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9" r:id="rId4"/>
    <p:sldMasterId id="2147483713" r:id="rId5"/>
    <p:sldMasterId id="2147483725" r:id="rId6"/>
    <p:sldMasterId id="2147483737" r:id="rId7"/>
    <p:sldMasterId id="2147483742" r:id="rId8"/>
    <p:sldMasterId id="2147483754" r:id="rId9"/>
  </p:sldMasterIdLst>
  <p:notesMasterIdLst>
    <p:notesMasterId r:id="rId39"/>
  </p:notesMasterIdLst>
  <p:sldIdLst>
    <p:sldId id="496" r:id="rId10"/>
    <p:sldId id="257" r:id="rId11"/>
    <p:sldId id="258" r:id="rId12"/>
    <p:sldId id="259" r:id="rId13"/>
    <p:sldId id="260" r:id="rId14"/>
    <p:sldId id="261" r:id="rId15"/>
    <p:sldId id="264" r:id="rId16"/>
    <p:sldId id="265" r:id="rId17"/>
    <p:sldId id="535" r:id="rId18"/>
    <p:sldId id="518" r:id="rId19"/>
    <p:sldId id="301" r:id="rId20"/>
    <p:sldId id="526" r:id="rId21"/>
    <p:sldId id="520" r:id="rId22"/>
    <p:sldId id="297" r:id="rId23"/>
    <p:sldId id="527" r:id="rId24"/>
    <p:sldId id="521" r:id="rId25"/>
    <p:sldId id="522" r:id="rId26"/>
    <p:sldId id="523" r:id="rId27"/>
    <p:sldId id="528" r:id="rId28"/>
    <p:sldId id="529" r:id="rId29"/>
    <p:sldId id="488" r:id="rId30"/>
    <p:sldId id="274" r:id="rId31"/>
    <p:sldId id="532" r:id="rId32"/>
    <p:sldId id="533" r:id="rId33"/>
    <p:sldId id="493" r:id="rId34"/>
    <p:sldId id="525" r:id="rId35"/>
    <p:sldId id="530" r:id="rId36"/>
    <p:sldId id="534" r:id="rId37"/>
    <p:sldId id="2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B6FA1-4122-465B-9701-5801736AD0E9}" type="datetimeFigureOut">
              <a:rPr lang="en-US" smtClean="0"/>
              <a:t>16/11/2021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01B0B-FC1C-4400-A61E-6A714BD3466B}" type="slidenum">
              <a:rPr lang="en-US" smtClean="0"/>
              <a:t>‹#›</a:t>
            </a:fld>
            <a:endParaRPr lang="en-US"/>
          </a:p>
        </p:txBody>
      </p:sp>
    </p:spTree>
    <p:extLst>
      <p:ext uri="{BB962C8B-B14F-4D97-AF65-F5344CB8AC3E}">
        <p14:creationId xmlns:p14="http://schemas.microsoft.com/office/powerpoint/2010/main" val="2977450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607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52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109C-987A-41D0-93C9-47A29CD5A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8FBCBD-5A2C-43F0-B6FA-A377DDF16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DDC6BA-B1E9-4EAE-B007-C1AC57A30F5F}"/>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5" name="Footer Placeholder 4">
            <a:extLst>
              <a:ext uri="{FF2B5EF4-FFF2-40B4-BE49-F238E27FC236}">
                <a16:creationId xmlns:a16="http://schemas.microsoft.com/office/drawing/2014/main" id="{B7DC5E4E-C87F-422A-916A-01A4E13DF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3A64A-9083-42CE-AC42-B6434C51C1AF}"/>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366488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49E-B5FF-4F95-96E4-5CDBAFB77E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FAC5FA-6828-483E-9C85-C7D32DCD2B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FE76D-74F8-497D-A419-15C685DF2E18}"/>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5" name="Footer Placeholder 4">
            <a:extLst>
              <a:ext uri="{FF2B5EF4-FFF2-40B4-BE49-F238E27FC236}">
                <a16:creationId xmlns:a16="http://schemas.microsoft.com/office/drawing/2014/main" id="{FEE7A59D-5B10-4F77-AF13-0CC81650F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5170B-9779-430A-B884-5C06FB6FF6B1}"/>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392220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F8E5D-C43B-418B-8A86-D13127EAF9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F7C0E2-5729-42CB-8FDF-F4B4338B94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D0F87-D9CE-457F-B36C-3208FECE6CD5}"/>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5" name="Footer Placeholder 4">
            <a:extLst>
              <a:ext uri="{FF2B5EF4-FFF2-40B4-BE49-F238E27FC236}">
                <a16:creationId xmlns:a16="http://schemas.microsoft.com/office/drawing/2014/main" id="{AEE70E86-1D5B-4007-8217-08DF3DE48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2F4BC-0ACB-4267-BADF-2F04E6297CD3}"/>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292176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0299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513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6522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803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51878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9850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7148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3366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0D57-4D2B-49C1-887D-E3645EC2B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AACF5-75A9-4D88-93CA-43D164E765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41D18-C3D4-4989-AB9A-302A64C54A53}"/>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5" name="Footer Placeholder 4">
            <a:extLst>
              <a:ext uri="{FF2B5EF4-FFF2-40B4-BE49-F238E27FC236}">
                <a16:creationId xmlns:a16="http://schemas.microsoft.com/office/drawing/2014/main" id="{6D089E12-1D6D-44F1-A7E9-817F3DDBA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CA31B-F77B-44E5-980A-AB283431DCF6}"/>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2558153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14898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8626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9258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19221205"/>
      </p:ext>
    </p:extLst>
  </p:cSld>
  <p:clrMapOvr>
    <a:masterClrMapping/>
  </p:clrMapOvr>
  <p:transition spd="med" advClick="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62739382"/>
      </p:ext>
    </p:extLst>
  </p:cSld>
  <p:clrMapOvr>
    <a:masterClrMapping/>
  </p:clrMapOvr>
  <p:transition spd="med" advClick="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68279686"/>
      </p:ext>
    </p:extLst>
  </p:cSld>
  <p:clrMapOvr>
    <a:masterClrMapping/>
  </p:clrMapOvr>
  <p:transition spd="med" advClick="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0026056"/>
      </p:ext>
    </p:extLst>
  </p:cSld>
  <p:clrMapOvr>
    <a:masterClrMapping/>
  </p:clrMapOvr>
  <p:transition spd="med" advClick="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24924594"/>
      </p:ext>
    </p:extLst>
  </p:cSld>
  <p:clrMapOvr>
    <a:masterClrMapping/>
  </p:clrMapOvr>
  <p:transition spd="med" advClick="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0767096"/>
      </p:ext>
    </p:extLst>
  </p:cSld>
  <p:clrMapOvr>
    <a:masterClrMapping/>
  </p:clrMapOvr>
  <p:transition spd="med" advClick="0">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49799832"/>
      </p:ext>
    </p:extLst>
  </p:cSld>
  <p:clrMapOvr>
    <a:masterClrMapping/>
  </p:clrMapOvr>
  <p:transition spd="med" advClick="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3081-1902-4669-BE4F-251DEE9835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322071-E5AB-4F3D-B0D1-7D4D122D7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97A924-8A61-4052-B74B-1AE22F465E0D}"/>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5" name="Footer Placeholder 4">
            <a:extLst>
              <a:ext uri="{FF2B5EF4-FFF2-40B4-BE49-F238E27FC236}">
                <a16:creationId xmlns:a16="http://schemas.microsoft.com/office/drawing/2014/main" id="{8FCA9B70-FECD-46EA-99E8-C1738E758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399FE-5127-47E3-BAE4-241A1CFF399D}"/>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2969949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08354624"/>
      </p:ext>
    </p:extLst>
  </p:cSld>
  <p:clrMapOvr>
    <a:masterClrMapping/>
  </p:clrMapOvr>
  <p:transition spd="med" advClick="0">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63228639"/>
      </p:ext>
    </p:extLst>
  </p:cSld>
  <p:clrMapOvr>
    <a:masterClrMapping/>
  </p:clrMapOvr>
  <p:transition spd="med" advClick="0">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74283039"/>
      </p:ext>
    </p:extLst>
  </p:cSld>
  <p:clrMapOvr>
    <a:masterClrMapping/>
  </p:clrMapOvr>
  <p:transition spd="med" advClick="0">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9477311"/>
      </p:ext>
    </p:extLst>
  </p:cSld>
  <p:clrMapOvr>
    <a:masterClrMapping/>
  </p:clrMapOvr>
  <p:transition spd="med" advClick="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3103849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478530-F7E8-41FD-B4DC-B25094D1B52F}"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126673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78530-F7E8-41FD-B4DC-B25094D1B52F}"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400725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478530-F7E8-41FD-B4DC-B25094D1B52F}"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271594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478530-F7E8-41FD-B4DC-B25094D1B52F}" type="datetimeFigureOut">
              <a:rPr lang="en-US" smtClean="0"/>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1552388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478530-F7E8-41FD-B4DC-B25094D1B52F}" type="datetimeFigureOut">
              <a:rPr lang="en-US" smtClean="0"/>
              <a:t>16/11/2021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251589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3570-130B-4818-B376-1FDEC7680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F220D-3199-4052-B615-F0F14ED382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9D9E3-A1E2-48BB-ACC5-8E73E88B37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58B663-5A26-4FC0-B50A-E9EEE58E06C2}"/>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6" name="Footer Placeholder 5">
            <a:extLst>
              <a:ext uri="{FF2B5EF4-FFF2-40B4-BE49-F238E27FC236}">
                <a16:creationId xmlns:a16="http://schemas.microsoft.com/office/drawing/2014/main" id="{4C8A9CA5-0F69-4697-98CB-24F4D9EAE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4B74D-4832-421B-B603-9026141FBBDF}"/>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2480229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478530-F7E8-41FD-B4DC-B25094D1B52F}" type="datetimeFigureOut">
              <a:rPr lang="en-US" smtClean="0"/>
              <a:t>16/11/2021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1889436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78530-F7E8-41FD-B4DC-B25094D1B52F}" type="datetimeFigureOut">
              <a:rPr lang="en-US" smtClean="0"/>
              <a:t>16/11/2021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1360127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478530-F7E8-41FD-B4DC-B25094D1B52F}" type="datetimeFigureOut">
              <a:rPr lang="en-US" smtClean="0"/>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4202175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478530-F7E8-41FD-B4DC-B25094D1B52F}" type="datetimeFigureOut">
              <a:rPr lang="en-US" smtClean="0"/>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533948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78530-F7E8-41FD-B4DC-B25094D1B52F}"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3807854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78530-F7E8-41FD-B4DC-B25094D1B52F}"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D6E6-494D-491F-8C36-0F4EE64B7BE7}" type="slidenum">
              <a:rPr lang="en-US" smtClean="0"/>
              <a:t>‹#›</a:t>
            </a:fld>
            <a:endParaRPr lang="en-US"/>
          </a:p>
        </p:txBody>
      </p:sp>
    </p:spTree>
    <p:extLst>
      <p:ext uri="{BB962C8B-B14F-4D97-AF65-F5344CB8AC3E}">
        <p14:creationId xmlns:p14="http://schemas.microsoft.com/office/powerpoint/2010/main" val="1386962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859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3583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19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15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6DDD-92EC-4D1B-B639-D50C29479B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BE5C88-CA41-46EE-822B-C018F6F0F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2E93E-68E6-4862-845F-AD37D2972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5CD288-3B92-45C8-80D2-3E04A184E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3471E0-2E56-4C52-B11E-6E013A368A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26F28-F1EC-4C73-8A42-A75B0B191576}"/>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8" name="Footer Placeholder 7">
            <a:extLst>
              <a:ext uri="{FF2B5EF4-FFF2-40B4-BE49-F238E27FC236}">
                <a16:creationId xmlns:a16="http://schemas.microsoft.com/office/drawing/2014/main" id="{7892260F-C2E1-419E-9524-354F554EA7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74841A-DF6B-4BC5-BF7B-19249A1C764D}"/>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1546239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490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559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943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33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8794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19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46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235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2008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364297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19303-BB4D-429B-872A-C16112C4AD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47D038-DFC1-4CDA-91D9-43F1EB067116}"/>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4" name="Footer Placeholder 3">
            <a:extLst>
              <a:ext uri="{FF2B5EF4-FFF2-40B4-BE49-F238E27FC236}">
                <a16:creationId xmlns:a16="http://schemas.microsoft.com/office/drawing/2014/main" id="{1B47490F-9DC6-4C6D-A854-4AA3D2C991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A50026-F86D-421A-90F9-FCB2C35703A7}"/>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16239844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1186907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464025890"/>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660544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445206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191600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1740723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14755030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663893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3701341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extLst>
      <p:ext uri="{BB962C8B-B14F-4D97-AF65-F5344CB8AC3E}">
        <p14:creationId xmlns:p14="http://schemas.microsoft.com/office/powerpoint/2010/main" val="355616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591A2-48C6-4C9D-81AF-E8FD2E9D7821}"/>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3" name="Footer Placeholder 2">
            <a:extLst>
              <a:ext uri="{FF2B5EF4-FFF2-40B4-BE49-F238E27FC236}">
                <a16:creationId xmlns:a16="http://schemas.microsoft.com/office/drawing/2014/main" id="{044123E0-4B88-47D0-9859-BC959A28A5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0B2CEC-5615-4949-AC5C-55E078AF78F0}"/>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1577880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92286991"/>
      </p:ext>
    </p:extLst>
  </p:cSld>
  <p:clrMapOvr>
    <a:masterClrMapping/>
  </p:clrMapOvr>
  <p:transition spd="med" advClick="0">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83061"/>
      </p:ext>
    </p:extLst>
  </p:cSld>
  <p:clrMapOvr>
    <a:masterClrMapping/>
  </p:clrMapOvr>
  <p:transition spd="med" advClick="0">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33214"/>
      </p:ext>
    </p:extLst>
  </p:cSld>
  <p:clrMapOvr>
    <a:masterClrMapping/>
  </p:clrMapOvr>
  <p:transition spd="med" advClick="0">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824863"/>
      </p:ext>
    </p:extLst>
  </p:cSld>
  <p:clrMapOvr>
    <a:masterClrMapping/>
  </p:clrMapOvr>
  <p:transition spd="med" advClick="0">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7706729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65153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279571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766108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140308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647390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C53BB-A3D0-4E37-B93C-4E830CA54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C5B28D-0C0F-431E-89C9-12EEAB645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BB4F99-E765-4EB9-A450-5E1E91F03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570319-024A-4567-9F8E-52437BF39E5B}"/>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6" name="Footer Placeholder 5">
            <a:extLst>
              <a:ext uri="{FF2B5EF4-FFF2-40B4-BE49-F238E27FC236}">
                <a16:creationId xmlns:a16="http://schemas.microsoft.com/office/drawing/2014/main" id="{DE700842-D042-4526-AF45-9EFC0EAA4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56D70-9C8A-4C7C-890E-CB288721889D}"/>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2072301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1944006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40944440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911952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4949429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245975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159247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787170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390837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366174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9875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E350-ED07-4A78-BD29-1DE4710F5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7F3A6-CBCA-4D12-9659-7A6416422A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BADF75-68BA-4837-B810-942B7F536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84CD2-5029-44F8-8FA5-355C6E72E6D5}"/>
              </a:ext>
            </a:extLst>
          </p:cNvPr>
          <p:cNvSpPr>
            <a:spLocks noGrp="1"/>
          </p:cNvSpPr>
          <p:nvPr>
            <p:ph type="dt" sz="half" idx="10"/>
          </p:nvPr>
        </p:nvSpPr>
        <p:spPr/>
        <p:txBody>
          <a:bodyPr/>
          <a:lstStyle/>
          <a:p>
            <a:fld id="{CBD836F5-40F8-44FC-9988-A15ECB7BD52D}" type="datetimeFigureOut">
              <a:rPr lang="en-US" smtClean="0"/>
              <a:t>16/11/2021</a:t>
            </a:fld>
            <a:endParaRPr lang="en-US"/>
          </a:p>
        </p:txBody>
      </p:sp>
      <p:sp>
        <p:nvSpPr>
          <p:cNvPr id="6" name="Footer Placeholder 5">
            <a:extLst>
              <a:ext uri="{FF2B5EF4-FFF2-40B4-BE49-F238E27FC236}">
                <a16:creationId xmlns:a16="http://schemas.microsoft.com/office/drawing/2014/main" id="{C3D28DDD-D5D2-4695-BDC5-CC454A626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62250-3CE6-4EF0-89C3-3675498B29A9}"/>
              </a:ext>
            </a:extLst>
          </p:cNvPr>
          <p:cNvSpPr>
            <a:spLocks noGrp="1"/>
          </p:cNvSpPr>
          <p:nvPr>
            <p:ph type="sldNum" sz="quarter" idx="12"/>
          </p:nvPr>
        </p:nvSpPr>
        <p:spPr/>
        <p:txBody>
          <a:bodyPr/>
          <a:lstStyle/>
          <a:p>
            <a:fld id="{D1E63FFF-39C5-46B1-8B7C-187D577152C5}" type="slidenum">
              <a:rPr lang="en-US" smtClean="0"/>
              <a:t>‹#›</a:t>
            </a:fld>
            <a:endParaRPr lang="en-US"/>
          </a:p>
        </p:txBody>
      </p:sp>
    </p:spTree>
    <p:extLst>
      <p:ext uri="{BB962C8B-B14F-4D97-AF65-F5344CB8AC3E}">
        <p14:creationId xmlns:p14="http://schemas.microsoft.com/office/powerpoint/2010/main" val="30894608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04708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804369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1184530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1335290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540958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0098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7.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4.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6.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C252C0-C7A2-4BA0-A108-AFD48F4F6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88842B-B7D1-41C9-B32C-83388E1B7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250BC-5134-4727-8400-8CF9C5AC2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836F5-40F8-44FC-9988-A15ECB7BD52D}" type="datetimeFigureOut">
              <a:rPr lang="en-US" smtClean="0"/>
              <a:t>16/11/2021</a:t>
            </a:fld>
            <a:endParaRPr lang="en-US"/>
          </a:p>
        </p:txBody>
      </p:sp>
      <p:sp>
        <p:nvSpPr>
          <p:cNvPr id="5" name="Footer Placeholder 4">
            <a:extLst>
              <a:ext uri="{FF2B5EF4-FFF2-40B4-BE49-F238E27FC236}">
                <a16:creationId xmlns:a16="http://schemas.microsoft.com/office/drawing/2014/main" id="{0EF2CE48-BA7E-4704-B95C-BCFC9BC20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5497AB-9EB2-4203-8B7E-56E4C1710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63FFF-39C5-46B1-8B7C-187D577152C5}" type="slidenum">
              <a:rPr lang="en-US" smtClean="0"/>
              <a:t>‹#›</a:t>
            </a:fld>
            <a:endParaRPr lang="en-US"/>
          </a:p>
        </p:txBody>
      </p:sp>
    </p:spTree>
    <p:extLst>
      <p:ext uri="{BB962C8B-B14F-4D97-AF65-F5344CB8AC3E}">
        <p14:creationId xmlns:p14="http://schemas.microsoft.com/office/powerpoint/2010/main" val="286128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16/11/2021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87183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2021/11/16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638869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spd="med" advClick="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78530-F7E8-41FD-B4DC-B25094D1B52F}" type="datetimeFigureOut">
              <a:rPr lang="en-US" smtClean="0"/>
              <a:t>16/11/2021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2D6E6-494D-491F-8C36-0F4EE64B7BE7}" type="slidenum">
              <a:rPr lang="en-US" smtClean="0"/>
              <a:t>‹#›</a:t>
            </a:fld>
            <a:endParaRPr lang="en-US"/>
          </a:p>
        </p:txBody>
      </p:sp>
    </p:spTree>
    <p:extLst>
      <p:ext uri="{BB962C8B-B14F-4D97-AF65-F5344CB8AC3E}">
        <p14:creationId xmlns:p14="http://schemas.microsoft.com/office/powerpoint/2010/main" val="2221155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16/11/2021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57605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2021/11/16</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40547093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81027961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ransition spd="med" advClick="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16/11/2021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65629008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16/11/2021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28586208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5.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Layout" Target="../slideLayouts/slideLayout13.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49320"/>
            <a:ext cx="12339373" cy="44748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628" y="2109865"/>
            <a:ext cx="5458691" cy="2572971"/>
          </a:xfrm>
          <a:prstGeom prst="rect">
            <a:avLst/>
          </a:prstGeom>
        </p:spPr>
      </p:pic>
      <p:sp>
        <p:nvSpPr>
          <p:cNvPr id="7" name="Rectangle 6"/>
          <p:cNvSpPr/>
          <p:nvPr/>
        </p:nvSpPr>
        <p:spPr>
          <a:xfrm>
            <a:off x="3319184" y="2549320"/>
            <a:ext cx="4931158" cy="1863232"/>
          </a:xfrm>
          <a:prstGeom prst="rect">
            <a:avLst/>
          </a:prstGeom>
        </p:spPr>
        <p:txBody>
          <a:bodyPr wrap="none">
            <a:prstTxWarp prst="textDeflate">
              <a:avLst>
                <a:gd name="adj" fmla="val 12475"/>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HP001 5H" panose="020B0603050302020204" pitchFamily="34" charset="0"/>
                <a:ea typeface="+mn-ea"/>
                <a:cs typeface="HP001 5H" panose="020B0603050302020204" pitchFamily="34" charset="0"/>
              </a:rPr>
              <a:t>Tiếng</a:t>
            </a:r>
            <a:r>
              <a:rPr kumimoji="0" lang="en-US" sz="4400" b="0" i="0" u="none" strike="noStrike" kern="1200" cap="none" spc="0" normalizeH="0" baseline="0" noProof="0" dirty="0">
                <a:ln>
                  <a:noFill/>
                </a:ln>
                <a:solidFill>
                  <a:srgbClr val="FF0000"/>
                </a:solidFill>
                <a:effectLst/>
                <a:uLnTx/>
                <a:uFillTx/>
                <a:latin typeface="HP001 5H" panose="020B0603050302020204" pitchFamily="34" charset="0"/>
                <a:ea typeface="+mn-ea"/>
                <a:cs typeface="HP001 5H" panose="020B0603050302020204" pitchFamily="34" charset="0"/>
              </a:rPr>
              <a:t> </a:t>
            </a:r>
            <a:r>
              <a:rPr kumimoji="0" lang="en-US" sz="4400" b="0" i="0" u="none" strike="noStrike" kern="1200" cap="none" spc="0" normalizeH="0" baseline="0" noProof="0" dirty="0" err="1">
                <a:ln>
                  <a:noFill/>
                </a:ln>
                <a:solidFill>
                  <a:srgbClr val="FF0000"/>
                </a:solidFill>
                <a:effectLst/>
                <a:uLnTx/>
                <a:uFillTx/>
                <a:latin typeface="HP001 5H" panose="020B0603050302020204" pitchFamily="34" charset="0"/>
                <a:ea typeface="+mn-ea"/>
                <a:cs typeface="HP001 5H" panose="020B0603050302020204" pitchFamily="34" charset="0"/>
              </a:rPr>
              <a:t>Việt</a:t>
            </a:r>
            <a:endParaRPr kumimoji="0" lang="en-US" sz="4400" b="0" i="0" u="none" strike="noStrike" kern="1200" cap="none" spc="0" normalizeH="0" baseline="0" noProof="0" dirty="0">
              <a:ln>
                <a:noFill/>
              </a:ln>
              <a:solidFill>
                <a:srgbClr val="FF0000"/>
              </a:solidFill>
              <a:effectLst/>
              <a:uLnTx/>
              <a:uFillTx/>
              <a:latin typeface="HP001 5H" panose="020B0603050302020204" pitchFamily="34" charset="0"/>
              <a:ea typeface="+mn-ea"/>
              <a:cs typeface="HP001 5H" panose="020B0603050302020204" pitchFamily="34" charset="0"/>
            </a:endParaRPr>
          </a:p>
        </p:txBody>
      </p:sp>
      <p:sp>
        <p:nvSpPr>
          <p:cNvPr id="9" name="Rectangle 8"/>
          <p:cNvSpPr/>
          <p:nvPr/>
        </p:nvSpPr>
        <p:spPr>
          <a:xfrm>
            <a:off x="1413163" y="246633"/>
            <a:ext cx="9393381" cy="1863232"/>
          </a:xfrm>
          <a:prstGeom prst="rect">
            <a:avLst/>
          </a:prstGeom>
        </p:spPr>
        <p:txBody>
          <a:bodyPr wrap="none">
            <a:prstTxWarp prst="textDeflate">
              <a:avLst>
                <a:gd name="adj" fmla="val 1991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HP001 5H" panose="020B0603050302020204" pitchFamily="34" charset="0"/>
                <a:ea typeface="+mn-ea"/>
                <a:cs typeface="HP001 5H" panose="020B0603050302020204" pitchFamily="34" charset="0"/>
              </a:rPr>
              <a:t>Chào</a:t>
            </a:r>
            <a:r>
              <a:rPr kumimoji="0" lang="en-US" sz="4400" b="0" i="0" u="none" strike="noStrike" kern="1200" cap="none" spc="0" normalizeH="0" baseline="0" noProof="0" dirty="0">
                <a:ln>
                  <a:noFill/>
                </a:ln>
                <a:solidFill>
                  <a:srgbClr val="0070C0"/>
                </a:solidFill>
                <a:effectLst/>
                <a:uLnTx/>
                <a:uFillTx/>
                <a:latin typeface="HP001 5H" panose="020B0603050302020204" pitchFamily="34" charset="0"/>
                <a:ea typeface="+mn-ea"/>
                <a:cs typeface="HP001 5H" panose="020B0603050302020204" pitchFamily="34" charset="0"/>
              </a:rPr>
              <a:t> </a:t>
            </a:r>
            <a:r>
              <a:rPr kumimoji="0" lang="en-US" sz="4400" b="0" i="0" u="none" strike="noStrike" kern="1200" cap="none" spc="0" normalizeH="0" baseline="0" noProof="0" dirty="0" err="1">
                <a:ln>
                  <a:noFill/>
                </a:ln>
                <a:solidFill>
                  <a:srgbClr val="0070C0"/>
                </a:solidFill>
                <a:effectLst/>
                <a:uLnTx/>
                <a:uFillTx/>
                <a:latin typeface="HP001 5H" panose="020B0603050302020204" pitchFamily="34" charset="0"/>
                <a:ea typeface="+mn-ea"/>
                <a:cs typeface="HP001 5H" panose="020B0603050302020204" pitchFamily="34" charset="0"/>
              </a:rPr>
              <a:t>mừng</a:t>
            </a:r>
            <a:r>
              <a:rPr kumimoji="0" lang="en-US" sz="4400" b="0" i="0" u="none" strike="noStrike" kern="1200" cap="none" spc="0" normalizeH="0" baseline="0" noProof="0" dirty="0">
                <a:ln>
                  <a:noFill/>
                </a:ln>
                <a:solidFill>
                  <a:srgbClr val="0070C0"/>
                </a:solidFill>
                <a:effectLst/>
                <a:uLnTx/>
                <a:uFillTx/>
                <a:latin typeface="HP001 5H" panose="020B0603050302020204" pitchFamily="34" charset="0"/>
                <a:ea typeface="+mn-ea"/>
                <a:cs typeface="HP001 5H" panose="020B0603050302020204" pitchFamily="34" charset="0"/>
              </a:rPr>
              <a:t> </a:t>
            </a:r>
            <a:r>
              <a:rPr kumimoji="0" lang="en-US" sz="4400" b="0" i="0" u="none" strike="noStrike" kern="1200" cap="none" spc="0" normalizeH="0" baseline="0" noProof="0" dirty="0" err="1">
                <a:ln>
                  <a:noFill/>
                </a:ln>
                <a:solidFill>
                  <a:srgbClr val="0070C0"/>
                </a:solidFill>
                <a:effectLst/>
                <a:uLnTx/>
                <a:uFillTx/>
                <a:latin typeface="HP001 5H" panose="020B0603050302020204" pitchFamily="34" charset="0"/>
                <a:ea typeface="+mn-ea"/>
                <a:cs typeface="HP001 5H" panose="020B0603050302020204" pitchFamily="34" charset="0"/>
              </a:rPr>
              <a:t>các</a:t>
            </a:r>
            <a:r>
              <a:rPr kumimoji="0" lang="en-US" sz="4400" b="0" i="0" u="none" strike="noStrike" kern="1200" cap="none" spc="0" normalizeH="0" baseline="0" noProof="0" dirty="0">
                <a:ln>
                  <a:noFill/>
                </a:ln>
                <a:solidFill>
                  <a:srgbClr val="0070C0"/>
                </a:solidFill>
                <a:effectLst/>
                <a:uLnTx/>
                <a:uFillTx/>
                <a:latin typeface="HP001 5H" panose="020B0603050302020204" pitchFamily="34" charset="0"/>
                <a:ea typeface="+mn-ea"/>
                <a:cs typeface="HP001 5H" panose="020B0603050302020204" pitchFamily="34" charset="0"/>
              </a:rPr>
              <a:t> </a:t>
            </a:r>
            <a:r>
              <a:rPr kumimoji="0" lang="en-US" sz="4400" b="0" i="0" u="none" strike="noStrike" kern="1200" cap="none" spc="0" normalizeH="0" baseline="0" noProof="0" dirty="0" err="1">
                <a:ln>
                  <a:noFill/>
                </a:ln>
                <a:solidFill>
                  <a:srgbClr val="0070C0"/>
                </a:solidFill>
                <a:effectLst/>
                <a:uLnTx/>
                <a:uFillTx/>
                <a:latin typeface="HP001 5H" panose="020B0603050302020204" pitchFamily="34" charset="0"/>
                <a:ea typeface="+mn-ea"/>
                <a:cs typeface="HP001 5H" panose="020B0603050302020204" pitchFamily="34" charset="0"/>
              </a:rPr>
              <a:t>em</a:t>
            </a:r>
            <a:r>
              <a:rPr kumimoji="0" lang="en-US" sz="4400" b="0" i="0" u="none" strike="noStrike" kern="1200" cap="none" spc="0" normalizeH="0" baseline="0" noProof="0" dirty="0">
                <a:ln>
                  <a:noFill/>
                </a:ln>
                <a:solidFill>
                  <a:srgbClr val="0070C0"/>
                </a:solidFill>
                <a:effectLst/>
                <a:uLnTx/>
                <a:uFillTx/>
                <a:latin typeface="HP001 5H" panose="020B0603050302020204" pitchFamily="34" charset="0"/>
                <a:ea typeface="+mn-ea"/>
                <a:cs typeface="HP001 5H" panose="020B0603050302020204" pitchFamily="34" charset="0"/>
              </a:rPr>
              <a:t> </a:t>
            </a:r>
            <a:r>
              <a:rPr kumimoji="0" lang="en-US" sz="4400" b="0" i="0" u="none" strike="noStrike" kern="1200" cap="none" spc="0" normalizeH="0" baseline="0" noProof="0" dirty="0" err="1">
                <a:ln>
                  <a:noFill/>
                </a:ln>
                <a:solidFill>
                  <a:srgbClr val="0070C0"/>
                </a:solidFill>
                <a:effectLst/>
                <a:uLnTx/>
                <a:uFillTx/>
                <a:latin typeface="HP001 5H" panose="020B0603050302020204" pitchFamily="34" charset="0"/>
                <a:ea typeface="+mn-ea"/>
                <a:cs typeface="HP001 5H" panose="020B0603050302020204" pitchFamily="34" charset="0"/>
              </a:rPr>
              <a:t>đến</a:t>
            </a:r>
            <a:r>
              <a:rPr kumimoji="0" lang="en-US" sz="4400" b="0" i="0" u="none" strike="noStrike" kern="1200" cap="none" spc="0" normalizeH="0" baseline="0" noProof="0" dirty="0">
                <a:ln>
                  <a:noFill/>
                </a:ln>
                <a:solidFill>
                  <a:srgbClr val="0070C0"/>
                </a:solidFill>
                <a:effectLst/>
                <a:uLnTx/>
                <a:uFillTx/>
                <a:latin typeface="HP001 5H" panose="020B0603050302020204" pitchFamily="34" charset="0"/>
                <a:ea typeface="+mn-ea"/>
                <a:cs typeface="HP001 5H" panose="020B0603050302020204" pitchFamily="34" charset="0"/>
              </a:rPr>
              <a:t> </a:t>
            </a:r>
            <a:r>
              <a:rPr kumimoji="0" lang="en-US" sz="4400" b="0" i="0" u="none" strike="noStrike" kern="1200" cap="none" spc="0" normalizeH="0" baseline="0" noProof="0" dirty="0" err="1">
                <a:ln>
                  <a:noFill/>
                </a:ln>
                <a:solidFill>
                  <a:srgbClr val="0070C0"/>
                </a:solidFill>
                <a:effectLst/>
                <a:uLnTx/>
                <a:uFillTx/>
                <a:latin typeface="HP001 5H" panose="020B0603050302020204" pitchFamily="34" charset="0"/>
                <a:ea typeface="+mn-ea"/>
                <a:cs typeface="HP001 5H" panose="020B0603050302020204" pitchFamily="34" charset="0"/>
              </a:rPr>
              <a:t>với</a:t>
            </a:r>
            <a:r>
              <a:rPr kumimoji="0" lang="en-US" sz="4400" b="0" i="0" u="none" strike="noStrike" kern="1200" cap="none" spc="0" normalizeH="0" baseline="0" noProof="0" dirty="0">
                <a:ln>
                  <a:noFill/>
                </a:ln>
                <a:solidFill>
                  <a:srgbClr val="0070C0"/>
                </a:solidFill>
                <a:effectLst/>
                <a:uLnTx/>
                <a:uFillTx/>
                <a:latin typeface="HP001 5H" panose="020B0603050302020204" pitchFamily="34" charset="0"/>
                <a:ea typeface="+mn-ea"/>
                <a:cs typeface="HP001 5H" panose="020B0603050302020204" pitchFamily="34" charset="0"/>
              </a:rPr>
              <a:t> </a:t>
            </a:r>
            <a:r>
              <a:rPr kumimoji="0" lang="en-US" sz="4400" b="0" i="0" u="none" strike="noStrike" kern="1200" cap="none" spc="0" normalizeH="0" baseline="0" noProof="0" dirty="0" err="1">
                <a:ln>
                  <a:noFill/>
                </a:ln>
                <a:solidFill>
                  <a:srgbClr val="0070C0"/>
                </a:solidFill>
                <a:effectLst/>
                <a:uLnTx/>
                <a:uFillTx/>
                <a:latin typeface="HP001 5H" panose="020B0603050302020204" pitchFamily="34" charset="0"/>
                <a:ea typeface="+mn-ea"/>
                <a:cs typeface="HP001 5H" panose="020B0603050302020204" pitchFamily="34" charset="0"/>
              </a:rPr>
              <a:t>tiết</a:t>
            </a:r>
            <a:r>
              <a:rPr kumimoji="0" lang="en-US" sz="4400" b="0" i="0" u="none" strike="noStrike" kern="1200" cap="none" spc="0" normalizeH="0" baseline="0" noProof="0" dirty="0">
                <a:ln>
                  <a:noFill/>
                </a:ln>
                <a:solidFill>
                  <a:srgbClr val="0070C0"/>
                </a:solidFill>
                <a:effectLst/>
                <a:uLnTx/>
                <a:uFillTx/>
                <a:latin typeface="HP001 5H" panose="020B0603050302020204" pitchFamily="34" charset="0"/>
                <a:ea typeface="+mn-ea"/>
                <a:cs typeface="HP001 5H" panose="020B0603050302020204" pitchFamily="34" charset="0"/>
              </a:rPr>
              <a:t> </a:t>
            </a:r>
            <a:r>
              <a:rPr kumimoji="0" lang="en-US" sz="4400" b="0" i="0" u="none" strike="noStrike" kern="1200" cap="none" spc="0" normalizeH="0" baseline="0" noProof="0" dirty="0" err="1">
                <a:ln>
                  <a:noFill/>
                </a:ln>
                <a:solidFill>
                  <a:srgbClr val="0070C0"/>
                </a:solidFill>
                <a:effectLst/>
                <a:uLnTx/>
                <a:uFillTx/>
                <a:latin typeface="HP001 5H" panose="020B0603050302020204" pitchFamily="34" charset="0"/>
                <a:ea typeface="+mn-ea"/>
                <a:cs typeface="HP001 5H" panose="020B0603050302020204" pitchFamily="34" charset="0"/>
              </a:rPr>
              <a:t>học</a:t>
            </a:r>
            <a:endParaRPr kumimoji="0" lang="en-US" sz="4400" b="0" i="0" u="none" strike="noStrike" kern="1200" cap="none" spc="0" normalizeH="0" baseline="0" noProof="0" dirty="0">
              <a:ln>
                <a:noFill/>
              </a:ln>
              <a:solidFill>
                <a:srgbClr val="0070C0"/>
              </a:solidFill>
              <a:effectLst/>
              <a:uLnTx/>
              <a:uFillTx/>
              <a:latin typeface="HP001 5H" panose="020B0603050302020204" pitchFamily="34" charset="0"/>
              <a:ea typeface="+mn-ea"/>
              <a:cs typeface="HP001 5H" panose="020B0603050302020204" pitchFamily="34" charset="0"/>
            </a:endParaRPr>
          </a:p>
        </p:txBody>
      </p:sp>
    </p:spTree>
    <p:extLst>
      <p:ext uri="{BB962C8B-B14F-4D97-AF65-F5344CB8AC3E}">
        <p14:creationId xmlns:p14="http://schemas.microsoft.com/office/powerpoint/2010/main" val="124324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a:extLst>
              <a:ext uri="{FF2B5EF4-FFF2-40B4-BE49-F238E27FC236}">
                <a16:creationId xmlns:a16="http://schemas.microsoft.com/office/drawing/2014/main" id="{F5AAF493-5653-4C39-BED4-A6416776001E}"/>
              </a:ext>
            </a:extLst>
          </p:cNvPr>
          <p:cNvSpPr/>
          <p:nvPr/>
        </p:nvSpPr>
        <p:spPr>
          <a:xfrm>
            <a:off x="483371" y="346621"/>
            <a:ext cx="4326373" cy="10738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itchFamily="18" charset="0"/>
                <a:ea typeface="微软雅黑"/>
                <a:cs typeface="Times New Roman" pitchFamily="18" charset="0"/>
              </a:rPr>
              <a:t>Yêu</a:t>
            </a:r>
            <a:r>
              <a:rPr kumimoji="0" lang="en-US" sz="3200" b="0" i="0" u="none" strike="noStrike" kern="1200" cap="none" spc="0" normalizeH="0" baseline="0" noProof="0" dirty="0">
                <a:ln>
                  <a:noFill/>
                </a:ln>
                <a:solidFill>
                  <a:prstClr val="white"/>
                </a:solidFill>
                <a:effectLst/>
                <a:uLnTx/>
                <a:uFillTx/>
                <a:latin typeface="Times New Roman" pitchFamily="18" charset="0"/>
                <a:ea typeface="微软雅黑"/>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微软雅黑"/>
                <a:cs typeface="Times New Roman" pitchFamily="18" charset="0"/>
              </a:rPr>
              <a:t>cầu</a:t>
            </a:r>
            <a:r>
              <a:rPr kumimoji="0" lang="en-US" sz="3200" b="0" i="0" u="none" strike="noStrike" kern="1200" cap="none" spc="0" normalizeH="0" baseline="0" noProof="0" dirty="0">
                <a:ln>
                  <a:noFill/>
                </a:ln>
                <a:solidFill>
                  <a:prstClr val="white"/>
                </a:solidFill>
                <a:effectLst/>
                <a:uLnTx/>
                <a:uFillTx/>
                <a:latin typeface="Times New Roman" pitchFamily="18" charset="0"/>
                <a:ea typeface="微软雅黑"/>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微软雅黑"/>
                <a:cs typeface="Times New Roman" pitchFamily="18" charset="0"/>
              </a:rPr>
              <a:t>cần</a:t>
            </a:r>
            <a:r>
              <a:rPr kumimoji="0" lang="en-US" sz="3200" b="0" i="0" u="none" strike="noStrike" kern="1200" cap="none" spc="0" normalizeH="0" baseline="0" noProof="0" dirty="0">
                <a:ln>
                  <a:noFill/>
                </a:ln>
                <a:solidFill>
                  <a:prstClr val="white"/>
                </a:solidFill>
                <a:effectLst/>
                <a:uLnTx/>
                <a:uFillTx/>
                <a:latin typeface="Times New Roman" pitchFamily="18" charset="0"/>
                <a:ea typeface="微软雅黑"/>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微软雅黑"/>
                <a:cs typeface="Times New Roman" pitchFamily="18" charset="0"/>
              </a:rPr>
              <a:t>đạt</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微软雅黑"/>
              <a:cs typeface="Times New Roman" pitchFamily="18" charset="0"/>
            </a:endParaRPr>
          </a:p>
        </p:txBody>
      </p:sp>
      <p:grpSp>
        <p:nvGrpSpPr>
          <p:cNvPr id="42" name="组合 376">
            <a:extLst>
              <a:ext uri="{FF2B5EF4-FFF2-40B4-BE49-F238E27FC236}">
                <a16:creationId xmlns:a16="http://schemas.microsoft.com/office/drawing/2014/main" id="{8C10CE66-BDD0-4959-9ADB-3E4F1FEC2911}"/>
              </a:ext>
            </a:extLst>
          </p:cNvPr>
          <p:cNvGrpSpPr/>
          <p:nvPr/>
        </p:nvGrpSpPr>
        <p:grpSpPr>
          <a:xfrm>
            <a:off x="1185719" y="2085558"/>
            <a:ext cx="9824483" cy="1071685"/>
            <a:chOff x="2972472" y="1362075"/>
            <a:chExt cx="5830217" cy="2354874"/>
          </a:xfrm>
        </p:grpSpPr>
        <p:sp>
          <p:nvSpPr>
            <p:cNvPr id="51" name="Freeform 5">
              <a:extLst>
                <a:ext uri="{FF2B5EF4-FFF2-40B4-BE49-F238E27FC236}">
                  <a16:creationId xmlns:a16="http://schemas.microsoft.com/office/drawing/2014/main" id="{9D814CD1-6510-44B2-9DA1-AA1D69EECCF6}"/>
                </a:ext>
              </a:extLst>
            </p:cNvPr>
            <p:cNvSpPr>
              <a:spLocks/>
            </p:cNvSpPr>
            <p:nvPr/>
          </p:nvSpPr>
          <p:spPr bwMode="auto">
            <a:xfrm>
              <a:off x="3605214" y="1920874"/>
              <a:ext cx="5197475" cy="1705514"/>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53" name="Freeform 6">
              <a:extLst>
                <a:ext uri="{FF2B5EF4-FFF2-40B4-BE49-F238E27FC236}">
                  <a16:creationId xmlns:a16="http://schemas.microsoft.com/office/drawing/2014/main" id="{EEA50CB7-52BE-4325-AC48-3B53B633DD3E}"/>
                </a:ext>
              </a:extLst>
            </p:cNvPr>
            <p:cNvSpPr>
              <a:spLocks/>
            </p:cNvSpPr>
            <p:nvPr/>
          </p:nvSpPr>
          <p:spPr bwMode="auto">
            <a:xfrm>
              <a:off x="3589339" y="1946275"/>
              <a:ext cx="5124450" cy="1770674"/>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nvGrpSpPr>
            <p:cNvPr id="60" name="组合 375">
              <a:extLst>
                <a:ext uri="{FF2B5EF4-FFF2-40B4-BE49-F238E27FC236}">
                  <a16:creationId xmlns:a16="http://schemas.microsoft.com/office/drawing/2014/main" id="{D54E4ACB-BD10-44B6-A983-BE6DFF0998BE}"/>
                </a:ext>
              </a:extLst>
            </p:cNvPr>
            <p:cNvGrpSpPr/>
            <p:nvPr/>
          </p:nvGrpSpPr>
          <p:grpSpPr>
            <a:xfrm>
              <a:off x="2972472" y="1362075"/>
              <a:ext cx="1164099" cy="1951636"/>
              <a:chOff x="2105026" y="333375"/>
              <a:chExt cx="1958975" cy="3284262"/>
            </a:xfrm>
          </p:grpSpPr>
          <p:sp>
            <p:nvSpPr>
              <p:cNvPr id="62" name="Freeform 15">
                <a:extLst>
                  <a:ext uri="{FF2B5EF4-FFF2-40B4-BE49-F238E27FC236}">
                    <a16:creationId xmlns:a16="http://schemas.microsoft.com/office/drawing/2014/main" id="{699B87A9-4E0C-47FB-92B3-DCBD06AC78EF}"/>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3" name="Freeform 16">
                <a:extLst>
                  <a:ext uri="{FF2B5EF4-FFF2-40B4-BE49-F238E27FC236}">
                    <a16:creationId xmlns:a16="http://schemas.microsoft.com/office/drawing/2014/main" id="{4F0CB2CA-E07B-489E-8579-FBFA747B8585}"/>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4" name="Freeform 17">
                <a:extLst>
                  <a:ext uri="{FF2B5EF4-FFF2-40B4-BE49-F238E27FC236}">
                    <a16:creationId xmlns:a16="http://schemas.microsoft.com/office/drawing/2014/main" id="{C27F5B8E-765F-4292-9126-3DDF7208BCA0}"/>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5" name="Freeform 18">
                <a:extLst>
                  <a:ext uri="{FF2B5EF4-FFF2-40B4-BE49-F238E27FC236}">
                    <a16:creationId xmlns:a16="http://schemas.microsoft.com/office/drawing/2014/main" id="{E1605E9E-29E1-464E-884D-EACD21156E79}"/>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6" name="Freeform 19">
                <a:extLst>
                  <a:ext uri="{FF2B5EF4-FFF2-40B4-BE49-F238E27FC236}">
                    <a16:creationId xmlns:a16="http://schemas.microsoft.com/office/drawing/2014/main" id="{F20721D0-BC9B-4231-92E7-3D89695DD7B0}"/>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7" name="Freeform 20">
                <a:extLst>
                  <a:ext uri="{FF2B5EF4-FFF2-40B4-BE49-F238E27FC236}">
                    <a16:creationId xmlns:a16="http://schemas.microsoft.com/office/drawing/2014/main" id="{B86F5EE2-B38C-410B-8D27-BB0249010C0E}"/>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8" name="Freeform 21">
                <a:extLst>
                  <a:ext uri="{FF2B5EF4-FFF2-40B4-BE49-F238E27FC236}">
                    <a16:creationId xmlns:a16="http://schemas.microsoft.com/office/drawing/2014/main" id="{7C607BB8-0F98-4FC4-80B4-AFD24C35E9D5}"/>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9" name="Freeform 22">
                <a:extLst>
                  <a:ext uri="{FF2B5EF4-FFF2-40B4-BE49-F238E27FC236}">
                    <a16:creationId xmlns:a16="http://schemas.microsoft.com/office/drawing/2014/main" id="{97F795B1-60EA-41ED-852B-92B1F8555BD0}"/>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0" name="Freeform 23">
                <a:extLst>
                  <a:ext uri="{FF2B5EF4-FFF2-40B4-BE49-F238E27FC236}">
                    <a16:creationId xmlns:a16="http://schemas.microsoft.com/office/drawing/2014/main" id="{AAE9C798-737C-4EFC-AF2B-9683A700A08F}"/>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1" name="Freeform 24">
                <a:extLst>
                  <a:ext uri="{FF2B5EF4-FFF2-40B4-BE49-F238E27FC236}">
                    <a16:creationId xmlns:a16="http://schemas.microsoft.com/office/drawing/2014/main" id="{EEEF3D6F-8A6A-457E-A9B2-8CE92C1D65FC}"/>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2" name="Freeform 25">
                <a:extLst>
                  <a:ext uri="{FF2B5EF4-FFF2-40B4-BE49-F238E27FC236}">
                    <a16:creationId xmlns:a16="http://schemas.microsoft.com/office/drawing/2014/main" id="{658E1184-F4ED-4B00-86B9-94FC695969E1}"/>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3" name="Freeform 26">
                <a:extLst>
                  <a:ext uri="{FF2B5EF4-FFF2-40B4-BE49-F238E27FC236}">
                    <a16:creationId xmlns:a16="http://schemas.microsoft.com/office/drawing/2014/main" id="{B1290F17-7706-45F1-8162-DBAC76905D85}"/>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4" name="Freeform 27">
                <a:extLst>
                  <a:ext uri="{FF2B5EF4-FFF2-40B4-BE49-F238E27FC236}">
                    <a16:creationId xmlns:a16="http://schemas.microsoft.com/office/drawing/2014/main" id="{5B889117-AF08-45ED-83B5-1D1A816BC4F7}"/>
                  </a:ext>
                </a:extLst>
              </p:cNvPr>
              <p:cNvSpPr>
                <a:spLocks/>
              </p:cNvSpPr>
              <p:nvPr/>
            </p:nvSpPr>
            <p:spPr bwMode="auto">
              <a:xfrm>
                <a:off x="3153815" y="622299"/>
                <a:ext cx="859385" cy="1233489"/>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5" name="Freeform 28">
                <a:extLst>
                  <a:ext uri="{FF2B5EF4-FFF2-40B4-BE49-F238E27FC236}">
                    <a16:creationId xmlns:a16="http://schemas.microsoft.com/office/drawing/2014/main" id="{A0744315-010D-465C-BA11-64EBB5E2A186}"/>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6" name="Freeform 29">
                <a:extLst>
                  <a:ext uri="{FF2B5EF4-FFF2-40B4-BE49-F238E27FC236}">
                    <a16:creationId xmlns:a16="http://schemas.microsoft.com/office/drawing/2014/main" id="{4E2AB258-7B49-4A80-91AD-BD486102E4E0}"/>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7" name="Freeform 30">
                <a:extLst>
                  <a:ext uri="{FF2B5EF4-FFF2-40B4-BE49-F238E27FC236}">
                    <a16:creationId xmlns:a16="http://schemas.microsoft.com/office/drawing/2014/main" id="{7815687A-A1BE-491D-97F7-651BC09395B6}"/>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8" name="Freeform 31">
                <a:extLst>
                  <a:ext uri="{FF2B5EF4-FFF2-40B4-BE49-F238E27FC236}">
                    <a16:creationId xmlns:a16="http://schemas.microsoft.com/office/drawing/2014/main" id="{8C3E475F-77D3-41C2-8964-D532BA7772F0}"/>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9" name="Freeform 32">
                <a:extLst>
                  <a:ext uri="{FF2B5EF4-FFF2-40B4-BE49-F238E27FC236}">
                    <a16:creationId xmlns:a16="http://schemas.microsoft.com/office/drawing/2014/main" id="{742B8375-8E0C-427D-87E9-A0EC7E4DB5FF}"/>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0" name="Freeform 33">
                <a:extLst>
                  <a:ext uri="{FF2B5EF4-FFF2-40B4-BE49-F238E27FC236}">
                    <a16:creationId xmlns:a16="http://schemas.microsoft.com/office/drawing/2014/main" id="{8B231DDB-01F6-43D3-9D9B-31F173A2A8D2}"/>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1" name="Freeform 34">
                <a:extLst>
                  <a:ext uri="{FF2B5EF4-FFF2-40B4-BE49-F238E27FC236}">
                    <a16:creationId xmlns:a16="http://schemas.microsoft.com/office/drawing/2014/main" id="{F6F7A12A-65DE-40BC-90B6-9D6001F648E6}"/>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2" name="Freeform 35">
                <a:extLst>
                  <a:ext uri="{FF2B5EF4-FFF2-40B4-BE49-F238E27FC236}">
                    <a16:creationId xmlns:a16="http://schemas.microsoft.com/office/drawing/2014/main" id="{3E4629D4-2C6B-498B-AE01-914C563E540E}"/>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3" name="Freeform 36">
                <a:extLst>
                  <a:ext uri="{FF2B5EF4-FFF2-40B4-BE49-F238E27FC236}">
                    <a16:creationId xmlns:a16="http://schemas.microsoft.com/office/drawing/2014/main" id="{18E175B7-2802-4192-B8D0-5545C88D4413}"/>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4" name="Freeform 37">
                <a:extLst>
                  <a:ext uri="{FF2B5EF4-FFF2-40B4-BE49-F238E27FC236}">
                    <a16:creationId xmlns:a16="http://schemas.microsoft.com/office/drawing/2014/main" id="{66301DC8-9905-450C-B4AB-8BB9FF9034D4}"/>
                  </a:ext>
                </a:extLst>
              </p:cNvPr>
              <p:cNvSpPr>
                <a:spLocks/>
              </p:cNvSpPr>
              <p:nvPr/>
            </p:nvSpPr>
            <p:spPr bwMode="auto">
              <a:xfrm>
                <a:off x="2863851" y="2303463"/>
                <a:ext cx="966788" cy="1314174"/>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5" name="Freeform 38">
                <a:extLst>
                  <a:ext uri="{FF2B5EF4-FFF2-40B4-BE49-F238E27FC236}">
                    <a16:creationId xmlns:a16="http://schemas.microsoft.com/office/drawing/2014/main" id="{A24E409C-38C0-4CFD-9B8A-DD5D14D57E42}"/>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6" name="Freeform 39">
                <a:extLst>
                  <a:ext uri="{FF2B5EF4-FFF2-40B4-BE49-F238E27FC236}">
                    <a16:creationId xmlns:a16="http://schemas.microsoft.com/office/drawing/2014/main" id="{0933AF9E-A21D-4A17-9A17-CB70C5F55E9A}"/>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7" name="Freeform 40">
                <a:extLst>
                  <a:ext uri="{FF2B5EF4-FFF2-40B4-BE49-F238E27FC236}">
                    <a16:creationId xmlns:a16="http://schemas.microsoft.com/office/drawing/2014/main" id="{953268CA-429F-4DBB-B307-88A2FE2EA773}"/>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8" name="Freeform 41">
                <a:extLst>
                  <a:ext uri="{FF2B5EF4-FFF2-40B4-BE49-F238E27FC236}">
                    <a16:creationId xmlns:a16="http://schemas.microsoft.com/office/drawing/2014/main" id="{58820F88-C480-41AA-98EF-A512214D0E70}"/>
                  </a:ext>
                </a:extLst>
              </p:cNvPr>
              <p:cNvSpPr>
                <a:spLocks/>
              </p:cNvSpPr>
              <p:nvPr/>
            </p:nvSpPr>
            <p:spPr bwMode="auto">
              <a:xfrm>
                <a:off x="2744789" y="2055813"/>
                <a:ext cx="1195388" cy="344489"/>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9" name="Freeform 42">
                <a:extLst>
                  <a:ext uri="{FF2B5EF4-FFF2-40B4-BE49-F238E27FC236}">
                    <a16:creationId xmlns:a16="http://schemas.microsoft.com/office/drawing/2014/main" id="{AD048C81-8D88-4D99-B4FC-0C9A7029CFF9}"/>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0" name="Freeform 43">
                <a:extLst>
                  <a:ext uri="{FF2B5EF4-FFF2-40B4-BE49-F238E27FC236}">
                    <a16:creationId xmlns:a16="http://schemas.microsoft.com/office/drawing/2014/main" id="{0997E45B-74A3-490D-B726-9E559F0C439F}"/>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1" name="Freeform 44">
                <a:extLst>
                  <a:ext uri="{FF2B5EF4-FFF2-40B4-BE49-F238E27FC236}">
                    <a16:creationId xmlns:a16="http://schemas.microsoft.com/office/drawing/2014/main" id="{C0D2719B-3B9F-42AD-B45D-F0206C4053BA}"/>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2" name="Freeform 45">
                <a:extLst>
                  <a:ext uri="{FF2B5EF4-FFF2-40B4-BE49-F238E27FC236}">
                    <a16:creationId xmlns:a16="http://schemas.microsoft.com/office/drawing/2014/main" id="{4321834E-943D-4CD3-81BE-2A3774792CF6}"/>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3" name="Freeform 46">
                <a:extLst>
                  <a:ext uri="{FF2B5EF4-FFF2-40B4-BE49-F238E27FC236}">
                    <a16:creationId xmlns:a16="http://schemas.microsoft.com/office/drawing/2014/main" id="{35247AE4-B519-4819-A0C7-9498B0E60D34}"/>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4" name="Freeform 47">
                <a:extLst>
                  <a:ext uri="{FF2B5EF4-FFF2-40B4-BE49-F238E27FC236}">
                    <a16:creationId xmlns:a16="http://schemas.microsoft.com/office/drawing/2014/main" id="{24F369A7-8E09-490B-9324-0BA2AF4634E8}"/>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5" name="Freeform 48">
                <a:extLst>
                  <a:ext uri="{FF2B5EF4-FFF2-40B4-BE49-F238E27FC236}">
                    <a16:creationId xmlns:a16="http://schemas.microsoft.com/office/drawing/2014/main" id="{5145984B-8581-4901-8F70-E683354AAC32}"/>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6" name="Freeform 49">
                <a:extLst>
                  <a:ext uri="{FF2B5EF4-FFF2-40B4-BE49-F238E27FC236}">
                    <a16:creationId xmlns:a16="http://schemas.microsoft.com/office/drawing/2014/main" id="{95A8E162-A7AC-48DB-B2C6-9A3EC6C8173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7" name="Freeform 50">
                <a:extLst>
                  <a:ext uri="{FF2B5EF4-FFF2-40B4-BE49-F238E27FC236}">
                    <a16:creationId xmlns:a16="http://schemas.microsoft.com/office/drawing/2014/main" id="{31CCA9A1-EED9-4277-A727-CDC5048E97E6}"/>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8" name="Freeform 51">
                <a:extLst>
                  <a:ext uri="{FF2B5EF4-FFF2-40B4-BE49-F238E27FC236}">
                    <a16:creationId xmlns:a16="http://schemas.microsoft.com/office/drawing/2014/main" id="{3C233142-5A99-4DE3-A64D-9978BCB4E2F2}"/>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9" name="Freeform 52">
                <a:extLst>
                  <a:ext uri="{FF2B5EF4-FFF2-40B4-BE49-F238E27FC236}">
                    <a16:creationId xmlns:a16="http://schemas.microsoft.com/office/drawing/2014/main" id="{86EF95A8-295F-4F1C-AA46-601BFBA34AAC}"/>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0" name="Freeform 53">
                <a:extLst>
                  <a:ext uri="{FF2B5EF4-FFF2-40B4-BE49-F238E27FC236}">
                    <a16:creationId xmlns:a16="http://schemas.microsoft.com/office/drawing/2014/main" id="{FB65AD73-D34C-4B9E-A221-ADEEAE1979B1}"/>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1" name="Freeform 54">
                <a:extLst>
                  <a:ext uri="{FF2B5EF4-FFF2-40B4-BE49-F238E27FC236}">
                    <a16:creationId xmlns:a16="http://schemas.microsoft.com/office/drawing/2014/main" id="{582D1FC8-BA2F-47E1-89F6-66110D70F666}"/>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2" name="Freeform 55">
                <a:extLst>
                  <a:ext uri="{FF2B5EF4-FFF2-40B4-BE49-F238E27FC236}">
                    <a16:creationId xmlns:a16="http://schemas.microsoft.com/office/drawing/2014/main" id="{21DC7DC5-43E0-4068-BABB-70AB9252970A}"/>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3" name="Freeform 56">
                <a:extLst>
                  <a:ext uri="{FF2B5EF4-FFF2-40B4-BE49-F238E27FC236}">
                    <a16:creationId xmlns:a16="http://schemas.microsoft.com/office/drawing/2014/main" id="{402D74B5-2D9E-428B-8E80-034B4F425825}"/>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4" name="Freeform 57">
                <a:extLst>
                  <a:ext uri="{FF2B5EF4-FFF2-40B4-BE49-F238E27FC236}">
                    <a16:creationId xmlns:a16="http://schemas.microsoft.com/office/drawing/2014/main" id="{A08F5857-7C75-430F-93DF-5A61A62CEA1E}"/>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5" name="Freeform 58">
                <a:extLst>
                  <a:ext uri="{FF2B5EF4-FFF2-40B4-BE49-F238E27FC236}">
                    <a16:creationId xmlns:a16="http://schemas.microsoft.com/office/drawing/2014/main" id="{C1B53640-9D01-49D7-9C10-6C3EBAD21EF3}"/>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6" name="Freeform 59">
                <a:extLst>
                  <a:ext uri="{FF2B5EF4-FFF2-40B4-BE49-F238E27FC236}">
                    <a16:creationId xmlns:a16="http://schemas.microsoft.com/office/drawing/2014/main" id="{7AC59204-D0B1-4647-A5CF-1AC70BD4B71A}"/>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7" name="Freeform 60">
                <a:extLst>
                  <a:ext uri="{FF2B5EF4-FFF2-40B4-BE49-F238E27FC236}">
                    <a16:creationId xmlns:a16="http://schemas.microsoft.com/office/drawing/2014/main" id="{43351274-5119-4DA3-81C6-3FB8B654EDBC}"/>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8" name="Freeform 61">
                <a:extLst>
                  <a:ext uri="{FF2B5EF4-FFF2-40B4-BE49-F238E27FC236}">
                    <a16:creationId xmlns:a16="http://schemas.microsoft.com/office/drawing/2014/main" id="{E853A607-4F9D-44F6-916A-A500BD60C81E}"/>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9" name="Freeform 62">
                <a:extLst>
                  <a:ext uri="{FF2B5EF4-FFF2-40B4-BE49-F238E27FC236}">
                    <a16:creationId xmlns:a16="http://schemas.microsoft.com/office/drawing/2014/main" id="{7C11E08C-59AE-45BD-A6B6-CAD16B9004DB}"/>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0" name="Freeform 63">
                <a:extLst>
                  <a:ext uri="{FF2B5EF4-FFF2-40B4-BE49-F238E27FC236}">
                    <a16:creationId xmlns:a16="http://schemas.microsoft.com/office/drawing/2014/main" id="{29306C7B-DBAD-453A-B910-EFF781FA487D}"/>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1" name="Freeform 64">
                <a:extLst>
                  <a:ext uri="{FF2B5EF4-FFF2-40B4-BE49-F238E27FC236}">
                    <a16:creationId xmlns:a16="http://schemas.microsoft.com/office/drawing/2014/main" id="{59CAC46F-B088-4253-BFD9-8020952B73A7}"/>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2" name="Freeform 65">
                <a:extLst>
                  <a:ext uri="{FF2B5EF4-FFF2-40B4-BE49-F238E27FC236}">
                    <a16:creationId xmlns:a16="http://schemas.microsoft.com/office/drawing/2014/main" id="{1D540B57-E556-40FC-9FAE-2EA547DF5213}"/>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3" name="Freeform 66">
                <a:extLst>
                  <a:ext uri="{FF2B5EF4-FFF2-40B4-BE49-F238E27FC236}">
                    <a16:creationId xmlns:a16="http://schemas.microsoft.com/office/drawing/2014/main" id="{6C7ADA69-A150-4F59-8781-400DDB743909}"/>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4" name="Freeform 67">
                <a:extLst>
                  <a:ext uri="{FF2B5EF4-FFF2-40B4-BE49-F238E27FC236}">
                    <a16:creationId xmlns:a16="http://schemas.microsoft.com/office/drawing/2014/main" id="{50E91A3D-04D1-43F4-8EF6-C634B8F4B866}"/>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5" name="Freeform 69">
                <a:extLst>
                  <a:ext uri="{FF2B5EF4-FFF2-40B4-BE49-F238E27FC236}">
                    <a16:creationId xmlns:a16="http://schemas.microsoft.com/office/drawing/2014/main" id="{51869C7D-A071-4C3B-AA4A-35AD720C2A6A}"/>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6" name="Freeform 70">
                <a:extLst>
                  <a:ext uri="{FF2B5EF4-FFF2-40B4-BE49-F238E27FC236}">
                    <a16:creationId xmlns:a16="http://schemas.microsoft.com/office/drawing/2014/main" id="{A2B6B917-4AC1-452F-97E0-1859622EC06C}"/>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grpSp>
      <p:grpSp>
        <p:nvGrpSpPr>
          <p:cNvPr id="118" name="组合 376">
            <a:extLst>
              <a:ext uri="{FF2B5EF4-FFF2-40B4-BE49-F238E27FC236}">
                <a16:creationId xmlns:a16="http://schemas.microsoft.com/office/drawing/2014/main" id="{3771AA23-F988-46C8-890A-D5DE5A31941E}"/>
              </a:ext>
            </a:extLst>
          </p:cNvPr>
          <p:cNvGrpSpPr/>
          <p:nvPr/>
        </p:nvGrpSpPr>
        <p:grpSpPr>
          <a:xfrm>
            <a:off x="1039721" y="3166479"/>
            <a:ext cx="9824483" cy="994041"/>
            <a:chOff x="2972472" y="1362075"/>
            <a:chExt cx="5830217" cy="2354874"/>
          </a:xfrm>
        </p:grpSpPr>
        <p:sp>
          <p:nvSpPr>
            <p:cNvPr id="120" name="Freeform 5">
              <a:extLst>
                <a:ext uri="{FF2B5EF4-FFF2-40B4-BE49-F238E27FC236}">
                  <a16:creationId xmlns:a16="http://schemas.microsoft.com/office/drawing/2014/main" id="{CB7F37B2-8C66-4BD6-8A7B-09ABF6CA0CB2}"/>
                </a:ext>
              </a:extLst>
            </p:cNvPr>
            <p:cNvSpPr>
              <a:spLocks/>
            </p:cNvSpPr>
            <p:nvPr/>
          </p:nvSpPr>
          <p:spPr bwMode="auto">
            <a:xfrm>
              <a:off x="3605214" y="1920874"/>
              <a:ext cx="5197475" cy="1705514"/>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1" name="Freeform 6">
              <a:extLst>
                <a:ext uri="{FF2B5EF4-FFF2-40B4-BE49-F238E27FC236}">
                  <a16:creationId xmlns:a16="http://schemas.microsoft.com/office/drawing/2014/main" id="{B37F5BB8-945F-4AE9-9BDF-8A37A28203C5}"/>
                </a:ext>
              </a:extLst>
            </p:cNvPr>
            <p:cNvSpPr>
              <a:spLocks/>
            </p:cNvSpPr>
            <p:nvPr/>
          </p:nvSpPr>
          <p:spPr bwMode="auto">
            <a:xfrm>
              <a:off x="3589339" y="1946275"/>
              <a:ext cx="5124450" cy="1770674"/>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nvGrpSpPr>
            <p:cNvPr id="123" name="组合 375">
              <a:extLst>
                <a:ext uri="{FF2B5EF4-FFF2-40B4-BE49-F238E27FC236}">
                  <a16:creationId xmlns:a16="http://schemas.microsoft.com/office/drawing/2014/main" id="{231933A7-15FC-4453-B555-511C4F2A73CB}"/>
                </a:ext>
              </a:extLst>
            </p:cNvPr>
            <p:cNvGrpSpPr/>
            <p:nvPr/>
          </p:nvGrpSpPr>
          <p:grpSpPr>
            <a:xfrm>
              <a:off x="2972472" y="1362075"/>
              <a:ext cx="1164099" cy="1951636"/>
              <a:chOff x="2105026" y="333375"/>
              <a:chExt cx="1958975" cy="3284262"/>
            </a:xfrm>
          </p:grpSpPr>
          <p:sp>
            <p:nvSpPr>
              <p:cNvPr id="125" name="Freeform 15">
                <a:extLst>
                  <a:ext uri="{FF2B5EF4-FFF2-40B4-BE49-F238E27FC236}">
                    <a16:creationId xmlns:a16="http://schemas.microsoft.com/office/drawing/2014/main" id="{CD79179B-EFF1-4CB7-A596-80201DEDD95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6" name="Freeform 16">
                <a:extLst>
                  <a:ext uri="{FF2B5EF4-FFF2-40B4-BE49-F238E27FC236}">
                    <a16:creationId xmlns:a16="http://schemas.microsoft.com/office/drawing/2014/main" id="{C45CB98B-039E-460E-8FF4-A093AAC91608}"/>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7" name="Freeform 17">
                <a:extLst>
                  <a:ext uri="{FF2B5EF4-FFF2-40B4-BE49-F238E27FC236}">
                    <a16:creationId xmlns:a16="http://schemas.microsoft.com/office/drawing/2014/main" id="{9DD08FD9-A109-49A0-B716-DD453CF1F10A}"/>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8" name="Freeform 18">
                <a:extLst>
                  <a:ext uri="{FF2B5EF4-FFF2-40B4-BE49-F238E27FC236}">
                    <a16:creationId xmlns:a16="http://schemas.microsoft.com/office/drawing/2014/main" id="{404BA130-98DA-481E-B138-5EFFA837BE2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9" name="Freeform 19">
                <a:extLst>
                  <a:ext uri="{FF2B5EF4-FFF2-40B4-BE49-F238E27FC236}">
                    <a16:creationId xmlns:a16="http://schemas.microsoft.com/office/drawing/2014/main" id="{DD5D8636-495B-4FED-A872-076152B90DAD}"/>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0" name="Freeform 20">
                <a:extLst>
                  <a:ext uri="{FF2B5EF4-FFF2-40B4-BE49-F238E27FC236}">
                    <a16:creationId xmlns:a16="http://schemas.microsoft.com/office/drawing/2014/main" id="{8E267FAB-CF71-49ED-A79B-71061F433BC8}"/>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1" name="Freeform 21">
                <a:extLst>
                  <a:ext uri="{FF2B5EF4-FFF2-40B4-BE49-F238E27FC236}">
                    <a16:creationId xmlns:a16="http://schemas.microsoft.com/office/drawing/2014/main" id="{383B2A9C-D107-4BFE-9EA1-431DC41D92FB}"/>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2" name="Freeform 22">
                <a:extLst>
                  <a:ext uri="{FF2B5EF4-FFF2-40B4-BE49-F238E27FC236}">
                    <a16:creationId xmlns:a16="http://schemas.microsoft.com/office/drawing/2014/main" id="{63CD9D28-7CA7-422D-9638-CE7436884C16}"/>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3" name="Freeform 23">
                <a:extLst>
                  <a:ext uri="{FF2B5EF4-FFF2-40B4-BE49-F238E27FC236}">
                    <a16:creationId xmlns:a16="http://schemas.microsoft.com/office/drawing/2014/main" id="{13EF29A4-582A-4EA5-AE86-2493A71AD6DD}"/>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5" name="Freeform 24">
                <a:extLst>
                  <a:ext uri="{FF2B5EF4-FFF2-40B4-BE49-F238E27FC236}">
                    <a16:creationId xmlns:a16="http://schemas.microsoft.com/office/drawing/2014/main" id="{636E2638-F0A1-44A5-A354-C6C20ECC49DD}"/>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6" name="Freeform 25">
                <a:extLst>
                  <a:ext uri="{FF2B5EF4-FFF2-40B4-BE49-F238E27FC236}">
                    <a16:creationId xmlns:a16="http://schemas.microsoft.com/office/drawing/2014/main" id="{E3144304-2822-4222-8D20-F7DB79DB1E17}"/>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0" name="Freeform 26">
                <a:extLst>
                  <a:ext uri="{FF2B5EF4-FFF2-40B4-BE49-F238E27FC236}">
                    <a16:creationId xmlns:a16="http://schemas.microsoft.com/office/drawing/2014/main" id="{20727C9F-B18D-46CB-99A8-131EB15800BE}"/>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1" name="Freeform 27">
                <a:extLst>
                  <a:ext uri="{FF2B5EF4-FFF2-40B4-BE49-F238E27FC236}">
                    <a16:creationId xmlns:a16="http://schemas.microsoft.com/office/drawing/2014/main" id="{482EA5D9-F222-4FAA-A9FF-9923042AAB13}"/>
                  </a:ext>
                </a:extLst>
              </p:cNvPr>
              <p:cNvSpPr>
                <a:spLocks/>
              </p:cNvSpPr>
              <p:nvPr/>
            </p:nvSpPr>
            <p:spPr bwMode="auto">
              <a:xfrm>
                <a:off x="3153815" y="622299"/>
                <a:ext cx="859385" cy="1233489"/>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3" name="Freeform 28">
                <a:extLst>
                  <a:ext uri="{FF2B5EF4-FFF2-40B4-BE49-F238E27FC236}">
                    <a16:creationId xmlns:a16="http://schemas.microsoft.com/office/drawing/2014/main" id="{923520AD-2837-49E0-8229-3EA051A06CC3}"/>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5" name="Freeform 29">
                <a:extLst>
                  <a:ext uri="{FF2B5EF4-FFF2-40B4-BE49-F238E27FC236}">
                    <a16:creationId xmlns:a16="http://schemas.microsoft.com/office/drawing/2014/main" id="{53775C90-D891-48F8-88ED-2270CE065A85}"/>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7" name="Freeform 30">
                <a:extLst>
                  <a:ext uri="{FF2B5EF4-FFF2-40B4-BE49-F238E27FC236}">
                    <a16:creationId xmlns:a16="http://schemas.microsoft.com/office/drawing/2014/main" id="{B01874F8-9FAC-4B6C-ACF0-C299EC798881}"/>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8" name="Freeform 31">
                <a:extLst>
                  <a:ext uri="{FF2B5EF4-FFF2-40B4-BE49-F238E27FC236}">
                    <a16:creationId xmlns:a16="http://schemas.microsoft.com/office/drawing/2014/main" id="{7166E8CC-802A-46A6-8410-783DA53E8903}"/>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9" name="Freeform 32">
                <a:extLst>
                  <a:ext uri="{FF2B5EF4-FFF2-40B4-BE49-F238E27FC236}">
                    <a16:creationId xmlns:a16="http://schemas.microsoft.com/office/drawing/2014/main" id="{236D9958-6581-4C54-904D-EA3CF033C959}"/>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0" name="Freeform 33">
                <a:extLst>
                  <a:ext uri="{FF2B5EF4-FFF2-40B4-BE49-F238E27FC236}">
                    <a16:creationId xmlns:a16="http://schemas.microsoft.com/office/drawing/2014/main" id="{EE4F21B9-AC99-4DA4-B7F9-218F1002A77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1" name="Freeform 34">
                <a:extLst>
                  <a:ext uri="{FF2B5EF4-FFF2-40B4-BE49-F238E27FC236}">
                    <a16:creationId xmlns:a16="http://schemas.microsoft.com/office/drawing/2014/main" id="{981C8D36-14A0-446D-A739-34BD751D81A2}"/>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2" name="Freeform 35">
                <a:extLst>
                  <a:ext uri="{FF2B5EF4-FFF2-40B4-BE49-F238E27FC236}">
                    <a16:creationId xmlns:a16="http://schemas.microsoft.com/office/drawing/2014/main" id="{C00B005A-A9F8-4AA9-877F-ADB7A90426C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3" name="Freeform 36">
                <a:extLst>
                  <a:ext uri="{FF2B5EF4-FFF2-40B4-BE49-F238E27FC236}">
                    <a16:creationId xmlns:a16="http://schemas.microsoft.com/office/drawing/2014/main" id="{E6C65676-B5D1-4B02-A685-5E86DD59174D}"/>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5" name="Freeform 37">
                <a:extLst>
                  <a:ext uri="{FF2B5EF4-FFF2-40B4-BE49-F238E27FC236}">
                    <a16:creationId xmlns:a16="http://schemas.microsoft.com/office/drawing/2014/main" id="{A1D794AA-D573-41C3-B30E-63E3141E7554}"/>
                  </a:ext>
                </a:extLst>
              </p:cNvPr>
              <p:cNvSpPr>
                <a:spLocks/>
              </p:cNvSpPr>
              <p:nvPr/>
            </p:nvSpPr>
            <p:spPr bwMode="auto">
              <a:xfrm>
                <a:off x="2863851" y="2303463"/>
                <a:ext cx="966788" cy="1314174"/>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6" name="Freeform 38">
                <a:extLst>
                  <a:ext uri="{FF2B5EF4-FFF2-40B4-BE49-F238E27FC236}">
                    <a16:creationId xmlns:a16="http://schemas.microsoft.com/office/drawing/2014/main" id="{04BDE54C-B664-4F37-93B0-004D1B72F031}"/>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7" name="Freeform 39">
                <a:extLst>
                  <a:ext uri="{FF2B5EF4-FFF2-40B4-BE49-F238E27FC236}">
                    <a16:creationId xmlns:a16="http://schemas.microsoft.com/office/drawing/2014/main" id="{77EF614E-1062-45A3-A589-12B72E0EB33C}"/>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8" name="Freeform 40">
                <a:extLst>
                  <a:ext uri="{FF2B5EF4-FFF2-40B4-BE49-F238E27FC236}">
                    <a16:creationId xmlns:a16="http://schemas.microsoft.com/office/drawing/2014/main" id="{6E4DDBB1-9689-47EB-AB16-505CAA4B4C3C}"/>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9" name="Freeform 41">
                <a:extLst>
                  <a:ext uri="{FF2B5EF4-FFF2-40B4-BE49-F238E27FC236}">
                    <a16:creationId xmlns:a16="http://schemas.microsoft.com/office/drawing/2014/main" id="{51581D78-0D5D-44D3-83D9-CB9C7F29609E}"/>
                  </a:ext>
                </a:extLst>
              </p:cNvPr>
              <p:cNvSpPr>
                <a:spLocks/>
              </p:cNvSpPr>
              <p:nvPr/>
            </p:nvSpPr>
            <p:spPr bwMode="auto">
              <a:xfrm>
                <a:off x="2744789" y="2055813"/>
                <a:ext cx="1195388" cy="344489"/>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0" name="Freeform 42">
                <a:extLst>
                  <a:ext uri="{FF2B5EF4-FFF2-40B4-BE49-F238E27FC236}">
                    <a16:creationId xmlns:a16="http://schemas.microsoft.com/office/drawing/2014/main" id="{04059930-AB52-4C58-A6F8-B70243B68DAC}"/>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1" name="Freeform 43">
                <a:extLst>
                  <a:ext uri="{FF2B5EF4-FFF2-40B4-BE49-F238E27FC236}">
                    <a16:creationId xmlns:a16="http://schemas.microsoft.com/office/drawing/2014/main" id="{3AA1DB18-2FC0-4B3B-9FA6-91AE156603BD}"/>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2" name="Freeform 44">
                <a:extLst>
                  <a:ext uri="{FF2B5EF4-FFF2-40B4-BE49-F238E27FC236}">
                    <a16:creationId xmlns:a16="http://schemas.microsoft.com/office/drawing/2014/main" id="{30BE11D9-9E54-400E-ADB1-A48B1632E521}"/>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5" name="Freeform 45">
                <a:extLst>
                  <a:ext uri="{FF2B5EF4-FFF2-40B4-BE49-F238E27FC236}">
                    <a16:creationId xmlns:a16="http://schemas.microsoft.com/office/drawing/2014/main" id="{F34233D7-EB7F-4232-8694-646FCA0DE379}"/>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6" name="Freeform 46">
                <a:extLst>
                  <a:ext uri="{FF2B5EF4-FFF2-40B4-BE49-F238E27FC236}">
                    <a16:creationId xmlns:a16="http://schemas.microsoft.com/office/drawing/2014/main" id="{59D03B30-48F0-4AF3-9E8D-C4909AEF05DC}"/>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7" name="Freeform 47">
                <a:extLst>
                  <a:ext uri="{FF2B5EF4-FFF2-40B4-BE49-F238E27FC236}">
                    <a16:creationId xmlns:a16="http://schemas.microsoft.com/office/drawing/2014/main" id="{4964E08E-8B8A-4327-BD2D-24FEFED0ECBB}"/>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9" name="Freeform 48">
                <a:extLst>
                  <a:ext uri="{FF2B5EF4-FFF2-40B4-BE49-F238E27FC236}">
                    <a16:creationId xmlns:a16="http://schemas.microsoft.com/office/drawing/2014/main" id="{A0316EB8-84C0-4F92-B6A5-7FA052C5EBCA}"/>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0" name="Freeform 49">
                <a:extLst>
                  <a:ext uri="{FF2B5EF4-FFF2-40B4-BE49-F238E27FC236}">
                    <a16:creationId xmlns:a16="http://schemas.microsoft.com/office/drawing/2014/main" id="{66A7BD8F-5229-4BAE-B354-C92A0156C22D}"/>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1" name="Freeform 50">
                <a:extLst>
                  <a:ext uri="{FF2B5EF4-FFF2-40B4-BE49-F238E27FC236}">
                    <a16:creationId xmlns:a16="http://schemas.microsoft.com/office/drawing/2014/main" id="{1FD884D4-3911-4D96-93B0-79C6A35A2792}"/>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2" name="Freeform 51">
                <a:extLst>
                  <a:ext uri="{FF2B5EF4-FFF2-40B4-BE49-F238E27FC236}">
                    <a16:creationId xmlns:a16="http://schemas.microsoft.com/office/drawing/2014/main" id="{C5EC63C9-0EA4-40F2-95B5-D334D98568AA}"/>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3" name="Freeform 52">
                <a:extLst>
                  <a:ext uri="{FF2B5EF4-FFF2-40B4-BE49-F238E27FC236}">
                    <a16:creationId xmlns:a16="http://schemas.microsoft.com/office/drawing/2014/main" id="{85D89E2C-4A6A-4C7A-A823-68FAA73BF966}"/>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4" name="Freeform 53">
                <a:extLst>
                  <a:ext uri="{FF2B5EF4-FFF2-40B4-BE49-F238E27FC236}">
                    <a16:creationId xmlns:a16="http://schemas.microsoft.com/office/drawing/2014/main" id="{47DDD818-88E5-4F35-9D39-F0C777320672}"/>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5" name="Freeform 54">
                <a:extLst>
                  <a:ext uri="{FF2B5EF4-FFF2-40B4-BE49-F238E27FC236}">
                    <a16:creationId xmlns:a16="http://schemas.microsoft.com/office/drawing/2014/main" id="{534B29BE-B171-4FE9-B52F-C1E379F01437}"/>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6" name="Freeform 55">
                <a:extLst>
                  <a:ext uri="{FF2B5EF4-FFF2-40B4-BE49-F238E27FC236}">
                    <a16:creationId xmlns:a16="http://schemas.microsoft.com/office/drawing/2014/main" id="{D94467CE-9514-4AEC-90A1-10EF1552ABF2}"/>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7" name="Freeform 56">
                <a:extLst>
                  <a:ext uri="{FF2B5EF4-FFF2-40B4-BE49-F238E27FC236}">
                    <a16:creationId xmlns:a16="http://schemas.microsoft.com/office/drawing/2014/main" id="{E9E016F5-D943-4A32-8258-DAD8C3DFFE3F}"/>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8" name="Freeform 57">
                <a:extLst>
                  <a:ext uri="{FF2B5EF4-FFF2-40B4-BE49-F238E27FC236}">
                    <a16:creationId xmlns:a16="http://schemas.microsoft.com/office/drawing/2014/main" id="{BBAA7A2A-A70A-4C74-9812-407DA1974D67}"/>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9" name="Freeform 58">
                <a:extLst>
                  <a:ext uri="{FF2B5EF4-FFF2-40B4-BE49-F238E27FC236}">
                    <a16:creationId xmlns:a16="http://schemas.microsoft.com/office/drawing/2014/main" id="{24708920-1C93-455E-9733-6FEFD8C106D1}"/>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0" name="Freeform 59">
                <a:extLst>
                  <a:ext uri="{FF2B5EF4-FFF2-40B4-BE49-F238E27FC236}">
                    <a16:creationId xmlns:a16="http://schemas.microsoft.com/office/drawing/2014/main" id="{7633B709-F7BC-4FA0-A857-2395EB7DD650}"/>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1" name="Freeform 60">
                <a:extLst>
                  <a:ext uri="{FF2B5EF4-FFF2-40B4-BE49-F238E27FC236}">
                    <a16:creationId xmlns:a16="http://schemas.microsoft.com/office/drawing/2014/main" id="{67F6F08C-1DD1-4550-B80E-9A7DCA6557D3}"/>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2" name="Freeform 61">
                <a:extLst>
                  <a:ext uri="{FF2B5EF4-FFF2-40B4-BE49-F238E27FC236}">
                    <a16:creationId xmlns:a16="http://schemas.microsoft.com/office/drawing/2014/main" id="{9AC46A23-53EF-4C59-AB78-5F38F27F0853}"/>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3" name="Freeform 62">
                <a:extLst>
                  <a:ext uri="{FF2B5EF4-FFF2-40B4-BE49-F238E27FC236}">
                    <a16:creationId xmlns:a16="http://schemas.microsoft.com/office/drawing/2014/main" id="{2061FC09-64CF-4B72-8826-4C6807D7FE1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4" name="Freeform 63">
                <a:extLst>
                  <a:ext uri="{FF2B5EF4-FFF2-40B4-BE49-F238E27FC236}">
                    <a16:creationId xmlns:a16="http://schemas.microsoft.com/office/drawing/2014/main" id="{B61E535C-8CF1-4F9D-97DE-FEBE0CC64AF6}"/>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5" name="Freeform 64">
                <a:extLst>
                  <a:ext uri="{FF2B5EF4-FFF2-40B4-BE49-F238E27FC236}">
                    <a16:creationId xmlns:a16="http://schemas.microsoft.com/office/drawing/2014/main" id="{90E9AC25-A456-4C85-AB84-A92E32462F06}"/>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6" name="Freeform 65">
                <a:extLst>
                  <a:ext uri="{FF2B5EF4-FFF2-40B4-BE49-F238E27FC236}">
                    <a16:creationId xmlns:a16="http://schemas.microsoft.com/office/drawing/2014/main" id="{45F5F9C5-3DAF-48E9-AEA7-671519A6FF46}"/>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7" name="Freeform 66">
                <a:extLst>
                  <a:ext uri="{FF2B5EF4-FFF2-40B4-BE49-F238E27FC236}">
                    <a16:creationId xmlns:a16="http://schemas.microsoft.com/office/drawing/2014/main" id="{F2BF5BE5-8225-4C6B-B6B2-8D78F47C9840}"/>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8" name="Freeform 67">
                <a:extLst>
                  <a:ext uri="{FF2B5EF4-FFF2-40B4-BE49-F238E27FC236}">
                    <a16:creationId xmlns:a16="http://schemas.microsoft.com/office/drawing/2014/main" id="{244D111B-608D-4A7D-87A5-0B4BB3ED8A89}"/>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91" name="Freeform 69">
                <a:extLst>
                  <a:ext uri="{FF2B5EF4-FFF2-40B4-BE49-F238E27FC236}">
                    <a16:creationId xmlns:a16="http://schemas.microsoft.com/office/drawing/2014/main" id="{89BEE2CD-05C0-45A3-86D8-E0747508E0FD}"/>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92" name="Freeform 70">
                <a:extLst>
                  <a:ext uri="{FF2B5EF4-FFF2-40B4-BE49-F238E27FC236}">
                    <a16:creationId xmlns:a16="http://schemas.microsoft.com/office/drawing/2014/main" id="{EA14291C-02E5-4157-924D-93C811C371D6}"/>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grpSp>
      <p:grpSp>
        <p:nvGrpSpPr>
          <p:cNvPr id="193" name="组合 567">
            <a:extLst>
              <a:ext uri="{FF2B5EF4-FFF2-40B4-BE49-F238E27FC236}">
                <a16:creationId xmlns:a16="http://schemas.microsoft.com/office/drawing/2014/main" id="{4133D883-EFB4-4491-A278-14B32E8089C8}"/>
              </a:ext>
            </a:extLst>
          </p:cNvPr>
          <p:cNvGrpSpPr/>
          <p:nvPr/>
        </p:nvGrpSpPr>
        <p:grpSpPr>
          <a:xfrm>
            <a:off x="1035914" y="4254649"/>
            <a:ext cx="9974286" cy="954867"/>
            <a:chOff x="1330899" y="1678703"/>
            <a:chExt cx="4506713" cy="1820299"/>
          </a:xfrm>
        </p:grpSpPr>
        <p:grpSp>
          <p:nvGrpSpPr>
            <p:cNvPr id="194" name="组合 376">
              <a:extLst>
                <a:ext uri="{FF2B5EF4-FFF2-40B4-BE49-F238E27FC236}">
                  <a16:creationId xmlns:a16="http://schemas.microsoft.com/office/drawing/2014/main" id="{05ABBE40-2144-4FF3-98CE-7F5862B75662}"/>
                </a:ext>
              </a:extLst>
            </p:cNvPr>
            <p:cNvGrpSpPr/>
            <p:nvPr/>
          </p:nvGrpSpPr>
          <p:grpSpPr>
            <a:xfrm>
              <a:off x="1330899" y="1678703"/>
              <a:ext cx="4506713" cy="1820299"/>
              <a:chOff x="2972472" y="1362075"/>
              <a:chExt cx="5830217" cy="2354874"/>
            </a:xfrm>
          </p:grpSpPr>
          <p:sp>
            <p:nvSpPr>
              <p:cNvPr id="196" name="Freeform 5">
                <a:extLst>
                  <a:ext uri="{FF2B5EF4-FFF2-40B4-BE49-F238E27FC236}">
                    <a16:creationId xmlns:a16="http://schemas.microsoft.com/office/drawing/2014/main" id="{82FD2A69-974C-40B1-89D3-D540936147DD}"/>
                  </a:ext>
                </a:extLst>
              </p:cNvPr>
              <p:cNvSpPr>
                <a:spLocks/>
              </p:cNvSpPr>
              <p:nvPr/>
            </p:nvSpPr>
            <p:spPr bwMode="auto">
              <a:xfrm>
                <a:off x="3605214" y="1920874"/>
                <a:ext cx="5197475" cy="1705514"/>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97" name="Freeform 6">
                <a:extLst>
                  <a:ext uri="{FF2B5EF4-FFF2-40B4-BE49-F238E27FC236}">
                    <a16:creationId xmlns:a16="http://schemas.microsoft.com/office/drawing/2014/main" id="{9FDB413B-3BC3-4A49-9868-37D89AB5BB11}"/>
                  </a:ext>
                </a:extLst>
              </p:cNvPr>
              <p:cNvSpPr>
                <a:spLocks/>
              </p:cNvSpPr>
              <p:nvPr/>
            </p:nvSpPr>
            <p:spPr bwMode="auto">
              <a:xfrm>
                <a:off x="3589339" y="1946275"/>
                <a:ext cx="5124450" cy="1770674"/>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nvGrpSpPr>
              <p:cNvPr id="198" name="组合 375">
                <a:extLst>
                  <a:ext uri="{FF2B5EF4-FFF2-40B4-BE49-F238E27FC236}">
                    <a16:creationId xmlns:a16="http://schemas.microsoft.com/office/drawing/2014/main" id="{3C866596-7545-44FB-869C-B7C14BEE5C09}"/>
                  </a:ext>
                </a:extLst>
              </p:cNvPr>
              <p:cNvGrpSpPr/>
              <p:nvPr/>
            </p:nvGrpSpPr>
            <p:grpSpPr>
              <a:xfrm>
                <a:off x="2972472" y="1362075"/>
                <a:ext cx="1164099" cy="1951636"/>
                <a:chOff x="2105026" y="333375"/>
                <a:chExt cx="1958975" cy="3284262"/>
              </a:xfrm>
            </p:grpSpPr>
            <p:sp>
              <p:nvSpPr>
                <p:cNvPr id="199" name="Freeform 15">
                  <a:extLst>
                    <a:ext uri="{FF2B5EF4-FFF2-40B4-BE49-F238E27FC236}">
                      <a16:creationId xmlns:a16="http://schemas.microsoft.com/office/drawing/2014/main" id="{2E64A502-B020-4E38-B787-6AF3F6811268}"/>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0" name="Freeform 16">
                  <a:extLst>
                    <a:ext uri="{FF2B5EF4-FFF2-40B4-BE49-F238E27FC236}">
                      <a16:creationId xmlns:a16="http://schemas.microsoft.com/office/drawing/2014/main" id="{DF5A1BE7-5E86-43F8-97CB-A731D5170813}"/>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1" name="Freeform 17">
                  <a:extLst>
                    <a:ext uri="{FF2B5EF4-FFF2-40B4-BE49-F238E27FC236}">
                      <a16:creationId xmlns:a16="http://schemas.microsoft.com/office/drawing/2014/main" id="{0D03AA6A-375B-4F5D-A8AE-C11F8D418EB2}"/>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2" name="Freeform 18">
                  <a:extLst>
                    <a:ext uri="{FF2B5EF4-FFF2-40B4-BE49-F238E27FC236}">
                      <a16:creationId xmlns:a16="http://schemas.microsoft.com/office/drawing/2014/main" id="{90A580C0-19D6-4769-85C4-7B6E5B76DAA7}"/>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3" name="Freeform 19">
                  <a:extLst>
                    <a:ext uri="{FF2B5EF4-FFF2-40B4-BE49-F238E27FC236}">
                      <a16:creationId xmlns:a16="http://schemas.microsoft.com/office/drawing/2014/main" id="{F07D220F-C2F7-4925-8D41-529103750C77}"/>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4" name="Freeform 20">
                  <a:extLst>
                    <a:ext uri="{FF2B5EF4-FFF2-40B4-BE49-F238E27FC236}">
                      <a16:creationId xmlns:a16="http://schemas.microsoft.com/office/drawing/2014/main" id="{58E05A9B-5036-4DED-A477-73F73EC0D8C1}"/>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5" name="Freeform 21">
                  <a:extLst>
                    <a:ext uri="{FF2B5EF4-FFF2-40B4-BE49-F238E27FC236}">
                      <a16:creationId xmlns:a16="http://schemas.microsoft.com/office/drawing/2014/main" id="{C05D06C7-9866-4144-8AAA-FFB7CF155CB3}"/>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6" name="Freeform 22">
                  <a:extLst>
                    <a:ext uri="{FF2B5EF4-FFF2-40B4-BE49-F238E27FC236}">
                      <a16:creationId xmlns:a16="http://schemas.microsoft.com/office/drawing/2014/main" id="{CFEB75FA-C751-4E76-A636-471AED4FBF01}"/>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7" name="Freeform 23">
                  <a:extLst>
                    <a:ext uri="{FF2B5EF4-FFF2-40B4-BE49-F238E27FC236}">
                      <a16:creationId xmlns:a16="http://schemas.microsoft.com/office/drawing/2014/main" id="{EEC5681C-2BB1-4064-9766-F15C9508AAA7}"/>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8" name="Freeform 24">
                  <a:extLst>
                    <a:ext uri="{FF2B5EF4-FFF2-40B4-BE49-F238E27FC236}">
                      <a16:creationId xmlns:a16="http://schemas.microsoft.com/office/drawing/2014/main" id="{7A498004-6001-42C1-97EC-A0047DA2EE0C}"/>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9" name="Freeform 25">
                  <a:extLst>
                    <a:ext uri="{FF2B5EF4-FFF2-40B4-BE49-F238E27FC236}">
                      <a16:creationId xmlns:a16="http://schemas.microsoft.com/office/drawing/2014/main" id="{EB584B23-F94A-44E3-9F03-1635E630C917}"/>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0" name="Freeform 26">
                  <a:extLst>
                    <a:ext uri="{FF2B5EF4-FFF2-40B4-BE49-F238E27FC236}">
                      <a16:creationId xmlns:a16="http://schemas.microsoft.com/office/drawing/2014/main" id="{7A95932B-CD95-4258-8359-D8FDD944608B}"/>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1" name="Freeform 27">
                  <a:extLst>
                    <a:ext uri="{FF2B5EF4-FFF2-40B4-BE49-F238E27FC236}">
                      <a16:creationId xmlns:a16="http://schemas.microsoft.com/office/drawing/2014/main" id="{67715918-6287-42F1-8B4D-2F440E6E16B1}"/>
                    </a:ext>
                  </a:extLst>
                </p:cNvPr>
                <p:cNvSpPr>
                  <a:spLocks/>
                </p:cNvSpPr>
                <p:nvPr/>
              </p:nvSpPr>
              <p:spPr bwMode="auto">
                <a:xfrm>
                  <a:off x="3153815" y="622299"/>
                  <a:ext cx="859385" cy="1233489"/>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2" name="Freeform 28">
                  <a:extLst>
                    <a:ext uri="{FF2B5EF4-FFF2-40B4-BE49-F238E27FC236}">
                      <a16:creationId xmlns:a16="http://schemas.microsoft.com/office/drawing/2014/main" id="{653B8DAA-D3FD-4AC0-82ED-8E7651109671}"/>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3" name="Freeform 29">
                  <a:extLst>
                    <a:ext uri="{FF2B5EF4-FFF2-40B4-BE49-F238E27FC236}">
                      <a16:creationId xmlns:a16="http://schemas.microsoft.com/office/drawing/2014/main" id="{7324A473-68E0-4C38-8449-1F0D3695FF8B}"/>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4" name="Freeform 30">
                  <a:extLst>
                    <a:ext uri="{FF2B5EF4-FFF2-40B4-BE49-F238E27FC236}">
                      <a16:creationId xmlns:a16="http://schemas.microsoft.com/office/drawing/2014/main" id="{95D5B15A-443A-4819-8099-1640C456260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5" name="Freeform 31">
                  <a:extLst>
                    <a:ext uri="{FF2B5EF4-FFF2-40B4-BE49-F238E27FC236}">
                      <a16:creationId xmlns:a16="http://schemas.microsoft.com/office/drawing/2014/main" id="{1F4563FF-8B91-40F4-A9F6-68216CF4EE1C}"/>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6" name="Freeform 32">
                  <a:extLst>
                    <a:ext uri="{FF2B5EF4-FFF2-40B4-BE49-F238E27FC236}">
                      <a16:creationId xmlns:a16="http://schemas.microsoft.com/office/drawing/2014/main" id="{AC02794C-70B8-4B75-91EC-DDF831CA03B2}"/>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7" name="Freeform 33">
                  <a:extLst>
                    <a:ext uri="{FF2B5EF4-FFF2-40B4-BE49-F238E27FC236}">
                      <a16:creationId xmlns:a16="http://schemas.microsoft.com/office/drawing/2014/main" id="{5B85E1B8-71E4-48CF-ACB4-B665BFA35155}"/>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8" name="Freeform 34">
                  <a:extLst>
                    <a:ext uri="{FF2B5EF4-FFF2-40B4-BE49-F238E27FC236}">
                      <a16:creationId xmlns:a16="http://schemas.microsoft.com/office/drawing/2014/main" id="{C440B754-2E81-4226-B20B-757F6BBDC60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9" name="Freeform 35">
                  <a:extLst>
                    <a:ext uri="{FF2B5EF4-FFF2-40B4-BE49-F238E27FC236}">
                      <a16:creationId xmlns:a16="http://schemas.microsoft.com/office/drawing/2014/main" id="{0F45674C-18FC-4A43-A89D-8929D442E188}"/>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0" name="Freeform 36">
                  <a:extLst>
                    <a:ext uri="{FF2B5EF4-FFF2-40B4-BE49-F238E27FC236}">
                      <a16:creationId xmlns:a16="http://schemas.microsoft.com/office/drawing/2014/main" id="{4EEA6C88-B36B-4F00-A1FE-DE80B0B3B7DD}"/>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1" name="Freeform 37">
                  <a:extLst>
                    <a:ext uri="{FF2B5EF4-FFF2-40B4-BE49-F238E27FC236}">
                      <a16:creationId xmlns:a16="http://schemas.microsoft.com/office/drawing/2014/main" id="{157F7FDD-9AA6-44CF-A777-14847FDA357C}"/>
                    </a:ext>
                  </a:extLst>
                </p:cNvPr>
                <p:cNvSpPr>
                  <a:spLocks/>
                </p:cNvSpPr>
                <p:nvPr/>
              </p:nvSpPr>
              <p:spPr bwMode="auto">
                <a:xfrm>
                  <a:off x="2863851" y="2303463"/>
                  <a:ext cx="966788" cy="1314174"/>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2" name="Freeform 38">
                  <a:extLst>
                    <a:ext uri="{FF2B5EF4-FFF2-40B4-BE49-F238E27FC236}">
                      <a16:creationId xmlns:a16="http://schemas.microsoft.com/office/drawing/2014/main" id="{3CBE0767-1C06-4DA5-9E32-E75598329F51}"/>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3" name="Freeform 39">
                  <a:extLst>
                    <a:ext uri="{FF2B5EF4-FFF2-40B4-BE49-F238E27FC236}">
                      <a16:creationId xmlns:a16="http://schemas.microsoft.com/office/drawing/2014/main" id="{85313101-D503-405F-BF8D-21623B49436E}"/>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4" name="Freeform 40">
                  <a:extLst>
                    <a:ext uri="{FF2B5EF4-FFF2-40B4-BE49-F238E27FC236}">
                      <a16:creationId xmlns:a16="http://schemas.microsoft.com/office/drawing/2014/main" id="{05620F1A-984D-4FF3-9C3B-5C91DE34EDE8}"/>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5" name="Freeform 41">
                  <a:extLst>
                    <a:ext uri="{FF2B5EF4-FFF2-40B4-BE49-F238E27FC236}">
                      <a16:creationId xmlns:a16="http://schemas.microsoft.com/office/drawing/2014/main" id="{3710DE22-6BE1-4B2F-8B27-440DAA083463}"/>
                    </a:ext>
                  </a:extLst>
                </p:cNvPr>
                <p:cNvSpPr>
                  <a:spLocks/>
                </p:cNvSpPr>
                <p:nvPr/>
              </p:nvSpPr>
              <p:spPr bwMode="auto">
                <a:xfrm>
                  <a:off x="2744789" y="2055813"/>
                  <a:ext cx="1195388" cy="344489"/>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6" name="Freeform 42">
                  <a:extLst>
                    <a:ext uri="{FF2B5EF4-FFF2-40B4-BE49-F238E27FC236}">
                      <a16:creationId xmlns:a16="http://schemas.microsoft.com/office/drawing/2014/main" id="{615FA548-C071-4347-866C-4CFF117B7264}"/>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7" name="Freeform 43">
                  <a:extLst>
                    <a:ext uri="{FF2B5EF4-FFF2-40B4-BE49-F238E27FC236}">
                      <a16:creationId xmlns:a16="http://schemas.microsoft.com/office/drawing/2014/main" id="{F2E8C4AA-0BBE-44CC-9103-FD08D58E663E}"/>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8" name="Freeform 44">
                  <a:extLst>
                    <a:ext uri="{FF2B5EF4-FFF2-40B4-BE49-F238E27FC236}">
                      <a16:creationId xmlns:a16="http://schemas.microsoft.com/office/drawing/2014/main" id="{52EDF9ED-9F9C-412F-B718-AB387E63E197}"/>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9" name="Freeform 45">
                  <a:extLst>
                    <a:ext uri="{FF2B5EF4-FFF2-40B4-BE49-F238E27FC236}">
                      <a16:creationId xmlns:a16="http://schemas.microsoft.com/office/drawing/2014/main" id="{35E652FE-9CB7-4B26-8DBC-4484B0C5CFB2}"/>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0" name="Freeform 46">
                  <a:extLst>
                    <a:ext uri="{FF2B5EF4-FFF2-40B4-BE49-F238E27FC236}">
                      <a16:creationId xmlns:a16="http://schemas.microsoft.com/office/drawing/2014/main" id="{2FF92D71-6841-4B77-9A90-5BEFABCA3140}"/>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1" name="Freeform 47">
                  <a:extLst>
                    <a:ext uri="{FF2B5EF4-FFF2-40B4-BE49-F238E27FC236}">
                      <a16:creationId xmlns:a16="http://schemas.microsoft.com/office/drawing/2014/main" id="{E7D1E9FC-CB72-4E45-84BF-43CD74778070}"/>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2" name="Freeform 48">
                  <a:extLst>
                    <a:ext uri="{FF2B5EF4-FFF2-40B4-BE49-F238E27FC236}">
                      <a16:creationId xmlns:a16="http://schemas.microsoft.com/office/drawing/2014/main" id="{4BBB2FC8-995F-4728-8952-083E27030683}"/>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3" name="Freeform 49">
                  <a:extLst>
                    <a:ext uri="{FF2B5EF4-FFF2-40B4-BE49-F238E27FC236}">
                      <a16:creationId xmlns:a16="http://schemas.microsoft.com/office/drawing/2014/main" id="{7FE44BD2-44C9-4856-B266-41A1030EB5D2}"/>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4" name="Freeform 50">
                  <a:extLst>
                    <a:ext uri="{FF2B5EF4-FFF2-40B4-BE49-F238E27FC236}">
                      <a16:creationId xmlns:a16="http://schemas.microsoft.com/office/drawing/2014/main" id="{9CF5DD25-AA34-4864-A758-554021032476}"/>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5" name="Freeform 51">
                  <a:extLst>
                    <a:ext uri="{FF2B5EF4-FFF2-40B4-BE49-F238E27FC236}">
                      <a16:creationId xmlns:a16="http://schemas.microsoft.com/office/drawing/2014/main" id="{95B15711-D240-41E7-9014-1C99D660C9A2}"/>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6" name="Freeform 52">
                  <a:extLst>
                    <a:ext uri="{FF2B5EF4-FFF2-40B4-BE49-F238E27FC236}">
                      <a16:creationId xmlns:a16="http://schemas.microsoft.com/office/drawing/2014/main" id="{1E761D97-3201-4B44-8079-84EA6D4CCC29}"/>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7" name="Freeform 53">
                  <a:extLst>
                    <a:ext uri="{FF2B5EF4-FFF2-40B4-BE49-F238E27FC236}">
                      <a16:creationId xmlns:a16="http://schemas.microsoft.com/office/drawing/2014/main" id="{239267D6-08D9-487D-8C2C-C848A906544A}"/>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8" name="Freeform 54">
                  <a:extLst>
                    <a:ext uri="{FF2B5EF4-FFF2-40B4-BE49-F238E27FC236}">
                      <a16:creationId xmlns:a16="http://schemas.microsoft.com/office/drawing/2014/main" id="{8ECCEC98-D34C-4EA9-A11E-8AAF7989200A}"/>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9" name="Freeform 55">
                  <a:extLst>
                    <a:ext uri="{FF2B5EF4-FFF2-40B4-BE49-F238E27FC236}">
                      <a16:creationId xmlns:a16="http://schemas.microsoft.com/office/drawing/2014/main" id="{EE4032E4-C9CB-4F0F-BF8C-F8F634E6F010}"/>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0" name="Freeform 56">
                  <a:extLst>
                    <a:ext uri="{FF2B5EF4-FFF2-40B4-BE49-F238E27FC236}">
                      <a16:creationId xmlns:a16="http://schemas.microsoft.com/office/drawing/2014/main" id="{4E6FB518-1BB2-4C9A-BB72-CCB896788074}"/>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1" name="Freeform 57">
                  <a:extLst>
                    <a:ext uri="{FF2B5EF4-FFF2-40B4-BE49-F238E27FC236}">
                      <a16:creationId xmlns:a16="http://schemas.microsoft.com/office/drawing/2014/main" id="{AFF5F82A-CFBF-4D80-9DEB-AB0042AAD086}"/>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2" name="Freeform 58">
                  <a:extLst>
                    <a:ext uri="{FF2B5EF4-FFF2-40B4-BE49-F238E27FC236}">
                      <a16:creationId xmlns:a16="http://schemas.microsoft.com/office/drawing/2014/main" id="{1C69F4D3-FFAE-4EFD-BE5A-AB3FC725C345}"/>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3" name="Freeform 59">
                  <a:extLst>
                    <a:ext uri="{FF2B5EF4-FFF2-40B4-BE49-F238E27FC236}">
                      <a16:creationId xmlns:a16="http://schemas.microsoft.com/office/drawing/2014/main" id="{9E52C657-175D-4985-92EC-D3498B1FE0ED}"/>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4" name="Freeform 60">
                  <a:extLst>
                    <a:ext uri="{FF2B5EF4-FFF2-40B4-BE49-F238E27FC236}">
                      <a16:creationId xmlns:a16="http://schemas.microsoft.com/office/drawing/2014/main" id="{B8CDABE7-C941-44A8-8044-067DFC874BED}"/>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5" name="Freeform 61">
                  <a:extLst>
                    <a:ext uri="{FF2B5EF4-FFF2-40B4-BE49-F238E27FC236}">
                      <a16:creationId xmlns:a16="http://schemas.microsoft.com/office/drawing/2014/main" id="{C658D1D8-F43F-42DD-AA97-59CB2EB38428}"/>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6" name="Freeform 62">
                  <a:extLst>
                    <a:ext uri="{FF2B5EF4-FFF2-40B4-BE49-F238E27FC236}">
                      <a16:creationId xmlns:a16="http://schemas.microsoft.com/office/drawing/2014/main" id="{BD0E1622-1207-4EB8-A7B1-DEC8DC1EF5DF}"/>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7" name="Freeform 63">
                  <a:extLst>
                    <a:ext uri="{FF2B5EF4-FFF2-40B4-BE49-F238E27FC236}">
                      <a16:creationId xmlns:a16="http://schemas.microsoft.com/office/drawing/2014/main" id="{750DE6E6-589F-477A-85CF-4B624EF11092}"/>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8" name="Freeform 64">
                  <a:extLst>
                    <a:ext uri="{FF2B5EF4-FFF2-40B4-BE49-F238E27FC236}">
                      <a16:creationId xmlns:a16="http://schemas.microsoft.com/office/drawing/2014/main" id="{15BF9AB8-A7AA-4DD9-8A11-A8EE35B45525}"/>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9" name="Freeform 65">
                  <a:extLst>
                    <a:ext uri="{FF2B5EF4-FFF2-40B4-BE49-F238E27FC236}">
                      <a16:creationId xmlns:a16="http://schemas.microsoft.com/office/drawing/2014/main" id="{5BF432B5-0D19-4AE0-B0D8-F8AB50CFA0DB}"/>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50" name="Freeform 66">
                  <a:extLst>
                    <a:ext uri="{FF2B5EF4-FFF2-40B4-BE49-F238E27FC236}">
                      <a16:creationId xmlns:a16="http://schemas.microsoft.com/office/drawing/2014/main" id="{2B315046-DE86-4B50-8B37-EFCBC2B8BFCA}"/>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51" name="Freeform 67">
                  <a:extLst>
                    <a:ext uri="{FF2B5EF4-FFF2-40B4-BE49-F238E27FC236}">
                      <a16:creationId xmlns:a16="http://schemas.microsoft.com/office/drawing/2014/main" id="{A1E37854-1B06-4D40-9282-E84AE32D4202}"/>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52" name="Freeform 69">
                  <a:extLst>
                    <a:ext uri="{FF2B5EF4-FFF2-40B4-BE49-F238E27FC236}">
                      <a16:creationId xmlns:a16="http://schemas.microsoft.com/office/drawing/2014/main" id="{2C20F714-FA08-4C2D-8D5F-05A1EBE15A5D}"/>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53" name="Freeform 70">
                  <a:extLst>
                    <a:ext uri="{FF2B5EF4-FFF2-40B4-BE49-F238E27FC236}">
                      <a16:creationId xmlns:a16="http://schemas.microsoft.com/office/drawing/2014/main" id="{36DDB1B0-BACB-4639-89D7-6D192E09A027}"/>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grpSp>
        <p:sp>
          <p:nvSpPr>
            <p:cNvPr id="195" name="文本框 557">
              <a:extLst>
                <a:ext uri="{FF2B5EF4-FFF2-40B4-BE49-F238E27FC236}">
                  <a16:creationId xmlns:a16="http://schemas.microsoft.com/office/drawing/2014/main" id="{772F6D46-41BB-4BB5-A80B-C751472CA1DE}"/>
                </a:ext>
              </a:extLst>
            </p:cNvPr>
            <p:cNvSpPr txBox="1"/>
            <p:nvPr/>
          </p:nvSpPr>
          <p:spPr>
            <a:xfrm>
              <a:off x="2074689" y="2393691"/>
              <a:ext cx="3647997" cy="548885"/>
            </a:xfrm>
            <a:prstGeom prst="rect">
              <a:avLst/>
            </a:prstGeom>
            <a:noFill/>
            <a:ln>
              <a:noFill/>
            </a:ln>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12000"/>
                </a:lnSpc>
                <a:spcBef>
                  <a:spcPts val="0"/>
                </a:spcBef>
                <a:spcAft>
                  <a:spcPts val="480"/>
                </a:spcAft>
                <a:buClr>
                  <a:srgbClr val="181717"/>
                </a:buClr>
                <a:buSzPts val="1250"/>
                <a:buFontTx/>
                <a:buNone/>
                <a:tabLst/>
                <a:defRPr/>
              </a:pPr>
              <a:endPar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 name="Rectangle 1"/>
          <p:cNvSpPr/>
          <p:nvPr/>
        </p:nvSpPr>
        <p:spPr>
          <a:xfrm>
            <a:off x="3074217" y="2566416"/>
            <a:ext cx="76816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Đọc</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đúng</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rõ</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ràng</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văn</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bản</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chuyện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a:t>
            </a:r>
          </a:p>
        </p:txBody>
      </p:sp>
      <p:sp>
        <p:nvSpPr>
          <p:cNvPr id="3" name="Rectangle 2"/>
          <p:cNvSpPr/>
          <p:nvPr/>
        </p:nvSpPr>
        <p:spPr>
          <a:xfrm>
            <a:off x="2934327" y="3573518"/>
            <a:ext cx="77800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Trả</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hỏi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bài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a:t>
            </a:r>
          </a:p>
        </p:txBody>
      </p:sp>
      <p:sp>
        <p:nvSpPr>
          <p:cNvPr id="4" name="Rectangle 3"/>
          <p:cNvSpPr/>
          <p:nvPr/>
        </p:nvSpPr>
        <p:spPr>
          <a:xfrm>
            <a:off x="2880582" y="4597646"/>
            <a:ext cx="787526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Hiểu</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nội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bài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a:t>
            </a:r>
          </a:p>
        </p:txBody>
      </p:sp>
    </p:spTree>
    <p:custDataLst>
      <p:tags r:id="rId1"/>
    </p:custDataLst>
    <p:extLst>
      <p:ext uri="{BB962C8B-B14F-4D97-AF65-F5344CB8AC3E}">
        <p14:creationId xmlns:p14="http://schemas.microsoft.com/office/powerpoint/2010/main" val="5546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p:cTn id="15" dur="1000" fill="hold"/>
                                        <p:tgtEl>
                                          <p:spTgt spid="118"/>
                                        </p:tgtEl>
                                        <p:attrNameLst>
                                          <p:attrName>ppt_w</p:attrName>
                                        </p:attrNameLst>
                                      </p:cBhvr>
                                      <p:tavLst>
                                        <p:tav tm="0">
                                          <p:val>
                                            <p:fltVal val="0"/>
                                          </p:val>
                                        </p:tav>
                                        <p:tav tm="100000">
                                          <p:val>
                                            <p:strVal val="#ppt_w"/>
                                          </p:val>
                                        </p:tav>
                                      </p:tavLst>
                                    </p:anim>
                                    <p:anim calcmode="lin" valueType="num">
                                      <p:cBhvr>
                                        <p:cTn id="16" dur="1000" fill="hold"/>
                                        <p:tgtEl>
                                          <p:spTgt spid="118"/>
                                        </p:tgtEl>
                                        <p:attrNameLst>
                                          <p:attrName>ppt_h</p:attrName>
                                        </p:attrNameLst>
                                      </p:cBhvr>
                                      <p:tavLst>
                                        <p:tav tm="0">
                                          <p:val>
                                            <p:fltVal val="0"/>
                                          </p:val>
                                        </p:tav>
                                        <p:tav tm="100000">
                                          <p:val>
                                            <p:strVal val="#ppt_h"/>
                                          </p:val>
                                        </p:tav>
                                      </p:tavLst>
                                    </p:anim>
                                    <p:anim calcmode="lin" valueType="num">
                                      <p:cBhvr>
                                        <p:cTn id="17" dur="1000" fill="hold"/>
                                        <p:tgtEl>
                                          <p:spTgt spid="118"/>
                                        </p:tgtEl>
                                        <p:attrNameLst>
                                          <p:attrName>style.rotation</p:attrName>
                                        </p:attrNameLst>
                                      </p:cBhvr>
                                      <p:tavLst>
                                        <p:tav tm="0">
                                          <p:val>
                                            <p:fltVal val="90"/>
                                          </p:val>
                                        </p:tav>
                                        <p:tav tm="100000">
                                          <p:val>
                                            <p:fltVal val="0"/>
                                          </p:val>
                                        </p:tav>
                                      </p:tavLst>
                                    </p:anim>
                                    <p:animEffect transition="in" filter="fade">
                                      <p:cBhvr>
                                        <p:cTn id="18" dur="1000"/>
                                        <p:tgtEl>
                                          <p:spTgt spid="11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3"/>
                                        </p:tgtEl>
                                        <p:attrNameLst>
                                          <p:attrName>style.visibility</p:attrName>
                                        </p:attrNameLst>
                                      </p:cBhvr>
                                      <p:to>
                                        <p:strVal val="visible"/>
                                      </p:to>
                                    </p:set>
                                    <p:animEffect transition="in" filter="barn(inVertical)">
                                      <p:cBhvr>
                                        <p:cTn id="29" dur="500"/>
                                        <p:tgtEl>
                                          <p:spTgt spid="19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57EDC22-B8F3-4F42-837A-0F54CEE4AC47}"/>
              </a:ext>
            </a:extLst>
          </p:cNvPr>
          <p:cNvPicPr>
            <a:picLocks noChangeAspect="1"/>
          </p:cNvPicPr>
          <p:nvPr/>
        </p:nvPicPr>
        <p:blipFill>
          <a:blip r:embed="rId2"/>
          <a:stretch>
            <a:fillRect/>
          </a:stretch>
        </p:blipFill>
        <p:spPr>
          <a:xfrm>
            <a:off x="173355" y="156845"/>
            <a:ext cx="1478280" cy="899160"/>
          </a:xfrm>
          <a:prstGeom prst="rect">
            <a:avLst/>
          </a:prstGeom>
        </p:spPr>
      </p:pic>
      <p:sp>
        <p:nvSpPr>
          <p:cNvPr id="5" name="Text Box 5">
            <a:extLst>
              <a:ext uri="{FF2B5EF4-FFF2-40B4-BE49-F238E27FC236}">
                <a16:creationId xmlns:a16="http://schemas.microsoft.com/office/drawing/2014/main" id="{9C2CAB24-268E-4EAA-9442-A983BC5AA910}"/>
              </a:ext>
            </a:extLst>
          </p:cNvPr>
          <p:cNvSpPr txBox="1"/>
          <p:nvPr/>
        </p:nvSpPr>
        <p:spPr>
          <a:xfrm>
            <a:off x="2191385" y="254635"/>
            <a:ext cx="884364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1. </a:t>
            </a:r>
            <a:r>
              <a:rPr lang="en-US" sz="3200" dirty="0" err="1">
                <a:latin typeface="Arial-Rounded" panose="020B0500000000000000" pitchFamily="34" charset="0"/>
                <a:cs typeface="Arial-Rounded" panose="020B0500000000000000" pitchFamily="34" charset="0"/>
              </a:rPr>
              <a:t>Hãy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kể</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đức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tính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tốt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của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em</a:t>
            </a:r>
            <a:r>
              <a:rPr lang="en-US" sz="3200" dirty="0">
                <a:latin typeface="Arial-Rounded" panose="020B0500000000000000" pitchFamily="34" charset="0"/>
                <a:cs typeface="Arial-Rounded" panose="020B0500000000000000" pitchFamily="34" charset="0"/>
              </a:rPr>
              <a:t>.</a:t>
            </a:r>
          </a:p>
        </p:txBody>
      </p:sp>
      <p:pic>
        <p:nvPicPr>
          <p:cNvPr id="6" name="Content Placeholder 8" descr="C:\Users\user\Desktop\Capture.PNGCapture">
            <a:extLst>
              <a:ext uri="{FF2B5EF4-FFF2-40B4-BE49-F238E27FC236}">
                <a16:creationId xmlns:a16="http://schemas.microsoft.com/office/drawing/2014/main" id="{48DB6AD2-CA63-4723-931D-919B64B71AD5}"/>
              </a:ext>
            </a:extLst>
          </p:cNvPr>
          <p:cNvPicPr>
            <a:picLocks noChangeAspect="1"/>
          </p:cNvPicPr>
          <p:nvPr/>
        </p:nvPicPr>
        <p:blipFill>
          <a:blip r:embed="rId3"/>
          <a:srcRect/>
          <a:stretch>
            <a:fillRect/>
          </a:stretch>
        </p:blipFill>
        <p:spPr>
          <a:xfrm>
            <a:off x="2094865" y="1075444"/>
            <a:ext cx="7398385" cy="3823970"/>
          </a:xfrm>
          <a:prstGeom prst="rect">
            <a:avLst/>
          </a:prstGeom>
        </p:spPr>
      </p:pic>
      <p:sp>
        <p:nvSpPr>
          <p:cNvPr id="7" name="Text Box 10">
            <a:extLst>
              <a:ext uri="{FF2B5EF4-FFF2-40B4-BE49-F238E27FC236}">
                <a16:creationId xmlns:a16="http://schemas.microsoft.com/office/drawing/2014/main" id="{F3E9745A-E5B6-4C89-B274-D366EFB72AEE}"/>
              </a:ext>
            </a:extLst>
          </p:cNvPr>
          <p:cNvSpPr txBox="1"/>
          <p:nvPr/>
        </p:nvSpPr>
        <p:spPr>
          <a:xfrm>
            <a:off x="1741014" y="5039399"/>
            <a:ext cx="884364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2. </a:t>
            </a:r>
            <a:r>
              <a:rPr lang="en-US" sz="3200" dirty="0" err="1">
                <a:latin typeface="Arial-Rounded" panose="020B0500000000000000" pitchFamily="34" charset="0"/>
                <a:cs typeface="Arial-Rounded" panose="020B0500000000000000" pitchFamily="34" charset="0"/>
              </a:rPr>
              <a:t>Em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muốn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tập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đức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tính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nào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của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670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C6A8C-53D3-49B7-A16A-156597F9D02F}"/>
              </a:ext>
            </a:extLst>
          </p:cNvPr>
          <p:cNvPicPr>
            <a:picLocks noChangeAspect="1"/>
          </p:cNvPicPr>
          <p:nvPr/>
        </p:nvPicPr>
        <p:blipFill>
          <a:blip r:embed="rId2"/>
          <a:stretch>
            <a:fillRect/>
          </a:stretch>
        </p:blipFill>
        <p:spPr>
          <a:xfrm>
            <a:off x="1063691" y="1208305"/>
            <a:ext cx="9769150" cy="5054019"/>
          </a:xfrm>
          <a:prstGeom prst="rect">
            <a:avLst/>
          </a:prstGeom>
        </p:spPr>
      </p:pic>
      <p:sp>
        <p:nvSpPr>
          <p:cNvPr id="3" name="Text Box 3">
            <a:extLst>
              <a:ext uri="{FF2B5EF4-FFF2-40B4-BE49-F238E27FC236}">
                <a16:creationId xmlns:a16="http://schemas.microsoft.com/office/drawing/2014/main" id="{60C1CF03-1895-46C1-BB95-A3918D2D54D2}"/>
              </a:ext>
            </a:extLst>
          </p:cNvPr>
          <p:cNvSpPr txBox="1"/>
          <p:nvPr/>
        </p:nvSpPr>
        <p:spPr>
          <a:xfrm>
            <a:off x="2838100" y="297051"/>
            <a:ext cx="5783385" cy="707886"/>
          </a:xfrm>
          <a:prstGeom prst="rect">
            <a:avLst/>
          </a:prstGeom>
          <a:noFill/>
        </p:spPr>
        <p:txBody>
          <a:bodyPr wrap="square" rtlCol="0">
            <a:spAutoFit/>
          </a:bodyPr>
          <a:lstStyle/>
          <a:p>
            <a:pPr algn="ctr"/>
            <a:r>
              <a:rPr lang="en-US" sz="4000" b="1" dirty="0">
                <a:solidFill>
                  <a:schemeClr val="accent2"/>
                </a:solidFill>
                <a:latin typeface="Arial-SGK-TV" pitchFamily="2" charset="0"/>
                <a:cs typeface="Arial-SGK-TV" pitchFamily="2" charset="0"/>
              </a:rPr>
              <a:t>NHÍM NÂU KẾT BẠN</a:t>
            </a:r>
          </a:p>
        </p:txBody>
      </p:sp>
    </p:spTree>
    <p:extLst>
      <p:ext uri="{BB962C8B-B14F-4D97-AF65-F5344CB8AC3E}">
        <p14:creationId xmlns:p14="http://schemas.microsoft.com/office/powerpoint/2010/main" val="146953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F8939-1626-4E06-BDF4-7D94BD118F51}"/>
              </a:ext>
            </a:extLst>
          </p:cNvPr>
          <p:cNvPicPr>
            <a:picLocks noChangeAspect="1"/>
          </p:cNvPicPr>
          <p:nvPr/>
        </p:nvPicPr>
        <p:blipFill>
          <a:blip r:embed="rId2"/>
          <a:stretch>
            <a:fillRect/>
          </a:stretch>
        </p:blipFill>
        <p:spPr>
          <a:xfrm>
            <a:off x="3290220" y="186629"/>
            <a:ext cx="5135323" cy="839738"/>
          </a:xfrm>
          <a:prstGeom prst="rect">
            <a:avLst/>
          </a:prstGeom>
        </p:spPr>
      </p:pic>
      <p:sp>
        <p:nvSpPr>
          <p:cNvPr id="3" name="TextBox 2">
            <a:extLst>
              <a:ext uri="{FF2B5EF4-FFF2-40B4-BE49-F238E27FC236}">
                <a16:creationId xmlns:a16="http://schemas.microsoft.com/office/drawing/2014/main" id="{4606C27E-B4C1-45AE-9431-5E77DA90CC47}"/>
              </a:ext>
            </a:extLst>
          </p:cNvPr>
          <p:cNvSpPr txBox="1"/>
          <p:nvPr/>
        </p:nvSpPr>
        <p:spPr>
          <a:xfrm>
            <a:off x="725864" y="838985"/>
            <a:ext cx="10492033" cy="1569660"/>
          </a:xfrm>
          <a:prstGeom prst="rect">
            <a:avLst/>
          </a:prstGeom>
          <a:noFill/>
        </p:spPr>
        <p:txBody>
          <a:bodyPr wrap="square" rtlCol="0">
            <a:spAutoFit/>
          </a:bodyPr>
          <a:lstStyle/>
          <a:p>
            <a:r>
              <a:rPr lang="en-US" dirty="0"/>
              <a:t>       </a:t>
            </a:r>
            <a:r>
              <a:rPr lang="en-US" sz="2400" dirty="0" err="1">
                <a:solidFill>
                  <a:srgbClr val="002060"/>
                </a:solidFill>
                <a:latin typeface="Arial-SGK-TV" pitchFamily="2" charset="0"/>
                <a:cs typeface="Arial-SGK-TV" pitchFamily="2" charset="0"/>
              </a:rPr>
              <a:t>Trong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khu</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rừng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nọ</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có</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chú</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nâu</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hiền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lành</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nhút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nhát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Một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buổi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sáng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chú</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đang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kiếm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quả</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cây</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thì</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thấy</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trắng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chạy</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tới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trắng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vồn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vã</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Chào</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Rất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vui</a:t>
            </a:r>
            <a:r>
              <a:rPr lang="en-US" sz="2400" dirty="0">
                <a:solidFill>
                  <a:srgbClr val="002060"/>
                </a:solidFill>
                <a:latin typeface="Arial-SGK-TV" pitchFamily="2" charset="0"/>
                <a:cs typeface="Arial-SGK-TV" pitchFamily="2" charset="0"/>
              </a:rPr>
              <a:t> đ</a:t>
            </a:r>
            <a:r>
              <a:rPr lang="vi-VN" sz="2400" dirty="0">
                <a:solidFill>
                  <a:srgbClr val="002060"/>
                </a:solidFill>
                <a:latin typeface="Arial-SGK-TV" pitchFamily="2" charset="0"/>
                <a:cs typeface="Arial-SGK-TV" pitchFamily="2" charset="0"/>
              </a:rPr>
              <a:t>ư</a:t>
            </a:r>
            <a:r>
              <a:rPr lang="en-US" sz="2400" dirty="0" err="1">
                <a:solidFill>
                  <a:srgbClr val="002060"/>
                </a:solidFill>
                <a:latin typeface="Arial-SGK-TV" pitchFamily="2" charset="0"/>
                <a:cs typeface="Arial-SGK-TV" pitchFamily="2" charset="0"/>
              </a:rPr>
              <a:t>ợc</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gặp</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nâu</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lúng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túng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nói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lí</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Chào</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rồi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nấp</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vào</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bụi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cây</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Chú</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cuộn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tròn</a:t>
            </a:r>
            <a:r>
              <a:rPr lang="en-US" sz="2400" dirty="0">
                <a:solidFill>
                  <a:srgbClr val="002060"/>
                </a:solidFill>
                <a:latin typeface="Arial-SGK-TV" pitchFamily="2" charset="0"/>
                <a:cs typeface="Arial-SGK-TV" pitchFamily="2" charset="0"/>
              </a:rPr>
              <a:t> ng</a:t>
            </a:r>
            <a:r>
              <a:rPr lang="vi-VN" sz="2400" dirty="0">
                <a:solidFill>
                  <a:srgbClr val="002060"/>
                </a:solidFill>
                <a:latin typeface="Arial-SGK-TV" pitchFamily="2" charset="0"/>
                <a:cs typeface="Arial-SGK-TV" pitchFamily="2" charset="0"/>
              </a:rPr>
              <a:t>ư</a:t>
            </a:r>
            <a:r>
              <a:rPr lang="en-US" sz="2400" dirty="0" err="1">
                <a:solidFill>
                  <a:srgbClr val="002060"/>
                </a:solidFill>
                <a:latin typeface="Arial-SGK-TV" pitchFamily="2" charset="0"/>
                <a:cs typeface="Arial-SGK-TV" pitchFamily="2" charset="0"/>
              </a:rPr>
              <a:t>ời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lại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mà</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vẫn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sợ</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hãi</a:t>
            </a:r>
            <a:r>
              <a:rPr lang="en-US" sz="2400" dirty="0">
                <a:solidFill>
                  <a:srgbClr val="002060"/>
                </a:solidFill>
                <a:latin typeface="Arial-SGK-TV" pitchFamily="2" charset="0"/>
                <a:cs typeface="Arial-SGK-TV" pitchFamily="2" charset="0"/>
              </a:rPr>
              <a:t>.</a:t>
            </a:r>
          </a:p>
        </p:txBody>
      </p:sp>
      <p:sp>
        <p:nvSpPr>
          <p:cNvPr id="4" name="TextBox 3">
            <a:extLst>
              <a:ext uri="{FF2B5EF4-FFF2-40B4-BE49-F238E27FC236}">
                <a16:creationId xmlns:a16="http://schemas.microsoft.com/office/drawing/2014/main" id="{0C43B159-96E8-4451-B639-D2EF1ADD2CEA}"/>
              </a:ext>
            </a:extLst>
          </p:cNvPr>
          <p:cNvSpPr txBox="1"/>
          <p:nvPr/>
        </p:nvSpPr>
        <p:spPr>
          <a:xfrm>
            <a:off x="775627" y="2428299"/>
            <a:ext cx="10492033" cy="1938992"/>
          </a:xfrm>
          <a:prstGeom prst="rect">
            <a:avLst/>
          </a:prstGeom>
          <a:noFill/>
        </p:spPr>
        <p:txBody>
          <a:bodyPr wrap="square" rtlCol="0">
            <a:spAutoFit/>
          </a:bodyPr>
          <a:lstStyle/>
          <a:p>
            <a:r>
              <a:rPr lang="en-US" dirty="0"/>
              <a:t>       </a:t>
            </a:r>
            <a:r>
              <a:rPr lang="en-US" sz="2400" dirty="0" err="1">
                <a:solidFill>
                  <a:srgbClr val="002060"/>
                </a:solidFill>
                <a:latin typeface="Arial-SGK-TV" pitchFamily="2" charset="0"/>
                <a:cs typeface="Arial-SGK-TV" pitchFamily="2" charset="0"/>
              </a:rPr>
              <a:t>Mùa</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đông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đến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nâu</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tìm</a:t>
            </a:r>
            <a:r>
              <a:rPr lang="en-US" sz="2400" dirty="0">
                <a:solidFill>
                  <a:srgbClr val="002060"/>
                </a:solidFill>
                <a:latin typeface="Arial-SGK-TV" pitchFamily="2" charset="0"/>
                <a:cs typeface="Arial-SGK-TV" pitchFamily="2" charset="0"/>
              </a:rPr>
              <a:t> n</a:t>
            </a:r>
            <a:r>
              <a:rPr lang="vi-VN" sz="2400" dirty="0">
                <a:solidFill>
                  <a:srgbClr val="002060"/>
                </a:solidFill>
                <a:latin typeface="Arial-SGK-TV" pitchFamily="2" charset="0"/>
                <a:cs typeface="Arial-SGK-TV" pitchFamily="2" charset="0"/>
              </a:rPr>
              <a:t>ơ</a:t>
            </a:r>
            <a:r>
              <a:rPr lang="en-US" sz="2400" dirty="0" err="1">
                <a:solidFill>
                  <a:srgbClr val="002060"/>
                </a:solidFill>
                <a:latin typeface="Arial-SGK-TV" pitchFamily="2" charset="0"/>
                <a:cs typeface="Arial-SGK-TV" pitchFamily="2" charset="0"/>
              </a:rPr>
              <a:t>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để</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trú</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ngụ</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Bất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chợt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mưa</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kéo</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đến</a:t>
            </a:r>
            <a:r>
              <a:rPr lang="en-US" sz="2400" dirty="0">
                <a:solidFill>
                  <a:srgbClr val="002060"/>
                </a:solidFill>
                <a:latin typeface="Arial-SGK-TV" pitchFamily="2" charset="0"/>
                <a:cs typeface="Arial-SGK-TV" pitchFamily="2" charset="0"/>
              </a:rPr>
              <a:t>.</a:t>
            </a:r>
          </a:p>
          <a:p>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nâu</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vội</a:t>
            </a:r>
            <a:r>
              <a:rPr lang="en-US" sz="2400" dirty="0">
                <a:solidFill>
                  <a:srgbClr val="002060"/>
                </a:solidFill>
                <a:latin typeface="Arial-SGK-TV" pitchFamily="2" charset="0"/>
                <a:cs typeface="Arial-SGK-TV" pitchFamily="2" charset="0"/>
              </a:rPr>
              <a:t> b</a:t>
            </a:r>
            <a:r>
              <a:rPr lang="vi-VN" sz="2400" dirty="0">
                <a:solidFill>
                  <a:srgbClr val="002060"/>
                </a:solidFill>
                <a:latin typeface="Arial-SGK-TV" pitchFamily="2" charset="0"/>
                <a:cs typeface="Arial-SGK-TV" pitchFamily="2" charset="0"/>
              </a:rPr>
              <a:t>ư</a:t>
            </a:r>
            <a:r>
              <a:rPr lang="en-US" sz="2400" dirty="0" err="1">
                <a:solidFill>
                  <a:srgbClr val="002060"/>
                </a:solidFill>
                <a:latin typeface="Arial-SGK-TV" pitchFamily="2" charset="0"/>
                <a:cs typeface="Arial-SGK-TV" pitchFamily="2" charset="0"/>
              </a:rPr>
              <a:t>ớc</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vào</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cái</a:t>
            </a:r>
            <a:r>
              <a:rPr lang="en-US" sz="2400" dirty="0">
                <a:solidFill>
                  <a:srgbClr val="002060"/>
                </a:solidFill>
                <a:latin typeface="Arial-SGK-TV" pitchFamily="2" charset="0"/>
                <a:cs typeface="Arial-SGK-TV" pitchFamily="2" charset="0"/>
              </a:rPr>
              <a:t> hang </a:t>
            </a:r>
            <a:r>
              <a:rPr lang="en-US" sz="2400" dirty="0" err="1">
                <a:solidFill>
                  <a:srgbClr val="002060"/>
                </a:solidFill>
                <a:latin typeface="Arial-SGK-TV" pitchFamily="2" charset="0"/>
                <a:cs typeface="Arial-SGK-TV" pitchFamily="2" charset="0"/>
              </a:rPr>
              <a:t>nhỏ</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Thì</a:t>
            </a:r>
            <a:r>
              <a:rPr lang="en-US" sz="2400" dirty="0">
                <a:solidFill>
                  <a:srgbClr val="002060"/>
                </a:solidFill>
                <a:latin typeface="Arial-SGK-TV" pitchFamily="2" charset="0"/>
                <a:cs typeface="Arial-SGK-TV" pitchFamily="2" charset="0"/>
              </a:rPr>
              <a:t> ra </a:t>
            </a:r>
            <a:r>
              <a:rPr lang="en-US" sz="2400" dirty="0" err="1">
                <a:solidFill>
                  <a:srgbClr val="002060"/>
                </a:solidFill>
                <a:latin typeface="Arial-SGK-TV" pitchFamily="2" charset="0"/>
                <a:cs typeface="Arial-SGK-TV" pitchFamily="2" charset="0"/>
              </a:rPr>
              <a:t>là</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trắng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nâu</a:t>
            </a:r>
            <a:r>
              <a:rPr lang="en-US" sz="2400" dirty="0">
                <a:solidFill>
                  <a:srgbClr val="002060"/>
                </a:solidFill>
                <a:latin typeface="Arial-SGK-TV" pitchFamily="2" charset="0"/>
                <a:cs typeface="Arial-SGK-TV" pitchFamily="2" charset="0"/>
              </a:rPr>
              <a:t> run </a:t>
            </a:r>
            <a:r>
              <a:rPr lang="en-US" sz="2400" dirty="0" err="1">
                <a:solidFill>
                  <a:srgbClr val="002060"/>
                </a:solidFill>
                <a:latin typeface="Arial-SGK-TV" pitchFamily="2" charset="0"/>
                <a:cs typeface="Arial-SGK-TV" pitchFamily="2" charset="0"/>
              </a:rPr>
              <a:t>run</a:t>
            </a:r>
            <a:r>
              <a:rPr lang="en-US" sz="2400" dirty="0">
                <a:solidFill>
                  <a:srgbClr val="002060"/>
                </a:solidFill>
                <a:latin typeface="Arial-SGK-TV" pitchFamily="2" charset="0"/>
                <a:cs typeface="Arial-SGK-TV" pitchFamily="2" charset="0"/>
              </a:rPr>
              <a:t>: “Xin </a:t>
            </a:r>
            <a:r>
              <a:rPr lang="en-US" sz="2400" dirty="0" err="1">
                <a:solidFill>
                  <a:srgbClr val="002060"/>
                </a:solidFill>
                <a:latin typeface="Arial-SGK-TV" pitchFamily="2" charset="0"/>
                <a:cs typeface="Arial-SGK-TV" pitchFamily="2" charset="0"/>
              </a:rPr>
              <a:t>lỗi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tôi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không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biết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đây</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là</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nhà</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của</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trắng</a:t>
            </a:r>
            <a:r>
              <a:rPr lang="en-US" sz="2400" dirty="0">
                <a:solidFill>
                  <a:srgbClr val="002060"/>
                </a:solidFill>
                <a:latin typeface="Arial-SGK-TV" pitchFamily="2" charset="0"/>
                <a:cs typeface="Arial-SGK-TV" pitchFamily="2" charset="0"/>
              </a:rPr>
              <a:t> t</a:t>
            </a:r>
            <a:r>
              <a:rPr lang="vi-VN" sz="2400" dirty="0">
                <a:solidFill>
                  <a:srgbClr val="002060"/>
                </a:solidFill>
                <a:latin typeface="Arial-SGK-TV" pitchFamily="2" charset="0"/>
                <a:cs typeface="Arial-SGK-TV" pitchFamily="2" charset="0"/>
              </a:rPr>
              <a:t>ư</a:t>
            </a:r>
            <a:r>
              <a:rPr lang="en-US" sz="2400" dirty="0" err="1">
                <a:solidFill>
                  <a:srgbClr val="002060"/>
                </a:solidFill>
                <a:latin typeface="Arial-SGK-TV" pitchFamily="2" charset="0"/>
                <a:cs typeface="Arial-SGK-TV" pitchFamily="2" charset="0"/>
              </a:rPr>
              <a:t>ơi</a:t>
            </a:r>
            <a:r>
              <a:rPr lang="en-US" sz="2400" dirty="0">
                <a:solidFill>
                  <a:srgbClr val="002060"/>
                </a:solidFill>
                <a:latin typeface="Arial-SGK-TV" pitchFamily="2" charset="0"/>
                <a:cs typeface="Arial-SGK-TV" pitchFamily="2" charset="0"/>
              </a:rPr>
              <a:t> c</a:t>
            </a:r>
            <a:r>
              <a:rPr lang="vi-VN" sz="2400" dirty="0">
                <a:solidFill>
                  <a:srgbClr val="002060"/>
                </a:solidFill>
                <a:latin typeface="Arial-SGK-TV" pitchFamily="2" charset="0"/>
                <a:cs typeface="Arial-SGK-TV" pitchFamily="2" charset="0"/>
              </a:rPr>
              <a:t>ư</a:t>
            </a:r>
            <a:r>
              <a:rPr lang="en-US" sz="2400" dirty="0" err="1">
                <a:solidFill>
                  <a:srgbClr val="002060"/>
                </a:solidFill>
                <a:latin typeface="Arial-SGK-TV" pitchFamily="2" charset="0"/>
                <a:cs typeface="Arial-SGK-TV" pitchFamily="2" charset="0"/>
              </a:rPr>
              <a:t>ời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Đừng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ngại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Gặp</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lại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tôi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rất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vui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Tôi</a:t>
            </a:r>
            <a:r>
              <a:rPr lang="en-US" sz="2400" dirty="0">
                <a:solidFill>
                  <a:srgbClr val="002060"/>
                </a:solidFill>
                <a:latin typeface="Arial-SGK-TV" pitchFamily="2" charset="0"/>
                <a:cs typeface="Arial-SGK-TV" pitchFamily="2" charset="0"/>
              </a:rPr>
              <a:t> ở </a:t>
            </a:r>
            <a:r>
              <a:rPr lang="en-US" sz="2400" dirty="0" err="1">
                <a:solidFill>
                  <a:srgbClr val="002060"/>
                </a:solidFill>
                <a:latin typeface="Arial-SGK-TV" pitchFamily="2" charset="0"/>
                <a:cs typeface="Arial-SGK-TV" pitchFamily="2" charset="0"/>
              </a:rPr>
              <a:t>đây</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một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mình</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buồn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lắm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ở </a:t>
            </a:r>
            <a:r>
              <a:rPr lang="en-US" sz="2400" dirty="0" err="1">
                <a:solidFill>
                  <a:srgbClr val="002060"/>
                </a:solidFill>
                <a:latin typeface="Arial-SGK-TV" pitchFamily="2" charset="0"/>
                <a:cs typeface="Arial-SGK-TV" pitchFamily="2" charset="0"/>
              </a:rPr>
              <a:t>lại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cùng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tôi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nhé</a:t>
            </a:r>
            <a:r>
              <a:rPr lang="en-US" sz="2400" dirty="0">
                <a:solidFill>
                  <a:srgbClr val="002060"/>
                </a:solidFill>
                <a:latin typeface="Arial-SGK-TV" pitchFamily="2" charset="0"/>
                <a:cs typeface="Arial-SGK-TV" pitchFamily="2" charset="0"/>
              </a:rPr>
              <a:t>!”.</a:t>
            </a:r>
          </a:p>
        </p:txBody>
      </p:sp>
      <p:sp>
        <p:nvSpPr>
          <p:cNvPr id="5" name="TextBox 4">
            <a:extLst>
              <a:ext uri="{FF2B5EF4-FFF2-40B4-BE49-F238E27FC236}">
                <a16:creationId xmlns:a16="http://schemas.microsoft.com/office/drawing/2014/main" id="{0AD6FF99-FBC5-4BCA-A7CD-E8EB02B89E6C}"/>
              </a:ext>
            </a:extLst>
          </p:cNvPr>
          <p:cNvSpPr txBox="1"/>
          <p:nvPr/>
        </p:nvSpPr>
        <p:spPr>
          <a:xfrm>
            <a:off x="685432" y="4353516"/>
            <a:ext cx="10492033" cy="1938992"/>
          </a:xfrm>
          <a:prstGeom prst="rect">
            <a:avLst/>
          </a:prstGeom>
          <a:noFill/>
        </p:spPr>
        <p:txBody>
          <a:bodyPr wrap="square" rtlCol="0">
            <a:spAutoFit/>
          </a:bodyPr>
          <a:lstStyle/>
          <a:p>
            <a:r>
              <a:rPr lang="en-US" dirty="0"/>
              <a:t>       </a:t>
            </a:r>
            <a:r>
              <a:rPr lang="en-US" sz="2400" dirty="0">
                <a:solidFill>
                  <a:srgbClr val="002060"/>
                </a:solidFill>
                <a:latin typeface="Arial-SGK-TV" pitchFamily="2" charset="0"/>
                <a:cs typeface="Arial-SGK-TV" pitchFamily="2" charset="0"/>
              </a:rPr>
              <a:t>“</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trắng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tốt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bụng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quá</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ấy</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nói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đúng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không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có</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bè</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thì</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thật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buồn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Nghĩ</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thế</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nâu</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mạnh</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dạn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hẳn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lên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Chú</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nhận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lời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kết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bạn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với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nhím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trắng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Cả</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hai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cùng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thu</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dọn</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trang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trí</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chỗ</a:t>
            </a:r>
            <a:r>
              <a:rPr lang="en-US" sz="2400" dirty="0">
                <a:solidFill>
                  <a:srgbClr val="002060"/>
                </a:solidFill>
                <a:latin typeface="Arial-SGK-TV" pitchFamily="2" charset="0"/>
                <a:cs typeface="Arial-SGK-TV" pitchFamily="2" charset="0"/>
              </a:rPr>
              <a:t> ở </a:t>
            </a:r>
            <a:r>
              <a:rPr lang="en-US" sz="2400" dirty="0" err="1">
                <a:solidFill>
                  <a:srgbClr val="002060"/>
                </a:solidFill>
                <a:latin typeface="Arial-SGK-TV" pitchFamily="2" charset="0"/>
                <a:cs typeface="Arial-SGK-TV" pitchFamily="2" charset="0"/>
              </a:rPr>
              <a:t>cho</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đẹp</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Chúng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trải</a:t>
            </a:r>
            <a:r>
              <a:rPr lang="en-US" sz="2400" dirty="0">
                <a:solidFill>
                  <a:srgbClr val="002060"/>
                </a:solidFill>
                <a:latin typeface="Arial-SGK-TV" pitchFamily="2" charset="0"/>
                <a:cs typeface="Arial-SGK-TV" pitchFamily="2" charset="0"/>
              </a:rPr>
              <a:t> qua </a:t>
            </a:r>
            <a:r>
              <a:rPr lang="en-US" sz="2400" dirty="0" err="1">
                <a:solidFill>
                  <a:srgbClr val="002060"/>
                </a:solidFill>
                <a:latin typeface="Arial-SGK-TV" pitchFamily="2" charset="0"/>
                <a:cs typeface="Arial-SGK-TV" pitchFamily="2" charset="0"/>
              </a:rPr>
              <a:t>những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ngày</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vui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vẻ</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ấm</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áp</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vì</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không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phải</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sống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một</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mình</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giữa</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mùa</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đông</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lạnh</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giá</a:t>
            </a:r>
            <a:r>
              <a:rPr lang="en-US" sz="2400" dirty="0">
                <a:solidFill>
                  <a:srgbClr val="002060"/>
                </a:solidFill>
                <a:latin typeface="Arial-SGK-TV" pitchFamily="2" charset="0"/>
                <a:cs typeface="Arial-SGK-TV" pitchFamily="2" charset="0"/>
              </a:rPr>
              <a:t> .</a:t>
            </a:r>
          </a:p>
        </p:txBody>
      </p:sp>
      <p:sp>
        <p:nvSpPr>
          <p:cNvPr id="6" name="TextBox 5">
            <a:extLst>
              <a:ext uri="{FF2B5EF4-FFF2-40B4-BE49-F238E27FC236}">
                <a16:creationId xmlns:a16="http://schemas.microsoft.com/office/drawing/2014/main" id="{A4AD91FF-7F79-4A43-B741-F16BC701C403}"/>
              </a:ext>
            </a:extLst>
          </p:cNvPr>
          <p:cNvSpPr txBox="1"/>
          <p:nvPr/>
        </p:nvSpPr>
        <p:spPr>
          <a:xfrm>
            <a:off x="8509519" y="5999584"/>
            <a:ext cx="2379305" cy="400110"/>
          </a:xfrm>
          <a:prstGeom prst="rect">
            <a:avLst/>
          </a:prstGeom>
          <a:noFill/>
        </p:spPr>
        <p:txBody>
          <a:bodyPr wrap="square" rtlCol="0">
            <a:spAutoFit/>
          </a:bodyPr>
          <a:lstStyle/>
          <a:p>
            <a:r>
              <a:rPr lang="en-US" sz="2000" dirty="0">
                <a:latin typeface="Arial-SGK-TV" pitchFamily="2" charset="0"/>
                <a:cs typeface="Arial-SGK-TV" pitchFamily="2" charset="0"/>
              </a:rPr>
              <a:t>(Theo Minh Anh)</a:t>
            </a:r>
          </a:p>
        </p:txBody>
      </p:sp>
      <p:sp>
        <p:nvSpPr>
          <p:cNvPr id="7" name="Cloud 6">
            <a:extLst>
              <a:ext uri="{FF2B5EF4-FFF2-40B4-BE49-F238E27FC236}">
                <a16:creationId xmlns:a16="http://schemas.microsoft.com/office/drawing/2014/main" id="{C0904BDB-5DD8-4C3C-ABAF-74D84BC13A1A}"/>
              </a:ext>
            </a:extLst>
          </p:cNvPr>
          <p:cNvSpPr/>
          <p:nvPr/>
        </p:nvSpPr>
        <p:spPr>
          <a:xfrm>
            <a:off x="343918" y="65315"/>
            <a:ext cx="2819400" cy="810895"/>
          </a:xfrm>
          <a:prstGeom prst="cloud">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extLst>
      <p:ext uri="{BB962C8B-B14F-4D97-AF65-F5344CB8AC3E}">
        <p14:creationId xmlns:p14="http://schemas.microsoft.com/office/powerpoint/2010/main" val="85304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74AE18-F7C3-42B8-907F-EFA715B4DC53}"/>
              </a:ext>
            </a:extLst>
          </p:cNvPr>
          <p:cNvSpPr txBox="1"/>
          <p:nvPr/>
        </p:nvSpPr>
        <p:spPr>
          <a:xfrm>
            <a:off x="3165762" y="316594"/>
            <a:ext cx="54725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Luyện</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khó</a:t>
            </a:r>
            <a:endPar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EFBB3FC-5213-4793-8DCD-2B33CF8015F4}"/>
              </a:ext>
            </a:extLst>
          </p:cNvPr>
          <p:cNvSpPr txBox="1"/>
          <p:nvPr/>
        </p:nvSpPr>
        <p:spPr>
          <a:xfrm>
            <a:off x="1065724" y="1223235"/>
            <a:ext cx="3588327" cy="402950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a:solidFill>
                  <a:srgbClr val="FF0000"/>
                </a:solidFill>
                <a:latin typeface="Arial-SGK-TV" pitchFamily="2" charset="0"/>
                <a:cs typeface="Arial-SGK-TV" pitchFamily="2" charset="0"/>
              </a:rPr>
              <a:t>n</a:t>
            </a:r>
            <a:r>
              <a:rPr kumimoji="0" lang="en-US" sz="4400" b="0" i="0" u="none" strike="noStrike" kern="1200" cap="none" spc="0" normalizeH="0" baseline="0" noProof="0" dirty="0" err="1">
                <a:ln>
                  <a:noFill/>
                </a:ln>
                <a:solidFill>
                  <a:srgbClr val="FF0000"/>
                </a:solidFill>
                <a:effectLst/>
                <a:uLnTx/>
                <a:uFillTx/>
                <a:latin typeface="Arial-SGK-TV" pitchFamily="2" charset="0"/>
                <a:ea typeface="+mn-ea"/>
                <a:cs typeface="Arial-SGK-TV" pitchFamily="2" charset="0"/>
              </a:rPr>
              <a:t>hím</a:t>
            </a:r>
            <a:r>
              <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rPr>
              <a:t> </a:t>
            </a:r>
            <a:r>
              <a:rPr kumimoji="0" lang="en-US" sz="4400" b="0" i="0" u="none" strike="noStrike" kern="1200" cap="none" spc="0" normalizeH="0" baseline="0" noProof="0" dirty="0" err="1">
                <a:ln>
                  <a:noFill/>
                </a:ln>
                <a:solidFill>
                  <a:srgbClr val="FF0000"/>
                </a:solidFill>
                <a:effectLst/>
                <a:uLnTx/>
                <a:uFillTx/>
                <a:latin typeface="Arial-SGK-TV" pitchFamily="2" charset="0"/>
                <a:ea typeface="+mn-ea"/>
                <a:cs typeface="Arial-SGK-TV" pitchFamily="2" charset="0"/>
              </a:rPr>
              <a:t>nâu</a:t>
            </a:r>
            <a:endPar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err="1">
                <a:solidFill>
                  <a:srgbClr val="FF0000"/>
                </a:solidFill>
                <a:latin typeface="Arial-SGK-TV" pitchFamily="2" charset="0"/>
                <a:cs typeface="Arial-SGK-TV" pitchFamily="2" charset="0"/>
              </a:rPr>
              <a:t>hiền</a:t>
            </a:r>
            <a:r>
              <a:rPr lang="en-US" sz="4400" dirty="0">
                <a:solidFill>
                  <a:srgbClr val="FF0000"/>
                </a:solidFill>
                <a:latin typeface="Arial-SGK-TV" pitchFamily="2" charset="0"/>
                <a:cs typeface="Arial-SGK-TV" pitchFamily="2" charset="0"/>
              </a:rPr>
              <a:t> </a:t>
            </a:r>
            <a:r>
              <a:rPr lang="en-US" sz="4400" dirty="0" err="1">
                <a:solidFill>
                  <a:srgbClr val="FF0000"/>
                </a:solidFill>
                <a:latin typeface="Arial-SGK-TV" pitchFamily="2" charset="0"/>
                <a:cs typeface="Arial-SGK-TV" pitchFamily="2" charset="0"/>
              </a:rPr>
              <a:t>lành</a:t>
            </a:r>
            <a:endPar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a:solidFill>
                  <a:srgbClr val="FF0000"/>
                </a:solidFill>
                <a:latin typeface="Arial-SGK-TV" pitchFamily="2" charset="0"/>
                <a:cs typeface="Arial-SGK-TV" pitchFamily="2" charset="0"/>
              </a:rPr>
              <a:t>l</a:t>
            </a:r>
            <a:r>
              <a:rPr kumimoji="0" lang="en-US" sz="4400" b="0" i="0" u="none" strike="noStrike" kern="1200" cap="none" spc="0" normalizeH="0" baseline="0" noProof="0" dirty="0" err="1">
                <a:ln>
                  <a:noFill/>
                </a:ln>
                <a:solidFill>
                  <a:srgbClr val="FF0000"/>
                </a:solidFill>
                <a:effectLst/>
                <a:uLnTx/>
                <a:uFillTx/>
                <a:latin typeface="Arial-SGK-TV" pitchFamily="2" charset="0"/>
                <a:ea typeface="+mn-ea"/>
                <a:cs typeface="Arial-SGK-TV" pitchFamily="2" charset="0"/>
              </a:rPr>
              <a:t>úng</a:t>
            </a:r>
            <a:r>
              <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rPr>
              <a:t> </a:t>
            </a:r>
            <a:r>
              <a:rPr kumimoji="0" lang="en-US" sz="4400" b="0" i="0" u="none" strike="noStrike" kern="1200" cap="none" spc="0" normalizeH="0" baseline="0" noProof="0" dirty="0" err="1">
                <a:ln>
                  <a:noFill/>
                </a:ln>
                <a:solidFill>
                  <a:srgbClr val="FF0000"/>
                </a:solidFill>
                <a:effectLst/>
                <a:uLnTx/>
                <a:uFillTx/>
                <a:latin typeface="Arial-SGK-TV" pitchFamily="2" charset="0"/>
                <a:ea typeface="+mn-ea"/>
                <a:cs typeface="Arial-SGK-TV" pitchFamily="2" charset="0"/>
              </a:rPr>
              <a:t>túng</a:t>
            </a:r>
            <a:endPar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err="1">
                <a:solidFill>
                  <a:srgbClr val="FF0000"/>
                </a:solidFill>
                <a:latin typeface="Arial-SGK-TV" pitchFamily="2" charset="0"/>
                <a:cs typeface="Arial-SGK-TV" pitchFamily="2" charset="0"/>
              </a:rPr>
              <a:t>lí</a:t>
            </a:r>
            <a:r>
              <a:rPr lang="en-US" sz="4400" dirty="0">
                <a:solidFill>
                  <a:srgbClr val="FF0000"/>
                </a:solidFill>
                <a:latin typeface="Arial-SGK-TV" pitchFamily="2" charset="0"/>
                <a:cs typeface="Arial-SGK-TV" pitchFamily="2" charset="0"/>
              </a:rPr>
              <a:t> </a:t>
            </a:r>
            <a:r>
              <a:rPr lang="en-US" sz="4400" dirty="0" err="1">
                <a:solidFill>
                  <a:srgbClr val="FF0000"/>
                </a:solidFill>
                <a:latin typeface="Arial-SGK-TV" pitchFamily="2" charset="0"/>
                <a:cs typeface="Arial-SGK-TV" pitchFamily="2" charset="0"/>
              </a:rPr>
              <a:t>nhí</a:t>
            </a:r>
            <a:endPar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endParaRPr>
          </a:p>
        </p:txBody>
      </p:sp>
      <p:sp>
        <p:nvSpPr>
          <p:cNvPr id="4" name="TextBox 3">
            <a:extLst>
              <a:ext uri="{FF2B5EF4-FFF2-40B4-BE49-F238E27FC236}">
                <a16:creationId xmlns:a16="http://schemas.microsoft.com/office/drawing/2014/main" id="{449104BA-6DA7-4667-B4A8-C575A5302B19}"/>
              </a:ext>
            </a:extLst>
          </p:cNvPr>
          <p:cNvSpPr txBox="1"/>
          <p:nvPr/>
        </p:nvSpPr>
        <p:spPr>
          <a:xfrm>
            <a:off x="5124666" y="1256380"/>
            <a:ext cx="3588327" cy="402950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err="1">
                <a:solidFill>
                  <a:srgbClr val="FF0000"/>
                </a:solidFill>
                <a:latin typeface="Arial-SGK-TV" pitchFamily="2" charset="0"/>
                <a:cs typeface="Arial-SGK-TV" pitchFamily="2" charset="0"/>
              </a:rPr>
              <a:t>vồn</a:t>
            </a:r>
            <a:r>
              <a:rPr lang="en-US" sz="4400" dirty="0">
                <a:solidFill>
                  <a:srgbClr val="FF0000"/>
                </a:solidFill>
                <a:latin typeface="Arial-SGK-TV" pitchFamily="2" charset="0"/>
                <a:cs typeface="Arial-SGK-TV" pitchFamily="2" charset="0"/>
              </a:rPr>
              <a:t> </a:t>
            </a:r>
            <a:r>
              <a:rPr lang="en-US" sz="4400" dirty="0" err="1">
                <a:solidFill>
                  <a:srgbClr val="FF0000"/>
                </a:solidFill>
                <a:latin typeface="Arial-SGK-TV" pitchFamily="2" charset="0"/>
                <a:cs typeface="Arial-SGK-TV" pitchFamily="2" charset="0"/>
              </a:rPr>
              <a:t>vã</a:t>
            </a:r>
            <a:endPar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err="1">
                <a:solidFill>
                  <a:srgbClr val="FF0000"/>
                </a:solidFill>
                <a:latin typeface="Arial-SGK-TV" pitchFamily="2" charset="0"/>
                <a:cs typeface="Arial-SGK-TV" pitchFamily="2" charset="0"/>
              </a:rPr>
              <a:t>sợ</a:t>
            </a:r>
            <a:r>
              <a:rPr lang="en-US" sz="4400" dirty="0">
                <a:solidFill>
                  <a:srgbClr val="FF0000"/>
                </a:solidFill>
                <a:latin typeface="Arial-SGK-TV" pitchFamily="2" charset="0"/>
                <a:cs typeface="Arial-SGK-TV" pitchFamily="2" charset="0"/>
              </a:rPr>
              <a:t> </a:t>
            </a:r>
            <a:r>
              <a:rPr lang="en-US" sz="4400" dirty="0" err="1">
                <a:solidFill>
                  <a:srgbClr val="FF0000"/>
                </a:solidFill>
                <a:latin typeface="Arial-SGK-TV" pitchFamily="2" charset="0"/>
                <a:cs typeface="Arial-SGK-TV" pitchFamily="2" charset="0"/>
              </a:rPr>
              <a:t>hãi</a:t>
            </a:r>
            <a:endPar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err="1">
                <a:solidFill>
                  <a:srgbClr val="FF0000"/>
                </a:solidFill>
                <a:latin typeface="Arial-SGK-TV" pitchFamily="2" charset="0"/>
                <a:cs typeface="Arial-SGK-TV" pitchFamily="2" charset="0"/>
              </a:rPr>
              <a:t>xin</a:t>
            </a:r>
            <a:r>
              <a:rPr lang="en-US" sz="4400" dirty="0">
                <a:solidFill>
                  <a:srgbClr val="FF0000"/>
                </a:solidFill>
                <a:latin typeface="Arial-SGK-TV" pitchFamily="2" charset="0"/>
                <a:cs typeface="Arial-SGK-TV" pitchFamily="2" charset="0"/>
              </a:rPr>
              <a:t> </a:t>
            </a:r>
            <a:r>
              <a:rPr lang="en-US" sz="4400" dirty="0" err="1">
                <a:solidFill>
                  <a:srgbClr val="FF0000"/>
                </a:solidFill>
                <a:latin typeface="Arial-SGK-TV" pitchFamily="2" charset="0"/>
                <a:cs typeface="Arial-SGK-TV" pitchFamily="2" charset="0"/>
              </a:rPr>
              <a:t>lỗi</a:t>
            </a:r>
            <a:endParaRPr lang="en-US" sz="4400" dirty="0">
              <a:solidFill>
                <a:srgbClr val="FF0000"/>
              </a:solidFill>
              <a:latin typeface="Arial-SGK-TV" pitchFamily="2" charset="0"/>
              <a:cs typeface="Arial-SGK-TV"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a:solidFill>
                  <a:srgbClr val="FF0000"/>
                </a:solidFill>
                <a:latin typeface="Arial-SGK-TV" pitchFamily="2" charset="0"/>
                <a:cs typeface="Arial-SGK-TV" pitchFamily="2" charset="0"/>
              </a:rPr>
              <a:t>b</a:t>
            </a:r>
            <a:r>
              <a:rPr kumimoji="0" lang="en-US" sz="4400" b="0" i="0" u="none" strike="noStrike" kern="1200" cap="none" spc="0" normalizeH="0" baseline="0" noProof="0" dirty="0" err="1">
                <a:ln>
                  <a:noFill/>
                </a:ln>
                <a:solidFill>
                  <a:srgbClr val="FF0000"/>
                </a:solidFill>
                <a:effectLst/>
                <a:uLnTx/>
                <a:uFillTx/>
                <a:latin typeface="Arial-SGK-TV" pitchFamily="2" charset="0"/>
                <a:ea typeface="+mn-ea"/>
                <a:cs typeface="Arial-SGK-TV" pitchFamily="2" charset="0"/>
              </a:rPr>
              <a:t>uồn</a:t>
            </a:r>
            <a:r>
              <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rPr>
              <a:t> </a:t>
            </a:r>
            <a:r>
              <a:rPr kumimoji="0" lang="en-US" sz="4400" b="0" i="0" u="none" strike="noStrike" kern="1200" cap="none" spc="0" normalizeH="0" baseline="0" noProof="0" dirty="0" err="1">
                <a:ln>
                  <a:noFill/>
                </a:ln>
                <a:solidFill>
                  <a:srgbClr val="FF0000"/>
                </a:solidFill>
                <a:effectLst/>
                <a:uLnTx/>
                <a:uFillTx/>
                <a:latin typeface="Arial-SGK-TV" pitchFamily="2" charset="0"/>
                <a:ea typeface="+mn-ea"/>
                <a:cs typeface="Arial-SGK-TV" pitchFamily="2" charset="0"/>
              </a:rPr>
              <a:t>lắm</a:t>
            </a:r>
            <a:endParaRPr kumimoji="0" lang="en-US" sz="4400" b="0" i="0" u="none" strike="noStrike" kern="1200" cap="none" spc="0" normalizeH="0" baseline="0" noProof="0" dirty="0">
              <a:ln>
                <a:noFill/>
              </a:ln>
              <a:solidFill>
                <a:srgbClr val="FF0000"/>
              </a:solidFill>
              <a:effectLst/>
              <a:uLnTx/>
              <a:uFillTx/>
              <a:latin typeface="Arial-SGK-TV" pitchFamily="2" charset="0"/>
              <a:ea typeface="+mn-ea"/>
              <a:cs typeface="Arial-SGK-TV" pitchFamily="2" charset="0"/>
            </a:endParaRPr>
          </a:p>
        </p:txBody>
      </p:sp>
    </p:spTree>
    <p:extLst>
      <p:ext uri="{BB962C8B-B14F-4D97-AF65-F5344CB8AC3E}">
        <p14:creationId xmlns:p14="http://schemas.microsoft.com/office/powerpoint/2010/main" val="3996251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F8939-1626-4E06-BDF4-7D94BD118F51}"/>
              </a:ext>
            </a:extLst>
          </p:cNvPr>
          <p:cNvPicPr>
            <a:picLocks noChangeAspect="1"/>
          </p:cNvPicPr>
          <p:nvPr/>
        </p:nvPicPr>
        <p:blipFill>
          <a:blip r:embed="rId2"/>
          <a:stretch>
            <a:fillRect/>
          </a:stretch>
        </p:blipFill>
        <p:spPr>
          <a:xfrm>
            <a:off x="3290220" y="186629"/>
            <a:ext cx="5135323" cy="839738"/>
          </a:xfrm>
          <a:prstGeom prst="rect">
            <a:avLst/>
          </a:prstGeom>
        </p:spPr>
      </p:pic>
      <p:sp>
        <p:nvSpPr>
          <p:cNvPr id="3" name="TextBox 2">
            <a:extLst>
              <a:ext uri="{FF2B5EF4-FFF2-40B4-BE49-F238E27FC236}">
                <a16:creationId xmlns:a16="http://schemas.microsoft.com/office/drawing/2014/main" id="{4606C27E-B4C1-45AE-9431-5E77DA90CC47}"/>
              </a:ext>
            </a:extLst>
          </p:cNvPr>
          <p:cNvSpPr txBox="1"/>
          <p:nvPr/>
        </p:nvSpPr>
        <p:spPr>
          <a:xfrm>
            <a:off x="725864" y="838985"/>
            <a:ext cx="104920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Trong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rừng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nọ</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hiền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nhút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nhát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buổi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sáng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đang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kiếm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thấy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chạy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tới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đ</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ợc</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rồi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nấp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cuộn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tròn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ng</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vẫn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4" name="TextBox 3">
            <a:extLst>
              <a:ext uri="{FF2B5EF4-FFF2-40B4-BE49-F238E27FC236}">
                <a16:creationId xmlns:a16="http://schemas.microsoft.com/office/drawing/2014/main" id="{0C43B159-96E8-4451-B639-D2EF1ADD2CEA}"/>
              </a:ext>
            </a:extLst>
          </p:cNvPr>
          <p:cNvSpPr txBox="1"/>
          <p:nvPr/>
        </p:nvSpPr>
        <p:spPr>
          <a:xfrm>
            <a:off x="775627" y="2428299"/>
            <a:ext cx="104920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tìm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ơ</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để</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ngụ</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chợt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mưa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kéo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vội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b</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ớc</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hang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nhỏ</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ra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run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run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“Xin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lỗi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biết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của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t</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c</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Đừng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lắm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nhé</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5" name="TextBox 4">
            <a:extLst>
              <a:ext uri="{FF2B5EF4-FFF2-40B4-BE49-F238E27FC236}">
                <a16:creationId xmlns:a16="http://schemas.microsoft.com/office/drawing/2014/main" id="{0AD6FF99-FBC5-4BCA-A7CD-E8EB02B89E6C}"/>
              </a:ext>
            </a:extLst>
          </p:cNvPr>
          <p:cNvSpPr txBox="1"/>
          <p:nvPr/>
        </p:nvSpPr>
        <p:spPr>
          <a:xfrm>
            <a:off x="685432" y="4353516"/>
            <a:ext cx="104920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tốt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quá</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bè</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thật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Nghĩ</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thế</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mạnh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hẳn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lên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nhận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kết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với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hai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dọn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trang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chỗ</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lang="en-US" sz="2400" dirty="0">
                <a:solidFill>
                  <a:srgbClr val="002060"/>
                </a:solidFill>
                <a:latin typeface="Arial-SGK-TV" pitchFamily="2" charset="0"/>
                <a:cs typeface="Arial-SGK-TV" pitchFamily="2" charset="0"/>
              </a:rPr>
              <a:t>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đẹp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qua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ngày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vẻ</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áp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phải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sống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giữa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lang="en-US" sz="2400" dirty="0" err="1">
                <a:solidFill>
                  <a:srgbClr val="002060"/>
                </a:solidFill>
                <a:latin typeface="Arial-SGK-TV" pitchFamily="2" charset="0"/>
                <a:cs typeface="Arial-SGK-TV" pitchFamily="2" charset="0"/>
              </a:rPr>
              <a:t>lạnh</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giá</a:t>
            </a:r>
            <a:r>
              <a:rPr lang="en-US" sz="2400" dirty="0">
                <a:solidFill>
                  <a:srgbClr val="002060"/>
                </a:solidFill>
                <a:latin typeface="Arial-SGK-TV" pitchFamily="2" charset="0"/>
                <a:cs typeface="Arial-SGK-TV" pitchFamily="2" charset="0"/>
              </a:rPr>
              <a:t>. </a:t>
            </a:r>
            <a:endPar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endParaRPr>
          </a:p>
        </p:txBody>
      </p:sp>
      <p:sp>
        <p:nvSpPr>
          <p:cNvPr id="6" name="TextBox 5">
            <a:extLst>
              <a:ext uri="{FF2B5EF4-FFF2-40B4-BE49-F238E27FC236}">
                <a16:creationId xmlns:a16="http://schemas.microsoft.com/office/drawing/2014/main" id="{A4AD91FF-7F79-4A43-B741-F16BC701C403}"/>
              </a:ext>
            </a:extLst>
          </p:cNvPr>
          <p:cNvSpPr txBox="1"/>
          <p:nvPr/>
        </p:nvSpPr>
        <p:spPr>
          <a:xfrm>
            <a:off x="8509519" y="5999584"/>
            <a:ext cx="23793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SGK-TV" pitchFamily="2" charset="0"/>
                <a:ea typeface="+mn-ea"/>
                <a:cs typeface="Arial-SGK-TV" pitchFamily="2" charset="0"/>
              </a:rPr>
              <a:t>(Theo Minh Anh)</a:t>
            </a:r>
          </a:p>
        </p:txBody>
      </p:sp>
      <p:sp>
        <p:nvSpPr>
          <p:cNvPr id="8" name="Oval 7">
            <a:extLst>
              <a:ext uri="{FF2B5EF4-FFF2-40B4-BE49-F238E27FC236}">
                <a16:creationId xmlns:a16="http://schemas.microsoft.com/office/drawing/2014/main" id="{81BF9F0E-3E6F-4356-8622-CD44DB25454C}"/>
              </a:ext>
            </a:extLst>
          </p:cNvPr>
          <p:cNvSpPr/>
          <p:nvPr/>
        </p:nvSpPr>
        <p:spPr>
          <a:xfrm>
            <a:off x="567467" y="4246133"/>
            <a:ext cx="480767" cy="490194"/>
          </a:xfrm>
          <a:prstGeom prst="ellipse">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Arial-SGK-TV" pitchFamily="2" charset="0"/>
                <a:cs typeface="Arial-SGK-TV" pitchFamily="2" charset="0"/>
              </a:rPr>
              <a:t>3</a:t>
            </a:r>
          </a:p>
        </p:txBody>
      </p:sp>
      <p:sp>
        <p:nvSpPr>
          <p:cNvPr id="9" name="Oval 8">
            <a:extLst>
              <a:ext uri="{FF2B5EF4-FFF2-40B4-BE49-F238E27FC236}">
                <a16:creationId xmlns:a16="http://schemas.microsoft.com/office/drawing/2014/main" id="{085B73F2-8CF3-49A3-AB63-73C76EA058F9}"/>
              </a:ext>
            </a:extLst>
          </p:cNvPr>
          <p:cNvSpPr/>
          <p:nvPr/>
        </p:nvSpPr>
        <p:spPr>
          <a:xfrm>
            <a:off x="577791" y="2319635"/>
            <a:ext cx="480767" cy="490194"/>
          </a:xfrm>
          <a:prstGeom prst="ellipse">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Arial-SGK-TV" pitchFamily="2" charset="0"/>
                <a:cs typeface="Arial-SGK-TV" pitchFamily="2" charset="0"/>
              </a:rPr>
              <a:t>2</a:t>
            </a:r>
          </a:p>
        </p:txBody>
      </p:sp>
      <p:sp>
        <p:nvSpPr>
          <p:cNvPr id="10" name="Oval 9">
            <a:extLst>
              <a:ext uri="{FF2B5EF4-FFF2-40B4-BE49-F238E27FC236}">
                <a16:creationId xmlns:a16="http://schemas.microsoft.com/office/drawing/2014/main" id="{5C2D846A-6A56-44FA-8348-AA842C2B0962}"/>
              </a:ext>
            </a:extLst>
          </p:cNvPr>
          <p:cNvSpPr/>
          <p:nvPr/>
        </p:nvSpPr>
        <p:spPr>
          <a:xfrm>
            <a:off x="584462" y="772998"/>
            <a:ext cx="480767" cy="490194"/>
          </a:xfrm>
          <a:prstGeom prst="ellipse">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Arial-SGK-TV" pitchFamily="2" charset="0"/>
                <a:cs typeface="Arial-SGK-TV" pitchFamily="2" charset="0"/>
              </a:rPr>
              <a:t>1</a:t>
            </a:r>
          </a:p>
        </p:txBody>
      </p:sp>
    </p:spTree>
    <p:extLst>
      <p:ext uri="{BB962C8B-B14F-4D97-AF65-F5344CB8AC3E}">
        <p14:creationId xmlns:p14="http://schemas.microsoft.com/office/powerpoint/2010/main" val="32335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C76075F1-F4F8-41FA-8A5C-646A24BB0F25}"/>
              </a:ext>
            </a:extLst>
          </p:cNvPr>
          <p:cNvSpPr/>
          <p:nvPr/>
        </p:nvSpPr>
        <p:spPr>
          <a:xfrm>
            <a:off x="334587" y="111968"/>
            <a:ext cx="3565609" cy="810895"/>
          </a:xfrm>
          <a:prstGeom prst="cloud">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đoạn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1</a:t>
            </a:r>
          </a:p>
        </p:txBody>
      </p:sp>
      <p:sp>
        <p:nvSpPr>
          <p:cNvPr id="3" name="TextBox 2">
            <a:extLst>
              <a:ext uri="{FF2B5EF4-FFF2-40B4-BE49-F238E27FC236}">
                <a16:creationId xmlns:a16="http://schemas.microsoft.com/office/drawing/2014/main" id="{0E14AC84-70C7-4063-A5C9-D5305E013EBA}"/>
              </a:ext>
            </a:extLst>
          </p:cNvPr>
          <p:cNvSpPr txBox="1"/>
          <p:nvPr/>
        </p:nvSpPr>
        <p:spPr>
          <a:xfrm>
            <a:off x="707203" y="1156225"/>
            <a:ext cx="10492033" cy="2246769"/>
          </a:xfrm>
          <a:prstGeom prst="rect">
            <a:avLst/>
          </a:prstGeom>
          <a:noFill/>
        </p:spPr>
        <p:txBody>
          <a:bodyPr wrap="square" rtlCol="0">
            <a:spAutoFit/>
          </a:bodyPr>
          <a:lstStyle/>
          <a:p>
            <a:r>
              <a:rPr lang="en-US" dirty="0"/>
              <a:t>       </a:t>
            </a:r>
            <a:r>
              <a:rPr lang="en-US" sz="2800" dirty="0" err="1">
                <a:solidFill>
                  <a:srgbClr val="002060"/>
                </a:solidFill>
                <a:latin typeface="Arial-SGK-TV" pitchFamily="2" charset="0"/>
                <a:cs typeface="Arial-SGK-TV" pitchFamily="2" charset="0"/>
              </a:rPr>
              <a:t>Trong</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khu</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rừng</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nọ</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có</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chú</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nhím</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nâu</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hiền</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lành</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nhút</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nhát</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Một</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buổi</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sáng</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chú</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đang</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kiếm</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quả</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cây</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thì</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thấy</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nhím</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trắng</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chạy</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tới</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Nhím</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trắng</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vồn</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vã</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Chào</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bạn</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Rất</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vui</a:t>
            </a:r>
            <a:r>
              <a:rPr lang="en-US" sz="2800" dirty="0">
                <a:solidFill>
                  <a:srgbClr val="002060"/>
                </a:solidFill>
                <a:latin typeface="Arial-SGK-TV" pitchFamily="2" charset="0"/>
                <a:cs typeface="Arial-SGK-TV" pitchFamily="2" charset="0"/>
              </a:rPr>
              <a:t> đ</a:t>
            </a:r>
            <a:r>
              <a:rPr lang="vi-VN" sz="2800" dirty="0">
                <a:solidFill>
                  <a:srgbClr val="002060"/>
                </a:solidFill>
                <a:latin typeface="Arial-SGK-TV" pitchFamily="2" charset="0"/>
                <a:cs typeface="Arial-SGK-TV" pitchFamily="2" charset="0"/>
              </a:rPr>
              <a:t>ư</a:t>
            </a:r>
            <a:r>
              <a:rPr lang="en-US" sz="2800" dirty="0" err="1">
                <a:solidFill>
                  <a:srgbClr val="002060"/>
                </a:solidFill>
                <a:latin typeface="Arial-SGK-TV" pitchFamily="2" charset="0"/>
                <a:cs typeface="Arial-SGK-TV" pitchFamily="2" charset="0"/>
              </a:rPr>
              <a:t>ợc</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gặp</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bạn</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Nhím</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nâu</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lúng</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túng</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nói</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lí</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nhí</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Chào</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bạn</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rồi</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nấp</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vào</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bụi</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cây</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Chú</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cuộn</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tròn</a:t>
            </a:r>
            <a:r>
              <a:rPr lang="en-US" sz="2800" dirty="0">
                <a:solidFill>
                  <a:srgbClr val="002060"/>
                </a:solidFill>
                <a:latin typeface="Arial-SGK-TV" pitchFamily="2" charset="0"/>
                <a:cs typeface="Arial-SGK-TV" pitchFamily="2" charset="0"/>
              </a:rPr>
              <a:t> ng</a:t>
            </a:r>
            <a:r>
              <a:rPr lang="vi-VN" sz="2800" dirty="0">
                <a:solidFill>
                  <a:srgbClr val="002060"/>
                </a:solidFill>
                <a:latin typeface="Arial-SGK-TV" pitchFamily="2" charset="0"/>
                <a:cs typeface="Arial-SGK-TV" pitchFamily="2" charset="0"/>
              </a:rPr>
              <a:t>ư</a:t>
            </a:r>
            <a:r>
              <a:rPr lang="en-US" sz="2800" dirty="0" err="1">
                <a:solidFill>
                  <a:srgbClr val="002060"/>
                </a:solidFill>
                <a:latin typeface="Arial-SGK-TV" pitchFamily="2" charset="0"/>
                <a:cs typeface="Arial-SGK-TV" pitchFamily="2" charset="0"/>
              </a:rPr>
              <a:t>ời</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lại</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mà</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vẫn</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sợ</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hãi</a:t>
            </a:r>
            <a:r>
              <a:rPr lang="en-US" sz="2800" dirty="0">
                <a:solidFill>
                  <a:srgbClr val="002060"/>
                </a:solidFill>
                <a:latin typeface="Arial-SGK-TV" pitchFamily="2" charset="0"/>
                <a:cs typeface="Arial-SGK-TV" pitchFamily="2" charset="0"/>
              </a:rPr>
              <a:t>.</a:t>
            </a:r>
          </a:p>
        </p:txBody>
      </p:sp>
      <p:pic>
        <p:nvPicPr>
          <p:cNvPr id="4" name="Picture 3">
            <a:extLst>
              <a:ext uri="{FF2B5EF4-FFF2-40B4-BE49-F238E27FC236}">
                <a16:creationId xmlns:a16="http://schemas.microsoft.com/office/drawing/2014/main" id="{C79123C1-DA88-4D75-B1D7-CAB46C1CCE86}"/>
              </a:ext>
            </a:extLst>
          </p:cNvPr>
          <p:cNvPicPr>
            <a:picLocks noChangeAspect="1"/>
          </p:cNvPicPr>
          <p:nvPr/>
        </p:nvPicPr>
        <p:blipFill>
          <a:blip r:embed="rId2"/>
          <a:stretch>
            <a:fillRect/>
          </a:stretch>
        </p:blipFill>
        <p:spPr>
          <a:xfrm>
            <a:off x="3570138" y="429225"/>
            <a:ext cx="5135323" cy="839738"/>
          </a:xfrm>
          <a:prstGeom prst="rect">
            <a:avLst/>
          </a:prstGeom>
        </p:spPr>
      </p:pic>
      <p:sp>
        <p:nvSpPr>
          <p:cNvPr id="5" name="TextBox 4">
            <a:extLst>
              <a:ext uri="{FF2B5EF4-FFF2-40B4-BE49-F238E27FC236}">
                <a16:creationId xmlns:a16="http://schemas.microsoft.com/office/drawing/2014/main" id="{F70A7C3B-A389-4A91-B08E-A3D1783B8CA4}"/>
              </a:ext>
            </a:extLst>
          </p:cNvPr>
          <p:cNvSpPr txBox="1"/>
          <p:nvPr/>
        </p:nvSpPr>
        <p:spPr>
          <a:xfrm>
            <a:off x="758536" y="4364181"/>
            <a:ext cx="10193482" cy="1077218"/>
          </a:xfrm>
          <a:prstGeom prst="rect">
            <a:avLst/>
          </a:prstGeom>
          <a:noFill/>
        </p:spPr>
        <p:txBody>
          <a:bodyPr wrap="square" rtlCol="0">
            <a:spAutoFit/>
          </a:bodyPr>
          <a:lstStyle/>
          <a:p>
            <a:r>
              <a:rPr lang="en-US" sz="3200" dirty="0" err="1">
                <a:latin typeface="Arial-SGK-TV" pitchFamily="2" charset="0"/>
                <a:cs typeface="Arial-SGK-TV" pitchFamily="2" charset="0"/>
              </a:rPr>
              <a:t>Một</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buổi</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sáng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chú</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đang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kiếm</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quả</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cây</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thì</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thấy</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nhím</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trắng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chạy</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tới</a:t>
            </a:r>
            <a:r>
              <a:rPr lang="en-US" sz="3200" dirty="0">
                <a:latin typeface="Arial-SGK-TV" pitchFamily="2" charset="0"/>
                <a:cs typeface="Arial-SGK-TV" pitchFamily="2" charset="0"/>
              </a:rPr>
              <a:t>.</a:t>
            </a:r>
          </a:p>
        </p:txBody>
      </p:sp>
      <p:cxnSp>
        <p:nvCxnSpPr>
          <p:cNvPr id="6" name="Straight Connector 5">
            <a:extLst>
              <a:ext uri="{FF2B5EF4-FFF2-40B4-BE49-F238E27FC236}">
                <a16:creationId xmlns:a16="http://schemas.microsoft.com/office/drawing/2014/main" id="{7A88D0E6-2612-4DD2-A52F-397E6F41B6BF}"/>
              </a:ext>
            </a:extLst>
          </p:cNvPr>
          <p:cNvCxnSpPr/>
          <p:nvPr/>
        </p:nvCxnSpPr>
        <p:spPr>
          <a:xfrm flipH="1">
            <a:off x="3491345" y="4416136"/>
            <a:ext cx="72737" cy="47798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0D5373B9-AE90-42F6-99D2-06DAA44DF29D}"/>
              </a:ext>
            </a:extLst>
          </p:cNvPr>
          <p:cNvCxnSpPr/>
          <p:nvPr/>
        </p:nvCxnSpPr>
        <p:spPr>
          <a:xfrm flipH="1">
            <a:off x="7823859" y="4437908"/>
            <a:ext cx="72737" cy="47798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DC3A6C6-272B-473B-8DC8-6A48C47101AA}"/>
              </a:ext>
            </a:extLst>
          </p:cNvPr>
          <p:cNvSpPr txBox="1"/>
          <p:nvPr/>
        </p:nvSpPr>
        <p:spPr>
          <a:xfrm>
            <a:off x="1706273" y="3582603"/>
            <a:ext cx="1244251" cy="523220"/>
          </a:xfrm>
          <a:prstGeom prst="rect">
            <a:avLst/>
          </a:prstGeom>
          <a:solidFill>
            <a:schemeClr val="accent4">
              <a:lumMod val="40000"/>
              <a:lumOff val="60000"/>
            </a:schemeClr>
          </a:solidFill>
        </p:spPr>
        <p:txBody>
          <a:bodyPr wrap="none" rtlCol="0">
            <a:spAutoFit/>
          </a:bodyPr>
          <a:lstStyle/>
          <a:p>
            <a:r>
              <a:rPr lang="en-US" sz="2800" dirty="0" err="1">
                <a:latin typeface="Arial-SGK-TV" pitchFamily="2" charset="0"/>
                <a:cs typeface="Arial-SGK-TV" pitchFamily="2" charset="0"/>
              </a:rPr>
              <a:t>vồn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vã</a:t>
            </a:r>
            <a:endParaRPr lang="en-US" sz="2800" dirty="0">
              <a:latin typeface="Arial-SGK-TV" pitchFamily="2" charset="0"/>
              <a:cs typeface="Arial-SGK-TV" pitchFamily="2" charset="0"/>
            </a:endParaRPr>
          </a:p>
        </p:txBody>
      </p:sp>
      <p:cxnSp>
        <p:nvCxnSpPr>
          <p:cNvPr id="9" name="Straight Arrow Connector 8">
            <a:extLst>
              <a:ext uri="{FF2B5EF4-FFF2-40B4-BE49-F238E27FC236}">
                <a16:creationId xmlns:a16="http://schemas.microsoft.com/office/drawing/2014/main" id="{B5B56810-2479-46BA-9C1B-2850E6F1314C}"/>
              </a:ext>
            </a:extLst>
          </p:cNvPr>
          <p:cNvCxnSpPr>
            <a:cxnSpLocks/>
            <a:stCxn id="8" idx="3"/>
            <a:endCxn id="10" idx="1"/>
          </p:cNvCxnSpPr>
          <p:nvPr/>
        </p:nvCxnSpPr>
        <p:spPr>
          <a:xfrm>
            <a:off x="2950524" y="3844213"/>
            <a:ext cx="164975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17831581-DF71-4C90-AB68-DB459811B7C0}"/>
              </a:ext>
            </a:extLst>
          </p:cNvPr>
          <p:cNvSpPr/>
          <p:nvPr/>
        </p:nvSpPr>
        <p:spPr>
          <a:xfrm>
            <a:off x="4600279" y="3349691"/>
            <a:ext cx="6381852" cy="989044"/>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SGK-TV" pitchFamily="2" charset="0"/>
                <a:cs typeface="Arial-SGK-TV" pitchFamily="2" charset="0"/>
              </a:rPr>
              <a:t>Niềm</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nở</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nhiệt</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tình</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khi</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trò</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chuyện</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với</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người</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khác</a:t>
            </a:r>
            <a:r>
              <a:rPr lang="en-US" sz="2800" dirty="0">
                <a:solidFill>
                  <a:schemeClr val="tx1"/>
                </a:solidFill>
                <a:latin typeface="Arial-SGK-TV" pitchFamily="2" charset="0"/>
                <a:cs typeface="Arial-SGK-TV" pitchFamily="2" charset="0"/>
              </a:rPr>
              <a:t>.</a:t>
            </a:r>
          </a:p>
        </p:txBody>
      </p:sp>
    </p:spTree>
    <p:extLst>
      <p:ext uri="{BB962C8B-B14F-4D97-AF65-F5344CB8AC3E}">
        <p14:creationId xmlns:p14="http://schemas.microsoft.com/office/powerpoint/2010/main" val="253155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724DEE-C32A-476B-BBBF-B2CCBBAA0DAD}"/>
              </a:ext>
            </a:extLst>
          </p:cNvPr>
          <p:cNvSpPr txBox="1"/>
          <p:nvPr/>
        </p:nvSpPr>
        <p:spPr>
          <a:xfrm>
            <a:off x="607676" y="1429924"/>
            <a:ext cx="1049203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tìm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a:t>
            </a:r>
            <a:r>
              <a:rPr kumimoji="0" lang="vi-VN"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ơ</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để</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trú</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ngụ</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Bất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chợt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mưa</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kéo</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vội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b</a:t>
            </a:r>
            <a:r>
              <a:rPr kumimoji="0" lang="vi-VN"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ớc</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cái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hang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nhỏ</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ra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run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run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“Xin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lỗi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biết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nhà</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của</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t</a:t>
            </a:r>
            <a:r>
              <a:rPr kumimoji="0" lang="vi-VN"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ơi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c</a:t>
            </a:r>
            <a:r>
              <a:rPr kumimoji="0" lang="vi-VN"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Đừng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ngại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lắm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nhé</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3" name="Cloud 2">
            <a:extLst>
              <a:ext uri="{FF2B5EF4-FFF2-40B4-BE49-F238E27FC236}">
                <a16:creationId xmlns:a16="http://schemas.microsoft.com/office/drawing/2014/main" id="{2DA98864-50A4-42B5-A6A0-EBC6B686593F}"/>
              </a:ext>
            </a:extLst>
          </p:cNvPr>
          <p:cNvSpPr/>
          <p:nvPr/>
        </p:nvSpPr>
        <p:spPr>
          <a:xfrm>
            <a:off x="334587" y="111968"/>
            <a:ext cx="3565609" cy="810895"/>
          </a:xfrm>
          <a:prstGeom prst="cloud">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đoạn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2</a:t>
            </a:r>
          </a:p>
        </p:txBody>
      </p:sp>
      <p:pic>
        <p:nvPicPr>
          <p:cNvPr id="4" name="Picture 3">
            <a:extLst>
              <a:ext uri="{FF2B5EF4-FFF2-40B4-BE49-F238E27FC236}">
                <a16:creationId xmlns:a16="http://schemas.microsoft.com/office/drawing/2014/main" id="{6FD3165A-337D-495D-AB9D-123A3D25D82B}"/>
              </a:ext>
            </a:extLst>
          </p:cNvPr>
          <p:cNvPicPr>
            <a:picLocks noChangeAspect="1"/>
          </p:cNvPicPr>
          <p:nvPr/>
        </p:nvPicPr>
        <p:blipFill>
          <a:blip r:embed="rId2"/>
          <a:stretch>
            <a:fillRect/>
          </a:stretch>
        </p:blipFill>
        <p:spPr>
          <a:xfrm>
            <a:off x="3570138" y="429225"/>
            <a:ext cx="5135323" cy="839738"/>
          </a:xfrm>
          <a:prstGeom prst="rect">
            <a:avLst/>
          </a:prstGeom>
        </p:spPr>
      </p:pic>
      <p:sp>
        <p:nvSpPr>
          <p:cNvPr id="5" name="TextBox 4">
            <a:extLst>
              <a:ext uri="{FF2B5EF4-FFF2-40B4-BE49-F238E27FC236}">
                <a16:creationId xmlns:a16="http://schemas.microsoft.com/office/drawing/2014/main" id="{A00252E9-D65D-4D6A-9B35-8F99130865FD}"/>
              </a:ext>
            </a:extLst>
          </p:cNvPr>
          <p:cNvSpPr txBox="1"/>
          <p:nvPr/>
        </p:nvSpPr>
        <p:spPr>
          <a:xfrm>
            <a:off x="1155767" y="4301061"/>
            <a:ext cx="1305165" cy="523220"/>
          </a:xfrm>
          <a:prstGeom prst="rect">
            <a:avLst/>
          </a:prstGeom>
          <a:solidFill>
            <a:schemeClr val="accent4">
              <a:lumMod val="40000"/>
              <a:lumOff val="60000"/>
            </a:schemeClr>
          </a:solidFill>
        </p:spPr>
        <p:txBody>
          <a:bodyPr wrap="none" rtlCol="0">
            <a:spAutoFit/>
          </a:bodyPr>
          <a:lstStyle/>
          <a:p>
            <a:r>
              <a:rPr lang="en-US" sz="2800" dirty="0" err="1">
                <a:latin typeface="Arial-SGK-TV" pitchFamily="2" charset="0"/>
                <a:cs typeface="Arial-SGK-TV" pitchFamily="2" charset="0"/>
              </a:rPr>
              <a:t>trú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ngụ</a:t>
            </a:r>
            <a:endParaRPr lang="en-US" sz="2800" dirty="0">
              <a:latin typeface="Arial-SGK-TV" pitchFamily="2" charset="0"/>
              <a:cs typeface="Arial-SGK-TV" pitchFamily="2" charset="0"/>
            </a:endParaRPr>
          </a:p>
        </p:txBody>
      </p:sp>
      <p:cxnSp>
        <p:nvCxnSpPr>
          <p:cNvPr id="6" name="Straight Arrow Connector 5">
            <a:extLst>
              <a:ext uri="{FF2B5EF4-FFF2-40B4-BE49-F238E27FC236}">
                <a16:creationId xmlns:a16="http://schemas.microsoft.com/office/drawing/2014/main" id="{986B3A2B-1889-4B4E-858F-1C882D700383}"/>
              </a:ext>
            </a:extLst>
          </p:cNvPr>
          <p:cNvCxnSpPr>
            <a:cxnSpLocks/>
            <a:stCxn id="5" idx="3"/>
            <a:endCxn id="7" idx="1"/>
          </p:cNvCxnSpPr>
          <p:nvPr/>
        </p:nvCxnSpPr>
        <p:spPr>
          <a:xfrm>
            <a:off x="2460932" y="4562671"/>
            <a:ext cx="164482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Flowchart: Alternate Process 6">
            <a:extLst>
              <a:ext uri="{FF2B5EF4-FFF2-40B4-BE49-F238E27FC236}">
                <a16:creationId xmlns:a16="http://schemas.microsoft.com/office/drawing/2014/main" id="{18F747BF-FD9F-4F7F-BF7D-492AACE5ACF0}"/>
              </a:ext>
            </a:extLst>
          </p:cNvPr>
          <p:cNvSpPr/>
          <p:nvPr/>
        </p:nvSpPr>
        <p:spPr>
          <a:xfrm>
            <a:off x="4105757" y="4068149"/>
            <a:ext cx="6381852" cy="989044"/>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SGK-TV" pitchFamily="2" charset="0"/>
                <a:cs typeface="Arial-SGK-TV" pitchFamily="2" charset="0"/>
              </a:rPr>
              <a:t>Sinh</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sống</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tạm</a:t>
            </a:r>
            <a:r>
              <a:rPr lang="en-US" sz="2800" dirty="0">
                <a:solidFill>
                  <a:schemeClr val="tx1"/>
                </a:solidFill>
                <a:latin typeface="Arial-SGK-TV" pitchFamily="2" charset="0"/>
                <a:cs typeface="Arial-SGK-TV" pitchFamily="2" charset="0"/>
              </a:rPr>
              <a:t> ở </a:t>
            </a:r>
            <a:r>
              <a:rPr lang="en-US" sz="2800" dirty="0" err="1">
                <a:solidFill>
                  <a:schemeClr val="tx1"/>
                </a:solidFill>
                <a:latin typeface="Arial-SGK-TV" pitchFamily="2" charset="0"/>
                <a:cs typeface="Arial-SGK-TV" pitchFamily="2" charset="0"/>
              </a:rPr>
              <a:t>một</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nơi</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nào</a:t>
            </a:r>
            <a:r>
              <a:rPr lang="en-US" sz="2800" dirty="0">
                <a:solidFill>
                  <a:schemeClr val="tx1"/>
                </a:solidFill>
                <a:latin typeface="Arial-SGK-TV" pitchFamily="2" charset="0"/>
                <a:cs typeface="Arial-SGK-TV" pitchFamily="2" charset="0"/>
              </a:rPr>
              <a:t> </a:t>
            </a:r>
            <a:r>
              <a:rPr lang="en-US" sz="2800" dirty="0" err="1">
                <a:solidFill>
                  <a:schemeClr val="tx1"/>
                </a:solidFill>
                <a:latin typeface="Arial-SGK-TV" pitchFamily="2" charset="0"/>
                <a:cs typeface="Arial-SGK-TV" pitchFamily="2" charset="0"/>
              </a:rPr>
              <a:t>đó</a:t>
            </a:r>
            <a:r>
              <a:rPr lang="en-US" sz="2800" dirty="0">
                <a:solidFill>
                  <a:schemeClr val="tx1"/>
                </a:solidFill>
                <a:latin typeface="Arial-SGK-TV" pitchFamily="2" charset="0"/>
                <a:cs typeface="Arial-SGK-TV" pitchFamily="2" charset="0"/>
              </a:rPr>
              <a:t>.</a:t>
            </a:r>
          </a:p>
        </p:txBody>
      </p:sp>
    </p:spTree>
    <p:extLst>
      <p:ext uri="{BB962C8B-B14F-4D97-AF65-F5344CB8AC3E}">
        <p14:creationId xmlns:p14="http://schemas.microsoft.com/office/powerpoint/2010/main" val="112006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2AA59B9C-451C-454D-8613-473230840A60}"/>
              </a:ext>
            </a:extLst>
          </p:cNvPr>
          <p:cNvSpPr/>
          <p:nvPr/>
        </p:nvSpPr>
        <p:spPr>
          <a:xfrm>
            <a:off x="334587" y="111968"/>
            <a:ext cx="3565609" cy="810895"/>
          </a:xfrm>
          <a:prstGeom prst="cloud">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đoạn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3</a:t>
            </a:r>
          </a:p>
        </p:txBody>
      </p:sp>
      <p:pic>
        <p:nvPicPr>
          <p:cNvPr id="3" name="Picture 2">
            <a:extLst>
              <a:ext uri="{FF2B5EF4-FFF2-40B4-BE49-F238E27FC236}">
                <a16:creationId xmlns:a16="http://schemas.microsoft.com/office/drawing/2014/main" id="{A4E4BC76-19CE-4641-9500-F5D85CE7BC55}"/>
              </a:ext>
            </a:extLst>
          </p:cNvPr>
          <p:cNvPicPr>
            <a:picLocks noChangeAspect="1"/>
          </p:cNvPicPr>
          <p:nvPr/>
        </p:nvPicPr>
        <p:blipFill>
          <a:blip r:embed="rId2"/>
          <a:stretch>
            <a:fillRect/>
          </a:stretch>
        </p:blipFill>
        <p:spPr>
          <a:xfrm>
            <a:off x="3570138" y="429225"/>
            <a:ext cx="5135323" cy="839738"/>
          </a:xfrm>
          <a:prstGeom prst="rect">
            <a:avLst/>
          </a:prstGeom>
        </p:spPr>
      </p:pic>
      <p:sp>
        <p:nvSpPr>
          <p:cNvPr id="4" name="TextBox 3">
            <a:extLst>
              <a:ext uri="{FF2B5EF4-FFF2-40B4-BE49-F238E27FC236}">
                <a16:creationId xmlns:a16="http://schemas.microsoft.com/office/drawing/2014/main" id="{1A617306-3364-4A08-901F-29148A4C3601}"/>
              </a:ext>
            </a:extLst>
          </p:cNvPr>
          <p:cNvSpPr txBox="1"/>
          <p:nvPr/>
        </p:nvSpPr>
        <p:spPr>
          <a:xfrm>
            <a:off x="685432" y="1358390"/>
            <a:ext cx="1049203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tốt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quá</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ấy</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đúng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bè</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thật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Nghĩ</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thế</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mạnh</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dạn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hẳn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lên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nhận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lời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kết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với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Cả</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hai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thu</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dọn</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trang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trí</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chỗ</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lang="en-US" sz="2800" dirty="0">
                <a:solidFill>
                  <a:srgbClr val="002060"/>
                </a:solidFill>
                <a:latin typeface="Arial-SGK-TV" pitchFamily="2" charset="0"/>
                <a:cs typeface="Arial-SGK-TV" pitchFamily="2" charset="0"/>
              </a:rPr>
              <a:t>ở</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cho</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đẹp</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trải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qua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những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ngày</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vẻ</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ấm</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áp</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vì</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phải</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sống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giữa</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giá</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8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lạnh</a:t>
            </a:r>
            <a:r>
              <a:rPr kumimoji="0" lang="en-US" sz="28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5" name="TextBox 4">
            <a:extLst>
              <a:ext uri="{FF2B5EF4-FFF2-40B4-BE49-F238E27FC236}">
                <a16:creationId xmlns:a16="http://schemas.microsoft.com/office/drawing/2014/main" id="{C167AD6C-5E01-4A0D-B536-ED8612132D26}"/>
              </a:ext>
            </a:extLst>
          </p:cNvPr>
          <p:cNvSpPr txBox="1"/>
          <p:nvPr/>
        </p:nvSpPr>
        <p:spPr>
          <a:xfrm>
            <a:off x="758536" y="4364181"/>
            <a:ext cx="10193482" cy="1015663"/>
          </a:xfrm>
          <a:prstGeom prst="rect">
            <a:avLst/>
          </a:prstGeom>
          <a:noFill/>
        </p:spPr>
        <p:txBody>
          <a:bodyPr wrap="square" rtlCol="0">
            <a:spAutoFit/>
          </a:bodyPr>
          <a:lstStyle/>
          <a:p>
            <a:r>
              <a:rPr lang="en-US" sz="3200" dirty="0">
                <a:latin typeface="Arial-SGK-TV" pitchFamily="2" charset="0"/>
                <a:cs typeface="Arial-SGK-TV" pitchFamily="2" charset="0"/>
              </a:rPr>
              <a:t> </a:t>
            </a:r>
            <a:r>
              <a:rPr lang="en-US" sz="2800" dirty="0" err="1">
                <a:latin typeface="Arial-SGK-TV" pitchFamily="2" charset="0"/>
                <a:cs typeface="Arial-SGK-TV" pitchFamily="2" charset="0"/>
              </a:rPr>
              <a:t>Chúng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trải</a:t>
            </a:r>
            <a:r>
              <a:rPr lang="en-US" sz="2800" dirty="0">
                <a:latin typeface="Arial-SGK-TV" pitchFamily="2" charset="0"/>
                <a:cs typeface="Arial-SGK-TV" pitchFamily="2" charset="0"/>
              </a:rPr>
              <a:t> qua </a:t>
            </a:r>
            <a:r>
              <a:rPr lang="en-US" sz="2800" dirty="0" err="1">
                <a:latin typeface="Arial-SGK-TV" pitchFamily="2" charset="0"/>
                <a:cs typeface="Arial-SGK-TV" pitchFamily="2" charset="0"/>
              </a:rPr>
              <a:t>những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ngày</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vẻ</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ấm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vì</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không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một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mình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giữa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mùa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đông</a:t>
            </a:r>
            <a:r>
              <a:rPr lang="en-US" sz="2800" dirty="0">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lạnh</a:t>
            </a:r>
            <a:r>
              <a:rPr lang="en-US" sz="2800" dirty="0">
                <a:solidFill>
                  <a:srgbClr val="002060"/>
                </a:solidFill>
                <a:latin typeface="Arial-SGK-TV" pitchFamily="2" charset="0"/>
                <a:cs typeface="Arial-SGK-TV" pitchFamily="2" charset="0"/>
              </a:rPr>
              <a:t> </a:t>
            </a:r>
            <a:r>
              <a:rPr lang="en-US" sz="2800" dirty="0" err="1">
                <a:solidFill>
                  <a:srgbClr val="002060"/>
                </a:solidFill>
                <a:latin typeface="Arial-SGK-TV" pitchFamily="2" charset="0"/>
                <a:cs typeface="Arial-SGK-TV" pitchFamily="2" charset="0"/>
              </a:rPr>
              <a:t>giá</a:t>
            </a:r>
            <a:r>
              <a:rPr lang="en-US" sz="2800" dirty="0">
                <a:solidFill>
                  <a:srgbClr val="002060"/>
                </a:solidFill>
                <a:latin typeface="Arial-SGK-TV" pitchFamily="2" charset="0"/>
                <a:cs typeface="Arial-SGK-TV" pitchFamily="2" charset="0"/>
              </a:rPr>
              <a:t> </a:t>
            </a:r>
            <a:r>
              <a:rPr lang="en-US" sz="2800" dirty="0">
                <a:latin typeface="Arial-SGK-TV" pitchFamily="2" charset="0"/>
                <a:cs typeface="Arial-SGK-TV" pitchFamily="2" charset="0"/>
              </a:rPr>
              <a:t>.</a:t>
            </a:r>
          </a:p>
        </p:txBody>
      </p:sp>
      <p:cxnSp>
        <p:nvCxnSpPr>
          <p:cNvPr id="6" name="Straight Connector 5">
            <a:extLst>
              <a:ext uri="{FF2B5EF4-FFF2-40B4-BE49-F238E27FC236}">
                <a16:creationId xmlns:a16="http://schemas.microsoft.com/office/drawing/2014/main" id="{6609A106-A903-4EA8-81D9-B9A2081C3AA6}"/>
              </a:ext>
            </a:extLst>
          </p:cNvPr>
          <p:cNvCxnSpPr/>
          <p:nvPr/>
        </p:nvCxnSpPr>
        <p:spPr>
          <a:xfrm flipH="1">
            <a:off x="6383835" y="4416136"/>
            <a:ext cx="72737" cy="47798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93483CA-7AD3-4AE5-8229-85A42579546C}"/>
              </a:ext>
            </a:extLst>
          </p:cNvPr>
          <p:cNvCxnSpPr/>
          <p:nvPr/>
        </p:nvCxnSpPr>
        <p:spPr>
          <a:xfrm flipH="1">
            <a:off x="7506618" y="4447238"/>
            <a:ext cx="72737" cy="47798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75E6278-8819-4625-9A03-DF5388909A39}"/>
              </a:ext>
            </a:extLst>
          </p:cNvPr>
          <p:cNvCxnSpPr/>
          <p:nvPr/>
        </p:nvCxnSpPr>
        <p:spPr>
          <a:xfrm flipH="1">
            <a:off x="2377892" y="4926209"/>
            <a:ext cx="72737" cy="47798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603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F8939-1626-4E06-BDF4-7D94BD118F51}"/>
              </a:ext>
            </a:extLst>
          </p:cNvPr>
          <p:cNvPicPr>
            <a:picLocks noChangeAspect="1"/>
          </p:cNvPicPr>
          <p:nvPr/>
        </p:nvPicPr>
        <p:blipFill>
          <a:blip r:embed="rId2"/>
          <a:stretch>
            <a:fillRect/>
          </a:stretch>
        </p:blipFill>
        <p:spPr>
          <a:xfrm>
            <a:off x="5271797" y="214621"/>
            <a:ext cx="4823926" cy="839738"/>
          </a:xfrm>
          <a:prstGeom prst="rect">
            <a:avLst/>
          </a:prstGeom>
        </p:spPr>
      </p:pic>
      <p:sp>
        <p:nvSpPr>
          <p:cNvPr id="3" name="TextBox 2">
            <a:extLst>
              <a:ext uri="{FF2B5EF4-FFF2-40B4-BE49-F238E27FC236}">
                <a16:creationId xmlns:a16="http://schemas.microsoft.com/office/drawing/2014/main" id="{4606C27E-B4C1-45AE-9431-5E77DA90CC47}"/>
              </a:ext>
            </a:extLst>
          </p:cNvPr>
          <p:cNvSpPr txBox="1"/>
          <p:nvPr/>
        </p:nvSpPr>
        <p:spPr>
          <a:xfrm>
            <a:off x="725864" y="838985"/>
            <a:ext cx="104920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Trong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rừng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nọ</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hiền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nhút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nhát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buổi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sáng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đang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kiếm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thấy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chạy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tới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đ</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ợc</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rồi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nấp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cuộn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tròn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ng</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vẫn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4" name="TextBox 3">
            <a:extLst>
              <a:ext uri="{FF2B5EF4-FFF2-40B4-BE49-F238E27FC236}">
                <a16:creationId xmlns:a16="http://schemas.microsoft.com/office/drawing/2014/main" id="{0C43B159-96E8-4451-B639-D2EF1ADD2CEA}"/>
              </a:ext>
            </a:extLst>
          </p:cNvPr>
          <p:cNvSpPr txBox="1"/>
          <p:nvPr/>
        </p:nvSpPr>
        <p:spPr>
          <a:xfrm>
            <a:off x="775627" y="2428299"/>
            <a:ext cx="104920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tìm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ơ</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để</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ngụ</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chợt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mưa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kéo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vội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b</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ớc</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hang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nhỏ</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ra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run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run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“Xin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lỗi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biết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của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t</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c</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Đừng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lắm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nhé</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5" name="TextBox 4">
            <a:extLst>
              <a:ext uri="{FF2B5EF4-FFF2-40B4-BE49-F238E27FC236}">
                <a16:creationId xmlns:a16="http://schemas.microsoft.com/office/drawing/2014/main" id="{0AD6FF99-FBC5-4BCA-A7CD-E8EB02B89E6C}"/>
              </a:ext>
            </a:extLst>
          </p:cNvPr>
          <p:cNvSpPr txBox="1"/>
          <p:nvPr/>
        </p:nvSpPr>
        <p:spPr>
          <a:xfrm>
            <a:off x="685432" y="4353516"/>
            <a:ext cx="104920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tốt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quá</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bè</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thật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Nghĩ</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thế</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mạnh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hẳn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lên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nhận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kết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với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hai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dọn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trang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chỗ</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đẹp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qua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ngày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vẻ</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áp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phải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sống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giữa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giá</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6" name="TextBox 5">
            <a:extLst>
              <a:ext uri="{FF2B5EF4-FFF2-40B4-BE49-F238E27FC236}">
                <a16:creationId xmlns:a16="http://schemas.microsoft.com/office/drawing/2014/main" id="{A4AD91FF-7F79-4A43-B741-F16BC701C403}"/>
              </a:ext>
            </a:extLst>
          </p:cNvPr>
          <p:cNvSpPr txBox="1"/>
          <p:nvPr/>
        </p:nvSpPr>
        <p:spPr>
          <a:xfrm>
            <a:off x="8509519" y="5999584"/>
            <a:ext cx="23793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SGK-TV" pitchFamily="2" charset="0"/>
                <a:ea typeface="+mn-ea"/>
                <a:cs typeface="Arial-SGK-TV" pitchFamily="2" charset="0"/>
              </a:rPr>
              <a:t>(Theo Minh Anh)</a:t>
            </a:r>
          </a:p>
        </p:txBody>
      </p:sp>
      <p:sp>
        <p:nvSpPr>
          <p:cNvPr id="8" name="Oval 7">
            <a:extLst>
              <a:ext uri="{FF2B5EF4-FFF2-40B4-BE49-F238E27FC236}">
                <a16:creationId xmlns:a16="http://schemas.microsoft.com/office/drawing/2014/main" id="{81BF9F0E-3E6F-4356-8622-CD44DB25454C}"/>
              </a:ext>
            </a:extLst>
          </p:cNvPr>
          <p:cNvSpPr/>
          <p:nvPr/>
        </p:nvSpPr>
        <p:spPr>
          <a:xfrm>
            <a:off x="567467" y="4246133"/>
            <a:ext cx="480767" cy="490194"/>
          </a:xfrm>
          <a:prstGeom prst="ellipse">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3</a:t>
            </a:r>
          </a:p>
        </p:txBody>
      </p:sp>
      <p:sp>
        <p:nvSpPr>
          <p:cNvPr id="9" name="Oval 8">
            <a:extLst>
              <a:ext uri="{FF2B5EF4-FFF2-40B4-BE49-F238E27FC236}">
                <a16:creationId xmlns:a16="http://schemas.microsoft.com/office/drawing/2014/main" id="{085B73F2-8CF3-49A3-AB63-73C76EA058F9}"/>
              </a:ext>
            </a:extLst>
          </p:cNvPr>
          <p:cNvSpPr/>
          <p:nvPr/>
        </p:nvSpPr>
        <p:spPr>
          <a:xfrm>
            <a:off x="577791" y="2319635"/>
            <a:ext cx="480767" cy="490194"/>
          </a:xfrm>
          <a:prstGeom prst="ellipse">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2</a:t>
            </a:r>
          </a:p>
        </p:txBody>
      </p:sp>
      <p:sp>
        <p:nvSpPr>
          <p:cNvPr id="10" name="Oval 9">
            <a:extLst>
              <a:ext uri="{FF2B5EF4-FFF2-40B4-BE49-F238E27FC236}">
                <a16:creationId xmlns:a16="http://schemas.microsoft.com/office/drawing/2014/main" id="{5C2D846A-6A56-44FA-8348-AA842C2B0962}"/>
              </a:ext>
            </a:extLst>
          </p:cNvPr>
          <p:cNvSpPr/>
          <p:nvPr/>
        </p:nvSpPr>
        <p:spPr>
          <a:xfrm>
            <a:off x="584462" y="772998"/>
            <a:ext cx="480767" cy="490194"/>
          </a:xfrm>
          <a:prstGeom prst="ellipse">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1</a:t>
            </a:r>
          </a:p>
        </p:txBody>
      </p:sp>
      <p:sp>
        <p:nvSpPr>
          <p:cNvPr id="11" name="Cloud 10">
            <a:extLst>
              <a:ext uri="{FF2B5EF4-FFF2-40B4-BE49-F238E27FC236}">
                <a16:creationId xmlns:a16="http://schemas.microsoft.com/office/drawing/2014/main" id="{7DBD00E8-2F6F-425B-8244-67E03F1394D3}"/>
              </a:ext>
            </a:extLst>
          </p:cNvPr>
          <p:cNvSpPr/>
          <p:nvPr/>
        </p:nvSpPr>
        <p:spPr>
          <a:xfrm>
            <a:off x="334587" y="111968"/>
            <a:ext cx="5039846" cy="810895"/>
          </a:xfrm>
          <a:prstGeom prst="cloud">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theo</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nhóm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3</a:t>
            </a:r>
          </a:p>
        </p:txBody>
      </p:sp>
    </p:spTree>
    <p:extLst>
      <p:ext uri="{BB962C8B-B14F-4D97-AF65-F5344CB8AC3E}">
        <p14:creationId xmlns:p14="http://schemas.microsoft.com/office/powerpoint/2010/main" val="223644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F8939-1626-4E06-BDF4-7D94BD118F51}"/>
              </a:ext>
            </a:extLst>
          </p:cNvPr>
          <p:cNvPicPr>
            <a:picLocks noChangeAspect="1"/>
          </p:cNvPicPr>
          <p:nvPr/>
        </p:nvPicPr>
        <p:blipFill>
          <a:blip r:embed="rId2"/>
          <a:stretch>
            <a:fillRect/>
          </a:stretch>
        </p:blipFill>
        <p:spPr>
          <a:xfrm>
            <a:off x="4689812" y="158638"/>
            <a:ext cx="5135323" cy="839738"/>
          </a:xfrm>
          <a:prstGeom prst="rect">
            <a:avLst/>
          </a:prstGeom>
        </p:spPr>
      </p:pic>
      <p:sp>
        <p:nvSpPr>
          <p:cNvPr id="3" name="TextBox 2">
            <a:extLst>
              <a:ext uri="{FF2B5EF4-FFF2-40B4-BE49-F238E27FC236}">
                <a16:creationId xmlns:a16="http://schemas.microsoft.com/office/drawing/2014/main" id="{4606C27E-B4C1-45AE-9431-5E77DA90CC47}"/>
              </a:ext>
            </a:extLst>
          </p:cNvPr>
          <p:cNvSpPr txBox="1"/>
          <p:nvPr/>
        </p:nvSpPr>
        <p:spPr>
          <a:xfrm>
            <a:off x="725864" y="838985"/>
            <a:ext cx="104920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Trong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rừng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nọ</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hiền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nhút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nhát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buổi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sáng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đang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kiếm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thấy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chạy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tới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đ</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ợc</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rồi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nấp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cuộn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tròn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ng</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vẫn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4" name="TextBox 3">
            <a:extLst>
              <a:ext uri="{FF2B5EF4-FFF2-40B4-BE49-F238E27FC236}">
                <a16:creationId xmlns:a16="http://schemas.microsoft.com/office/drawing/2014/main" id="{0C43B159-96E8-4451-B639-D2EF1ADD2CEA}"/>
              </a:ext>
            </a:extLst>
          </p:cNvPr>
          <p:cNvSpPr txBox="1"/>
          <p:nvPr/>
        </p:nvSpPr>
        <p:spPr>
          <a:xfrm>
            <a:off x="775627" y="2428299"/>
            <a:ext cx="104920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tìm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ơ</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để</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ngụ</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chợt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mưa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kéo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vội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b</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ớc</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hang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nhỏ</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ra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run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run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“Xin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lỗi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biết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của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t</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c</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Đừng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lắm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nhé</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5" name="TextBox 4">
            <a:extLst>
              <a:ext uri="{FF2B5EF4-FFF2-40B4-BE49-F238E27FC236}">
                <a16:creationId xmlns:a16="http://schemas.microsoft.com/office/drawing/2014/main" id="{0AD6FF99-FBC5-4BCA-A7CD-E8EB02B89E6C}"/>
              </a:ext>
            </a:extLst>
          </p:cNvPr>
          <p:cNvSpPr txBox="1"/>
          <p:nvPr/>
        </p:nvSpPr>
        <p:spPr>
          <a:xfrm>
            <a:off x="685432" y="4353516"/>
            <a:ext cx="104920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tốt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quá</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bè</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thật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Nghĩ</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thế</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mạnh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hẳn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lên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nhận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kết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với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hai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dọn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trang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chỗ</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đẹp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qua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ngày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vẻ</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áp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phải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sống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giữa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lang="en-US" sz="2400" dirty="0" err="1">
                <a:solidFill>
                  <a:srgbClr val="002060"/>
                </a:solidFill>
                <a:latin typeface="Arial-SGK-TV" pitchFamily="2" charset="0"/>
                <a:cs typeface="Arial-SGK-TV" pitchFamily="2" charset="0"/>
              </a:rPr>
              <a:t>lạnh</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giá</a:t>
            </a:r>
            <a:r>
              <a:rPr lang="en-US" sz="2400" dirty="0">
                <a:solidFill>
                  <a:srgbClr val="002060"/>
                </a:solidFill>
                <a:latin typeface="Arial-SGK-TV" pitchFamily="2" charset="0"/>
                <a:cs typeface="Arial-SGK-TV" pitchFamily="2" charset="0"/>
              </a:rPr>
              <a:t> </a:t>
            </a:r>
            <a:endPar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endParaRPr>
          </a:p>
        </p:txBody>
      </p:sp>
      <p:sp>
        <p:nvSpPr>
          <p:cNvPr id="6" name="TextBox 5">
            <a:extLst>
              <a:ext uri="{FF2B5EF4-FFF2-40B4-BE49-F238E27FC236}">
                <a16:creationId xmlns:a16="http://schemas.microsoft.com/office/drawing/2014/main" id="{A4AD91FF-7F79-4A43-B741-F16BC701C403}"/>
              </a:ext>
            </a:extLst>
          </p:cNvPr>
          <p:cNvSpPr txBox="1"/>
          <p:nvPr/>
        </p:nvSpPr>
        <p:spPr>
          <a:xfrm>
            <a:off x="8509519" y="5999584"/>
            <a:ext cx="23793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SGK-TV" pitchFamily="2" charset="0"/>
                <a:ea typeface="+mn-ea"/>
                <a:cs typeface="Arial-SGK-TV" pitchFamily="2" charset="0"/>
              </a:rPr>
              <a:t>(Theo Minh Anh)</a:t>
            </a:r>
          </a:p>
        </p:txBody>
      </p:sp>
      <p:sp>
        <p:nvSpPr>
          <p:cNvPr id="7" name="Cloud 6">
            <a:extLst>
              <a:ext uri="{FF2B5EF4-FFF2-40B4-BE49-F238E27FC236}">
                <a16:creationId xmlns:a16="http://schemas.microsoft.com/office/drawing/2014/main" id="{C0904BDB-5DD8-4C3C-ABAF-74D84BC13A1A}"/>
              </a:ext>
            </a:extLst>
          </p:cNvPr>
          <p:cNvSpPr/>
          <p:nvPr/>
        </p:nvSpPr>
        <p:spPr>
          <a:xfrm>
            <a:off x="343918" y="65315"/>
            <a:ext cx="3920172" cy="810895"/>
          </a:xfrm>
          <a:prstGeom prst="cloud">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Đọc</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toàn</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bài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Tree>
    <p:extLst>
      <p:ext uri="{BB962C8B-B14F-4D97-AF65-F5344CB8AC3E}">
        <p14:creationId xmlns:p14="http://schemas.microsoft.com/office/powerpoint/2010/main" val="3904567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3274359-CBCD-4325-A1B6-C00123EB7E54}"/>
              </a:ext>
            </a:extLst>
          </p:cNvPr>
          <p:cNvSpPr txBox="1"/>
          <p:nvPr/>
        </p:nvSpPr>
        <p:spPr>
          <a:xfrm>
            <a:off x="3553690" y="986271"/>
            <a:ext cx="737754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FF0000"/>
                </a:solidFill>
                <a:effectLst/>
                <a:uLnTx/>
                <a:uFillTx/>
                <a:latin typeface="Calibri"/>
                <a:ea typeface="+mn-ea"/>
                <a:cs typeface="+mn-cs"/>
              </a:rPr>
              <a:t>Tiết</a:t>
            </a:r>
            <a:r>
              <a:rPr kumimoji="0" lang="en-US" sz="9600" b="1" i="0" u="none" strike="noStrike" kern="1200" cap="none" spc="0" normalizeH="0" baseline="0" noProof="0" dirty="0">
                <a:ln>
                  <a:noFill/>
                </a:ln>
                <a:solidFill>
                  <a:srgbClr val="FF0000"/>
                </a:solidFill>
                <a:effectLst/>
                <a:uLnTx/>
                <a:uFillTx/>
                <a:latin typeface="Calibri"/>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Calibri"/>
                <a:ea typeface="+mn-ea"/>
                <a:cs typeface="+mn-cs"/>
              </a:rPr>
              <a:t>TÌM HIỂU BÀI</a:t>
            </a:r>
          </a:p>
        </p:txBody>
      </p:sp>
    </p:spTree>
    <p:extLst>
      <p:ext uri="{BB962C8B-B14F-4D97-AF65-F5344CB8AC3E}">
        <p14:creationId xmlns:p14="http://schemas.microsoft.com/office/powerpoint/2010/main" val="2083431246"/>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8770" y="207537"/>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华文楷体" panose="02010600040101010101" pitchFamily="2" charset="-122"/>
              <a:cs typeface="Arial-Rounded" panose="020B0500000000000000" pitchFamily="34" charset="0"/>
            </a:endParaRPr>
          </a:p>
        </p:txBody>
      </p:sp>
      <p:sp>
        <p:nvSpPr>
          <p:cNvPr id="8" name="矩形 7"/>
          <p:cNvSpPr/>
          <p:nvPr/>
        </p:nvSpPr>
        <p:spPr>
          <a:xfrm>
            <a:off x="1731595" y="666829"/>
            <a:ext cx="9594850" cy="4635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1. </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Chi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tiết</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nào</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cho</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thấy</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nhím</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nâu</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rất</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nhút</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nhát</a:t>
            </a:r>
            <a:r>
              <a:rPr kumimoji="0"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a:t>
            </a:r>
          </a:p>
        </p:txBody>
      </p:sp>
      <p:sp>
        <p:nvSpPr>
          <p:cNvPr id="9" name="TextBox 9"/>
          <p:cNvSpPr txBox="1"/>
          <p:nvPr/>
        </p:nvSpPr>
        <p:spPr>
          <a:xfrm>
            <a:off x="2288991" y="1008986"/>
            <a:ext cx="9103686" cy="1305198"/>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Nhím</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nâu</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lúng</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túng</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nói</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lí</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nhí</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nấp</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vào</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bụi</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cây</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cuộn</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tròn</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người</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sợ</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hãi</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run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run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a:t>
            </a:r>
          </a:p>
        </p:txBody>
      </p:sp>
      <p:sp>
        <p:nvSpPr>
          <p:cNvPr id="11" name="矩形 10"/>
          <p:cNvSpPr/>
          <p:nvPr/>
        </p:nvSpPr>
        <p:spPr>
          <a:xfrm>
            <a:off x="2357188" y="2473163"/>
            <a:ext cx="9091472" cy="4635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2.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Kể</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về</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những</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lần</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nhím</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trắng</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và</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nhím</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nâu</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gặp</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nhau</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a:t>
            </a:r>
            <a:endParaRPr kumimoji="0"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2" name="TextBox 12"/>
          <p:cNvSpPr txBox="1"/>
          <p:nvPr/>
        </p:nvSpPr>
        <p:spPr>
          <a:xfrm>
            <a:off x="2716804" y="2890443"/>
            <a:ext cx="8582568" cy="1218571"/>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600" dirty="0" err="1">
                <a:solidFill>
                  <a:srgbClr val="FF0000"/>
                </a:solidFill>
                <a:latin typeface="Arial-Rounded" panose="020B0500000000000000" pitchFamily="34" charset="0"/>
                <a:cs typeface="Arial-Rounded" panose="020B0500000000000000" pitchFamily="34" charset="0"/>
                <a:sym typeface="+mn-ea"/>
              </a:rPr>
              <a:t>Lần</a:t>
            </a:r>
            <a:r>
              <a:rPr lang="en-US" altLang="zh-CN" sz="2600" dirty="0">
                <a:solidFill>
                  <a:srgbClr val="FF0000"/>
                </a:solidFill>
                <a:latin typeface="Arial-Rounded" panose="020B0500000000000000" pitchFamily="34" charset="0"/>
                <a:cs typeface="Arial-Rounded" panose="020B0500000000000000" pitchFamily="34" charset="0"/>
                <a:sym typeface="+mn-ea"/>
              </a:rPr>
              <a:t> 1: </a:t>
            </a:r>
            <a:r>
              <a:rPr lang="en-US" altLang="zh-CN" sz="2600" dirty="0" err="1">
                <a:solidFill>
                  <a:srgbClr val="FF0000"/>
                </a:solidFill>
                <a:latin typeface="Arial-Rounded" panose="020B0500000000000000" pitchFamily="34" charset="0"/>
                <a:cs typeface="Arial-Rounded" panose="020B0500000000000000" pitchFamily="34" charset="0"/>
                <a:sym typeface="+mn-ea"/>
              </a:rPr>
              <a:t>Nhím</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trắng</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và</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nhím</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nâu</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gặp</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nhau</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vào</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buổi</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sáng</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khi</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nhím</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nâu</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đang</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đi</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kiếm</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quả</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cây</a:t>
            </a:r>
            <a:r>
              <a:rPr lang="en-US" altLang="zh-CN" sz="2600" dirty="0">
                <a:solidFill>
                  <a:srgbClr val="FF0000"/>
                </a:solidFill>
                <a:latin typeface="Arial-Rounded" panose="020B0500000000000000" pitchFamily="34" charset="0"/>
                <a:cs typeface="Arial-Rounded" panose="020B0500000000000000" pitchFamily="34" charset="0"/>
                <a:sym typeface="+mn-ea"/>
              </a:rPr>
              <a:t>.</a:t>
            </a:r>
            <a:endParaRPr kumimoji="0" lang="zh-CN" altLang="en-US" sz="2800" b="0" i="0" u="none" strike="noStrike" kern="1200" cap="none" spc="0" normalizeH="0" baseline="0" noProof="0" dirty="0">
              <a:ln>
                <a:noFill/>
              </a:ln>
              <a:solidFill>
                <a:srgbClr val="FF0000"/>
              </a:solidFill>
              <a:effectLst/>
              <a:uLnTx/>
              <a:uFillTx/>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2"/>
          <a:stretch>
            <a:fillRect/>
          </a:stretch>
        </p:blipFill>
        <p:spPr>
          <a:xfrm flipH="1">
            <a:off x="124459" y="2141220"/>
            <a:ext cx="2947635" cy="2562755"/>
          </a:xfrm>
          <a:prstGeom prst="rect">
            <a:avLst/>
          </a:prstGeom>
        </p:spPr>
      </p:pic>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TextBox 3"/>
            <p:cNvSpPr txBox="1"/>
            <p:nvPr/>
          </p:nvSpPr>
          <p:spPr>
            <a:xfrm>
              <a:off x="315731" y="2243748"/>
              <a:ext cx="1711988" cy="1198880"/>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5" name="TextBox 12">
            <a:extLst>
              <a:ext uri="{FF2B5EF4-FFF2-40B4-BE49-F238E27FC236}">
                <a16:creationId xmlns:a16="http://schemas.microsoft.com/office/drawing/2014/main" id="{79B3B066-8721-4703-AA55-2DD2C4CF1C90}"/>
              </a:ext>
            </a:extLst>
          </p:cNvPr>
          <p:cNvSpPr txBox="1"/>
          <p:nvPr/>
        </p:nvSpPr>
        <p:spPr>
          <a:xfrm>
            <a:off x="2785229" y="3985235"/>
            <a:ext cx="8582568" cy="1218571"/>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600" dirty="0" err="1">
                <a:solidFill>
                  <a:srgbClr val="FF0000"/>
                </a:solidFill>
                <a:latin typeface="Arial-Rounded" panose="020B0500000000000000" pitchFamily="34" charset="0"/>
                <a:cs typeface="Arial-Rounded" panose="020B0500000000000000" pitchFamily="34" charset="0"/>
                <a:sym typeface="+mn-ea"/>
              </a:rPr>
              <a:t>Lần</a:t>
            </a:r>
            <a:r>
              <a:rPr lang="en-US" altLang="zh-CN" sz="2600" dirty="0">
                <a:solidFill>
                  <a:srgbClr val="FF0000"/>
                </a:solidFill>
                <a:latin typeface="Arial-Rounded" panose="020B0500000000000000" pitchFamily="34" charset="0"/>
                <a:cs typeface="Arial-Rounded" panose="020B0500000000000000" pitchFamily="34" charset="0"/>
                <a:sym typeface="+mn-ea"/>
              </a:rPr>
              <a:t> 2: </a:t>
            </a:r>
            <a:r>
              <a:rPr lang="en-US" altLang="zh-CN" sz="2600" dirty="0" err="1">
                <a:solidFill>
                  <a:srgbClr val="FF0000"/>
                </a:solidFill>
                <a:latin typeface="Arial-Rounded" panose="020B0500000000000000" pitchFamily="34" charset="0"/>
                <a:cs typeface="Arial-Rounded" panose="020B0500000000000000" pitchFamily="34" charset="0"/>
                <a:sym typeface="+mn-ea"/>
              </a:rPr>
              <a:t>Nhím</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trắng</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và</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nhím</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nâu</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gặp</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nhau</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khi</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nhím</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nâu</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tránh</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mưa</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đúng</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vào</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nhà</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nhím</a:t>
            </a:r>
            <a:r>
              <a:rPr lang="en-US" altLang="zh-CN" sz="2600" dirty="0">
                <a:solidFill>
                  <a:srgbClr val="FF0000"/>
                </a:solidFill>
                <a:latin typeface="Arial-Rounded" panose="020B0500000000000000" pitchFamily="34" charset="0"/>
                <a:cs typeface="Arial-Rounded" panose="020B0500000000000000" pitchFamily="34" charset="0"/>
                <a:sym typeface="+mn-ea"/>
              </a:rPr>
              <a:t> </a:t>
            </a:r>
            <a:r>
              <a:rPr lang="en-US" altLang="zh-CN" sz="2600" dirty="0" err="1">
                <a:solidFill>
                  <a:srgbClr val="FF0000"/>
                </a:solidFill>
                <a:latin typeface="Arial-Rounded" panose="020B0500000000000000" pitchFamily="34" charset="0"/>
                <a:cs typeface="Arial-Rounded" panose="020B0500000000000000" pitchFamily="34" charset="0"/>
                <a:sym typeface="+mn-ea"/>
              </a:rPr>
              <a:t>trắng</a:t>
            </a:r>
            <a:r>
              <a:rPr lang="en-US" altLang="zh-CN" sz="2600" dirty="0">
                <a:solidFill>
                  <a:srgbClr val="FF0000"/>
                </a:solidFill>
                <a:latin typeface="Arial-Rounded" panose="020B0500000000000000" pitchFamily="34" charset="0"/>
                <a:cs typeface="Arial-Rounded" panose="020B0500000000000000" pitchFamily="34" charset="0"/>
                <a:sym typeface="+mn-ea"/>
              </a:rPr>
              <a:t>.</a:t>
            </a:r>
            <a:endParaRPr kumimoji="0" lang="zh-CN" altLang="en-US" sz="2800" b="0" i="0" u="none" strike="noStrike" kern="1200" cap="none" spc="0" normalizeH="0" baseline="0" noProof="0" dirty="0">
              <a:ln>
                <a:noFill/>
              </a:ln>
              <a:solidFill>
                <a:srgbClr val="FF0000"/>
              </a:solidFill>
              <a:effectLst/>
              <a:uLnTx/>
              <a:uFillTx/>
              <a:latin typeface="Arial-Rounded" panose="020B0500000000000000" pitchFamily="34" charset="0"/>
              <a:ea typeface="汉仪黑荔枝体简" panose="00020600040101010101" pitchFamily="18" charset="-122"/>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8770" y="207537"/>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华文楷体" panose="02010600040101010101" pitchFamily="2" charset="-122"/>
              <a:cs typeface="Arial-Rounded" panose="020B0500000000000000" pitchFamily="34" charset="0"/>
            </a:endParaRPr>
          </a:p>
        </p:txBody>
      </p:sp>
      <p:pic>
        <p:nvPicPr>
          <p:cNvPr id="13" name="图片 12"/>
          <p:cNvPicPr>
            <a:picLocks noChangeAspect="1"/>
          </p:cNvPicPr>
          <p:nvPr/>
        </p:nvPicPr>
        <p:blipFill>
          <a:blip r:embed="rId2"/>
          <a:stretch>
            <a:fillRect/>
          </a:stretch>
        </p:blipFill>
        <p:spPr>
          <a:xfrm flipH="1">
            <a:off x="124459" y="2141220"/>
            <a:ext cx="2947635" cy="2562755"/>
          </a:xfrm>
          <a:prstGeom prst="rect">
            <a:avLst/>
          </a:prstGeom>
        </p:spPr>
      </p:pic>
      <p:sp>
        <p:nvSpPr>
          <p:cNvPr id="14" name="矩形 10"/>
          <p:cNvSpPr/>
          <p:nvPr/>
        </p:nvSpPr>
        <p:spPr>
          <a:xfrm>
            <a:off x="2176233" y="2603479"/>
            <a:ext cx="10168167" cy="7950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4. </a:t>
            </a:r>
            <a:r>
              <a:rPr kumimoji="0" lang="en-US" altLang="zh-CN" sz="2800" b="0" i="0" u="none" strike="noStrike" kern="1200" cap="none" spc="0" normalizeH="0" baseline="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Nhờ</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đâu</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nhím</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trắng</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và</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nhím</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nâu</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có</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những</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ngày</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mùa</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đông</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vui</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vẻ</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ấm</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 </a:t>
            </a:r>
            <a:r>
              <a:rPr kumimoji="0" lang="en-US" altLang="zh-CN" sz="2800" b="0" i="0" u="none" strike="noStrike" kern="1200" cap="none" spc="0" normalizeH="0" noProof="0" dirty="0" err="1">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áp</a:t>
            </a:r>
            <a:r>
              <a:rPr kumimoji="0" lang="en-US" altLang="zh-CN" sz="2800" b="0" i="0" u="none" strike="noStrike" kern="1200" cap="none" spc="0" normalizeH="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a:t>
            </a:r>
            <a:endParaRPr kumimoji="0"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5" name="TextBox 12"/>
          <p:cNvSpPr txBox="1"/>
          <p:nvPr/>
        </p:nvSpPr>
        <p:spPr>
          <a:xfrm>
            <a:off x="2684105" y="3496628"/>
            <a:ext cx="9339944" cy="1305198"/>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Vì</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nhím</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trắng</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và</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nhím</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nâu</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không</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phải</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sống</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một</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mình</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giữa</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mùa</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đông</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lạnh</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giá</a:t>
            </a:r>
            <a:r>
              <a:rPr lang="en-US" altLang="zh-CN"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rPr>
              <a:t>.</a:t>
            </a:r>
            <a:endPar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0"/>
              <a:ea typeface="汉仪黑荔枝体简" panose="00020600040101010101" pitchFamily="18" charset="-122"/>
              <a:cs typeface="Arial-Rounded" panose="020B0500000000000000" pitchFamily="34" charset="0"/>
            </a:endParaRP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TextBox 3"/>
            <p:cNvSpPr txBox="1"/>
            <p:nvPr/>
          </p:nvSpPr>
          <p:spPr>
            <a:xfrm>
              <a:off x="315731" y="2243748"/>
              <a:ext cx="1711988" cy="1198880"/>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1" name="矩形 10">
            <a:extLst>
              <a:ext uri="{FF2B5EF4-FFF2-40B4-BE49-F238E27FC236}">
                <a16:creationId xmlns:a16="http://schemas.microsoft.com/office/drawing/2014/main" id="{52229694-C8B0-484C-A3E5-EF5AD7D5A8CF}"/>
              </a:ext>
            </a:extLst>
          </p:cNvPr>
          <p:cNvSpPr/>
          <p:nvPr/>
        </p:nvSpPr>
        <p:spPr>
          <a:xfrm>
            <a:off x="727788" y="541048"/>
            <a:ext cx="10657235" cy="5232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rPr>
              <a:t>3. </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Theo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em</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vì</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sao</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nhím</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nâu</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nhận</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lời</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kết</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bạn</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cùng</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nhím</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trắng</a:t>
            </a:r>
            <a:r>
              <a:rPr lang="en-US" altLang="zh-CN" sz="2800" dirty="0">
                <a:solidFill>
                  <a:prstClr val="white"/>
                </a:solidFill>
                <a:latin typeface="Arial-Rounded" panose="020B0500000000000000" pitchFamily="34" charset="0"/>
                <a:ea typeface="汉仪黑荔枝体简" panose="00020600040101010101" pitchFamily="18" charset="-122"/>
                <a:cs typeface="Arial-Rounded" panose="020B0500000000000000" pitchFamily="34" charset="0"/>
              </a:rPr>
              <a:t>? </a:t>
            </a:r>
            <a:endParaRPr kumimoji="0" lang="en-US" altLang="zh-CN" sz="2800" b="0" i="0" u="none" strike="noStrike" kern="1200" cap="none" spc="0" normalizeH="0" baseline="0" noProof="0" dirty="0">
              <a:ln>
                <a:noFill/>
              </a:ln>
              <a:solidFill>
                <a:prstClr val="white"/>
              </a:solidFill>
              <a:effectLst/>
              <a:uLnTx/>
              <a:uFillTx/>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22" name="TextBox 12">
            <a:extLst>
              <a:ext uri="{FF2B5EF4-FFF2-40B4-BE49-F238E27FC236}">
                <a16:creationId xmlns:a16="http://schemas.microsoft.com/office/drawing/2014/main" id="{54D5892F-64CD-41FA-B69E-060194358C0F}"/>
              </a:ext>
            </a:extLst>
          </p:cNvPr>
          <p:cNvSpPr txBox="1"/>
          <p:nvPr/>
        </p:nvSpPr>
        <p:spPr>
          <a:xfrm>
            <a:off x="1733504" y="1161540"/>
            <a:ext cx="9224645" cy="1218571"/>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Vì</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nhím</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nâu</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thấy</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nhím</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trắng</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tốt</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bụng</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thân</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thiện</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nhím</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nâu</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đã</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nhận</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ra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không</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có</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bạn</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thì</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rất</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buồn</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a:t>
            </a:r>
            <a:endParaRPr kumimoji="0" lang="zh-CN" altLang="en-US" sz="2800" b="0" i="0" u="none" strike="noStrike" kern="1200" cap="none" spc="0" normalizeH="0" baseline="0" noProof="0" dirty="0">
              <a:ln>
                <a:noFill/>
              </a:ln>
              <a:solidFill>
                <a:srgbClr val="FF0000"/>
              </a:solidFill>
              <a:effectLst/>
              <a:uLnTx/>
              <a:uFillTx/>
              <a:latin typeface="Arial-Rounded" panose="020B0500000000000000" pitchFamily="34" charset="0"/>
              <a:ea typeface="汉仪黑荔枝体简" panose="00020600040101010101" pitchFamily="18" charset="-122"/>
              <a:cs typeface="Arial-Rounded" panose="020B0500000000000000" pitchFamily="34" charset="0"/>
            </a:endParaRPr>
          </a:p>
        </p:txBody>
      </p:sp>
    </p:spTree>
    <p:extLst>
      <p:ext uri="{BB962C8B-B14F-4D97-AF65-F5344CB8AC3E}">
        <p14:creationId xmlns:p14="http://schemas.microsoft.com/office/powerpoint/2010/main" val="2220633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2"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2"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2"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4" grpId="2" animBg="1"/>
      <p:bldP spid="15" grpId="1"/>
      <p:bldP spid="15" grpId="2"/>
      <p:bldP spid="21" grpId="0" animBg="1"/>
      <p:bldP spid="22" grpId="1"/>
      <p:bldP spid="22"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F8939-1626-4E06-BDF4-7D94BD118F51}"/>
              </a:ext>
            </a:extLst>
          </p:cNvPr>
          <p:cNvPicPr>
            <a:picLocks noChangeAspect="1"/>
          </p:cNvPicPr>
          <p:nvPr/>
        </p:nvPicPr>
        <p:blipFill>
          <a:blip r:embed="rId2"/>
          <a:stretch>
            <a:fillRect/>
          </a:stretch>
        </p:blipFill>
        <p:spPr>
          <a:xfrm>
            <a:off x="4689812" y="158638"/>
            <a:ext cx="5135323" cy="839738"/>
          </a:xfrm>
          <a:prstGeom prst="rect">
            <a:avLst/>
          </a:prstGeom>
        </p:spPr>
      </p:pic>
      <p:sp>
        <p:nvSpPr>
          <p:cNvPr id="3" name="TextBox 2">
            <a:extLst>
              <a:ext uri="{FF2B5EF4-FFF2-40B4-BE49-F238E27FC236}">
                <a16:creationId xmlns:a16="http://schemas.microsoft.com/office/drawing/2014/main" id="{4606C27E-B4C1-45AE-9431-5E77DA90CC47}"/>
              </a:ext>
            </a:extLst>
          </p:cNvPr>
          <p:cNvSpPr txBox="1"/>
          <p:nvPr/>
        </p:nvSpPr>
        <p:spPr>
          <a:xfrm>
            <a:off x="725864" y="838985"/>
            <a:ext cx="104920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Trong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rừng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nọ</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lang="en-US" sz="2400" dirty="0">
                <a:solidFill>
                  <a:srgbClr val="002060"/>
                </a:solidFill>
                <a:latin typeface="Arial-SGK-TV" pitchFamily="2" charset="0"/>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hiền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nhút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nhát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buổi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sáng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đang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kiếm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thấy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chạy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tới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đ</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ợc</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rồi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nấp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cuộn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tròn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ng</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vẫn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4" name="TextBox 3">
            <a:extLst>
              <a:ext uri="{FF2B5EF4-FFF2-40B4-BE49-F238E27FC236}">
                <a16:creationId xmlns:a16="http://schemas.microsoft.com/office/drawing/2014/main" id="{0C43B159-96E8-4451-B639-D2EF1ADD2CEA}"/>
              </a:ext>
            </a:extLst>
          </p:cNvPr>
          <p:cNvSpPr txBox="1"/>
          <p:nvPr/>
        </p:nvSpPr>
        <p:spPr>
          <a:xfrm>
            <a:off x="775627" y="2428299"/>
            <a:ext cx="104920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tìm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n</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ơ</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để</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ngụ</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chợt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mưa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kéo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đến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vội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b</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ớc</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vào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hang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nhỏ</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ra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run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run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“Xin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lỗi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biết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nhà</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của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t</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c</a:t>
            </a:r>
            <a:r>
              <a:rPr kumimoji="0" lang="vi-VN"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ư</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Đừng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Gặp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rất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đây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lắm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lại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tôi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nhé</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p>
        </p:txBody>
      </p:sp>
      <p:sp>
        <p:nvSpPr>
          <p:cNvPr id="5" name="TextBox 4">
            <a:extLst>
              <a:ext uri="{FF2B5EF4-FFF2-40B4-BE49-F238E27FC236}">
                <a16:creationId xmlns:a16="http://schemas.microsoft.com/office/drawing/2014/main" id="{0AD6FF99-FBC5-4BCA-A7CD-E8EB02B89E6C}"/>
              </a:ext>
            </a:extLst>
          </p:cNvPr>
          <p:cNvSpPr txBox="1"/>
          <p:nvPr/>
        </p:nvSpPr>
        <p:spPr>
          <a:xfrm>
            <a:off x="685432" y="4353516"/>
            <a:ext cx="1049203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tốt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bụng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quá</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nói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có</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bè</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thật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buồn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Nghĩ</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thế</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nâu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mạnh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hẳn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lên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nhận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lời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kết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bạn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với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nhím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Cả</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hai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cùng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thu</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dọn</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trang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trí</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chỗ</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ở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cho</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đẹp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Chúng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trải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qua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những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ngày</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vui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vẻ</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ấm</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áp</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vì</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không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phải</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sống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một</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mình</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giữa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mùa</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kumimoji="0" lang="en-US" sz="2400" b="0" i="0" u="none" strike="noStrike" kern="1200" cap="none" spc="0" normalizeH="0" baseline="0" noProof="0" dirty="0" err="1">
                <a:ln>
                  <a:noFill/>
                </a:ln>
                <a:solidFill>
                  <a:srgbClr val="002060"/>
                </a:solidFill>
                <a:effectLst/>
                <a:uLnTx/>
                <a:uFillTx/>
                <a:latin typeface="Arial-SGK-TV" pitchFamily="2" charset="0"/>
                <a:ea typeface="+mn-ea"/>
                <a:cs typeface="Arial-SGK-TV" pitchFamily="2" charset="0"/>
              </a:rPr>
              <a:t>đông</a:t>
            </a:r>
            <a:r>
              <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rPr>
              <a:t> </a:t>
            </a:r>
            <a:r>
              <a:rPr lang="en-US" sz="2400" dirty="0" err="1">
                <a:solidFill>
                  <a:srgbClr val="002060"/>
                </a:solidFill>
                <a:latin typeface="Arial-SGK-TV" pitchFamily="2" charset="0"/>
                <a:cs typeface="Arial-SGK-TV" pitchFamily="2" charset="0"/>
              </a:rPr>
              <a:t>lạnh</a:t>
            </a:r>
            <a:r>
              <a:rPr lang="en-US" sz="2400" dirty="0">
                <a:solidFill>
                  <a:srgbClr val="002060"/>
                </a:solidFill>
                <a:latin typeface="Arial-SGK-TV" pitchFamily="2" charset="0"/>
                <a:cs typeface="Arial-SGK-TV" pitchFamily="2" charset="0"/>
              </a:rPr>
              <a:t> </a:t>
            </a:r>
            <a:r>
              <a:rPr lang="en-US" sz="2400" dirty="0" err="1">
                <a:solidFill>
                  <a:srgbClr val="002060"/>
                </a:solidFill>
                <a:latin typeface="Arial-SGK-TV" pitchFamily="2" charset="0"/>
                <a:cs typeface="Arial-SGK-TV" pitchFamily="2" charset="0"/>
              </a:rPr>
              <a:t>giá</a:t>
            </a:r>
            <a:r>
              <a:rPr lang="en-US" sz="2400" dirty="0">
                <a:solidFill>
                  <a:srgbClr val="002060"/>
                </a:solidFill>
                <a:latin typeface="Arial-SGK-TV" pitchFamily="2" charset="0"/>
                <a:cs typeface="Arial-SGK-TV" pitchFamily="2" charset="0"/>
              </a:rPr>
              <a:t>. </a:t>
            </a:r>
            <a:endParaRPr kumimoji="0" lang="en-US" sz="2400" b="0" i="0" u="none" strike="noStrike" kern="1200" cap="none" spc="0" normalizeH="0" baseline="0" noProof="0" dirty="0">
              <a:ln>
                <a:noFill/>
              </a:ln>
              <a:solidFill>
                <a:srgbClr val="002060"/>
              </a:solidFill>
              <a:effectLst/>
              <a:uLnTx/>
              <a:uFillTx/>
              <a:latin typeface="Arial-SGK-TV" pitchFamily="2" charset="0"/>
              <a:ea typeface="+mn-ea"/>
              <a:cs typeface="Arial-SGK-TV" pitchFamily="2" charset="0"/>
            </a:endParaRPr>
          </a:p>
        </p:txBody>
      </p:sp>
      <p:sp>
        <p:nvSpPr>
          <p:cNvPr id="6" name="TextBox 5">
            <a:extLst>
              <a:ext uri="{FF2B5EF4-FFF2-40B4-BE49-F238E27FC236}">
                <a16:creationId xmlns:a16="http://schemas.microsoft.com/office/drawing/2014/main" id="{A4AD91FF-7F79-4A43-B741-F16BC701C403}"/>
              </a:ext>
            </a:extLst>
          </p:cNvPr>
          <p:cNvSpPr txBox="1"/>
          <p:nvPr/>
        </p:nvSpPr>
        <p:spPr>
          <a:xfrm>
            <a:off x="8509519" y="5999584"/>
            <a:ext cx="23793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SGK-TV" pitchFamily="2" charset="0"/>
                <a:ea typeface="+mn-ea"/>
                <a:cs typeface="Arial-SGK-TV" pitchFamily="2" charset="0"/>
              </a:rPr>
              <a:t>(Theo Minh Anh)</a:t>
            </a:r>
          </a:p>
        </p:txBody>
      </p:sp>
      <p:sp>
        <p:nvSpPr>
          <p:cNvPr id="7" name="Cloud 6">
            <a:extLst>
              <a:ext uri="{FF2B5EF4-FFF2-40B4-BE49-F238E27FC236}">
                <a16:creationId xmlns:a16="http://schemas.microsoft.com/office/drawing/2014/main" id="{C0904BDB-5DD8-4C3C-ABAF-74D84BC13A1A}"/>
              </a:ext>
            </a:extLst>
          </p:cNvPr>
          <p:cNvSpPr/>
          <p:nvPr/>
        </p:nvSpPr>
        <p:spPr>
          <a:xfrm>
            <a:off x="343918" y="65315"/>
            <a:ext cx="4246744" cy="810895"/>
          </a:xfrm>
          <a:prstGeom prst="cloud">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lại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Tree>
    <p:extLst>
      <p:ext uri="{BB962C8B-B14F-4D97-AF65-F5344CB8AC3E}">
        <p14:creationId xmlns:p14="http://schemas.microsoft.com/office/powerpoint/2010/main" val="3722457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607128" y="1083118"/>
            <a:ext cx="8797636" cy="2449792"/>
          </a:xfrm>
          <a:prstGeom prst="rect">
            <a:avLst/>
          </a:prstGeom>
          <a:noFill/>
        </p:spPr>
        <p:txBody>
          <a:bodyPr wrap="none" lIns="91440" tIns="45720" rIns="91440" bIns="45720">
            <a:prstTxWarp prst="textPlain">
              <a:avLst>
                <a:gd name="adj" fmla="val 4778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Luyện</a:t>
            </a:r>
            <a:r>
              <a:rPr kumimoji="0" lang="en-US" sz="5400" b="0"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 </a:t>
            </a:r>
            <a:r>
              <a:rPr kumimoji="0" lang="en-US" sz="5400" b="0"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tập</a:t>
            </a:r>
            <a:r>
              <a:rPr kumimoji="0" lang="en-US" sz="5400" b="0"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 </a:t>
            </a:r>
            <a:r>
              <a:rPr kumimoji="0" lang="en-US" sz="5400" b="0"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theo</a:t>
            </a:r>
            <a:r>
              <a:rPr kumimoji="0" lang="en-US" sz="5400" b="0"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 </a:t>
            </a:r>
            <a:r>
              <a:rPr kumimoji="0" lang="en-US" sz="5400" b="0"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văn</a:t>
            </a:r>
            <a:r>
              <a:rPr kumimoji="0" lang="en-US" sz="5400" b="0"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 </a:t>
            </a:r>
            <a:r>
              <a:rPr kumimoji="0" lang="en-US" sz="5400" b="0"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bản</a:t>
            </a:r>
            <a:r>
              <a:rPr kumimoji="0" lang="en-US" sz="5400" b="0"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 </a:t>
            </a:r>
            <a:r>
              <a:rPr kumimoji="0" lang="en-US" sz="5400" b="0"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rPr>
              <a:t>đọc</a:t>
            </a:r>
            <a:endParaRPr kumimoji="0" lang="en-US" sz="5400" b="0"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5000" endA="300" endPos="45500" dir="5400000" sy="-100000" algn="bl" rotWithShape="0"/>
              </a:effectLst>
              <a:uLnTx/>
              <a:uFillTx/>
              <a:latin typeface="Arial"/>
              <a:ea typeface="微软雅黑"/>
              <a:cs typeface="+mn-cs"/>
            </a:endParaRPr>
          </a:p>
        </p:txBody>
      </p:sp>
    </p:spTree>
    <p:extLst>
      <p:ext uri="{BB962C8B-B14F-4D97-AF65-F5344CB8AC3E}">
        <p14:creationId xmlns:p14="http://schemas.microsoft.com/office/powerpoint/2010/main" val="3791786559"/>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A062-5AC9-424C-8AF1-6F3890557407}"/>
              </a:ext>
            </a:extLst>
          </p:cNvPr>
          <p:cNvSpPr txBox="1">
            <a:spLocks/>
          </p:cNvSpPr>
          <p:nvPr/>
        </p:nvSpPr>
        <p:spPr>
          <a:xfrm>
            <a:off x="755780" y="365125"/>
            <a:ext cx="10021078" cy="132588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55" dirty="0">
                <a:latin typeface="Arial-Rounded" panose="020B0500000000000000" pitchFamily="34" charset="0"/>
                <a:cs typeface="Arial-Rounded" panose="020B0500000000000000" pitchFamily="34" charset="0"/>
              </a:rPr>
              <a:t>1. </a:t>
            </a:r>
            <a:r>
              <a:rPr lang="en-US" sz="3555" dirty="0" err="1">
                <a:latin typeface="Arial-Rounded" panose="020B0500000000000000" pitchFamily="34" charset="0"/>
                <a:cs typeface="Arial-Rounded" panose="020B0500000000000000" pitchFamily="34" charset="0"/>
              </a:rPr>
              <a:t>Đóng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vai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nhím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trắng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nhím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nâu</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trong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lần</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gặp</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lại</a:t>
            </a:r>
            <a:endParaRPr lang="en-US" sz="3555" dirty="0">
              <a:latin typeface="Arial-Rounded" panose="020B0500000000000000" pitchFamily="34" charset="0"/>
              <a:cs typeface="Arial-Rounded" panose="020B0500000000000000" pitchFamily="34" charset="0"/>
            </a:endParaRPr>
          </a:p>
          <a:p>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để</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nói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tiếp</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các</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câu</a:t>
            </a:r>
            <a:r>
              <a:rPr lang="en-US" sz="3555" dirty="0">
                <a:latin typeface="Arial-Rounded" panose="020B0500000000000000" pitchFamily="34" charset="0"/>
                <a:cs typeface="Arial-Rounded" panose="020B0500000000000000" pitchFamily="34" charset="0"/>
              </a:rPr>
              <a:t>?</a:t>
            </a:r>
          </a:p>
        </p:txBody>
      </p:sp>
      <p:pic>
        <p:nvPicPr>
          <p:cNvPr id="3" name="Content Placeholder 5">
            <a:extLst>
              <a:ext uri="{FF2B5EF4-FFF2-40B4-BE49-F238E27FC236}">
                <a16:creationId xmlns:a16="http://schemas.microsoft.com/office/drawing/2014/main" id="{B02B6C10-D0AE-4008-9A8C-2427319D8B1F}"/>
              </a:ext>
            </a:extLst>
          </p:cNvPr>
          <p:cNvPicPr>
            <a:picLocks noChangeAspect="1"/>
          </p:cNvPicPr>
          <p:nvPr/>
        </p:nvPicPr>
        <p:blipFill>
          <a:blip r:embed="rId2"/>
          <a:stretch>
            <a:fillRect/>
          </a:stretch>
        </p:blipFill>
        <p:spPr>
          <a:xfrm>
            <a:off x="1671462" y="1365665"/>
            <a:ext cx="7425885" cy="2997020"/>
          </a:xfrm>
          <a:prstGeom prst="rect">
            <a:avLst/>
          </a:prstGeom>
        </p:spPr>
      </p:pic>
      <p:sp>
        <p:nvSpPr>
          <p:cNvPr id="4" name="Rounded Rectangle 6">
            <a:extLst>
              <a:ext uri="{FF2B5EF4-FFF2-40B4-BE49-F238E27FC236}">
                <a16:creationId xmlns:a16="http://schemas.microsoft.com/office/drawing/2014/main" id="{2EA23B66-D309-47AD-B467-B0A125D0546A}"/>
              </a:ext>
            </a:extLst>
          </p:cNvPr>
          <p:cNvSpPr/>
          <p:nvPr/>
        </p:nvSpPr>
        <p:spPr>
          <a:xfrm>
            <a:off x="1280211" y="4398282"/>
            <a:ext cx="8806181" cy="1297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cs typeface="Arial-Rounded" panose="020B0500000000000000" pitchFamily="34" charset="0"/>
              </a:rPr>
              <a:t>Nhím</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trắng</a:t>
            </a:r>
            <a:r>
              <a:rPr lang="en-US" sz="2800" dirty="0">
                <a:latin typeface="Arial-Rounded" panose="020B0500000000000000" pitchFamily="34" charset="0"/>
                <a:cs typeface="Arial-Rounded" panose="020B0500000000000000" pitchFamily="34" charset="0"/>
              </a:rPr>
              <a:t>: Xin </a:t>
            </a:r>
            <a:r>
              <a:rPr lang="en-US" sz="2800" dirty="0" err="1">
                <a:latin typeface="Arial-Rounded" panose="020B0500000000000000" pitchFamily="34" charset="0"/>
                <a:cs typeface="Arial-Rounded" panose="020B0500000000000000" pitchFamily="34" charset="0"/>
              </a:rPr>
              <a:t>lỗi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tớ</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không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biết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đây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là</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nhà</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của</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bạn</a:t>
            </a:r>
            <a:endParaRPr lang="en-US" sz="2800" dirty="0">
              <a:latin typeface="Arial-Rounded" panose="020B0500000000000000" pitchFamily="34" charset="0"/>
              <a:cs typeface="Arial-Rounded" panose="020B0500000000000000" pitchFamily="34" charset="0"/>
            </a:endParaRPr>
          </a:p>
          <a:p>
            <a:pPr algn="ctr"/>
            <a:r>
              <a:rPr lang="en-US" sz="2800" dirty="0" err="1">
                <a:latin typeface="Arial-Rounded" panose="020B0500000000000000" pitchFamily="34" charset="0"/>
                <a:cs typeface="Arial-Rounded" panose="020B0500000000000000" pitchFamily="34" charset="0"/>
              </a:rPr>
              <a:t>Nhím</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nâu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Đứng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gặp</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bạn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tôi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thấy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rất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vui</a:t>
            </a:r>
            <a:r>
              <a:rPr lang="en-US" sz="28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05379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7D23-99D9-4286-962B-9F3811AB993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110">
                <a:latin typeface="Arial-Rounded" panose="020B0500000000000000" pitchFamily="34" charset="0"/>
                <a:cs typeface="Arial-Rounded" panose="020B0500000000000000" pitchFamily="34" charset="0"/>
              </a:rPr>
              <a:t>2. Đóng vai Bình và An để nói và đáp lời xin lỗi trong tình huống: Bình vô tình va vào An, làm An ngã.</a:t>
            </a:r>
            <a:endParaRPr lang="en-US" sz="3110" dirty="0">
              <a:latin typeface="Arial-Rounded" panose="020B0500000000000000" pitchFamily="34" charset="0"/>
              <a:cs typeface="Arial-Rounded" panose="020B0500000000000000" pitchFamily="34" charset="0"/>
            </a:endParaRPr>
          </a:p>
        </p:txBody>
      </p:sp>
      <p:sp>
        <p:nvSpPr>
          <p:cNvPr id="3" name="Rounded Rectangle 3">
            <a:extLst>
              <a:ext uri="{FF2B5EF4-FFF2-40B4-BE49-F238E27FC236}">
                <a16:creationId xmlns:a16="http://schemas.microsoft.com/office/drawing/2014/main" id="{A6FE4058-35AB-461F-A281-B11BE7E8A130}"/>
              </a:ext>
            </a:extLst>
          </p:cNvPr>
          <p:cNvSpPr/>
          <p:nvPr/>
        </p:nvSpPr>
        <p:spPr>
          <a:xfrm>
            <a:off x="1682750" y="2134870"/>
            <a:ext cx="8084185" cy="1207135"/>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Bình: Xin lỗi cậu có sao không?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An: Tớ không sao, lần sau cậu chú ý hơn nha!</a:t>
            </a:r>
          </a:p>
        </p:txBody>
      </p:sp>
    </p:spTree>
    <p:extLst>
      <p:ext uri="{BB962C8B-B14F-4D97-AF65-F5344CB8AC3E}">
        <p14:creationId xmlns:p14="http://schemas.microsoft.com/office/powerpoint/2010/main" val="35311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a:extLst>
              <a:ext uri="{FF2B5EF4-FFF2-40B4-BE49-F238E27FC236}">
                <a16:creationId xmlns:a16="http://schemas.microsoft.com/office/drawing/2014/main" id="{F5AAF493-5653-4C39-BED4-A6416776001E}"/>
              </a:ext>
            </a:extLst>
          </p:cNvPr>
          <p:cNvSpPr/>
          <p:nvPr/>
        </p:nvSpPr>
        <p:spPr>
          <a:xfrm>
            <a:off x="483371" y="346621"/>
            <a:ext cx="4326373" cy="10738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itchFamily="18" charset="0"/>
                <a:ea typeface="微软雅黑"/>
                <a:cs typeface="Times New Roman" pitchFamily="18" charset="0"/>
              </a:rPr>
              <a:t>Yêu</a:t>
            </a:r>
            <a:r>
              <a:rPr kumimoji="0" lang="en-US" sz="3200" b="0" i="0" u="none" strike="noStrike" kern="1200" cap="none" spc="0" normalizeH="0" baseline="0" noProof="0" dirty="0">
                <a:ln>
                  <a:noFill/>
                </a:ln>
                <a:solidFill>
                  <a:prstClr val="white"/>
                </a:solidFill>
                <a:effectLst/>
                <a:uLnTx/>
                <a:uFillTx/>
                <a:latin typeface="Times New Roman" pitchFamily="18" charset="0"/>
                <a:ea typeface="微软雅黑"/>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微软雅黑"/>
                <a:cs typeface="Times New Roman" pitchFamily="18" charset="0"/>
              </a:rPr>
              <a:t>cầu</a:t>
            </a:r>
            <a:r>
              <a:rPr kumimoji="0" lang="en-US" sz="3200" b="0" i="0" u="none" strike="noStrike" kern="1200" cap="none" spc="0" normalizeH="0" baseline="0" noProof="0" dirty="0">
                <a:ln>
                  <a:noFill/>
                </a:ln>
                <a:solidFill>
                  <a:prstClr val="white"/>
                </a:solidFill>
                <a:effectLst/>
                <a:uLnTx/>
                <a:uFillTx/>
                <a:latin typeface="Times New Roman" pitchFamily="18" charset="0"/>
                <a:ea typeface="微软雅黑"/>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微软雅黑"/>
                <a:cs typeface="Times New Roman" pitchFamily="18" charset="0"/>
              </a:rPr>
              <a:t>cần</a:t>
            </a:r>
            <a:r>
              <a:rPr kumimoji="0" lang="en-US" sz="3200" b="0" i="0" u="none" strike="noStrike" kern="1200" cap="none" spc="0" normalizeH="0" baseline="0" noProof="0" dirty="0">
                <a:ln>
                  <a:noFill/>
                </a:ln>
                <a:solidFill>
                  <a:prstClr val="white"/>
                </a:solidFill>
                <a:effectLst/>
                <a:uLnTx/>
                <a:uFillTx/>
                <a:latin typeface="Times New Roman" pitchFamily="18" charset="0"/>
                <a:ea typeface="微软雅黑"/>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微软雅黑"/>
                <a:cs typeface="Times New Roman" pitchFamily="18" charset="0"/>
              </a:rPr>
              <a:t>đạt</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微软雅黑"/>
              <a:cs typeface="Times New Roman" pitchFamily="18" charset="0"/>
            </a:endParaRPr>
          </a:p>
        </p:txBody>
      </p:sp>
      <p:grpSp>
        <p:nvGrpSpPr>
          <p:cNvPr id="42" name="组合 376">
            <a:extLst>
              <a:ext uri="{FF2B5EF4-FFF2-40B4-BE49-F238E27FC236}">
                <a16:creationId xmlns:a16="http://schemas.microsoft.com/office/drawing/2014/main" id="{8C10CE66-BDD0-4959-9ADB-3E4F1FEC2911}"/>
              </a:ext>
            </a:extLst>
          </p:cNvPr>
          <p:cNvGrpSpPr/>
          <p:nvPr/>
        </p:nvGrpSpPr>
        <p:grpSpPr>
          <a:xfrm>
            <a:off x="1185719" y="2085558"/>
            <a:ext cx="9824483" cy="1071685"/>
            <a:chOff x="2972472" y="1362075"/>
            <a:chExt cx="5830217" cy="2354874"/>
          </a:xfrm>
        </p:grpSpPr>
        <p:sp>
          <p:nvSpPr>
            <p:cNvPr id="51" name="Freeform 5">
              <a:extLst>
                <a:ext uri="{FF2B5EF4-FFF2-40B4-BE49-F238E27FC236}">
                  <a16:creationId xmlns:a16="http://schemas.microsoft.com/office/drawing/2014/main" id="{9D814CD1-6510-44B2-9DA1-AA1D69EECCF6}"/>
                </a:ext>
              </a:extLst>
            </p:cNvPr>
            <p:cNvSpPr>
              <a:spLocks/>
            </p:cNvSpPr>
            <p:nvPr/>
          </p:nvSpPr>
          <p:spPr bwMode="auto">
            <a:xfrm>
              <a:off x="3605214" y="1920874"/>
              <a:ext cx="5197475" cy="1705514"/>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53" name="Freeform 6">
              <a:extLst>
                <a:ext uri="{FF2B5EF4-FFF2-40B4-BE49-F238E27FC236}">
                  <a16:creationId xmlns:a16="http://schemas.microsoft.com/office/drawing/2014/main" id="{EEA50CB7-52BE-4325-AC48-3B53B633DD3E}"/>
                </a:ext>
              </a:extLst>
            </p:cNvPr>
            <p:cNvSpPr>
              <a:spLocks/>
            </p:cNvSpPr>
            <p:nvPr/>
          </p:nvSpPr>
          <p:spPr bwMode="auto">
            <a:xfrm>
              <a:off x="3589339" y="1946275"/>
              <a:ext cx="5124450" cy="1770674"/>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nvGrpSpPr>
            <p:cNvPr id="60" name="组合 375">
              <a:extLst>
                <a:ext uri="{FF2B5EF4-FFF2-40B4-BE49-F238E27FC236}">
                  <a16:creationId xmlns:a16="http://schemas.microsoft.com/office/drawing/2014/main" id="{D54E4ACB-BD10-44B6-A983-BE6DFF0998BE}"/>
                </a:ext>
              </a:extLst>
            </p:cNvPr>
            <p:cNvGrpSpPr/>
            <p:nvPr/>
          </p:nvGrpSpPr>
          <p:grpSpPr>
            <a:xfrm>
              <a:off x="2972472" y="1362075"/>
              <a:ext cx="1164099" cy="1951636"/>
              <a:chOff x="2105026" y="333375"/>
              <a:chExt cx="1958975" cy="3284262"/>
            </a:xfrm>
          </p:grpSpPr>
          <p:sp>
            <p:nvSpPr>
              <p:cNvPr id="62" name="Freeform 15">
                <a:extLst>
                  <a:ext uri="{FF2B5EF4-FFF2-40B4-BE49-F238E27FC236}">
                    <a16:creationId xmlns:a16="http://schemas.microsoft.com/office/drawing/2014/main" id="{699B87A9-4E0C-47FB-92B3-DCBD06AC78EF}"/>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3" name="Freeform 16">
                <a:extLst>
                  <a:ext uri="{FF2B5EF4-FFF2-40B4-BE49-F238E27FC236}">
                    <a16:creationId xmlns:a16="http://schemas.microsoft.com/office/drawing/2014/main" id="{4F0CB2CA-E07B-489E-8579-FBFA747B8585}"/>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4" name="Freeform 17">
                <a:extLst>
                  <a:ext uri="{FF2B5EF4-FFF2-40B4-BE49-F238E27FC236}">
                    <a16:creationId xmlns:a16="http://schemas.microsoft.com/office/drawing/2014/main" id="{C27F5B8E-765F-4292-9126-3DDF7208BCA0}"/>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5" name="Freeform 18">
                <a:extLst>
                  <a:ext uri="{FF2B5EF4-FFF2-40B4-BE49-F238E27FC236}">
                    <a16:creationId xmlns:a16="http://schemas.microsoft.com/office/drawing/2014/main" id="{E1605E9E-29E1-464E-884D-EACD21156E79}"/>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6" name="Freeform 19">
                <a:extLst>
                  <a:ext uri="{FF2B5EF4-FFF2-40B4-BE49-F238E27FC236}">
                    <a16:creationId xmlns:a16="http://schemas.microsoft.com/office/drawing/2014/main" id="{F20721D0-BC9B-4231-92E7-3D89695DD7B0}"/>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7" name="Freeform 20">
                <a:extLst>
                  <a:ext uri="{FF2B5EF4-FFF2-40B4-BE49-F238E27FC236}">
                    <a16:creationId xmlns:a16="http://schemas.microsoft.com/office/drawing/2014/main" id="{B86F5EE2-B38C-410B-8D27-BB0249010C0E}"/>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8" name="Freeform 21">
                <a:extLst>
                  <a:ext uri="{FF2B5EF4-FFF2-40B4-BE49-F238E27FC236}">
                    <a16:creationId xmlns:a16="http://schemas.microsoft.com/office/drawing/2014/main" id="{7C607BB8-0F98-4FC4-80B4-AFD24C35E9D5}"/>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69" name="Freeform 22">
                <a:extLst>
                  <a:ext uri="{FF2B5EF4-FFF2-40B4-BE49-F238E27FC236}">
                    <a16:creationId xmlns:a16="http://schemas.microsoft.com/office/drawing/2014/main" id="{97F795B1-60EA-41ED-852B-92B1F8555BD0}"/>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0" name="Freeform 23">
                <a:extLst>
                  <a:ext uri="{FF2B5EF4-FFF2-40B4-BE49-F238E27FC236}">
                    <a16:creationId xmlns:a16="http://schemas.microsoft.com/office/drawing/2014/main" id="{AAE9C798-737C-4EFC-AF2B-9683A700A08F}"/>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1" name="Freeform 24">
                <a:extLst>
                  <a:ext uri="{FF2B5EF4-FFF2-40B4-BE49-F238E27FC236}">
                    <a16:creationId xmlns:a16="http://schemas.microsoft.com/office/drawing/2014/main" id="{EEEF3D6F-8A6A-457E-A9B2-8CE92C1D65FC}"/>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2" name="Freeform 25">
                <a:extLst>
                  <a:ext uri="{FF2B5EF4-FFF2-40B4-BE49-F238E27FC236}">
                    <a16:creationId xmlns:a16="http://schemas.microsoft.com/office/drawing/2014/main" id="{658E1184-F4ED-4B00-86B9-94FC695969E1}"/>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3" name="Freeform 26">
                <a:extLst>
                  <a:ext uri="{FF2B5EF4-FFF2-40B4-BE49-F238E27FC236}">
                    <a16:creationId xmlns:a16="http://schemas.microsoft.com/office/drawing/2014/main" id="{B1290F17-7706-45F1-8162-DBAC76905D85}"/>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4" name="Freeform 27">
                <a:extLst>
                  <a:ext uri="{FF2B5EF4-FFF2-40B4-BE49-F238E27FC236}">
                    <a16:creationId xmlns:a16="http://schemas.microsoft.com/office/drawing/2014/main" id="{5B889117-AF08-45ED-83B5-1D1A816BC4F7}"/>
                  </a:ext>
                </a:extLst>
              </p:cNvPr>
              <p:cNvSpPr>
                <a:spLocks/>
              </p:cNvSpPr>
              <p:nvPr/>
            </p:nvSpPr>
            <p:spPr bwMode="auto">
              <a:xfrm>
                <a:off x="3153815" y="622299"/>
                <a:ext cx="859385" cy="1233489"/>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5" name="Freeform 28">
                <a:extLst>
                  <a:ext uri="{FF2B5EF4-FFF2-40B4-BE49-F238E27FC236}">
                    <a16:creationId xmlns:a16="http://schemas.microsoft.com/office/drawing/2014/main" id="{A0744315-010D-465C-BA11-64EBB5E2A186}"/>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6" name="Freeform 29">
                <a:extLst>
                  <a:ext uri="{FF2B5EF4-FFF2-40B4-BE49-F238E27FC236}">
                    <a16:creationId xmlns:a16="http://schemas.microsoft.com/office/drawing/2014/main" id="{4E2AB258-7B49-4A80-91AD-BD486102E4E0}"/>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7" name="Freeform 30">
                <a:extLst>
                  <a:ext uri="{FF2B5EF4-FFF2-40B4-BE49-F238E27FC236}">
                    <a16:creationId xmlns:a16="http://schemas.microsoft.com/office/drawing/2014/main" id="{7815687A-A1BE-491D-97F7-651BC09395B6}"/>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8" name="Freeform 31">
                <a:extLst>
                  <a:ext uri="{FF2B5EF4-FFF2-40B4-BE49-F238E27FC236}">
                    <a16:creationId xmlns:a16="http://schemas.microsoft.com/office/drawing/2014/main" id="{8C3E475F-77D3-41C2-8964-D532BA7772F0}"/>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79" name="Freeform 32">
                <a:extLst>
                  <a:ext uri="{FF2B5EF4-FFF2-40B4-BE49-F238E27FC236}">
                    <a16:creationId xmlns:a16="http://schemas.microsoft.com/office/drawing/2014/main" id="{742B8375-8E0C-427D-87E9-A0EC7E4DB5FF}"/>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0" name="Freeform 33">
                <a:extLst>
                  <a:ext uri="{FF2B5EF4-FFF2-40B4-BE49-F238E27FC236}">
                    <a16:creationId xmlns:a16="http://schemas.microsoft.com/office/drawing/2014/main" id="{8B231DDB-01F6-43D3-9D9B-31F173A2A8D2}"/>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1" name="Freeform 34">
                <a:extLst>
                  <a:ext uri="{FF2B5EF4-FFF2-40B4-BE49-F238E27FC236}">
                    <a16:creationId xmlns:a16="http://schemas.microsoft.com/office/drawing/2014/main" id="{F6F7A12A-65DE-40BC-90B6-9D6001F648E6}"/>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2" name="Freeform 35">
                <a:extLst>
                  <a:ext uri="{FF2B5EF4-FFF2-40B4-BE49-F238E27FC236}">
                    <a16:creationId xmlns:a16="http://schemas.microsoft.com/office/drawing/2014/main" id="{3E4629D4-2C6B-498B-AE01-914C563E540E}"/>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3" name="Freeform 36">
                <a:extLst>
                  <a:ext uri="{FF2B5EF4-FFF2-40B4-BE49-F238E27FC236}">
                    <a16:creationId xmlns:a16="http://schemas.microsoft.com/office/drawing/2014/main" id="{18E175B7-2802-4192-B8D0-5545C88D4413}"/>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4" name="Freeform 37">
                <a:extLst>
                  <a:ext uri="{FF2B5EF4-FFF2-40B4-BE49-F238E27FC236}">
                    <a16:creationId xmlns:a16="http://schemas.microsoft.com/office/drawing/2014/main" id="{66301DC8-9905-450C-B4AB-8BB9FF9034D4}"/>
                  </a:ext>
                </a:extLst>
              </p:cNvPr>
              <p:cNvSpPr>
                <a:spLocks/>
              </p:cNvSpPr>
              <p:nvPr/>
            </p:nvSpPr>
            <p:spPr bwMode="auto">
              <a:xfrm>
                <a:off x="2863851" y="2303463"/>
                <a:ext cx="966788" cy="1314174"/>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5" name="Freeform 38">
                <a:extLst>
                  <a:ext uri="{FF2B5EF4-FFF2-40B4-BE49-F238E27FC236}">
                    <a16:creationId xmlns:a16="http://schemas.microsoft.com/office/drawing/2014/main" id="{A24E409C-38C0-4CFD-9B8A-DD5D14D57E42}"/>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6" name="Freeform 39">
                <a:extLst>
                  <a:ext uri="{FF2B5EF4-FFF2-40B4-BE49-F238E27FC236}">
                    <a16:creationId xmlns:a16="http://schemas.microsoft.com/office/drawing/2014/main" id="{0933AF9E-A21D-4A17-9A17-CB70C5F55E9A}"/>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7" name="Freeform 40">
                <a:extLst>
                  <a:ext uri="{FF2B5EF4-FFF2-40B4-BE49-F238E27FC236}">
                    <a16:creationId xmlns:a16="http://schemas.microsoft.com/office/drawing/2014/main" id="{953268CA-429F-4DBB-B307-88A2FE2EA773}"/>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8" name="Freeform 41">
                <a:extLst>
                  <a:ext uri="{FF2B5EF4-FFF2-40B4-BE49-F238E27FC236}">
                    <a16:creationId xmlns:a16="http://schemas.microsoft.com/office/drawing/2014/main" id="{58820F88-C480-41AA-98EF-A512214D0E70}"/>
                  </a:ext>
                </a:extLst>
              </p:cNvPr>
              <p:cNvSpPr>
                <a:spLocks/>
              </p:cNvSpPr>
              <p:nvPr/>
            </p:nvSpPr>
            <p:spPr bwMode="auto">
              <a:xfrm>
                <a:off x="2744789" y="2055813"/>
                <a:ext cx="1195388" cy="344489"/>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89" name="Freeform 42">
                <a:extLst>
                  <a:ext uri="{FF2B5EF4-FFF2-40B4-BE49-F238E27FC236}">
                    <a16:creationId xmlns:a16="http://schemas.microsoft.com/office/drawing/2014/main" id="{AD048C81-8D88-4D99-B4FC-0C9A7029CFF9}"/>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0" name="Freeform 43">
                <a:extLst>
                  <a:ext uri="{FF2B5EF4-FFF2-40B4-BE49-F238E27FC236}">
                    <a16:creationId xmlns:a16="http://schemas.microsoft.com/office/drawing/2014/main" id="{0997E45B-74A3-490D-B726-9E559F0C439F}"/>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1" name="Freeform 44">
                <a:extLst>
                  <a:ext uri="{FF2B5EF4-FFF2-40B4-BE49-F238E27FC236}">
                    <a16:creationId xmlns:a16="http://schemas.microsoft.com/office/drawing/2014/main" id="{C0D2719B-3B9F-42AD-B45D-F0206C4053BA}"/>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2" name="Freeform 45">
                <a:extLst>
                  <a:ext uri="{FF2B5EF4-FFF2-40B4-BE49-F238E27FC236}">
                    <a16:creationId xmlns:a16="http://schemas.microsoft.com/office/drawing/2014/main" id="{4321834E-943D-4CD3-81BE-2A3774792CF6}"/>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3" name="Freeform 46">
                <a:extLst>
                  <a:ext uri="{FF2B5EF4-FFF2-40B4-BE49-F238E27FC236}">
                    <a16:creationId xmlns:a16="http://schemas.microsoft.com/office/drawing/2014/main" id="{35247AE4-B519-4819-A0C7-9498B0E60D34}"/>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4" name="Freeform 47">
                <a:extLst>
                  <a:ext uri="{FF2B5EF4-FFF2-40B4-BE49-F238E27FC236}">
                    <a16:creationId xmlns:a16="http://schemas.microsoft.com/office/drawing/2014/main" id="{24F369A7-8E09-490B-9324-0BA2AF4634E8}"/>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5" name="Freeform 48">
                <a:extLst>
                  <a:ext uri="{FF2B5EF4-FFF2-40B4-BE49-F238E27FC236}">
                    <a16:creationId xmlns:a16="http://schemas.microsoft.com/office/drawing/2014/main" id="{5145984B-8581-4901-8F70-E683354AAC32}"/>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6" name="Freeform 49">
                <a:extLst>
                  <a:ext uri="{FF2B5EF4-FFF2-40B4-BE49-F238E27FC236}">
                    <a16:creationId xmlns:a16="http://schemas.microsoft.com/office/drawing/2014/main" id="{95A8E162-A7AC-48DB-B2C6-9A3EC6C8173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7" name="Freeform 50">
                <a:extLst>
                  <a:ext uri="{FF2B5EF4-FFF2-40B4-BE49-F238E27FC236}">
                    <a16:creationId xmlns:a16="http://schemas.microsoft.com/office/drawing/2014/main" id="{31CCA9A1-EED9-4277-A727-CDC5048E97E6}"/>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8" name="Freeform 51">
                <a:extLst>
                  <a:ext uri="{FF2B5EF4-FFF2-40B4-BE49-F238E27FC236}">
                    <a16:creationId xmlns:a16="http://schemas.microsoft.com/office/drawing/2014/main" id="{3C233142-5A99-4DE3-A64D-9978BCB4E2F2}"/>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99" name="Freeform 52">
                <a:extLst>
                  <a:ext uri="{FF2B5EF4-FFF2-40B4-BE49-F238E27FC236}">
                    <a16:creationId xmlns:a16="http://schemas.microsoft.com/office/drawing/2014/main" id="{86EF95A8-295F-4F1C-AA46-601BFBA34AAC}"/>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0" name="Freeform 53">
                <a:extLst>
                  <a:ext uri="{FF2B5EF4-FFF2-40B4-BE49-F238E27FC236}">
                    <a16:creationId xmlns:a16="http://schemas.microsoft.com/office/drawing/2014/main" id="{FB65AD73-D34C-4B9E-A221-ADEEAE1979B1}"/>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1" name="Freeform 54">
                <a:extLst>
                  <a:ext uri="{FF2B5EF4-FFF2-40B4-BE49-F238E27FC236}">
                    <a16:creationId xmlns:a16="http://schemas.microsoft.com/office/drawing/2014/main" id="{582D1FC8-BA2F-47E1-89F6-66110D70F666}"/>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2" name="Freeform 55">
                <a:extLst>
                  <a:ext uri="{FF2B5EF4-FFF2-40B4-BE49-F238E27FC236}">
                    <a16:creationId xmlns:a16="http://schemas.microsoft.com/office/drawing/2014/main" id="{21DC7DC5-43E0-4068-BABB-70AB9252970A}"/>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3" name="Freeform 56">
                <a:extLst>
                  <a:ext uri="{FF2B5EF4-FFF2-40B4-BE49-F238E27FC236}">
                    <a16:creationId xmlns:a16="http://schemas.microsoft.com/office/drawing/2014/main" id="{402D74B5-2D9E-428B-8E80-034B4F425825}"/>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4" name="Freeform 57">
                <a:extLst>
                  <a:ext uri="{FF2B5EF4-FFF2-40B4-BE49-F238E27FC236}">
                    <a16:creationId xmlns:a16="http://schemas.microsoft.com/office/drawing/2014/main" id="{A08F5857-7C75-430F-93DF-5A61A62CEA1E}"/>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5" name="Freeform 58">
                <a:extLst>
                  <a:ext uri="{FF2B5EF4-FFF2-40B4-BE49-F238E27FC236}">
                    <a16:creationId xmlns:a16="http://schemas.microsoft.com/office/drawing/2014/main" id="{C1B53640-9D01-49D7-9C10-6C3EBAD21EF3}"/>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6" name="Freeform 59">
                <a:extLst>
                  <a:ext uri="{FF2B5EF4-FFF2-40B4-BE49-F238E27FC236}">
                    <a16:creationId xmlns:a16="http://schemas.microsoft.com/office/drawing/2014/main" id="{7AC59204-D0B1-4647-A5CF-1AC70BD4B71A}"/>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7" name="Freeform 60">
                <a:extLst>
                  <a:ext uri="{FF2B5EF4-FFF2-40B4-BE49-F238E27FC236}">
                    <a16:creationId xmlns:a16="http://schemas.microsoft.com/office/drawing/2014/main" id="{43351274-5119-4DA3-81C6-3FB8B654EDBC}"/>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8" name="Freeform 61">
                <a:extLst>
                  <a:ext uri="{FF2B5EF4-FFF2-40B4-BE49-F238E27FC236}">
                    <a16:creationId xmlns:a16="http://schemas.microsoft.com/office/drawing/2014/main" id="{E853A607-4F9D-44F6-916A-A500BD60C81E}"/>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09" name="Freeform 62">
                <a:extLst>
                  <a:ext uri="{FF2B5EF4-FFF2-40B4-BE49-F238E27FC236}">
                    <a16:creationId xmlns:a16="http://schemas.microsoft.com/office/drawing/2014/main" id="{7C11E08C-59AE-45BD-A6B6-CAD16B9004DB}"/>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0" name="Freeform 63">
                <a:extLst>
                  <a:ext uri="{FF2B5EF4-FFF2-40B4-BE49-F238E27FC236}">
                    <a16:creationId xmlns:a16="http://schemas.microsoft.com/office/drawing/2014/main" id="{29306C7B-DBAD-453A-B910-EFF781FA487D}"/>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1" name="Freeform 64">
                <a:extLst>
                  <a:ext uri="{FF2B5EF4-FFF2-40B4-BE49-F238E27FC236}">
                    <a16:creationId xmlns:a16="http://schemas.microsoft.com/office/drawing/2014/main" id="{59CAC46F-B088-4253-BFD9-8020952B73A7}"/>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2" name="Freeform 65">
                <a:extLst>
                  <a:ext uri="{FF2B5EF4-FFF2-40B4-BE49-F238E27FC236}">
                    <a16:creationId xmlns:a16="http://schemas.microsoft.com/office/drawing/2014/main" id="{1D540B57-E556-40FC-9FAE-2EA547DF5213}"/>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3" name="Freeform 66">
                <a:extLst>
                  <a:ext uri="{FF2B5EF4-FFF2-40B4-BE49-F238E27FC236}">
                    <a16:creationId xmlns:a16="http://schemas.microsoft.com/office/drawing/2014/main" id="{6C7ADA69-A150-4F59-8781-400DDB743909}"/>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4" name="Freeform 67">
                <a:extLst>
                  <a:ext uri="{FF2B5EF4-FFF2-40B4-BE49-F238E27FC236}">
                    <a16:creationId xmlns:a16="http://schemas.microsoft.com/office/drawing/2014/main" id="{50E91A3D-04D1-43F4-8EF6-C634B8F4B866}"/>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5" name="Freeform 69">
                <a:extLst>
                  <a:ext uri="{FF2B5EF4-FFF2-40B4-BE49-F238E27FC236}">
                    <a16:creationId xmlns:a16="http://schemas.microsoft.com/office/drawing/2014/main" id="{51869C7D-A071-4C3B-AA4A-35AD720C2A6A}"/>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16" name="Freeform 70">
                <a:extLst>
                  <a:ext uri="{FF2B5EF4-FFF2-40B4-BE49-F238E27FC236}">
                    <a16:creationId xmlns:a16="http://schemas.microsoft.com/office/drawing/2014/main" id="{A2B6B917-4AC1-452F-97E0-1859622EC06C}"/>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grpSp>
      <p:grpSp>
        <p:nvGrpSpPr>
          <p:cNvPr id="118" name="组合 376">
            <a:extLst>
              <a:ext uri="{FF2B5EF4-FFF2-40B4-BE49-F238E27FC236}">
                <a16:creationId xmlns:a16="http://schemas.microsoft.com/office/drawing/2014/main" id="{3771AA23-F988-46C8-890A-D5DE5A31941E}"/>
              </a:ext>
            </a:extLst>
          </p:cNvPr>
          <p:cNvGrpSpPr/>
          <p:nvPr/>
        </p:nvGrpSpPr>
        <p:grpSpPr>
          <a:xfrm>
            <a:off x="1039721" y="3166479"/>
            <a:ext cx="9824483" cy="994041"/>
            <a:chOff x="2972472" y="1362075"/>
            <a:chExt cx="5830217" cy="2354874"/>
          </a:xfrm>
        </p:grpSpPr>
        <p:sp>
          <p:nvSpPr>
            <p:cNvPr id="120" name="Freeform 5">
              <a:extLst>
                <a:ext uri="{FF2B5EF4-FFF2-40B4-BE49-F238E27FC236}">
                  <a16:creationId xmlns:a16="http://schemas.microsoft.com/office/drawing/2014/main" id="{CB7F37B2-8C66-4BD6-8A7B-09ABF6CA0CB2}"/>
                </a:ext>
              </a:extLst>
            </p:cNvPr>
            <p:cNvSpPr>
              <a:spLocks/>
            </p:cNvSpPr>
            <p:nvPr/>
          </p:nvSpPr>
          <p:spPr bwMode="auto">
            <a:xfrm>
              <a:off x="3605214" y="1920874"/>
              <a:ext cx="5197475" cy="1705514"/>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1" name="Freeform 6">
              <a:extLst>
                <a:ext uri="{FF2B5EF4-FFF2-40B4-BE49-F238E27FC236}">
                  <a16:creationId xmlns:a16="http://schemas.microsoft.com/office/drawing/2014/main" id="{B37F5BB8-945F-4AE9-9BDF-8A37A28203C5}"/>
                </a:ext>
              </a:extLst>
            </p:cNvPr>
            <p:cNvSpPr>
              <a:spLocks/>
            </p:cNvSpPr>
            <p:nvPr/>
          </p:nvSpPr>
          <p:spPr bwMode="auto">
            <a:xfrm>
              <a:off x="3589339" y="1946275"/>
              <a:ext cx="5124450" cy="1770674"/>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nvGrpSpPr>
            <p:cNvPr id="123" name="组合 375">
              <a:extLst>
                <a:ext uri="{FF2B5EF4-FFF2-40B4-BE49-F238E27FC236}">
                  <a16:creationId xmlns:a16="http://schemas.microsoft.com/office/drawing/2014/main" id="{231933A7-15FC-4453-B555-511C4F2A73CB}"/>
                </a:ext>
              </a:extLst>
            </p:cNvPr>
            <p:cNvGrpSpPr/>
            <p:nvPr/>
          </p:nvGrpSpPr>
          <p:grpSpPr>
            <a:xfrm>
              <a:off x="2972472" y="1362075"/>
              <a:ext cx="1164099" cy="1951636"/>
              <a:chOff x="2105026" y="333375"/>
              <a:chExt cx="1958975" cy="3284262"/>
            </a:xfrm>
          </p:grpSpPr>
          <p:sp>
            <p:nvSpPr>
              <p:cNvPr id="125" name="Freeform 15">
                <a:extLst>
                  <a:ext uri="{FF2B5EF4-FFF2-40B4-BE49-F238E27FC236}">
                    <a16:creationId xmlns:a16="http://schemas.microsoft.com/office/drawing/2014/main" id="{CD79179B-EFF1-4CB7-A596-80201DEDD95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6" name="Freeform 16">
                <a:extLst>
                  <a:ext uri="{FF2B5EF4-FFF2-40B4-BE49-F238E27FC236}">
                    <a16:creationId xmlns:a16="http://schemas.microsoft.com/office/drawing/2014/main" id="{C45CB98B-039E-460E-8FF4-A093AAC91608}"/>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7" name="Freeform 17">
                <a:extLst>
                  <a:ext uri="{FF2B5EF4-FFF2-40B4-BE49-F238E27FC236}">
                    <a16:creationId xmlns:a16="http://schemas.microsoft.com/office/drawing/2014/main" id="{9DD08FD9-A109-49A0-B716-DD453CF1F10A}"/>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8" name="Freeform 18">
                <a:extLst>
                  <a:ext uri="{FF2B5EF4-FFF2-40B4-BE49-F238E27FC236}">
                    <a16:creationId xmlns:a16="http://schemas.microsoft.com/office/drawing/2014/main" id="{404BA130-98DA-481E-B138-5EFFA837BE2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29" name="Freeform 19">
                <a:extLst>
                  <a:ext uri="{FF2B5EF4-FFF2-40B4-BE49-F238E27FC236}">
                    <a16:creationId xmlns:a16="http://schemas.microsoft.com/office/drawing/2014/main" id="{DD5D8636-495B-4FED-A872-076152B90DAD}"/>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0" name="Freeform 20">
                <a:extLst>
                  <a:ext uri="{FF2B5EF4-FFF2-40B4-BE49-F238E27FC236}">
                    <a16:creationId xmlns:a16="http://schemas.microsoft.com/office/drawing/2014/main" id="{8E267FAB-CF71-49ED-A79B-71061F433BC8}"/>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1" name="Freeform 21">
                <a:extLst>
                  <a:ext uri="{FF2B5EF4-FFF2-40B4-BE49-F238E27FC236}">
                    <a16:creationId xmlns:a16="http://schemas.microsoft.com/office/drawing/2014/main" id="{383B2A9C-D107-4BFE-9EA1-431DC41D92FB}"/>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2" name="Freeform 22">
                <a:extLst>
                  <a:ext uri="{FF2B5EF4-FFF2-40B4-BE49-F238E27FC236}">
                    <a16:creationId xmlns:a16="http://schemas.microsoft.com/office/drawing/2014/main" id="{63CD9D28-7CA7-422D-9638-CE7436884C16}"/>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3" name="Freeform 23">
                <a:extLst>
                  <a:ext uri="{FF2B5EF4-FFF2-40B4-BE49-F238E27FC236}">
                    <a16:creationId xmlns:a16="http://schemas.microsoft.com/office/drawing/2014/main" id="{13EF29A4-582A-4EA5-AE86-2493A71AD6DD}"/>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5" name="Freeform 24">
                <a:extLst>
                  <a:ext uri="{FF2B5EF4-FFF2-40B4-BE49-F238E27FC236}">
                    <a16:creationId xmlns:a16="http://schemas.microsoft.com/office/drawing/2014/main" id="{636E2638-F0A1-44A5-A354-C6C20ECC49DD}"/>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36" name="Freeform 25">
                <a:extLst>
                  <a:ext uri="{FF2B5EF4-FFF2-40B4-BE49-F238E27FC236}">
                    <a16:creationId xmlns:a16="http://schemas.microsoft.com/office/drawing/2014/main" id="{E3144304-2822-4222-8D20-F7DB79DB1E17}"/>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0" name="Freeform 26">
                <a:extLst>
                  <a:ext uri="{FF2B5EF4-FFF2-40B4-BE49-F238E27FC236}">
                    <a16:creationId xmlns:a16="http://schemas.microsoft.com/office/drawing/2014/main" id="{20727C9F-B18D-46CB-99A8-131EB15800BE}"/>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1" name="Freeform 27">
                <a:extLst>
                  <a:ext uri="{FF2B5EF4-FFF2-40B4-BE49-F238E27FC236}">
                    <a16:creationId xmlns:a16="http://schemas.microsoft.com/office/drawing/2014/main" id="{482EA5D9-F222-4FAA-A9FF-9923042AAB13}"/>
                  </a:ext>
                </a:extLst>
              </p:cNvPr>
              <p:cNvSpPr>
                <a:spLocks/>
              </p:cNvSpPr>
              <p:nvPr/>
            </p:nvSpPr>
            <p:spPr bwMode="auto">
              <a:xfrm>
                <a:off x="3153815" y="622299"/>
                <a:ext cx="859385" cy="1233489"/>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3" name="Freeform 28">
                <a:extLst>
                  <a:ext uri="{FF2B5EF4-FFF2-40B4-BE49-F238E27FC236}">
                    <a16:creationId xmlns:a16="http://schemas.microsoft.com/office/drawing/2014/main" id="{923520AD-2837-49E0-8229-3EA051A06CC3}"/>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5" name="Freeform 29">
                <a:extLst>
                  <a:ext uri="{FF2B5EF4-FFF2-40B4-BE49-F238E27FC236}">
                    <a16:creationId xmlns:a16="http://schemas.microsoft.com/office/drawing/2014/main" id="{53775C90-D891-48F8-88ED-2270CE065A85}"/>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7" name="Freeform 30">
                <a:extLst>
                  <a:ext uri="{FF2B5EF4-FFF2-40B4-BE49-F238E27FC236}">
                    <a16:creationId xmlns:a16="http://schemas.microsoft.com/office/drawing/2014/main" id="{B01874F8-9FAC-4B6C-ACF0-C299EC798881}"/>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8" name="Freeform 31">
                <a:extLst>
                  <a:ext uri="{FF2B5EF4-FFF2-40B4-BE49-F238E27FC236}">
                    <a16:creationId xmlns:a16="http://schemas.microsoft.com/office/drawing/2014/main" id="{7166E8CC-802A-46A6-8410-783DA53E8903}"/>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49" name="Freeform 32">
                <a:extLst>
                  <a:ext uri="{FF2B5EF4-FFF2-40B4-BE49-F238E27FC236}">
                    <a16:creationId xmlns:a16="http://schemas.microsoft.com/office/drawing/2014/main" id="{236D9958-6581-4C54-904D-EA3CF033C959}"/>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0" name="Freeform 33">
                <a:extLst>
                  <a:ext uri="{FF2B5EF4-FFF2-40B4-BE49-F238E27FC236}">
                    <a16:creationId xmlns:a16="http://schemas.microsoft.com/office/drawing/2014/main" id="{EE4F21B9-AC99-4DA4-B7F9-218F1002A77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1" name="Freeform 34">
                <a:extLst>
                  <a:ext uri="{FF2B5EF4-FFF2-40B4-BE49-F238E27FC236}">
                    <a16:creationId xmlns:a16="http://schemas.microsoft.com/office/drawing/2014/main" id="{981C8D36-14A0-446D-A739-34BD751D81A2}"/>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2" name="Freeform 35">
                <a:extLst>
                  <a:ext uri="{FF2B5EF4-FFF2-40B4-BE49-F238E27FC236}">
                    <a16:creationId xmlns:a16="http://schemas.microsoft.com/office/drawing/2014/main" id="{C00B005A-A9F8-4AA9-877F-ADB7A90426C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3" name="Freeform 36">
                <a:extLst>
                  <a:ext uri="{FF2B5EF4-FFF2-40B4-BE49-F238E27FC236}">
                    <a16:creationId xmlns:a16="http://schemas.microsoft.com/office/drawing/2014/main" id="{E6C65676-B5D1-4B02-A685-5E86DD59174D}"/>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5" name="Freeform 37">
                <a:extLst>
                  <a:ext uri="{FF2B5EF4-FFF2-40B4-BE49-F238E27FC236}">
                    <a16:creationId xmlns:a16="http://schemas.microsoft.com/office/drawing/2014/main" id="{A1D794AA-D573-41C3-B30E-63E3141E7554}"/>
                  </a:ext>
                </a:extLst>
              </p:cNvPr>
              <p:cNvSpPr>
                <a:spLocks/>
              </p:cNvSpPr>
              <p:nvPr/>
            </p:nvSpPr>
            <p:spPr bwMode="auto">
              <a:xfrm>
                <a:off x="2863851" y="2303463"/>
                <a:ext cx="966788" cy="1314174"/>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6" name="Freeform 38">
                <a:extLst>
                  <a:ext uri="{FF2B5EF4-FFF2-40B4-BE49-F238E27FC236}">
                    <a16:creationId xmlns:a16="http://schemas.microsoft.com/office/drawing/2014/main" id="{04BDE54C-B664-4F37-93B0-004D1B72F031}"/>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7" name="Freeform 39">
                <a:extLst>
                  <a:ext uri="{FF2B5EF4-FFF2-40B4-BE49-F238E27FC236}">
                    <a16:creationId xmlns:a16="http://schemas.microsoft.com/office/drawing/2014/main" id="{77EF614E-1062-45A3-A589-12B72E0EB33C}"/>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8" name="Freeform 40">
                <a:extLst>
                  <a:ext uri="{FF2B5EF4-FFF2-40B4-BE49-F238E27FC236}">
                    <a16:creationId xmlns:a16="http://schemas.microsoft.com/office/drawing/2014/main" id="{6E4DDBB1-9689-47EB-AB16-505CAA4B4C3C}"/>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59" name="Freeform 41">
                <a:extLst>
                  <a:ext uri="{FF2B5EF4-FFF2-40B4-BE49-F238E27FC236}">
                    <a16:creationId xmlns:a16="http://schemas.microsoft.com/office/drawing/2014/main" id="{51581D78-0D5D-44D3-83D9-CB9C7F29609E}"/>
                  </a:ext>
                </a:extLst>
              </p:cNvPr>
              <p:cNvSpPr>
                <a:spLocks/>
              </p:cNvSpPr>
              <p:nvPr/>
            </p:nvSpPr>
            <p:spPr bwMode="auto">
              <a:xfrm>
                <a:off x="2744789" y="2055813"/>
                <a:ext cx="1195388" cy="344489"/>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0" name="Freeform 42">
                <a:extLst>
                  <a:ext uri="{FF2B5EF4-FFF2-40B4-BE49-F238E27FC236}">
                    <a16:creationId xmlns:a16="http://schemas.microsoft.com/office/drawing/2014/main" id="{04059930-AB52-4C58-A6F8-B70243B68DAC}"/>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1" name="Freeform 43">
                <a:extLst>
                  <a:ext uri="{FF2B5EF4-FFF2-40B4-BE49-F238E27FC236}">
                    <a16:creationId xmlns:a16="http://schemas.microsoft.com/office/drawing/2014/main" id="{3AA1DB18-2FC0-4B3B-9FA6-91AE156603BD}"/>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2" name="Freeform 44">
                <a:extLst>
                  <a:ext uri="{FF2B5EF4-FFF2-40B4-BE49-F238E27FC236}">
                    <a16:creationId xmlns:a16="http://schemas.microsoft.com/office/drawing/2014/main" id="{30BE11D9-9E54-400E-ADB1-A48B1632E521}"/>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5" name="Freeform 45">
                <a:extLst>
                  <a:ext uri="{FF2B5EF4-FFF2-40B4-BE49-F238E27FC236}">
                    <a16:creationId xmlns:a16="http://schemas.microsoft.com/office/drawing/2014/main" id="{F34233D7-EB7F-4232-8694-646FCA0DE379}"/>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6" name="Freeform 46">
                <a:extLst>
                  <a:ext uri="{FF2B5EF4-FFF2-40B4-BE49-F238E27FC236}">
                    <a16:creationId xmlns:a16="http://schemas.microsoft.com/office/drawing/2014/main" id="{59D03B30-48F0-4AF3-9E8D-C4909AEF05DC}"/>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7" name="Freeform 47">
                <a:extLst>
                  <a:ext uri="{FF2B5EF4-FFF2-40B4-BE49-F238E27FC236}">
                    <a16:creationId xmlns:a16="http://schemas.microsoft.com/office/drawing/2014/main" id="{4964E08E-8B8A-4327-BD2D-24FEFED0ECBB}"/>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69" name="Freeform 48">
                <a:extLst>
                  <a:ext uri="{FF2B5EF4-FFF2-40B4-BE49-F238E27FC236}">
                    <a16:creationId xmlns:a16="http://schemas.microsoft.com/office/drawing/2014/main" id="{A0316EB8-84C0-4F92-B6A5-7FA052C5EBCA}"/>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0" name="Freeform 49">
                <a:extLst>
                  <a:ext uri="{FF2B5EF4-FFF2-40B4-BE49-F238E27FC236}">
                    <a16:creationId xmlns:a16="http://schemas.microsoft.com/office/drawing/2014/main" id="{66A7BD8F-5229-4BAE-B354-C92A0156C22D}"/>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1" name="Freeform 50">
                <a:extLst>
                  <a:ext uri="{FF2B5EF4-FFF2-40B4-BE49-F238E27FC236}">
                    <a16:creationId xmlns:a16="http://schemas.microsoft.com/office/drawing/2014/main" id="{1FD884D4-3911-4D96-93B0-79C6A35A2792}"/>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2" name="Freeform 51">
                <a:extLst>
                  <a:ext uri="{FF2B5EF4-FFF2-40B4-BE49-F238E27FC236}">
                    <a16:creationId xmlns:a16="http://schemas.microsoft.com/office/drawing/2014/main" id="{C5EC63C9-0EA4-40F2-95B5-D334D98568AA}"/>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3" name="Freeform 52">
                <a:extLst>
                  <a:ext uri="{FF2B5EF4-FFF2-40B4-BE49-F238E27FC236}">
                    <a16:creationId xmlns:a16="http://schemas.microsoft.com/office/drawing/2014/main" id="{85D89E2C-4A6A-4C7A-A823-68FAA73BF966}"/>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4" name="Freeform 53">
                <a:extLst>
                  <a:ext uri="{FF2B5EF4-FFF2-40B4-BE49-F238E27FC236}">
                    <a16:creationId xmlns:a16="http://schemas.microsoft.com/office/drawing/2014/main" id="{47DDD818-88E5-4F35-9D39-F0C777320672}"/>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5" name="Freeform 54">
                <a:extLst>
                  <a:ext uri="{FF2B5EF4-FFF2-40B4-BE49-F238E27FC236}">
                    <a16:creationId xmlns:a16="http://schemas.microsoft.com/office/drawing/2014/main" id="{534B29BE-B171-4FE9-B52F-C1E379F01437}"/>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6" name="Freeform 55">
                <a:extLst>
                  <a:ext uri="{FF2B5EF4-FFF2-40B4-BE49-F238E27FC236}">
                    <a16:creationId xmlns:a16="http://schemas.microsoft.com/office/drawing/2014/main" id="{D94467CE-9514-4AEC-90A1-10EF1552ABF2}"/>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7" name="Freeform 56">
                <a:extLst>
                  <a:ext uri="{FF2B5EF4-FFF2-40B4-BE49-F238E27FC236}">
                    <a16:creationId xmlns:a16="http://schemas.microsoft.com/office/drawing/2014/main" id="{E9E016F5-D943-4A32-8258-DAD8C3DFFE3F}"/>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8" name="Freeform 57">
                <a:extLst>
                  <a:ext uri="{FF2B5EF4-FFF2-40B4-BE49-F238E27FC236}">
                    <a16:creationId xmlns:a16="http://schemas.microsoft.com/office/drawing/2014/main" id="{BBAA7A2A-A70A-4C74-9812-407DA1974D67}"/>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79" name="Freeform 58">
                <a:extLst>
                  <a:ext uri="{FF2B5EF4-FFF2-40B4-BE49-F238E27FC236}">
                    <a16:creationId xmlns:a16="http://schemas.microsoft.com/office/drawing/2014/main" id="{24708920-1C93-455E-9733-6FEFD8C106D1}"/>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0" name="Freeform 59">
                <a:extLst>
                  <a:ext uri="{FF2B5EF4-FFF2-40B4-BE49-F238E27FC236}">
                    <a16:creationId xmlns:a16="http://schemas.microsoft.com/office/drawing/2014/main" id="{7633B709-F7BC-4FA0-A857-2395EB7DD650}"/>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1" name="Freeform 60">
                <a:extLst>
                  <a:ext uri="{FF2B5EF4-FFF2-40B4-BE49-F238E27FC236}">
                    <a16:creationId xmlns:a16="http://schemas.microsoft.com/office/drawing/2014/main" id="{67F6F08C-1DD1-4550-B80E-9A7DCA6557D3}"/>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2" name="Freeform 61">
                <a:extLst>
                  <a:ext uri="{FF2B5EF4-FFF2-40B4-BE49-F238E27FC236}">
                    <a16:creationId xmlns:a16="http://schemas.microsoft.com/office/drawing/2014/main" id="{9AC46A23-53EF-4C59-AB78-5F38F27F0853}"/>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3" name="Freeform 62">
                <a:extLst>
                  <a:ext uri="{FF2B5EF4-FFF2-40B4-BE49-F238E27FC236}">
                    <a16:creationId xmlns:a16="http://schemas.microsoft.com/office/drawing/2014/main" id="{2061FC09-64CF-4B72-8826-4C6807D7FE1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4" name="Freeform 63">
                <a:extLst>
                  <a:ext uri="{FF2B5EF4-FFF2-40B4-BE49-F238E27FC236}">
                    <a16:creationId xmlns:a16="http://schemas.microsoft.com/office/drawing/2014/main" id="{B61E535C-8CF1-4F9D-97DE-FEBE0CC64AF6}"/>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5" name="Freeform 64">
                <a:extLst>
                  <a:ext uri="{FF2B5EF4-FFF2-40B4-BE49-F238E27FC236}">
                    <a16:creationId xmlns:a16="http://schemas.microsoft.com/office/drawing/2014/main" id="{90E9AC25-A456-4C85-AB84-A92E32462F06}"/>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6" name="Freeform 65">
                <a:extLst>
                  <a:ext uri="{FF2B5EF4-FFF2-40B4-BE49-F238E27FC236}">
                    <a16:creationId xmlns:a16="http://schemas.microsoft.com/office/drawing/2014/main" id="{45F5F9C5-3DAF-48E9-AEA7-671519A6FF46}"/>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7" name="Freeform 66">
                <a:extLst>
                  <a:ext uri="{FF2B5EF4-FFF2-40B4-BE49-F238E27FC236}">
                    <a16:creationId xmlns:a16="http://schemas.microsoft.com/office/drawing/2014/main" id="{F2BF5BE5-8225-4C6B-B6B2-8D78F47C9840}"/>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88" name="Freeform 67">
                <a:extLst>
                  <a:ext uri="{FF2B5EF4-FFF2-40B4-BE49-F238E27FC236}">
                    <a16:creationId xmlns:a16="http://schemas.microsoft.com/office/drawing/2014/main" id="{244D111B-608D-4A7D-87A5-0B4BB3ED8A89}"/>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91" name="Freeform 69">
                <a:extLst>
                  <a:ext uri="{FF2B5EF4-FFF2-40B4-BE49-F238E27FC236}">
                    <a16:creationId xmlns:a16="http://schemas.microsoft.com/office/drawing/2014/main" id="{89BEE2CD-05C0-45A3-86D8-E0747508E0FD}"/>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92" name="Freeform 70">
                <a:extLst>
                  <a:ext uri="{FF2B5EF4-FFF2-40B4-BE49-F238E27FC236}">
                    <a16:creationId xmlns:a16="http://schemas.microsoft.com/office/drawing/2014/main" id="{EA14291C-02E5-4157-924D-93C811C371D6}"/>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grpSp>
      <p:grpSp>
        <p:nvGrpSpPr>
          <p:cNvPr id="193" name="组合 567">
            <a:extLst>
              <a:ext uri="{FF2B5EF4-FFF2-40B4-BE49-F238E27FC236}">
                <a16:creationId xmlns:a16="http://schemas.microsoft.com/office/drawing/2014/main" id="{4133D883-EFB4-4491-A278-14B32E8089C8}"/>
              </a:ext>
            </a:extLst>
          </p:cNvPr>
          <p:cNvGrpSpPr/>
          <p:nvPr/>
        </p:nvGrpSpPr>
        <p:grpSpPr>
          <a:xfrm>
            <a:off x="1035914" y="4254649"/>
            <a:ext cx="9974286" cy="954867"/>
            <a:chOff x="1330899" y="1678703"/>
            <a:chExt cx="4506713" cy="1820299"/>
          </a:xfrm>
        </p:grpSpPr>
        <p:grpSp>
          <p:nvGrpSpPr>
            <p:cNvPr id="194" name="组合 376">
              <a:extLst>
                <a:ext uri="{FF2B5EF4-FFF2-40B4-BE49-F238E27FC236}">
                  <a16:creationId xmlns:a16="http://schemas.microsoft.com/office/drawing/2014/main" id="{05ABBE40-2144-4FF3-98CE-7F5862B75662}"/>
                </a:ext>
              </a:extLst>
            </p:cNvPr>
            <p:cNvGrpSpPr/>
            <p:nvPr/>
          </p:nvGrpSpPr>
          <p:grpSpPr>
            <a:xfrm>
              <a:off x="1330899" y="1678703"/>
              <a:ext cx="4506713" cy="1820299"/>
              <a:chOff x="2972472" y="1362075"/>
              <a:chExt cx="5830217" cy="2354874"/>
            </a:xfrm>
          </p:grpSpPr>
          <p:sp>
            <p:nvSpPr>
              <p:cNvPr id="196" name="Freeform 5">
                <a:extLst>
                  <a:ext uri="{FF2B5EF4-FFF2-40B4-BE49-F238E27FC236}">
                    <a16:creationId xmlns:a16="http://schemas.microsoft.com/office/drawing/2014/main" id="{82FD2A69-974C-40B1-89D3-D540936147DD}"/>
                  </a:ext>
                </a:extLst>
              </p:cNvPr>
              <p:cNvSpPr>
                <a:spLocks/>
              </p:cNvSpPr>
              <p:nvPr/>
            </p:nvSpPr>
            <p:spPr bwMode="auto">
              <a:xfrm>
                <a:off x="3605214" y="1920874"/>
                <a:ext cx="5197475" cy="1705514"/>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197" name="Freeform 6">
                <a:extLst>
                  <a:ext uri="{FF2B5EF4-FFF2-40B4-BE49-F238E27FC236}">
                    <a16:creationId xmlns:a16="http://schemas.microsoft.com/office/drawing/2014/main" id="{9FDB413B-3BC3-4A49-9868-37D89AB5BB11}"/>
                  </a:ext>
                </a:extLst>
              </p:cNvPr>
              <p:cNvSpPr>
                <a:spLocks/>
              </p:cNvSpPr>
              <p:nvPr/>
            </p:nvSpPr>
            <p:spPr bwMode="auto">
              <a:xfrm>
                <a:off x="3589339" y="1946275"/>
                <a:ext cx="5124450" cy="1770674"/>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nvGrpSpPr>
              <p:cNvPr id="198" name="组合 375">
                <a:extLst>
                  <a:ext uri="{FF2B5EF4-FFF2-40B4-BE49-F238E27FC236}">
                    <a16:creationId xmlns:a16="http://schemas.microsoft.com/office/drawing/2014/main" id="{3C866596-7545-44FB-869C-B7C14BEE5C09}"/>
                  </a:ext>
                </a:extLst>
              </p:cNvPr>
              <p:cNvGrpSpPr/>
              <p:nvPr/>
            </p:nvGrpSpPr>
            <p:grpSpPr>
              <a:xfrm>
                <a:off x="2972472" y="1362075"/>
                <a:ext cx="1164099" cy="1951636"/>
                <a:chOff x="2105026" y="333375"/>
                <a:chExt cx="1958975" cy="3284262"/>
              </a:xfrm>
            </p:grpSpPr>
            <p:sp>
              <p:nvSpPr>
                <p:cNvPr id="199" name="Freeform 15">
                  <a:extLst>
                    <a:ext uri="{FF2B5EF4-FFF2-40B4-BE49-F238E27FC236}">
                      <a16:creationId xmlns:a16="http://schemas.microsoft.com/office/drawing/2014/main" id="{2E64A502-B020-4E38-B787-6AF3F6811268}"/>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0" name="Freeform 16">
                  <a:extLst>
                    <a:ext uri="{FF2B5EF4-FFF2-40B4-BE49-F238E27FC236}">
                      <a16:creationId xmlns:a16="http://schemas.microsoft.com/office/drawing/2014/main" id="{DF5A1BE7-5E86-43F8-97CB-A731D5170813}"/>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1" name="Freeform 17">
                  <a:extLst>
                    <a:ext uri="{FF2B5EF4-FFF2-40B4-BE49-F238E27FC236}">
                      <a16:creationId xmlns:a16="http://schemas.microsoft.com/office/drawing/2014/main" id="{0D03AA6A-375B-4F5D-A8AE-C11F8D418EB2}"/>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2" name="Freeform 18">
                  <a:extLst>
                    <a:ext uri="{FF2B5EF4-FFF2-40B4-BE49-F238E27FC236}">
                      <a16:creationId xmlns:a16="http://schemas.microsoft.com/office/drawing/2014/main" id="{90A580C0-19D6-4769-85C4-7B6E5B76DAA7}"/>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3" name="Freeform 19">
                  <a:extLst>
                    <a:ext uri="{FF2B5EF4-FFF2-40B4-BE49-F238E27FC236}">
                      <a16:creationId xmlns:a16="http://schemas.microsoft.com/office/drawing/2014/main" id="{F07D220F-C2F7-4925-8D41-529103750C77}"/>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4" name="Freeform 20">
                  <a:extLst>
                    <a:ext uri="{FF2B5EF4-FFF2-40B4-BE49-F238E27FC236}">
                      <a16:creationId xmlns:a16="http://schemas.microsoft.com/office/drawing/2014/main" id="{58E05A9B-5036-4DED-A477-73F73EC0D8C1}"/>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5" name="Freeform 21">
                  <a:extLst>
                    <a:ext uri="{FF2B5EF4-FFF2-40B4-BE49-F238E27FC236}">
                      <a16:creationId xmlns:a16="http://schemas.microsoft.com/office/drawing/2014/main" id="{C05D06C7-9866-4144-8AAA-FFB7CF155CB3}"/>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6" name="Freeform 22">
                  <a:extLst>
                    <a:ext uri="{FF2B5EF4-FFF2-40B4-BE49-F238E27FC236}">
                      <a16:creationId xmlns:a16="http://schemas.microsoft.com/office/drawing/2014/main" id="{CFEB75FA-C751-4E76-A636-471AED4FBF01}"/>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7" name="Freeform 23">
                  <a:extLst>
                    <a:ext uri="{FF2B5EF4-FFF2-40B4-BE49-F238E27FC236}">
                      <a16:creationId xmlns:a16="http://schemas.microsoft.com/office/drawing/2014/main" id="{EEC5681C-2BB1-4064-9766-F15C9508AAA7}"/>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8" name="Freeform 24">
                  <a:extLst>
                    <a:ext uri="{FF2B5EF4-FFF2-40B4-BE49-F238E27FC236}">
                      <a16:creationId xmlns:a16="http://schemas.microsoft.com/office/drawing/2014/main" id="{7A498004-6001-42C1-97EC-A0047DA2EE0C}"/>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09" name="Freeform 25">
                  <a:extLst>
                    <a:ext uri="{FF2B5EF4-FFF2-40B4-BE49-F238E27FC236}">
                      <a16:creationId xmlns:a16="http://schemas.microsoft.com/office/drawing/2014/main" id="{EB584B23-F94A-44E3-9F03-1635E630C917}"/>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0" name="Freeform 26">
                  <a:extLst>
                    <a:ext uri="{FF2B5EF4-FFF2-40B4-BE49-F238E27FC236}">
                      <a16:creationId xmlns:a16="http://schemas.microsoft.com/office/drawing/2014/main" id="{7A95932B-CD95-4258-8359-D8FDD944608B}"/>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1" name="Freeform 27">
                  <a:extLst>
                    <a:ext uri="{FF2B5EF4-FFF2-40B4-BE49-F238E27FC236}">
                      <a16:creationId xmlns:a16="http://schemas.microsoft.com/office/drawing/2014/main" id="{67715918-6287-42F1-8B4D-2F440E6E16B1}"/>
                    </a:ext>
                  </a:extLst>
                </p:cNvPr>
                <p:cNvSpPr>
                  <a:spLocks/>
                </p:cNvSpPr>
                <p:nvPr/>
              </p:nvSpPr>
              <p:spPr bwMode="auto">
                <a:xfrm>
                  <a:off x="3153815" y="622299"/>
                  <a:ext cx="859385" cy="1233489"/>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2" name="Freeform 28">
                  <a:extLst>
                    <a:ext uri="{FF2B5EF4-FFF2-40B4-BE49-F238E27FC236}">
                      <a16:creationId xmlns:a16="http://schemas.microsoft.com/office/drawing/2014/main" id="{653B8DAA-D3FD-4AC0-82ED-8E7651109671}"/>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3" name="Freeform 29">
                  <a:extLst>
                    <a:ext uri="{FF2B5EF4-FFF2-40B4-BE49-F238E27FC236}">
                      <a16:creationId xmlns:a16="http://schemas.microsoft.com/office/drawing/2014/main" id="{7324A473-68E0-4C38-8449-1F0D3695FF8B}"/>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4" name="Freeform 30">
                  <a:extLst>
                    <a:ext uri="{FF2B5EF4-FFF2-40B4-BE49-F238E27FC236}">
                      <a16:creationId xmlns:a16="http://schemas.microsoft.com/office/drawing/2014/main" id="{95D5B15A-443A-4819-8099-1640C456260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5" name="Freeform 31">
                  <a:extLst>
                    <a:ext uri="{FF2B5EF4-FFF2-40B4-BE49-F238E27FC236}">
                      <a16:creationId xmlns:a16="http://schemas.microsoft.com/office/drawing/2014/main" id="{1F4563FF-8B91-40F4-A9F6-68216CF4EE1C}"/>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6" name="Freeform 32">
                  <a:extLst>
                    <a:ext uri="{FF2B5EF4-FFF2-40B4-BE49-F238E27FC236}">
                      <a16:creationId xmlns:a16="http://schemas.microsoft.com/office/drawing/2014/main" id="{AC02794C-70B8-4B75-91EC-DDF831CA03B2}"/>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7" name="Freeform 33">
                  <a:extLst>
                    <a:ext uri="{FF2B5EF4-FFF2-40B4-BE49-F238E27FC236}">
                      <a16:creationId xmlns:a16="http://schemas.microsoft.com/office/drawing/2014/main" id="{5B85E1B8-71E4-48CF-ACB4-B665BFA35155}"/>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8" name="Freeform 34">
                  <a:extLst>
                    <a:ext uri="{FF2B5EF4-FFF2-40B4-BE49-F238E27FC236}">
                      <a16:creationId xmlns:a16="http://schemas.microsoft.com/office/drawing/2014/main" id="{C440B754-2E81-4226-B20B-757F6BBDC60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19" name="Freeform 35">
                  <a:extLst>
                    <a:ext uri="{FF2B5EF4-FFF2-40B4-BE49-F238E27FC236}">
                      <a16:creationId xmlns:a16="http://schemas.microsoft.com/office/drawing/2014/main" id="{0F45674C-18FC-4A43-A89D-8929D442E188}"/>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0" name="Freeform 36">
                  <a:extLst>
                    <a:ext uri="{FF2B5EF4-FFF2-40B4-BE49-F238E27FC236}">
                      <a16:creationId xmlns:a16="http://schemas.microsoft.com/office/drawing/2014/main" id="{4EEA6C88-B36B-4F00-A1FE-DE80B0B3B7DD}"/>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1" name="Freeform 37">
                  <a:extLst>
                    <a:ext uri="{FF2B5EF4-FFF2-40B4-BE49-F238E27FC236}">
                      <a16:creationId xmlns:a16="http://schemas.microsoft.com/office/drawing/2014/main" id="{157F7FDD-9AA6-44CF-A777-14847FDA357C}"/>
                    </a:ext>
                  </a:extLst>
                </p:cNvPr>
                <p:cNvSpPr>
                  <a:spLocks/>
                </p:cNvSpPr>
                <p:nvPr/>
              </p:nvSpPr>
              <p:spPr bwMode="auto">
                <a:xfrm>
                  <a:off x="2863851" y="2303463"/>
                  <a:ext cx="966788" cy="1314174"/>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2" name="Freeform 38">
                  <a:extLst>
                    <a:ext uri="{FF2B5EF4-FFF2-40B4-BE49-F238E27FC236}">
                      <a16:creationId xmlns:a16="http://schemas.microsoft.com/office/drawing/2014/main" id="{3CBE0767-1C06-4DA5-9E32-E75598329F51}"/>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3" name="Freeform 39">
                  <a:extLst>
                    <a:ext uri="{FF2B5EF4-FFF2-40B4-BE49-F238E27FC236}">
                      <a16:creationId xmlns:a16="http://schemas.microsoft.com/office/drawing/2014/main" id="{85313101-D503-405F-BF8D-21623B49436E}"/>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4" name="Freeform 40">
                  <a:extLst>
                    <a:ext uri="{FF2B5EF4-FFF2-40B4-BE49-F238E27FC236}">
                      <a16:creationId xmlns:a16="http://schemas.microsoft.com/office/drawing/2014/main" id="{05620F1A-984D-4FF3-9C3B-5C91DE34EDE8}"/>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5" name="Freeform 41">
                  <a:extLst>
                    <a:ext uri="{FF2B5EF4-FFF2-40B4-BE49-F238E27FC236}">
                      <a16:creationId xmlns:a16="http://schemas.microsoft.com/office/drawing/2014/main" id="{3710DE22-6BE1-4B2F-8B27-440DAA083463}"/>
                    </a:ext>
                  </a:extLst>
                </p:cNvPr>
                <p:cNvSpPr>
                  <a:spLocks/>
                </p:cNvSpPr>
                <p:nvPr/>
              </p:nvSpPr>
              <p:spPr bwMode="auto">
                <a:xfrm>
                  <a:off x="2744789" y="2055813"/>
                  <a:ext cx="1195388" cy="344489"/>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6" name="Freeform 42">
                  <a:extLst>
                    <a:ext uri="{FF2B5EF4-FFF2-40B4-BE49-F238E27FC236}">
                      <a16:creationId xmlns:a16="http://schemas.microsoft.com/office/drawing/2014/main" id="{615FA548-C071-4347-866C-4CFF117B7264}"/>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7" name="Freeform 43">
                  <a:extLst>
                    <a:ext uri="{FF2B5EF4-FFF2-40B4-BE49-F238E27FC236}">
                      <a16:creationId xmlns:a16="http://schemas.microsoft.com/office/drawing/2014/main" id="{F2E8C4AA-0BBE-44CC-9103-FD08D58E663E}"/>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8" name="Freeform 44">
                  <a:extLst>
                    <a:ext uri="{FF2B5EF4-FFF2-40B4-BE49-F238E27FC236}">
                      <a16:creationId xmlns:a16="http://schemas.microsoft.com/office/drawing/2014/main" id="{52EDF9ED-9F9C-412F-B718-AB387E63E197}"/>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29" name="Freeform 45">
                  <a:extLst>
                    <a:ext uri="{FF2B5EF4-FFF2-40B4-BE49-F238E27FC236}">
                      <a16:creationId xmlns:a16="http://schemas.microsoft.com/office/drawing/2014/main" id="{35E652FE-9CB7-4B26-8DBC-4484B0C5CFB2}"/>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0" name="Freeform 46">
                  <a:extLst>
                    <a:ext uri="{FF2B5EF4-FFF2-40B4-BE49-F238E27FC236}">
                      <a16:creationId xmlns:a16="http://schemas.microsoft.com/office/drawing/2014/main" id="{2FF92D71-6841-4B77-9A90-5BEFABCA3140}"/>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1" name="Freeform 47">
                  <a:extLst>
                    <a:ext uri="{FF2B5EF4-FFF2-40B4-BE49-F238E27FC236}">
                      <a16:creationId xmlns:a16="http://schemas.microsoft.com/office/drawing/2014/main" id="{E7D1E9FC-CB72-4E45-84BF-43CD74778070}"/>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2" name="Freeform 48">
                  <a:extLst>
                    <a:ext uri="{FF2B5EF4-FFF2-40B4-BE49-F238E27FC236}">
                      <a16:creationId xmlns:a16="http://schemas.microsoft.com/office/drawing/2014/main" id="{4BBB2FC8-995F-4728-8952-083E27030683}"/>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3" name="Freeform 49">
                  <a:extLst>
                    <a:ext uri="{FF2B5EF4-FFF2-40B4-BE49-F238E27FC236}">
                      <a16:creationId xmlns:a16="http://schemas.microsoft.com/office/drawing/2014/main" id="{7FE44BD2-44C9-4856-B266-41A1030EB5D2}"/>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4" name="Freeform 50">
                  <a:extLst>
                    <a:ext uri="{FF2B5EF4-FFF2-40B4-BE49-F238E27FC236}">
                      <a16:creationId xmlns:a16="http://schemas.microsoft.com/office/drawing/2014/main" id="{9CF5DD25-AA34-4864-A758-554021032476}"/>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5" name="Freeform 51">
                  <a:extLst>
                    <a:ext uri="{FF2B5EF4-FFF2-40B4-BE49-F238E27FC236}">
                      <a16:creationId xmlns:a16="http://schemas.microsoft.com/office/drawing/2014/main" id="{95B15711-D240-41E7-9014-1C99D660C9A2}"/>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6" name="Freeform 52">
                  <a:extLst>
                    <a:ext uri="{FF2B5EF4-FFF2-40B4-BE49-F238E27FC236}">
                      <a16:creationId xmlns:a16="http://schemas.microsoft.com/office/drawing/2014/main" id="{1E761D97-3201-4B44-8079-84EA6D4CCC29}"/>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7" name="Freeform 53">
                  <a:extLst>
                    <a:ext uri="{FF2B5EF4-FFF2-40B4-BE49-F238E27FC236}">
                      <a16:creationId xmlns:a16="http://schemas.microsoft.com/office/drawing/2014/main" id="{239267D6-08D9-487D-8C2C-C848A906544A}"/>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8" name="Freeform 54">
                  <a:extLst>
                    <a:ext uri="{FF2B5EF4-FFF2-40B4-BE49-F238E27FC236}">
                      <a16:creationId xmlns:a16="http://schemas.microsoft.com/office/drawing/2014/main" id="{8ECCEC98-D34C-4EA9-A11E-8AAF7989200A}"/>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39" name="Freeform 55">
                  <a:extLst>
                    <a:ext uri="{FF2B5EF4-FFF2-40B4-BE49-F238E27FC236}">
                      <a16:creationId xmlns:a16="http://schemas.microsoft.com/office/drawing/2014/main" id="{EE4032E4-C9CB-4F0F-BF8C-F8F634E6F010}"/>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0" name="Freeform 56">
                  <a:extLst>
                    <a:ext uri="{FF2B5EF4-FFF2-40B4-BE49-F238E27FC236}">
                      <a16:creationId xmlns:a16="http://schemas.microsoft.com/office/drawing/2014/main" id="{4E6FB518-1BB2-4C9A-BB72-CCB896788074}"/>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1" name="Freeform 57">
                  <a:extLst>
                    <a:ext uri="{FF2B5EF4-FFF2-40B4-BE49-F238E27FC236}">
                      <a16:creationId xmlns:a16="http://schemas.microsoft.com/office/drawing/2014/main" id="{AFF5F82A-CFBF-4D80-9DEB-AB0042AAD086}"/>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2" name="Freeform 58">
                  <a:extLst>
                    <a:ext uri="{FF2B5EF4-FFF2-40B4-BE49-F238E27FC236}">
                      <a16:creationId xmlns:a16="http://schemas.microsoft.com/office/drawing/2014/main" id="{1C69F4D3-FFAE-4EFD-BE5A-AB3FC725C345}"/>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3" name="Freeform 59">
                  <a:extLst>
                    <a:ext uri="{FF2B5EF4-FFF2-40B4-BE49-F238E27FC236}">
                      <a16:creationId xmlns:a16="http://schemas.microsoft.com/office/drawing/2014/main" id="{9E52C657-175D-4985-92EC-D3498B1FE0ED}"/>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4" name="Freeform 60">
                  <a:extLst>
                    <a:ext uri="{FF2B5EF4-FFF2-40B4-BE49-F238E27FC236}">
                      <a16:creationId xmlns:a16="http://schemas.microsoft.com/office/drawing/2014/main" id="{B8CDABE7-C941-44A8-8044-067DFC874BED}"/>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5" name="Freeform 61">
                  <a:extLst>
                    <a:ext uri="{FF2B5EF4-FFF2-40B4-BE49-F238E27FC236}">
                      <a16:creationId xmlns:a16="http://schemas.microsoft.com/office/drawing/2014/main" id="{C658D1D8-F43F-42DD-AA97-59CB2EB38428}"/>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6" name="Freeform 62">
                  <a:extLst>
                    <a:ext uri="{FF2B5EF4-FFF2-40B4-BE49-F238E27FC236}">
                      <a16:creationId xmlns:a16="http://schemas.microsoft.com/office/drawing/2014/main" id="{BD0E1622-1207-4EB8-A7B1-DEC8DC1EF5DF}"/>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7" name="Freeform 63">
                  <a:extLst>
                    <a:ext uri="{FF2B5EF4-FFF2-40B4-BE49-F238E27FC236}">
                      <a16:creationId xmlns:a16="http://schemas.microsoft.com/office/drawing/2014/main" id="{750DE6E6-589F-477A-85CF-4B624EF11092}"/>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8" name="Freeform 64">
                  <a:extLst>
                    <a:ext uri="{FF2B5EF4-FFF2-40B4-BE49-F238E27FC236}">
                      <a16:creationId xmlns:a16="http://schemas.microsoft.com/office/drawing/2014/main" id="{15BF9AB8-A7AA-4DD9-8A11-A8EE35B45525}"/>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49" name="Freeform 65">
                  <a:extLst>
                    <a:ext uri="{FF2B5EF4-FFF2-40B4-BE49-F238E27FC236}">
                      <a16:creationId xmlns:a16="http://schemas.microsoft.com/office/drawing/2014/main" id="{5BF432B5-0D19-4AE0-B0D8-F8AB50CFA0DB}"/>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50" name="Freeform 66">
                  <a:extLst>
                    <a:ext uri="{FF2B5EF4-FFF2-40B4-BE49-F238E27FC236}">
                      <a16:creationId xmlns:a16="http://schemas.microsoft.com/office/drawing/2014/main" id="{2B315046-DE86-4B50-8B37-EFCBC2B8BFCA}"/>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51" name="Freeform 67">
                  <a:extLst>
                    <a:ext uri="{FF2B5EF4-FFF2-40B4-BE49-F238E27FC236}">
                      <a16:creationId xmlns:a16="http://schemas.microsoft.com/office/drawing/2014/main" id="{A1E37854-1B06-4D40-9282-E84AE32D4202}"/>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52" name="Freeform 69">
                  <a:extLst>
                    <a:ext uri="{FF2B5EF4-FFF2-40B4-BE49-F238E27FC236}">
                      <a16:creationId xmlns:a16="http://schemas.microsoft.com/office/drawing/2014/main" id="{2C20F714-FA08-4C2D-8D5F-05A1EBE15A5D}"/>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sp>
              <p:nvSpPr>
                <p:cNvPr id="253" name="Freeform 70">
                  <a:extLst>
                    <a:ext uri="{FF2B5EF4-FFF2-40B4-BE49-F238E27FC236}">
                      <a16:creationId xmlns:a16="http://schemas.microsoft.com/office/drawing/2014/main" id="{36DDB1B0-BACB-4639-89D7-6D192E09A027}"/>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字魂36号-正文宋楷" panose="02000000000000000000" pitchFamily="2" charset="-122"/>
                    <a:cs typeface="Times New Roman" pitchFamily="18" charset="0"/>
                  </a:endParaRPr>
                </a:p>
              </p:txBody>
            </p:sp>
          </p:grpSp>
        </p:grpSp>
        <p:sp>
          <p:nvSpPr>
            <p:cNvPr id="195" name="文本框 557">
              <a:extLst>
                <a:ext uri="{FF2B5EF4-FFF2-40B4-BE49-F238E27FC236}">
                  <a16:creationId xmlns:a16="http://schemas.microsoft.com/office/drawing/2014/main" id="{772F6D46-41BB-4BB5-A80B-C751472CA1DE}"/>
                </a:ext>
              </a:extLst>
            </p:cNvPr>
            <p:cNvSpPr txBox="1"/>
            <p:nvPr/>
          </p:nvSpPr>
          <p:spPr>
            <a:xfrm>
              <a:off x="2074689" y="2393691"/>
              <a:ext cx="3647997" cy="548885"/>
            </a:xfrm>
            <a:prstGeom prst="rect">
              <a:avLst/>
            </a:prstGeom>
            <a:noFill/>
            <a:ln>
              <a:noFill/>
            </a:ln>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12000"/>
                </a:lnSpc>
                <a:spcBef>
                  <a:spcPts val="0"/>
                </a:spcBef>
                <a:spcAft>
                  <a:spcPts val="480"/>
                </a:spcAft>
                <a:buClr>
                  <a:srgbClr val="181717"/>
                </a:buClr>
                <a:buSzPts val="1250"/>
                <a:buFontTx/>
                <a:buNone/>
                <a:tabLst/>
                <a:defRPr/>
              </a:pPr>
              <a:endPar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 name="Rectangle 1"/>
          <p:cNvSpPr/>
          <p:nvPr/>
        </p:nvSpPr>
        <p:spPr>
          <a:xfrm>
            <a:off x="3074217" y="2566416"/>
            <a:ext cx="76816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Đọc</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đúng</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rõ</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ràng</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văn</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bản</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chuyện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a:t>
            </a:r>
          </a:p>
        </p:txBody>
      </p:sp>
      <p:sp>
        <p:nvSpPr>
          <p:cNvPr id="3" name="Rectangle 2"/>
          <p:cNvSpPr/>
          <p:nvPr/>
        </p:nvSpPr>
        <p:spPr>
          <a:xfrm>
            <a:off x="2934327" y="3573518"/>
            <a:ext cx="77800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Trả</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hỏi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bài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a:t>
            </a:r>
          </a:p>
        </p:txBody>
      </p:sp>
      <p:sp>
        <p:nvSpPr>
          <p:cNvPr id="4" name="Rectangle 3"/>
          <p:cNvSpPr/>
          <p:nvPr/>
        </p:nvSpPr>
        <p:spPr>
          <a:xfrm>
            <a:off x="2880582" y="4597646"/>
            <a:ext cx="787526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Hiểu</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nội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bài</a:t>
            </a:r>
            <a:r>
              <a:rPr kumimoji="0" lang="en-US" sz="28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a:t>
            </a:r>
          </a:p>
        </p:txBody>
      </p:sp>
    </p:spTree>
    <p:custDataLst>
      <p:tags r:id="rId1"/>
    </p:custDataLst>
    <p:extLst>
      <p:ext uri="{BB962C8B-B14F-4D97-AF65-F5344CB8AC3E}">
        <p14:creationId xmlns:p14="http://schemas.microsoft.com/office/powerpoint/2010/main" val="51472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p:cTn id="15" dur="1000" fill="hold"/>
                                        <p:tgtEl>
                                          <p:spTgt spid="118"/>
                                        </p:tgtEl>
                                        <p:attrNameLst>
                                          <p:attrName>ppt_w</p:attrName>
                                        </p:attrNameLst>
                                      </p:cBhvr>
                                      <p:tavLst>
                                        <p:tav tm="0">
                                          <p:val>
                                            <p:fltVal val="0"/>
                                          </p:val>
                                        </p:tav>
                                        <p:tav tm="100000">
                                          <p:val>
                                            <p:strVal val="#ppt_w"/>
                                          </p:val>
                                        </p:tav>
                                      </p:tavLst>
                                    </p:anim>
                                    <p:anim calcmode="lin" valueType="num">
                                      <p:cBhvr>
                                        <p:cTn id="16" dur="1000" fill="hold"/>
                                        <p:tgtEl>
                                          <p:spTgt spid="118"/>
                                        </p:tgtEl>
                                        <p:attrNameLst>
                                          <p:attrName>ppt_h</p:attrName>
                                        </p:attrNameLst>
                                      </p:cBhvr>
                                      <p:tavLst>
                                        <p:tav tm="0">
                                          <p:val>
                                            <p:fltVal val="0"/>
                                          </p:val>
                                        </p:tav>
                                        <p:tav tm="100000">
                                          <p:val>
                                            <p:strVal val="#ppt_h"/>
                                          </p:val>
                                        </p:tav>
                                      </p:tavLst>
                                    </p:anim>
                                    <p:anim calcmode="lin" valueType="num">
                                      <p:cBhvr>
                                        <p:cTn id="17" dur="1000" fill="hold"/>
                                        <p:tgtEl>
                                          <p:spTgt spid="118"/>
                                        </p:tgtEl>
                                        <p:attrNameLst>
                                          <p:attrName>style.rotation</p:attrName>
                                        </p:attrNameLst>
                                      </p:cBhvr>
                                      <p:tavLst>
                                        <p:tav tm="0">
                                          <p:val>
                                            <p:fltVal val="90"/>
                                          </p:val>
                                        </p:tav>
                                        <p:tav tm="100000">
                                          <p:val>
                                            <p:fltVal val="0"/>
                                          </p:val>
                                        </p:tav>
                                      </p:tavLst>
                                    </p:anim>
                                    <p:animEffect transition="in" filter="fade">
                                      <p:cBhvr>
                                        <p:cTn id="18" dur="1000"/>
                                        <p:tgtEl>
                                          <p:spTgt spid="11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3"/>
                                        </p:tgtEl>
                                        <p:attrNameLst>
                                          <p:attrName>style.visibility</p:attrName>
                                        </p:attrNameLst>
                                      </p:cBhvr>
                                      <p:to>
                                        <p:strVal val="visible"/>
                                      </p:to>
                                    </p:set>
                                    <p:animEffect transition="in" filter="barn(inVertical)">
                                      <p:cBhvr>
                                        <p:cTn id="29" dur="500"/>
                                        <p:tgtEl>
                                          <p:spTgt spid="19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tha lâu cũng đầy....</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mơ ước làm ra cái gì?</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 sách</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 nhỏ mà có bốn chân.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Lưng đầy tên nhọn, khi cần bắn ngay.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con gì?</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nhím</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8445"/>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nâu kết bạn</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NIỀM VUI TUỔI TH</a:t>
            </a:r>
            <a:r>
              <a:rPr lang="vi-VN" sz="54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endPar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20</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15">
            <a:extLst>
              <a:ext uri="{FF2B5EF4-FFF2-40B4-BE49-F238E27FC236}">
                <a16:creationId xmlns:a16="http://schemas.microsoft.com/office/drawing/2014/main" id="{2088EE34-83AE-4A56-8B78-096934042589}"/>
              </a:ext>
            </a:extLst>
          </p:cNvPr>
          <p:cNvSpPr/>
          <p:nvPr/>
        </p:nvSpPr>
        <p:spPr>
          <a:xfrm>
            <a:off x="3427497" y="4073317"/>
            <a:ext cx="6456680" cy="2016125"/>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3992B5"/>
              </a:solidFill>
              <a:effectLst/>
              <a:uLnTx/>
              <a:uFillTx/>
              <a:latin typeface="Calibri"/>
              <a:ea typeface="等线" panose="02010600030101010101" pitchFamily="2" charset="-122"/>
              <a:cs typeface="+mn-cs"/>
            </a:endParaRPr>
          </a:p>
        </p:txBody>
      </p:sp>
      <p:sp>
        <p:nvSpPr>
          <p:cNvPr id="20" name="TextBox 19">
            <a:extLst>
              <a:ext uri="{FF2B5EF4-FFF2-40B4-BE49-F238E27FC236}">
                <a16:creationId xmlns:a16="http://schemas.microsoft.com/office/drawing/2014/main" id="{D930AB1C-A8E8-42FC-9570-77580D7997AA}"/>
              </a:ext>
            </a:extLst>
          </p:cNvPr>
          <p:cNvSpPr txBox="1"/>
          <p:nvPr/>
        </p:nvSpPr>
        <p:spPr>
          <a:xfrm>
            <a:off x="2598926" y="4552354"/>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54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1 + 2</a:t>
            </a:r>
            <a:endPar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A995B-2E99-48AB-86C9-1113C54F3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735" y="738518"/>
            <a:ext cx="9429597" cy="3740176"/>
          </a:xfrm>
          <a:prstGeom prst="rect">
            <a:avLst/>
          </a:prstGeom>
        </p:spPr>
      </p:pic>
    </p:spTree>
    <p:extLst>
      <p:ext uri="{BB962C8B-B14F-4D97-AF65-F5344CB8AC3E}">
        <p14:creationId xmlns:p14="http://schemas.microsoft.com/office/powerpoint/2010/main" val="3068984716"/>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2171</Words>
  <Application>Microsoft Office PowerPoint</Application>
  <PresentationFormat>Widescreen</PresentationFormat>
  <Paragraphs>114</Paragraphs>
  <Slides>29</Slides>
  <Notes>4</Notes>
  <HiddenSlides>0</HiddenSlides>
  <MMClips>11</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29</vt:i4>
      </vt:variant>
    </vt:vector>
  </HeadingPairs>
  <TitlesOfParts>
    <vt:vector size="52" baseType="lpstr">
      <vt:lpstr>等线</vt:lpstr>
      <vt:lpstr>等线 Light</vt:lpstr>
      <vt:lpstr>微软雅黑</vt:lpstr>
      <vt:lpstr>Arial</vt:lpstr>
      <vt:lpstr>Arial Rounded MT Bold</vt:lpstr>
      <vt:lpstr>Arial-Rounded</vt:lpstr>
      <vt:lpstr>Arial-SGK-TV</vt:lpstr>
      <vt:lpstr>Calibri</vt:lpstr>
      <vt:lpstr>Calibri Light</vt:lpstr>
      <vt:lpstr>Franklin Gothic Book</vt:lpstr>
      <vt:lpstr>Franklin Gothic Medium</vt:lpstr>
      <vt:lpstr>HP001 5H</vt:lpstr>
      <vt:lpstr>Times New Roman</vt:lpstr>
      <vt:lpstr>Wingdings 2</vt:lpstr>
      <vt:lpstr>Office Theme</vt:lpstr>
      <vt:lpstr>1_Office Theme</vt:lpstr>
      <vt:lpstr>1_Office 主题​​</vt:lpstr>
      <vt:lpstr>9_Office Theme</vt:lpstr>
      <vt:lpstr>3_Office Theme</vt:lpstr>
      <vt:lpstr>Trek</vt:lpstr>
      <vt:lpstr>包图主题2</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THÙY LINH</dc:creator>
  <cp:lastModifiedBy>Admin</cp:lastModifiedBy>
  <cp:revision>21</cp:revision>
  <dcterms:created xsi:type="dcterms:W3CDTF">2021-11-11T14:31:50Z</dcterms:created>
  <dcterms:modified xsi:type="dcterms:W3CDTF">2021-11-16T04:19:36Z</dcterms:modified>
</cp:coreProperties>
</file>