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7" r:id="rId4"/>
    <p:sldMasterId id="2147483692" r:id="rId5"/>
  </p:sldMasterIdLst>
  <p:notesMasterIdLst>
    <p:notesMasterId r:id="rId34"/>
  </p:notesMasterIdLst>
  <p:sldIdLst>
    <p:sldId id="257" r:id="rId6"/>
    <p:sldId id="285" r:id="rId7"/>
    <p:sldId id="286" r:id="rId8"/>
    <p:sldId id="287" r:id="rId9"/>
    <p:sldId id="288" r:id="rId10"/>
    <p:sldId id="289" r:id="rId11"/>
    <p:sldId id="290" r:id="rId12"/>
    <p:sldId id="291" r:id="rId13"/>
    <p:sldId id="258" r:id="rId14"/>
    <p:sldId id="259" r:id="rId15"/>
    <p:sldId id="260" r:id="rId16"/>
    <p:sldId id="261" r:id="rId17"/>
    <p:sldId id="262" r:id="rId18"/>
    <p:sldId id="263" r:id="rId19"/>
    <p:sldId id="283" r:id="rId20"/>
    <p:sldId id="264" r:id="rId21"/>
    <p:sldId id="265" r:id="rId22"/>
    <p:sldId id="266" r:id="rId23"/>
    <p:sldId id="267" r:id="rId24"/>
    <p:sldId id="292" r:id="rId25"/>
    <p:sldId id="268" r:id="rId26"/>
    <p:sldId id="293" r:id="rId27"/>
    <p:sldId id="284" r:id="rId28"/>
    <p:sldId id="270" r:id="rId29"/>
    <p:sldId id="271" r:id="rId30"/>
    <p:sldId id="272" r:id="rId31"/>
    <p:sldId id="294" r:id="rId32"/>
    <p:sldId id="27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84" d="100"/>
          <a:sy n="84" d="100"/>
        </p:scale>
        <p:origin x="5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8/27/2021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8/27/2021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8/27/2021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8/27/2021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8/27/2021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8/27/2021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8/27/2021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8/27/2021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8/27/2021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8/27/2021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8/27/2021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3850106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453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2021/8/27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8/27/2021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8/27/2021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2062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11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4411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730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468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819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122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24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614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1802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3504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8/27/2021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8/27/2021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4" r:id="rId14"/>
    <p:sldLayoutId id="2147483705" r:id="rId15"/>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2021/8/27</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FF9D3E-4EA2-4F72-8A82-588E2BC4C7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8B4158-D3EF-467F-93DE-8704A44FE8B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959587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49.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5.xml"/><Relationship Id="rId1" Type="http://schemas.openxmlformats.org/officeDocument/2006/relationships/tags" Target="../tags/tag1.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6.wav"/><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9.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18" Type="http://schemas.openxmlformats.org/officeDocument/2006/relationships/image" Target="../media/image9.GIF"/><Relationship Id="rId3" Type="http://schemas.openxmlformats.org/officeDocument/2006/relationships/slideLayout" Target="../slideLayouts/slideLayout49.xml"/><Relationship Id="rId7" Type="http://schemas.openxmlformats.org/officeDocument/2006/relationships/slide" Target="slide6.xml"/><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7.png"/><Relationship Id="rId20" Type="http://schemas.openxmlformats.org/officeDocument/2006/relationships/image" Target="../media/image13.GIF"/><Relationship Id="rId1" Type="http://schemas.microsoft.com/office/2007/relationships/media" Target="../media/media1.mp3"/><Relationship Id="rId6" Type="http://schemas.openxmlformats.org/officeDocument/2006/relationships/slide" Target="slide5.xml"/><Relationship Id="rId11" Type="http://schemas.openxmlformats.org/officeDocument/2006/relationships/slide" Target="slide8.xml"/><Relationship Id="rId5" Type="http://schemas.openxmlformats.org/officeDocument/2006/relationships/image" Target="../media/image6.png"/><Relationship Id="rId15" Type="http://schemas.openxmlformats.org/officeDocument/2006/relationships/slide" Target="slide9.xml"/><Relationship Id="rId10" Type="http://schemas.openxmlformats.org/officeDocument/2006/relationships/slide" Target="slide7.xml"/><Relationship Id="rId19" Type="http://schemas.openxmlformats.org/officeDocument/2006/relationships/image" Target="../media/image10.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0.png"/><Relationship Id="rId3" Type="http://schemas.openxmlformats.org/officeDocument/2006/relationships/slideLayout" Target="../slideLayouts/slideLayout49.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6.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5.wmf"/><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8.png"/><Relationship Id="rId3" Type="http://schemas.openxmlformats.org/officeDocument/2006/relationships/slideLayout" Target="../slideLayouts/slideLayout49.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6.png"/><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15.wmf"/></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slideLayout" Target="../slideLayouts/slideLayout49.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6.png"/><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15.wmf"/></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20.png"/><Relationship Id="rId3" Type="http://schemas.openxmlformats.org/officeDocument/2006/relationships/slideLayout" Target="../slideLayouts/slideLayout49.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6.png"/><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15.wm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9370" y="2056765"/>
            <a:ext cx="9847580" cy="4069715"/>
          </a:xfrm>
        </p:spPr>
        <p:txBody>
          <a:bodyPr/>
          <a:lstStyle/>
          <a:p>
            <a:pPr marL="457200" lvl="1" indent="0" algn="ctr" defTabSz="457200" fontAlgn="base">
              <a:buClrTx/>
              <a:buSzTx/>
              <a:buFontTx/>
              <a:buNone/>
              <a:defRPr/>
            </a:pPr>
            <a:r>
              <a:rPr lang="en-US" altLang="zh-CN" sz="7200" b="1" noProof="0">
                <a:ln w="22225">
                  <a:solidFill>
                    <a:schemeClr val="accent2"/>
                  </a:solidFill>
                  <a:prstDash val="solid"/>
                </a:ln>
                <a:solidFill>
                  <a:schemeClr val="accent2">
                    <a:lumMod val="40000"/>
                    <a:lumOff val="60000"/>
                  </a:schemeClr>
                </a:solidFill>
                <a:effectLst/>
                <a:uLnTx/>
                <a:uFillTx/>
                <a:latin typeface="+mj-lt"/>
                <a:ea typeface="字魂17号-萌趣果冻体"/>
                <a:cs typeface="+mj-lt"/>
                <a:sym typeface="+mn-ea"/>
              </a:rPr>
              <a:t>Chào mừng các em đến với tiết Toán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30593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Tiết</a:t>
            </a:r>
            <a:r>
              <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2"/>
          <a:stretch>
            <a:fillRect/>
          </a:stretch>
        </p:blipFill>
        <p:spPr>
          <a:xfrm>
            <a:off x="215900" y="216535"/>
            <a:ext cx="2537460" cy="982980"/>
          </a:xfrm>
          <a:prstGeom prst="rect">
            <a:avLst/>
          </a:prstGeom>
        </p:spPr>
      </p:pic>
      <p:pic>
        <p:nvPicPr>
          <p:cNvPr id="6" name="Picture 5"/>
          <p:cNvPicPr>
            <a:picLocks noChangeAspect="1"/>
          </p:cNvPicPr>
          <p:nvPr/>
        </p:nvPicPr>
        <p:blipFill>
          <a:blip r:embed="rId3"/>
          <a:stretch>
            <a:fillRect/>
          </a:stretch>
        </p:blipFill>
        <p:spPr>
          <a:xfrm>
            <a:off x="1579245" y="1414145"/>
            <a:ext cx="9481185" cy="4962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1167130" y="1489075"/>
            <a:ext cx="9858375" cy="43192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8270" y="127635"/>
            <a:ext cx="2583180" cy="1120140"/>
          </a:xfrm>
          <a:prstGeom prst="rect">
            <a:avLst/>
          </a:prstGeom>
        </p:spPr>
      </p:pic>
      <p:pic>
        <p:nvPicPr>
          <p:cNvPr id="6" name="Picture 5"/>
          <p:cNvPicPr>
            <a:picLocks noChangeAspect="1"/>
          </p:cNvPicPr>
          <p:nvPr/>
        </p:nvPicPr>
        <p:blipFill>
          <a:blip r:embed="rId3"/>
          <a:stretch>
            <a:fillRect/>
          </a:stretch>
        </p:blipFill>
        <p:spPr>
          <a:xfrm>
            <a:off x="999490" y="1498600"/>
            <a:ext cx="10598785" cy="4246880"/>
          </a:xfrm>
          <a:prstGeom prst="rect">
            <a:avLst/>
          </a:prstGeom>
        </p:spPr>
      </p:pic>
      <p:sp>
        <p:nvSpPr>
          <p:cNvPr id="9" name="Oval 8"/>
          <p:cNvSpPr/>
          <p:nvPr/>
        </p:nvSpPr>
        <p:spPr>
          <a:xfrm>
            <a:off x="1368425" y="2637155"/>
            <a:ext cx="699770" cy="659130"/>
          </a:xfrm>
          <a:prstGeom prst="ellipse">
            <a:avLst/>
          </a:prstGeom>
          <a:noFill/>
          <a:ln w="41275"/>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651635" y="109220"/>
            <a:ext cx="8889365" cy="3095625"/>
          </a:xfrm>
          <a:prstGeom prst="rect">
            <a:avLst/>
          </a:prstGeom>
        </p:spPr>
      </p:pic>
      <p:sp>
        <p:nvSpPr>
          <p:cNvPr id="8" name="Text Box 7"/>
          <p:cNvSpPr txBox="1"/>
          <p:nvPr/>
        </p:nvSpPr>
        <p:spPr>
          <a:xfrm>
            <a:off x="1135380" y="3540125"/>
            <a:ext cx="6805930" cy="58356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Mèo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a:t>
            </a:r>
          </a:p>
        </p:txBody>
      </p:sp>
      <p:sp>
        <p:nvSpPr>
          <p:cNvPr id="9" name="Rounded Rectangle 8"/>
          <p:cNvSpPr/>
          <p:nvPr/>
        </p:nvSpPr>
        <p:spPr>
          <a:xfrm>
            <a:off x="8052435" y="3378200"/>
            <a:ext cx="3550285" cy="6692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Chó nặng hơn mèo</a:t>
            </a:r>
          </a:p>
        </p:txBody>
      </p:sp>
      <p:sp>
        <p:nvSpPr>
          <p:cNvPr id="10" name="Text Box 9"/>
          <p:cNvSpPr txBox="1"/>
          <p:nvPr/>
        </p:nvSpPr>
        <p:spPr>
          <a:xfrm>
            <a:off x="1104900" y="4564380"/>
            <a:ext cx="680593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Mèo và thỏ, con nào nặng hơn?</a:t>
            </a:r>
          </a:p>
        </p:txBody>
      </p:sp>
      <p:sp>
        <p:nvSpPr>
          <p:cNvPr id="11" name="Rounded Rectangle 10"/>
          <p:cNvSpPr/>
          <p:nvPr/>
        </p:nvSpPr>
        <p:spPr>
          <a:xfrm>
            <a:off x="8052435" y="4392930"/>
            <a:ext cx="3550285" cy="6692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Mèo nặng hơn thỏ</a:t>
            </a:r>
          </a:p>
        </p:txBody>
      </p:sp>
      <p:sp>
        <p:nvSpPr>
          <p:cNvPr id="12" name="Text Box 11"/>
          <p:cNvSpPr txBox="1"/>
          <p:nvPr/>
        </p:nvSpPr>
        <p:spPr>
          <a:xfrm>
            <a:off x="1135380" y="5436870"/>
            <a:ext cx="6805930" cy="107632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Mèo, chó và thỏ, con nào nặng nhất, con nào nhẹ nhất?</a:t>
            </a:r>
          </a:p>
        </p:txBody>
      </p:sp>
      <p:sp>
        <p:nvSpPr>
          <p:cNvPr id="13" name="Rounded Rectangle 12"/>
          <p:cNvSpPr/>
          <p:nvPr/>
        </p:nvSpPr>
        <p:spPr>
          <a:xfrm>
            <a:off x="8052435" y="5436870"/>
            <a:ext cx="3550285" cy="10039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Chó nặng nhất, thỏ nhẹ nhất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9" grpId="1" animBg="1"/>
      <p:bldP spid="10" grpId="0"/>
      <p:bldP spid="10" grpId="1"/>
      <p:bldP spid="11" grpId="0" bldLvl="0" animBg="1"/>
      <p:bldP spid="11" grpId="1" animBg="1"/>
      <p:bldP spid="12" grpId="0"/>
      <p:bldP spid="12" grpId="1"/>
      <p:bldP spid="13" grpId="0" bldLvl="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1100998" cy="1143000"/>
          </a:xfrm>
        </p:spPr>
        <p:txBody>
          <a:bodyPr/>
          <a:lstStyle/>
          <a:p>
            <a:endParaRPr lang="en-US" sz="66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8737600" y="6356353"/>
            <a:ext cx="2878037" cy="365125"/>
          </a:xfrm>
        </p:spPr>
        <p:txBody>
          <a:bodyPr/>
          <a:lstStyle/>
          <a:p>
            <a:pPr>
              <a:defRPr/>
            </a:pPr>
            <a:fld id="{601EE9E8-4134-49B0-9AA7-3089E6521627}" type="slidenum">
              <a:rPr lang="en-US" sz="2000" smtClean="0">
                <a:solidFill>
                  <a:prstClr val="black">
                    <a:tint val="75000"/>
                  </a:prstClr>
                </a:solidFill>
                <a:latin typeface="Times New Roman" panose="02020603050405020304" pitchFamily="18" charset="0"/>
                <a:cs typeface="Times New Roman" panose="02020603050405020304" pitchFamily="18" charset="0"/>
              </a:rPr>
              <a:t>15</a:t>
            </a:fld>
            <a:endParaRPr lang="en-US" sz="2000"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704850" y="504190"/>
            <a:ext cx="11219846" cy="5510530"/>
          </a:xfrm>
          <a:prstGeom prst="rect">
            <a:avLst/>
          </a:prstGeom>
        </p:spPr>
      </p:pic>
      <p:sp>
        <p:nvSpPr>
          <p:cNvPr id="6" name="Rounded Rectangle 5"/>
          <p:cNvSpPr/>
          <p:nvPr/>
        </p:nvSpPr>
        <p:spPr>
          <a:xfrm>
            <a:off x="7474584" y="4138295"/>
            <a:ext cx="3991991" cy="5581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Cam nặng bằng 4 quả chanh</a:t>
            </a:r>
          </a:p>
        </p:txBody>
      </p:sp>
      <p:sp>
        <p:nvSpPr>
          <p:cNvPr id="7" name="Rounded Rectangle 6"/>
          <p:cNvSpPr/>
          <p:nvPr/>
        </p:nvSpPr>
        <p:spPr>
          <a:xfrm>
            <a:off x="7474584" y="4757420"/>
            <a:ext cx="3991991" cy="55816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Táo nặng bằng 3 quả chanh</a:t>
            </a:r>
          </a:p>
        </p:txBody>
      </p:sp>
      <p:sp>
        <p:nvSpPr>
          <p:cNvPr id="8" name="Rounded Rectangle 7"/>
          <p:cNvSpPr/>
          <p:nvPr/>
        </p:nvSpPr>
        <p:spPr>
          <a:xfrm>
            <a:off x="7474584" y="5456555"/>
            <a:ext cx="4357752" cy="5581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chanh</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bldLvl="0" animBg="1"/>
      <p:bldP spid="7" grpId="1" animBg="1"/>
      <p:bldP spid="8" grpId="0" bldLvl="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5FA080"/>
                </a:solidFill>
                <a:effectLst/>
                <a:uLnTx/>
                <a:uFillTx/>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A080"/>
                </a:solidFill>
                <a:effectLst/>
                <a:uLnTx/>
                <a:uFillTx/>
                <a:latin typeface="等线"/>
                <a:ea typeface="等线" panose="02010600030101010101" pitchFamily="2" charset="-122"/>
                <a:cs typeface="+mn-cs"/>
              </a:endParaRPr>
            </a:p>
          </p:txBody>
        </p:sp>
      </p:grpSp>
      <p:sp>
        <p:nvSpPr>
          <p:cNvPr id="33" name="文本框 32"/>
          <p:cNvSpPr txBox="1"/>
          <p:nvPr/>
        </p:nvSpPr>
        <p:spPr>
          <a:xfrm>
            <a:off x="3432167" y="2598372"/>
            <a:ext cx="4693090" cy="120481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457200" rtl="0" eaLnBrk="1" fontAlgn="auto" latinLnBrk="0" hangingPunct="1">
              <a:lnSpc>
                <a:spcPct val="120000"/>
              </a:lnSpc>
              <a:spcBef>
                <a:spcPts val="0"/>
              </a:spcBef>
              <a:spcAft>
                <a:spcPts val="0"/>
              </a:spcAft>
              <a:buClrTx/>
              <a:buSzTx/>
              <a:buFontTx/>
              <a:buNone/>
              <a:defRPr/>
            </a:pPr>
            <a:r>
              <a:rPr kumimoji="0" lang="en-US" altLang="zh-CN" sz="6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66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2 + 3</a:t>
            </a:r>
            <a:endParaRPr kumimoji="0" lang="en-US" altLang="zh-CN"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3045" y="141605"/>
            <a:ext cx="2453640" cy="1051560"/>
          </a:xfrm>
          <a:prstGeom prst="rect">
            <a:avLst/>
          </a:prstGeom>
        </p:spPr>
      </p:pic>
      <p:pic>
        <p:nvPicPr>
          <p:cNvPr id="5" name="Picture 4"/>
          <p:cNvPicPr>
            <a:picLocks noChangeAspect="1"/>
          </p:cNvPicPr>
          <p:nvPr/>
        </p:nvPicPr>
        <p:blipFill>
          <a:blip r:embed="rId3"/>
          <a:stretch>
            <a:fillRect/>
          </a:stretch>
        </p:blipFill>
        <p:spPr>
          <a:xfrm>
            <a:off x="2978785" y="1079500"/>
            <a:ext cx="6983730" cy="5316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2390140" y="1301115"/>
            <a:ext cx="8424545" cy="3876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22070" y="878205"/>
            <a:ext cx="9980930" cy="4458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nhà"/>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8327378" y="1458711"/>
            <a:ext cx="3914586" cy="521862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41086" r="-896" b="26000"/>
          <a:stretch>
            <a:fillRect/>
          </a:stretch>
        </p:blipFill>
        <p:spPr>
          <a:xfrm>
            <a:off x="8563429" y="5442857"/>
            <a:ext cx="3628572" cy="1567544"/>
          </a:xfrm>
          <a:prstGeom prst="rect">
            <a:avLst/>
          </a:prstGeom>
          <a:ln>
            <a:noFill/>
          </a:ln>
          <a:effectLst>
            <a:softEdge rad="112500"/>
          </a:effectLst>
        </p:spPr>
      </p:pic>
      <p:pic>
        <p:nvPicPr>
          <p:cNvPr id="20" name="Nhí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45771">
            <a:off x="332173" y="5374297"/>
            <a:ext cx="1687688" cy="1197081"/>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30655" y="-1028700"/>
            <a:ext cx="609600" cy="609600"/>
          </a:xfrm>
          <a:prstGeom prst="rect">
            <a:avLst/>
          </a:prstGeom>
        </p:spPr>
      </p:pic>
      <p:sp>
        <p:nvSpPr>
          <p:cNvPr id="3" name="Rectangle 2"/>
          <p:cNvSpPr/>
          <p:nvPr/>
        </p:nvSpPr>
        <p:spPr>
          <a:xfrm>
            <a:off x="717176" y="1458711"/>
            <a:ext cx="8682954" cy="1107996"/>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Nhím</a:t>
            </a: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Nâu</a:t>
            </a: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Vượt</a:t>
            </a: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Đường</a:t>
            </a:r>
            <a:endPar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00517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37" presetClass="path" presetSubtype="0" repeatCount="indefinite" accel="50000" decel="50000" fill="hold" nodeType="withEffect">
                                  <p:stCondLst>
                                    <p:cond delay="0"/>
                                  </p:stCondLst>
                                  <p:childTnLst>
                                    <p:animMotion origin="layout" path="M -4.16667E-6 -3.33333E-6 C 0.06368 0.00811 0.13151 0.06598 0.19115 0.06713 C 0.25066 0.06852 0.30026 0.00834 0.35638 0.00672 C 0.41237 0.00533 0.48763 0.06412 0.52735 0.05811 C 0.59141 0.04954 0.64987 0.00811 0.7142 -3.33333E-6 " pathEditMode="relative" rAng="0" ptsTypes="AAAAA">
                                      <p:cBhvr>
                                        <p:cTn id="8" dur="10000" fill="hold"/>
                                        <p:tgtEl>
                                          <p:spTgt spid="20"/>
                                        </p:tgtEl>
                                        <p:attrNameLst>
                                          <p:attrName>ppt_x</p:attrName>
                                          <p:attrName>ppt_y</p:attrName>
                                        </p:attrNameLst>
                                      </p:cBhvr>
                                      <p:rCtr x="35703" y="3356"/>
                                    </p:animMotion>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1750" accel="50000" decel="50000" autoRev="1" fill="hold">
                                          <p:stCondLst>
                                            <p:cond delay="0"/>
                                          </p:stCondLst>
                                        </p:cTn>
                                        <p:tgtEl>
                                          <p:spTgt spid="3"/>
                                        </p:tgtEl>
                                        <p:attrNameLst>
                                          <p:attrName>ppt_x</p:attrName>
                                          <p:attrName>ppt_y</p:attrName>
                                        </p:attrNameLst>
                                      </p:cBhvr>
                                    </p:animMotion>
                                    <p:animRot by="1500000">
                                      <p:cBhvr>
                                        <p:cTn id="11" dur="875" fill="hold">
                                          <p:stCondLst>
                                            <p:cond delay="0"/>
                                          </p:stCondLst>
                                        </p:cTn>
                                        <p:tgtEl>
                                          <p:spTgt spid="3"/>
                                        </p:tgtEl>
                                        <p:attrNameLst>
                                          <p:attrName>r</p:attrName>
                                        </p:attrNameLst>
                                      </p:cBhvr>
                                    </p:animRot>
                                    <p:animRot by="-1500000">
                                      <p:cBhvr>
                                        <p:cTn id="12" dur="875" fill="hold">
                                          <p:stCondLst>
                                            <p:cond delay="875"/>
                                          </p:stCondLst>
                                        </p:cTn>
                                        <p:tgtEl>
                                          <p:spTgt spid="3"/>
                                        </p:tgtEl>
                                        <p:attrNameLst>
                                          <p:attrName>r</p:attrName>
                                        </p:attrNameLst>
                                      </p:cBhvr>
                                    </p:animRot>
                                    <p:animRot by="-1500000">
                                      <p:cBhvr>
                                        <p:cTn id="13" dur="875" fill="hold">
                                          <p:stCondLst>
                                            <p:cond delay="1750"/>
                                          </p:stCondLst>
                                        </p:cTn>
                                        <p:tgtEl>
                                          <p:spTgt spid="3"/>
                                        </p:tgtEl>
                                        <p:attrNameLst>
                                          <p:attrName>r</p:attrName>
                                        </p:attrNameLst>
                                      </p:cBhvr>
                                    </p:animRot>
                                    <p:animRot by="1500000">
                                      <p:cBhvr>
                                        <p:cTn id="14" dur="875" fill="hold">
                                          <p:stCondLst>
                                            <p:cond delay="262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55AC9-60CE-49BC-B0C9-AE782F74E777}"/>
              </a:ext>
            </a:extLst>
          </p:cNvPr>
          <p:cNvSpPr txBox="1"/>
          <p:nvPr/>
        </p:nvSpPr>
        <p:spPr>
          <a:xfrm>
            <a:off x="5242671" y="441226"/>
            <a:ext cx="311899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Ki – </a:t>
            </a:r>
            <a:r>
              <a:rPr lang="en-US" sz="2800" b="1" dirty="0" err="1">
                <a:latin typeface="Times New Roman" panose="02020603050405020304" pitchFamily="18" charset="0"/>
                <a:cs typeface="Times New Roman" panose="02020603050405020304" pitchFamily="18" charset="0"/>
              </a:rPr>
              <a:t>lô</a:t>
            </a:r>
            <a:r>
              <a:rPr lang="en-US" sz="2800" b="1" dirty="0">
                <a:latin typeface="Times New Roman" panose="02020603050405020304" pitchFamily="18" charset="0"/>
                <a:cs typeface="Times New Roman" panose="02020603050405020304" pitchFamily="18" charset="0"/>
              </a:rPr>
              <a:t> – gam </a:t>
            </a:r>
          </a:p>
        </p:txBody>
      </p:sp>
      <p:sp>
        <p:nvSpPr>
          <p:cNvPr id="6" name="TextBox 5">
            <a:extLst>
              <a:ext uri="{FF2B5EF4-FFF2-40B4-BE49-F238E27FC236}">
                <a16:creationId xmlns:a16="http://schemas.microsoft.com/office/drawing/2014/main" id="{154B7B8B-25EF-403E-8605-847A14CB1FB7}"/>
              </a:ext>
            </a:extLst>
          </p:cNvPr>
          <p:cNvSpPr txBox="1"/>
          <p:nvPr/>
        </p:nvSpPr>
        <p:spPr>
          <a:xfrm>
            <a:off x="3484760" y="1449905"/>
            <a:ext cx="5813211" cy="492443"/>
          </a:xfrm>
          <a:prstGeom prst="rect">
            <a:avLst/>
          </a:prstGeom>
          <a:noFill/>
        </p:spPr>
        <p:txBody>
          <a:bodyPr wrap="square" rtlCol="0">
            <a:spAutoFit/>
          </a:bodyPr>
          <a:lstStyle/>
          <a:p>
            <a:pPr algn="just"/>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cân</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 ki –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gam:</a:t>
            </a:r>
            <a:endParaRPr lang="en-US" sz="26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530BD37-A7C9-4636-9022-AEFD51980873}"/>
              </a:ext>
            </a:extLst>
          </p:cNvPr>
          <p:cNvPicPr>
            <a:picLocks noChangeAspect="1"/>
          </p:cNvPicPr>
          <p:nvPr/>
        </p:nvPicPr>
        <p:blipFill rotWithShape="1">
          <a:blip r:embed="rId3">
            <a:clrChange>
              <a:clrFrom>
                <a:srgbClr val="FFFFFF"/>
              </a:clrFrom>
              <a:clrTo>
                <a:srgbClr val="FFFFFF">
                  <a:alpha val="0"/>
                </a:srgbClr>
              </a:clrTo>
            </a:clrChange>
          </a:blip>
          <a:srcRect l="5171" t="6887" r="6609"/>
          <a:stretch/>
        </p:blipFill>
        <p:spPr>
          <a:xfrm rot="21600000">
            <a:off x="5044299" y="2158023"/>
            <a:ext cx="543629" cy="720462"/>
          </a:xfrm>
          <a:prstGeom prst="rect">
            <a:avLst/>
          </a:prstGeom>
        </p:spPr>
      </p:pic>
      <p:grpSp>
        <p:nvGrpSpPr>
          <p:cNvPr id="14" name="Group 13">
            <a:extLst>
              <a:ext uri="{FF2B5EF4-FFF2-40B4-BE49-F238E27FC236}">
                <a16:creationId xmlns:a16="http://schemas.microsoft.com/office/drawing/2014/main" id="{B1F851AF-44ED-4A44-9FD6-4502EB43A2E9}"/>
              </a:ext>
            </a:extLst>
          </p:cNvPr>
          <p:cNvGrpSpPr/>
          <p:nvPr/>
        </p:nvGrpSpPr>
        <p:grpSpPr>
          <a:xfrm>
            <a:off x="3027804" y="1234462"/>
            <a:ext cx="6580046" cy="2277476"/>
            <a:chOff x="2935691" y="1934977"/>
            <a:chExt cx="6580046" cy="2277476"/>
          </a:xfrm>
        </p:grpSpPr>
        <p:grpSp>
          <p:nvGrpSpPr>
            <p:cNvPr id="12" name="Group 11">
              <a:extLst>
                <a:ext uri="{FF2B5EF4-FFF2-40B4-BE49-F238E27FC236}">
                  <a16:creationId xmlns:a16="http://schemas.microsoft.com/office/drawing/2014/main" id="{54069A63-B6F2-42B8-86F0-8A718F7DCAE5}"/>
                </a:ext>
              </a:extLst>
            </p:cNvPr>
            <p:cNvGrpSpPr/>
            <p:nvPr/>
          </p:nvGrpSpPr>
          <p:grpSpPr>
            <a:xfrm>
              <a:off x="7905572" y="2229093"/>
              <a:ext cx="1610165" cy="1983360"/>
              <a:chOff x="7905572" y="1933867"/>
              <a:chExt cx="1610165" cy="1983360"/>
            </a:xfrm>
          </p:grpSpPr>
          <p:pic>
            <p:nvPicPr>
              <p:cNvPr id="10" name="Picture 9">
                <a:extLst>
                  <a:ext uri="{FF2B5EF4-FFF2-40B4-BE49-F238E27FC236}">
                    <a16:creationId xmlns:a16="http://schemas.microsoft.com/office/drawing/2014/main" id="{1D31818F-B586-441D-ACE0-968DDD3590DC}"/>
                  </a:ext>
                </a:extLst>
              </p:cNvPr>
              <p:cNvPicPr>
                <a:picLocks noChangeAspect="1"/>
              </p:cNvPicPr>
              <p:nvPr/>
            </p:nvPicPr>
            <p:blipFill>
              <a:blip r:embed="rId4"/>
              <a:stretch>
                <a:fillRect/>
              </a:stretch>
            </p:blipFill>
            <p:spPr>
              <a:xfrm>
                <a:off x="7951678" y="1933867"/>
                <a:ext cx="1564059" cy="1983360"/>
              </a:xfrm>
              <a:prstGeom prst="rect">
                <a:avLst/>
              </a:prstGeom>
            </p:spPr>
          </p:pic>
          <p:sp>
            <p:nvSpPr>
              <p:cNvPr id="11" name="Rectangle 10">
                <a:extLst>
                  <a:ext uri="{FF2B5EF4-FFF2-40B4-BE49-F238E27FC236}">
                    <a16:creationId xmlns:a16="http://schemas.microsoft.com/office/drawing/2014/main" id="{B5A864D9-9CE1-498D-B36C-CB5789EFB3F1}"/>
                  </a:ext>
                </a:extLst>
              </p:cNvPr>
              <p:cNvSpPr/>
              <p:nvPr/>
            </p:nvSpPr>
            <p:spPr>
              <a:xfrm>
                <a:off x="7905572" y="3032763"/>
                <a:ext cx="526257"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EBFF328F-4C8C-49DF-B9F8-D5F9BA14F63D}"/>
                </a:ext>
              </a:extLst>
            </p:cNvPr>
            <p:cNvSpPr/>
            <p:nvPr/>
          </p:nvSpPr>
          <p:spPr>
            <a:xfrm>
              <a:off x="2935691" y="1934977"/>
              <a:ext cx="4992914" cy="227747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094B420B-D494-46DF-B4C0-12CEE0DB6688}"/>
              </a:ext>
            </a:extLst>
          </p:cNvPr>
          <p:cNvSpPr txBox="1"/>
          <p:nvPr/>
        </p:nvSpPr>
        <p:spPr>
          <a:xfrm>
            <a:off x="3410554" y="2895297"/>
            <a:ext cx="4529587" cy="492443"/>
          </a:xfrm>
          <a:prstGeom prst="rect">
            <a:avLst/>
          </a:prstGeom>
          <a:noFill/>
        </p:spPr>
        <p:txBody>
          <a:bodyPr wrap="square" rtlCol="0">
            <a:spAutoFit/>
          </a:bodyPr>
          <a:lstStyle/>
          <a:p>
            <a:pPr algn="just"/>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 –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gam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tắt</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kg</a:t>
            </a:r>
            <a:r>
              <a:rPr lang="en-US" sz="2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600" dirty="0">
              <a:solidFill>
                <a:srgbClr val="FF00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151D6C8-0E34-43B3-9A6B-DFEE23212CBD}"/>
              </a:ext>
            </a:extLst>
          </p:cNvPr>
          <p:cNvPicPr>
            <a:picLocks noChangeAspect="1"/>
          </p:cNvPicPr>
          <p:nvPr/>
        </p:nvPicPr>
        <p:blipFill>
          <a:blip r:embed="rId5"/>
          <a:stretch>
            <a:fillRect/>
          </a:stretch>
        </p:blipFill>
        <p:spPr>
          <a:xfrm>
            <a:off x="2060724" y="3788230"/>
            <a:ext cx="8245515" cy="2277476"/>
          </a:xfrm>
          <a:prstGeom prst="rect">
            <a:avLst/>
          </a:prstGeom>
        </p:spPr>
      </p:pic>
      <p:sp>
        <p:nvSpPr>
          <p:cNvPr id="18" name="TextBox 17">
            <a:extLst>
              <a:ext uri="{FF2B5EF4-FFF2-40B4-BE49-F238E27FC236}">
                <a16:creationId xmlns:a16="http://schemas.microsoft.com/office/drawing/2014/main" id="{E662B6DA-5C52-4F62-99BB-0E01B8ECDFA6}"/>
              </a:ext>
            </a:extLst>
          </p:cNvPr>
          <p:cNvSpPr txBox="1"/>
          <p:nvPr/>
        </p:nvSpPr>
        <p:spPr>
          <a:xfrm>
            <a:off x="2060724" y="5951155"/>
            <a:ext cx="3813415" cy="492443"/>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sym typeface="Wingdings" panose="05000000000000000000" pitchFamily="2" charset="2"/>
              </a:rPr>
              <a:t>Hộp</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sữa</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cân</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nặng</a:t>
            </a:r>
            <a:r>
              <a:rPr lang="en-US" sz="2600" dirty="0">
                <a:latin typeface="Times New Roman" panose="02020603050405020304" pitchFamily="18" charset="0"/>
                <a:cs typeface="Times New Roman" panose="02020603050405020304" pitchFamily="18" charset="0"/>
                <a:sym typeface="Wingdings" panose="05000000000000000000" pitchFamily="2" charset="2"/>
              </a:rPr>
              <a:t> 1 kg.</a:t>
            </a:r>
            <a:endParaRPr lang="en-US" sz="26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5B738CF-D7EA-4D2D-88FD-B300EDB37E40}"/>
              </a:ext>
            </a:extLst>
          </p:cNvPr>
          <p:cNvSpPr txBox="1"/>
          <p:nvPr/>
        </p:nvSpPr>
        <p:spPr>
          <a:xfrm>
            <a:off x="6802166" y="5951154"/>
            <a:ext cx="3813415" cy="492443"/>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sym typeface="Wingdings" panose="05000000000000000000" pitchFamily="2" charset="2"/>
              </a:rPr>
              <a:t>Túi</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gạo</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cân</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nặng</a:t>
            </a:r>
            <a:r>
              <a:rPr lang="en-US" sz="2600" dirty="0">
                <a:latin typeface="Times New Roman" panose="02020603050405020304" pitchFamily="18" charset="0"/>
                <a:cs typeface="Times New Roman" panose="02020603050405020304" pitchFamily="18" charset="0"/>
                <a:sym typeface="Wingdings" panose="05000000000000000000" pitchFamily="2" charset="2"/>
              </a:rPr>
              <a:t> 2 kg.</a:t>
            </a:r>
            <a:endParaRPr lang="en-US" sz="2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2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21920" y="74295"/>
            <a:ext cx="2575560" cy="1003935"/>
          </a:xfrm>
          <a:prstGeom prst="rect">
            <a:avLst/>
          </a:prstGeom>
        </p:spPr>
      </p:pic>
      <p:pic>
        <p:nvPicPr>
          <p:cNvPr id="4" name="Picture 3"/>
          <p:cNvPicPr>
            <a:picLocks noChangeAspect="1"/>
          </p:cNvPicPr>
          <p:nvPr/>
        </p:nvPicPr>
        <p:blipFill>
          <a:blip r:embed="rId3"/>
          <a:stretch>
            <a:fillRect/>
          </a:stretch>
        </p:blipFill>
        <p:spPr>
          <a:xfrm>
            <a:off x="1892935" y="1053147"/>
            <a:ext cx="9175750" cy="5703570"/>
          </a:xfrm>
          <a:prstGeom prst="rect">
            <a:avLst/>
          </a:prstGeom>
        </p:spPr>
      </p:pic>
      <p:sp>
        <p:nvSpPr>
          <p:cNvPr id="7" name="Rounded Rectangle 6"/>
          <p:cNvSpPr/>
          <p:nvPr/>
        </p:nvSpPr>
        <p:spPr>
          <a:xfrm>
            <a:off x="6399530" y="3661410"/>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Đ</a:t>
            </a:r>
          </a:p>
        </p:txBody>
      </p:sp>
      <p:sp>
        <p:nvSpPr>
          <p:cNvPr id="8" name="Rounded Rectangle 7"/>
          <p:cNvSpPr/>
          <p:nvPr/>
        </p:nvSpPr>
        <p:spPr>
          <a:xfrm>
            <a:off x="6379210" y="4229100"/>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Đ</a:t>
            </a:r>
          </a:p>
        </p:txBody>
      </p:sp>
      <p:sp>
        <p:nvSpPr>
          <p:cNvPr id="9" name="Rounded Rectangle 8"/>
          <p:cNvSpPr/>
          <p:nvPr/>
        </p:nvSpPr>
        <p:spPr>
          <a:xfrm>
            <a:off x="6399530" y="4807585"/>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Đ</a:t>
            </a:r>
          </a:p>
        </p:txBody>
      </p:sp>
      <p:sp>
        <p:nvSpPr>
          <p:cNvPr id="16" name="Rounded Rectangle 15"/>
          <p:cNvSpPr/>
          <p:nvPr/>
        </p:nvSpPr>
        <p:spPr>
          <a:xfrm>
            <a:off x="6480810" y="5375275"/>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S</a:t>
            </a:r>
          </a:p>
        </p:txBody>
      </p:sp>
      <p:sp>
        <p:nvSpPr>
          <p:cNvPr id="18" name="Rounded Rectangle 17"/>
          <p:cNvSpPr/>
          <p:nvPr/>
        </p:nvSpPr>
        <p:spPr>
          <a:xfrm>
            <a:off x="6470650" y="5994400"/>
            <a:ext cx="598805" cy="4870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ldLvl="0" animBg="1"/>
      <p:bldP spid="8" grpId="1" animBg="1"/>
      <p:bldP spid="9" grpId="0" bldLvl="0" animBg="1"/>
      <p:bldP spid="9" grpId="1" animBg="1"/>
      <p:bldP spid="16" grpId="0" bldLvl="0" animBg="1"/>
      <p:bldP spid="16" grpId="1" animBg="1"/>
      <p:bldP spid="18" grpId="0" bldLvl="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A7F67E-AB7B-40D3-B067-67B2E0197C96}"/>
              </a:ext>
            </a:extLst>
          </p:cNvPr>
          <p:cNvGrpSpPr/>
          <p:nvPr/>
        </p:nvGrpSpPr>
        <p:grpSpPr>
          <a:xfrm>
            <a:off x="999843" y="470122"/>
            <a:ext cx="7986637" cy="692497"/>
            <a:chOff x="4478082" y="879975"/>
            <a:chExt cx="7986637" cy="692497"/>
          </a:xfrm>
        </p:grpSpPr>
        <p:sp>
          <p:nvSpPr>
            <p:cNvPr id="2" name="Oval 1">
              <a:extLst>
                <a:ext uri="{FF2B5EF4-FFF2-40B4-BE49-F238E27FC236}">
                  <a16:creationId xmlns:a16="http://schemas.microsoft.com/office/drawing/2014/main" id="{33F2756E-1510-4D57-A82D-A4390E8E461A}"/>
                </a:ext>
              </a:extLst>
            </p:cNvPr>
            <p:cNvSpPr/>
            <p:nvPr/>
          </p:nvSpPr>
          <p:spPr>
            <a:xfrm>
              <a:off x="4478082" y="996827"/>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
          <p:nvSpPr>
            <p:cNvPr id="3" name="TextBox 2">
              <a:extLst>
                <a:ext uri="{FF2B5EF4-FFF2-40B4-BE49-F238E27FC236}">
                  <a16:creationId xmlns:a16="http://schemas.microsoft.com/office/drawing/2014/main" id="{361BBA7C-B4EB-4F4E-A7AD-26B6DC85C5A1}"/>
                </a:ext>
              </a:extLst>
            </p:cNvPr>
            <p:cNvSpPr txBox="1"/>
            <p:nvPr/>
          </p:nvSpPr>
          <p:spPr>
            <a:xfrm>
              <a:off x="5012095" y="879975"/>
              <a:ext cx="7452624" cy="692497"/>
            </a:xfrm>
            <a:prstGeom prst="rect">
              <a:avLst/>
            </a:prstGeom>
            <a:noFill/>
          </p:spPr>
          <p:txBody>
            <a:bodyPr wrap="square" rtlCol="0">
              <a:spAutoFit/>
            </a:bodyPr>
            <a:lstStyle/>
            <a:p>
              <a:pPr algn="just">
                <a:lnSpc>
                  <a:spcPct val="150000"/>
                </a:lnSpc>
              </a:pPr>
              <a:r>
                <a:rPr lang="en-US" sz="2600" dirty="0" err="1">
                  <a:latin typeface="Times New Roman" panose="02020603050405020304" pitchFamily="18" charset="0"/>
                  <a:cs typeface="Times New Roman" panose="02020603050405020304" pitchFamily="18" charset="0"/>
                </a:rPr>
                <a:t>Đọc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đây</a:t>
              </a:r>
              <a:r>
                <a:rPr lang="en-US" sz="2600" dirty="0">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a16="http://schemas.microsoft.com/office/drawing/2014/main" id="{0E215A0D-5F79-4F2D-8B47-D324D799B7CB}"/>
              </a:ext>
            </a:extLst>
          </p:cNvPr>
          <p:cNvGrpSpPr/>
          <p:nvPr/>
        </p:nvGrpSpPr>
        <p:grpSpPr>
          <a:xfrm>
            <a:off x="693427" y="1536203"/>
            <a:ext cx="2359911" cy="1841711"/>
            <a:chOff x="1261453" y="1634838"/>
            <a:chExt cx="1814946" cy="1416412"/>
          </a:xfrm>
        </p:grpSpPr>
        <p:pic>
          <p:nvPicPr>
            <p:cNvPr id="31750" name="Picture 6" descr="Hình ảnh Minh Họa Vector Bí Ngô Trong Phong Cách Hoạt Hình, Clipart Bí Ngô,  Quả Bí Ngô, Rau Vector và PNG với nền trong suốt để tải xuống miễn phí">
              <a:extLst>
                <a:ext uri="{FF2B5EF4-FFF2-40B4-BE49-F238E27FC236}">
                  <a16:creationId xmlns:a16="http://schemas.microsoft.com/office/drawing/2014/main" id="{D977093F-83EE-43E7-9232-6C476AE4650B}"/>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8408" t="21932" r="15001" b="18295"/>
            <a:stretch/>
          </p:blipFill>
          <p:spPr bwMode="auto">
            <a:xfrm>
              <a:off x="1261453" y="1634838"/>
              <a:ext cx="1814946" cy="141641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CBDB8D52-9DE8-437A-8A5C-F84C12D1572B}"/>
                </a:ext>
              </a:extLst>
            </p:cNvPr>
            <p:cNvSpPr/>
            <p:nvPr/>
          </p:nvSpPr>
          <p:spPr>
            <a:xfrm>
              <a:off x="1735288" y="2161586"/>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kg</a:t>
              </a:r>
              <a:endParaRPr lang="en-US" sz="2800" dirty="0">
                <a:solidFill>
                  <a:srgbClr val="FF0000"/>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F42959E-5CC8-469A-972E-77F7180D4C98}"/>
              </a:ext>
            </a:extLst>
          </p:cNvPr>
          <p:cNvGrpSpPr/>
          <p:nvPr/>
        </p:nvGrpSpPr>
        <p:grpSpPr>
          <a:xfrm>
            <a:off x="2708795" y="4121823"/>
            <a:ext cx="1268120" cy="1711386"/>
            <a:chOff x="3570902" y="1923943"/>
            <a:chExt cx="975278" cy="1316182"/>
          </a:xfrm>
        </p:grpSpPr>
        <p:pic>
          <p:nvPicPr>
            <p:cNvPr id="26" name="Picture 10" descr="Sticker Cartoon Pickle Jar ⬇ Vector Image by © lineartestpilot | Vector  Stock 248578244">
              <a:extLst>
                <a:ext uri="{FF2B5EF4-FFF2-40B4-BE49-F238E27FC236}">
                  <a16:creationId xmlns:a16="http://schemas.microsoft.com/office/drawing/2014/main" id="{8714DAA3-DF11-4D3B-BFEB-41DD9AF422DE}"/>
                </a:ext>
              </a:extLst>
            </p:cNvPr>
            <p:cNvPicPr>
              <a:picLocks noChangeAspect="1" noChangeArrowheads="1"/>
            </p:cNvPicPr>
            <p:nvPr/>
          </p:nvPicPr>
          <p:blipFill rotWithShape="1">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l="18877" t="6855" r="18447" b="13536"/>
            <a:stretch/>
          </p:blipFill>
          <p:spPr bwMode="auto">
            <a:xfrm>
              <a:off x="3570902" y="1923943"/>
              <a:ext cx="975278" cy="131618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21B546FA-9C65-4ECB-96F3-73FA259A115D}"/>
                </a:ext>
              </a:extLst>
            </p:cNvPr>
            <p:cNvSpPr/>
            <p:nvPr/>
          </p:nvSpPr>
          <p:spPr>
            <a:xfrm>
              <a:off x="3606875" y="2359011"/>
              <a:ext cx="89380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1 kg</a:t>
              </a:r>
              <a:endParaRPr lang="en-US" sz="2700" dirty="0">
                <a:solidFill>
                  <a:srgbClr val="FF0000"/>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6E8B4940-60AB-4972-93C4-4C995C806043}"/>
              </a:ext>
            </a:extLst>
          </p:cNvPr>
          <p:cNvGrpSpPr/>
          <p:nvPr/>
        </p:nvGrpSpPr>
        <p:grpSpPr>
          <a:xfrm>
            <a:off x="5126141" y="1627883"/>
            <a:ext cx="2316329" cy="1711386"/>
            <a:chOff x="4973628" y="1380153"/>
            <a:chExt cx="1781428" cy="1316182"/>
          </a:xfrm>
        </p:grpSpPr>
        <p:pic>
          <p:nvPicPr>
            <p:cNvPr id="31756" name="Picture 12" descr="20 Cartoon Of The Jackfruit Tree Illustrations &amp;amp; Clip Art">
              <a:extLst>
                <a:ext uri="{FF2B5EF4-FFF2-40B4-BE49-F238E27FC236}">
                  <a16:creationId xmlns:a16="http://schemas.microsoft.com/office/drawing/2014/main" id="{C40C0563-BD56-431F-BA2B-CBD7FA92693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685" t="20081" r="10309" b="23025"/>
            <a:stretch/>
          </p:blipFill>
          <p:spPr bwMode="auto">
            <a:xfrm>
              <a:off x="4973628" y="1380153"/>
              <a:ext cx="1781428" cy="131618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F208DF29-7A23-4BB8-A1D7-5C34F96657E0}"/>
                </a:ext>
              </a:extLst>
            </p:cNvPr>
            <p:cNvSpPr/>
            <p:nvPr/>
          </p:nvSpPr>
          <p:spPr>
            <a:xfrm>
              <a:off x="5260168" y="1845348"/>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3 kg</a:t>
              </a:r>
              <a:endParaRPr lang="en-US" sz="2800" dirty="0">
                <a:solidFill>
                  <a:srgbClr val="FF0000"/>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C9461057-2E15-4272-B705-336BCDD50CA4}"/>
              </a:ext>
            </a:extLst>
          </p:cNvPr>
          <p:cNvGrpSpPr/>
          <p:nvPr/>
        </p:nvGrpSpPr>
        <p:grpSpPr>
          <a:xfrm>
            <a:off x="7239153" y="3770078"/>
            <a:ext cx="2244052" cy="2063131"/>
            <a:chOff x="7347390" y="1432819"/>
            <a:chExt cx="1725842" cy="1586700"/>
          </a:xfrm>
        </p:grpSpPr>
        <p:pic>
          <p:nvPicPr>
            <p:cNvPr id="31758" name="Picture 14" descr="Sacks clipart 2 » Clipart Station">
              <a:extLst>
                <a:ext uri="{FF2B5EF4-FFF2-40B4-BE49-F238E27FC236}">
                  <a16:creationId xmlns:a16="http://schemas.microsoft.com/office/drawing/2014/main" id="{D81B95CD-A701-4421-8453-A133F95055F0}"/>
                </a:ext>
              </a:extLst>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3109270">
              <a:off x="7416961" y="1363248"/>
              <a:ext cx="1586700" cy="172584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DD3CA42-C194-4B7F-94AA-61EAF8C25489}"/>
                </a:ext>
              </a:extLst>
            </p:cNvPr>
            <p:cNvSpPr/>
            <p:nvPr/>
          </p:nvSpPr>
          <p:spPr>
            <a:xfrm rot="2269924">
              <a:off x="7488662" y="1965046"/>
              <a:ext cx="118871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10 kg</a:t>
              </a:r>
              <a:endParaRPr lang="en-US" sz="2800" dirty="0">
                <a:solidFill>
                  <a:srgbClr val="FF0000"/>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77C3BE6A-3A55-4BBE-938A-877B95BE5E51}"/>
              </a:ext>
            </a:extLst>
          </p:cNvPr>
          <p:cNvGrpSpPr/>
          <p:nvPr/>
        </p:nvGrpSpPr>
        <p:grpSpPr>
          <a:xfrm>
            <a:off x="9741877" y="1509542"/>
            <a:ext cx="1706607" cy="1891531"/>
            <a:chOff x="6878992" y="3942076"/>
            <a:chExt cx="1312507" cy="1454727"/>
          </a:xfrm>
        </p:grpSpPr>
        <p:pic>
          <p:nvPicPr>
            <p:cNvPr id="31760" name="Picture 16" descr="Cái bao đựng bột mì Túi Clip nghệ thuật - bột 628*771 minh bạch Png Tải về  miễn phí - đồ ăn Vặt, Hàng Hóa, Khu Vực.">
              <a:extLst>
                <a:ext uri="{FF2B5EF4-FFF2-40B4-BE49-F238E27FC236}">
                  <a16:creationId xmlns:a16="http://schemas.microsoft.com/office/drawing/2014/main" id="{61C4F7E7-62BB-40C0-931D-56CF3140A1B2}"/>
                </a:ext>
              </a:extLst>
            </p:cNvPr>
            <p:cNvPicPr>
              <a:picLocks noChangeAspect="1" noChangeArrowheads="1"/>
            </p:cNvPicPr>
            <p:nvPr/>
          </p:nvPicPr>
          <p:blipFill rotWithShape="1">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l="14567" r="14209"/>
            <a:stretch/>
          </p:blipFill>
          <p:spPr bwMode="auto">
            <a:xfrm>
              <a:off x="6878992" y="3942076"/>
              <a:ext cx="1312507" cy="145472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63371885-5C77-4EAF-A65B-3363F1BB6F10}"/>
                </a:ext>
              </a:extLst>
            </p:cNvPr>
            <p:cNvSpPr/>
            <p:nvPr/>
          </p:nvSpPr>
          <p:spPr>
            <a:xfrm>
              <a:off x="7024521" y="4812768"/>
              <a:ext cx="92205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5 kg</a:t>
              </a:r>
              <a:endParaRPr lang="en-US" sz="2800" dirty="0">
                <a:solidFill>
                  <a:srgbClr val="FF000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08388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latin typeface="Times New Roman" panose="02020603050405020304" pitchFamily="18" charset="0"/>
                <a:cs typeface="Times New Roman" panose="02020603050405020304" pitchFamily="18" charset="0"/>
              </a:rPr>
              <a:t>23</a:t>
            </a:fld>
            <a:endParaRPr lang="en-US"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1422400" y="0"/>
            <a:ext cx="9740900" cy="4745736"/>
          </a:xfrm>
          <a:prstGeom prst="rect">
            <a:avLst/>
          </a:prstGeom>
        </p:spPr>
      </p:pic>
      <p:pic>
        <p:nvPicPr>
          <p:cNvPr id="6" name="Picture 5"/>
          <p:cNvPicPr>
            <a:picLocks noChangeAspect="1"/>
          </p:cNvPicPr>
          <p:nvPr/>
        </p:nvPicPr>
        <p:blipFill>
          <a:blip r:embed="rId3"/>
          <a:stretch>
            <a:fillRect/>
          </a:stretch>
        </p:blipFill>
        <p:spPr>
          <a:xfrm>
            <a:off x="1781175" y="5110480"/>
            <a:ext cx="8850630" cy="982980"/>
          </a:xfrm>
          <a:prstGeom prst="rect">
            <a:avLst/>
          </a:prstGeom>
        </p:spPr>
      </p:pic>
      <p:sp>
        <p:nvSpPr>
          <p:cNvPr id="8" name="Rounded Rectangle 7"/>
          <p:cNvSpPr/>
          <p:nvPr/>
        </p:nvSpPr>
        <p:spPr>
          <a:xfrm>
            <a:off x="4188460" y="5578475"/>
            <a:ext cx="395605" cy="4768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3</a:t>
            </a:r>
          </a:p>
        </p:txBody>
      </p:sp>
      <p:sp>
        <p:nvSpPr>
          <p:cNvPr id="9" name="Rounded Rectangle 8"/>
          <p:cNvSpPr/>
          <p:nvPr/>
        </p:nvSpPr>
        <p:spPr>
          <a:xfrm>
            <a:off x="6957695" y="5616575"/>
            <a:ext cx="395605" cy="4768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4</a:t>
            </a:r>
          </a:p>
        </p:txBody>
      </p:sp>
      <p:sp>
        <p:nvSpPr>
          <p:cNvPr id="10" name="Rounded Rectangle 9"/>
          <p:cNvSpPr/>
          <p:nvPr/>
        </p:nvSpPr>
        <p:spPr>
          <a:xfrm>
            <a:off x="9737090" y="5578475"/>
            <a:ext cx="395605" cy="4768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5</a:t>
            </a:r>
          </a:p>
        </p:txBody>
      </p:sp>
      <p:pic>
        <p:nvPicPr>
          <p:cNvPr id="11" name="Picture 10"/>
          <p:cNvPicPr>
            <a:picLocks noChangeAspect="1"/>
          </p:cNvPicPr>
          <p:nvPr/>
        </p:nvPicPr>
        <p:blipFill>
          <a:blip r:embed="rId4"/>
          <a:stretch>
            <a:fillRect/>
          </a:stretch>
        </p:blipFill>
        <p:spPr>
          <a:xfrm>
            <a:off x="1954530" y="6210935"/>
            <a:ext cx="5158740" cy="510540"/>
          </a:xfrm>
          <a:prstGeom prst="rect">
            <a:avLst/>
          </a:prstGeom>
        </p:spPr>
      </p:pic>
      <p:sp>
        <p:nvSpPr>
          <p:cNvPr id="13" name="Rounded Rectangle 12"/>
          <p:cNvSpPr/>
          <p:nvPr/>
        </p:nvSpPr>
        <p:spPr>
          <a:xfrm>
            <a:off x="7393940" y="6177280"/>
            <a:ext cx="4566412" cy="5067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Hộp C nặng nhất, hộp A nhẹ nhất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P spid="13" grpId="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p:cNvPicPr>
            <a:picLocks noGrp="1" noChangeAspect="1"/>
          </p:cNvPicPr>
          <p:nvPr>
            <p:ph idx="1"/>
          </p:nvPr>
        </p:nvPicPr>
        <p:blipFill>
          <a:blip r:embed="rId2"/>
          <a:stretch>
            <a:fillRect/>
          </a:stretch>
        </p:blipFill>
        <p:spPr>
          <a:xfrm>
            <a:off x="0" y="0"/>
            <a:ext cx="2263140" cy="998220"/>
          </a:xfrm>
          <a:prstGeom prst="rect">
            <a:avLst/>
          </a:prstGeom>
        </p:spPr>
      </p:pic>
      <p:pic>
        <p:nvPicPr>
          <p:cNvPr id="2" name="Picture 1"/>
          <p:cNvPicPr>
            <a:picLocks noChangeAspect="1"/>
          </p:cNvPicPr>
          <p:nvPr/>
        </p:nvPicPr>
        <p:blipFill>
          <a:blip r:embed="rId3"/>
          <a:stretch>
            <a:fillRect/>
          </a:stretch>
        </p:blipFill>
        <p:spPr>
          <a:xfrm>
            <a:off x="2263140" y="853694"/>
            <a:ext cx="7981950" cy="2113280"/>
          </a:xfrm>
          <a:prstGeom prst="rect">
            <a:avLst/>
          </a:prstGeom>
        </p:spPr>
      </p:pic>
      <p:sp>
        <p:nvSpPr>
          <p:cNvPr id="5" name="Rounded Rectangle 4"/>
          <p:cNvSpPr/>
          <p:nvPr/>
        </p:nvSpPr>
        <p:spPr>
          <a:xfrm>
            <a:off x="89789" y="3488944"/>
            <a:ext cx="4043299" cy="20783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12 kg + 23 kg = 35 kg</a:t>
            </a:r>
          </a:p>
          <a:p>
            <a:pPr algn="ctr"/>
            <a:r>
              <a:rPr lang="en-US" sz="2800">
                <a:latin typeface="Times New Roman" panose="02020603050405020304" pitchFamily="18" charset="0"/>
                <a:cs typeface="Times New Roman" panose="02020603050405020304" pitchFamily="18" charset="0"/>
              </a:rPr>
              <a:t>42 kg - 30 kg = 12 kg</a:t>
            </a:r>
          </a:p>
        </p:txBody>
      </p:sp>
      <p:sp>
        <p:nvSpPr>
          <p:cNvPr id="6" name="Rounded Rectangle 5"/>
          <p:cNvSpPr/>
          <p:nvPr/>
        </p:nvSpPr>
        <p:spPr>
          <a:xfrm>
            <a:off x="4230116" y="3488944"/>
            <a:ext cx="4008628" cy="20783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45 kg + 20 kg = 65 kg</a:t>
            </a:r>
          </a:p>
          <a:p>
            <a:pPr algn="ctr"/>
            <a:r>
              <a:rPr lang="en-US" sz="2800">
                <a:latin typeface="Times New Roman" panose="02020603050405020304" pitchFamily="18" charset="0"/>
                <a:cs typeface="Times New Roman" panose="02020603050405020304" pitchFamily="18" charset="0"/>
              </a:rPr>
              <a:t>13 kg - 9 kg = 4 kg</a:t>
            </a:r>
          </a:p>
        </p:txBody>
      </p:sp>
      <p:sp>
        <p:nvSpPr>
          <p:cNvPr id="7" name="Rounded Rectangle 6"/>
          <p:cNvSpPr/>
          <p:nvPr/>
        </p:nvSpPr>
        <p:spPr>
          <a:xfrm>
            <a:off x="8358886" y="3478784"/>
            <a:ext cx="3729482" cy="20783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9 kg + 7 kg = 16 kg</a:t>
            </a:r>
          </a:p>
          <a:p>
            <a:pPr algn="ctr"/>
            <a:r>
              <a:rPr lang="en-US" sz="2800" dirty="0">
                <a:latin typeface="Times New Roman" panose="02020603050405020304" pitchFamily="18" charset="0"/>
                <a:cs typeface="Times New Roman" panose="02020603050405020304" pitchFamily="18" charset="0"/>
              </a:rPr>
              <a:t>60 kg - 40 kg = 20 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419860" y="109220"/>
            <a:ext cx="9899015" cy="3651250"/>
          </a:xfrm>
          <a:prstGeom prst="rect">
            <a:avLst/>
          </a:prstGeom>
        </p:spPr>
      </p:pic>
      <p:pic>
        <p:nvPicPr>
          <p:cNvPr id="5" name="Picture 4"/>
          <p:cNvPicPr>
            <a:picLocks noChangeAspect="1"/>
          </p:cNvPicPr>
          <p:nvPr/>
        </p:nvPicPr>
        <p:blipFill>
          <a:blip r:embed="rId3"/>
          <a:stretch>
            <a:fillRect/>
          </a:stretch>
        </p:blipFill>
        <p:spPr>
          <a:xfrm>
            <a:off x="4354830" y="4214495"/>
            <a:ext cx="4688840" cy="1370965"/>
          </a:xfrm>
          <a:prstGeom prst="rect">
            <a:avLst/>
          </a:prstGeom>
        </p:spPr>
      </p:pic>
      <p:sp>
        <p:nvSpPr>
          <p:cNvPr id="7" name="Rounded Rectangle 6"/>
          <p:cNvSpPr/>
          <p:nvPr/>
        </p:nvSpPr>
        <p:spPr>
          <a:xfrm>
            <a:off x="8053070" y="4290695"/>
            <a:ext cx="496570" cy="5270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t>7</a:t>
            </a:r>
          </a:p>
        </p:txBody>
      </p:sp>
      <p:sp>
        <p:nvSpPr>
          <p:cNvPr id="10" name="Rounded Rectangle 9"/>
          <p:cNvSpPr/>
          <p:nvPr/>
        </p:nvSpPr>
        <p:spPr>
          <a:xfrm>
            <a:off x="7495540" y="4899660"/>
            <a:ext cx="496570" cy="5270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bldLvl="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426845" y="265430"/>
            <a:ext cx="9508490" cy="2874645"/>
          </a:xfrm>
          <a:prstGeom prst="rect">
            <a:avLst/>
          </a:prstGeom>
        </p:spPr>
      </p:pic>
      <p:sp>
        <p:nvSpPr>
          <p:cNvPr id="4" name="Rounded Rectangular Callout 3"/>
          <p:cNvSpPr/>
          <p:nvPr/>
        </p:nvSpPr>
        <p:spPr>
          <a:xfrm>
            <a:off x="2880360" y="3782695"/>
            <a:ext cx="7616825" cy="217106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Tổng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lô</a:t>
            </a:r>
            <a:r>
              <a:rPr lang="en-US" sz="3600" dirty="0">
                <a:latin typeface="Times New Roman" panose="02020603050405020304" pitchFamily="18" charset="0"/>
                <a:cs typeface="Times New Roman" panose="02020603050405020304" pitchFamily="18" charset="0"/>
              </a:rPr>
              <a:t>-gam </a:t>
            </a:r>
            <a:r>
              <a:rPr lang="en-US" sz="3600" dirty="0" err="1">
                <a:latin typeface="Times New Roman" panose="02020603050405020304" pitchFamily="18" charset="0"/>
                <a:cs typeface="Times New Roman" panose="02020603050405020304" pitchFamily="18" charset="0"/>
              </a:rPr>
              <a:t>thóc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a:t>
            </a:r>
          </a:p>
          <a:p>
            <a:pPr algn="ctr"/>
            <a:r>
              <a:rPr lang="en-US" sz="3600" dirty="0">
                <a:latin typeface="Times New Roman" panose="02020603050405020304" pitchFamily="18" charset="0"/>
                <a:cs typeface="Times New Roman" panose="02020603050405020304" pitchFamily="18" charset="0"/>
              </a:rPr>
              <a:t>30 + 50 = 80 (kg)</a:t>
            </a:r>
          </a:p>
          <a:p>
            <a:pPr algn="ct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80 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8770792-AA92-4DF7-96D8-7EA56DD56FB4}"/>
              </a:ext>
            </a:extLst>
          </p:cNvPr>
          <p:cNvSpPr txBox="1"/>
          <p:nvPr/>
        </p:nvSpPr>
        <p:spPr>
          <a:xfrm>
            <a:off x="1292787" y="247835"/>
            <a:ext cx="9955478" cy="2308324"/>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Ba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32 kg,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2 kg,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2 kg.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a:t>
            </a:r>
          </a:p>
          <a:p>
            <a:pPr marL="514350" indent="-514350" algn="just">
              <a:lnSpc>
                <a:spcPct val="150000"/>
              </a:lnSpc>
              <a:buAutoNum type="alphaLcParenR"/>
            </a:pP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ki – </a:t>
            </a:r>
            <a:r>
              <a:rPr lang="en-US" sz="2400" dirty="0" err="1">
                <a:latin typeface="Times New Roman" panose="02020603050405020304" pitchFamily="18" charset="0"/>
                <a:cs typeface="Times New Roman" panose="02020603050405020304" pitchFamily="18" charset="0"/>
              </a:rPr>
              <a:t>lô</a:t>
            </a:r>
            <a:r>
              <a:rPr lang="en-US" sz="2400" dirty="0">
                <a:latin typeface="Times New Roman" panose="02020603050405020304" pitchFamily="18" charset="0"/>
                <a:cs typeface="Times New Roman" panose="02020603050405020304" pitchFamily="18" charset="0"/>
              </a:rPr>
              <a:t> – gam?</a:t>
            </a:r>
          </a:p>
          <a:p>
            <a:pPr marL="514350" indent="-514350" algn="just">
              <a:lnSpc>
                <a:spcPct val="150000"/>
              </a:lnSpc>
              <a:buAutoNum type="alphaLcParenR"/>
            </a:pPr>
            <a:r>
              <a:rPr lang="en-US" sz="2400" dirty="0" err="1">
                <a:latin typeface="Times New Roman" panose="02020603050405020304" pitchFamily="18" charset="0"/>
                <a:cs typeface="Times New Roman" panose="02020603050405020304" pitchFamily="18" charset="0"/>
              </a:rPr>
              <a:t>Rô</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bốt</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ki – </a:t>
            </a:r>
            <a:r>
              <a:rPr lang="en-US" sz="2400" dirty="0" err="1">
                <a:latin typeface="Times New Roman" panose="02020603050405020304" pitchFamily="18" charset="0"/>
                <a:cs typeface="Times New Roman" panose="02020603050405020304" pitchFamily="18" charset="0"/>
              </a:rPr>
              <a:t>lô</a:t>
            </a:r>
            <a:r>
              <a:rPr lang="en-US" sz="2400" dirty="0">
                <a:latin typeface="Times New Roman" panose="02020603050405020304" pitchFamily="18" charset="0"/>
                <a:cs typeface="Times New Roman" panose="02020603050405020304" pitchFamily="18" charset="0"/>
              </a:rPr>
              <a:t> – gam?</a:t>
            </a:r>
          </a:p>
        </p:txBody>
      </p:sp>
      <p:sp>
        <p:nvSpPr>
          <p:cNvPr id="40" name="Oval 39">
            <a:extLst>
              <a:ext uri="{FF2B5EF4-FFF2-40B4-BE49-F238E27FC236}">
                <a16:creationId xmlns:a16="http://schemas.microsoft.com/office/drawing/2014/main" id="{370741EC-71BB-402D-9972-6F4E4437B564}"/>
              </a:ext>
            </a:extLst>
          </p:cNvPr>
          <p:cNvSpPr/>
          <p:nvPr/>
        </p:nvSpPr>
        <p:spPr>
          <a:xfrm>
            <a:off x="769567" y="538121"/>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4</a:t>
            </a:r>
          </a:p>
        </p:txBody>
      </p:sp>
      <p:pic>
        <p:nvPicPr>
          <p:cNvPr id="12" name="Picture 11">
            <a:extLst>
              <a:ext uri="{FF2B5EF4-FFF2-40B4-BE49-F238E27FC236}">
                <a16:creationId xmlns:a16="http://schemas.microsoft.com/office/drawing/2014/main" id="{80BC7F7E-ED32-46DC-9DA8-EBA56FF6B70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70526" y="3429000"/>
            <a:ext cx="5032148" cy="2989621"/>
          </a:xfrm>
          <a:prstGeom prst="rect">
            <a:avLst/>
          </a:prstGeom>
        </p:spPr>
      </p:pic>
      <p:sp>
        <p:nvSpPr>
          <p:cNvPr id="13" name="TextBox 12">
            <a:extLst>
              <a:ext uri="{FF2B5EF4-FFF2-40B4-BE49-F238E27FC236}">
                <a16:creationId xmlns:a16="http://schemas.microsoft.com/office/drawing/2014/main" id="{347FB860-03C7-4F71-85E5-724BEB7F7EB2}"/>
              </a:ext>
            </a:extLst>
          </p:cNvPr>
          <p:cNvSpPr txBox="1"/>
          <p:nvPr/>
        </p:nvSpPr>
        <p:spPr>
          <a:xfrm>
            <a:off x="6879771" y="2905780"/>
            <a:ext cx="992579" cy="523220"/>
          </a:xfrm>
          <a:prstGeom prst="rect">
            <a:avLst/>
          </a:prstGeom>
          <a:solidFill>
            <a:srgbClr val="FCD5B5"/>
          </a:solid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32 kg</a:t>
            </a:r>
          </a:p>
        </p:txBody>
      </p:sp>
      <p:cxnSp>
        <p:nvCxnSpPr>
          <p:cNvPr id="44" name="Straight Connector 43">
            <a:extLst>
              <a:ext uri="{FF2B5EF4-FFF2-40B4-BE49-F238E27FC236}">
                <a16:creationId xmlns:a16="http://schemas.microsoft.com/office/drawing/2014/main" id="{8DEBDE4E-0286-45C9-A00F-0CFED9ADD242}"/>
              </a:ext>
            </a:extLst>
          </p:cNvPr>
          <p:cNvCxnSpPr>
            <a:cxnSpLocks/>
          </p:cNvCxnSpPr>
          <p:nvPr/>
        </p:nvCxnSpPr>
        <p:spPr>
          <a:xfrm flipV="1">
            <a:off x="5212769" y="727299"/>
            <a:ext cx="3346095" cy="393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9E5E42D-36D0-45AB-9478-06B64D6944BC}"/>
              </a:ext>
            </a:extLst>
          </p:cNvPr>
          <p:cNvCxnSpPr>
            <a:cxnSpLocks/>
          </p:cNvCxnSpPr>
          <p:nvPr/>
        </p:nvCxnSpPr>
        <p:spPr>
          <a:xfrm flipV="1">
            <a:off x="8697998" y="727299"/>
            <a:ext cx="2485114" cy="232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E1B0E68-0402-44B8-90A7-5C21DB83BAD3}"/>
              </a:ext>
            </a:extLst>
          </p:cNvPr>
          <p:cNvCxnSpPr>
            <a:cxnSpLocks/>
          </p:cNvCxnSpPr>
          <p:nvPr/>
        </p:nvCxnSpPr>
        <p:spPr>
          <a:xfrm>
            <a:off x="1404569" y="1329641"/>
            <a:ext cx="2033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707176B-220A-43A1-BA29-A9E07A008637}"/>
              </a:ext>
            </a:extLst>
          </p:cNvPr>
          <p:cNvSpPr txBox="1"/>
          <p:nvPr/>
        </p:nvSpPr>
        <p:spPr>
          <a:xfrm>
            <a:off x="769567" y="2919758"/>
            <a:ext cx="5990445" cy="1092607"/>
          </a:xfrm>
          <a:prstGeom prst="rect">
            <a:avLst/>
          </a:prstGeom>
          <a:noFill/>
        </p:spPr>
        <p:txBody>
          <a:bodyPr wrap="square" rtlCol="0">
            <a:spAutoFit/>
          </a:bodyPr>
          <a:lstStyle/>
          <a:p>
            <a:pPr marL="457200" indent="-457200" algn="just">
              <a:buFont typeface="Wingdings" panose="05000000000000000000" pitchFamily="2" charset="2"/>
              <a:buChar char="è"/>
            </a:pPr>
            <a:r>
              <a:rPr lang="en-US" sz="2600" dirty="0" err="1">
                <a:solidFill>
                  <a:srgbClr val="FF0000"/>
                </a:solidFill>
                <a:latin typeface="Times New Roman" panose="02020603050405020304" pitchFamily="18" charset="0"/>
                <a:cs typeface="Times New Roman" panose="02020603050405020304" pitchFamily="18" charset="0"/>
              </a:rPr>
              <a:t>Rô</a:t>
            </a:r>
            <a:r>
              <a:rPr lang="en-US" sz="2600" dirty="0">
                <a:solidFill>
                  <a:srgbClr val="FF0000"/>
                </a:solidFill>
                <a:latin typeface="Times New Roman" panose="02020603050405020304" pitchFamily="18" charset="0"/>
                <a:cs typeface="Times New Roman" panose="02020603050405020304" pitchFamily="18" charset="0"/>
              </a:rPr>
              <a:t> – </a:t>
            </a:r>
            <a:r>
              <a:rPr lang="en-US" sz="2600" dirty="0" err="1">
                <a:solidFill>
                  <a:srgbClr val="FF0000"/>
                </a:solidFill>
                <a:latin typeface="Times New Roman" panose="02020603050405020304" pitchFamily="18" charset="0"/>
                <a:cs typeface="Times New Roman" panose="02020603050405020304" pitchFamily="18" charset="0"/>
              </a:rPr>
              <a:t>bốt</a:t>
            </a:r>
            <a:r>
              <a:rPr lang="en-US" sz="2600" dirty="0">
                <a:solidFill>
                  <a:srgbClr val="FF0000"/>
                </a:solidFill>
                <a:latin typeface="Times New Roman" panose="02020603050405020304" pitchFamily="18" charset="0"/>
                <a:cs typeface="Times New Roman" panose="02020603050405020304" pitchFamily="18" charset="0"/>
              </a:rPr>
              <a:t> B </a:t>
            </a:r>
            <a:r>
              <a:rPr lang="en-US" sz="2600" dirty="0" err="1">
                <a:solidFill>
                  <a:srgbClr val="FF0000"/>
                </a:solidFill>
                <a:latin typeface="Times New Roman" panose="02020603050405020304" pitchFamily="18" charset="0"/>
                <a:cs typeface="Times New Roman" panose="02020603050405020304" pitchFamily="18" charset="0"/>
              </a:rPr>
              <a:t>nặng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số</a:t>
            </a:r>
            <a:r>
              <a:rPr lang="en-US" sz="2600" dirty="0">
                <a:solidFill>
                  <a:srgbClr val="FF0000"/>
                </a:solidFill>
                <a:latin typeface="Times New Roman" panose="02020603050405020304" pitchFamily="18" charset="0"/>
                <a:cs typeface="Times New Roman" panose="02020603050405020304" pitchFamily="18" charset="0"/>
              </a:rPr>
              <a:t> ki – </a:t>
            </a:r>
            <a:r>
              <a:rPr lang="en-US" sz="2600" dirty="0" err="1">
                <a:solidFill>
                  <a:srgbClr val="FF0000"/>
                </a:solidFill>
                <a:latin typeface="Times New Roman" panose="02020603050405020304" pitchFamily="18" charset="0"/>
                <a:cs typeface="Times New Roman" panose="02020603050405020304" pitchFamily="18" charset="0"/>
              </a:rPr>
              <a:t>lô</a:t>
            </a:r>
            <a:r>
              <a:rPr lang="en-US" sz="2600" dirty="0">
                <a:solidFill>
                  <a:srgbClr val="FF0000"/>
                </a:solidFill>
                <a:latin typeface="Times New Roman" panose="02020603050405020304" pitchFamily="18" charset="0"/>
                <a:cs typeface="Times New Roman" panose="02020603050405020304" pitchFamily="18" charset="0"/>
              </a:rPr>
              <a:t> – gam </a:t>
            </a:r>
            <a:r>
              <a:rPr lang="en-US" sz="2600" dirty="0" err="1">
                <a:solidFill>
                  <a:srgbClr val="FF0000"/>
                </a:solidFill>
                <a:latin typeface="Times New Roman" panose="02020603050405020304" pitchFamily="18" charset="0"/>
                <a:cs typeface="Times New Roman" panose="02020603050405020304" pitchFamily="18" charset="0"/>
              </a:rPr>
              <a:t>là</a:t>
            </a:r>
            <a:r>
              <a:rPr lang="en-US" sz="2600"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600" b="1" dirty="0">
                <a:solidFill>
                  <a:srgbClr val="FF0000"/>
                </a:solidFill>
                <a:latin typeface="Times New Roman" panose="02020603050405020304" pitchFamily="18" charset="0"/>
                <a:cs typeface="Times New Roman" panose="02020603050405020304" pitchFamily="18" charset="0"/>
              </a:rPr>
              <a:t>32kg + 2kg = 34kg</a:t>
            </a:r>
          </a:p>
        </p:txBody>
      </p:sp>
      <p:sp>
        <p:nvSpPr>
          <p:cNvPr id="52" name="TextBox 51">
            <a:extLst>
              <a:ext uri="{FF2B5EF4-FFF2-40B4-BE49-F238E27FC236}">
                <a16:creationId xmlns:a16="http://schemas.microsoft.com/office/drawing/2014/main" id="{ED99392B-6144-48D0-9B3E-B6A9388CBE47}"/>
              </a:ext>
            </a:extLst>
          </p:cNvPr>
          <p:cNvSpPr txBox="1"/>
          <p:nvPr/>
        </p:nvSpPr>
        <p:spPr>
          <a:xfrm>
            <a:off x="8558864" y="3167390"/>
            <a:ext cx="992579" cy="523220"/>
          </a:xfrm>
          <a:prstGeom prst="rect">
            <a:avLst/>
          </a:prstGeom>
          <a:solidFill>
            <a:srgbClr val="FCD5B5"/>
          </a:solid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34 kg</a:t>
            </a:r>
          </a:p>
        </p:txBody>
      </p:sp>
      <p:cxnSp>
        <p:nvCxnSpPr>
          <p:cNvPr id="53" name="Straight Connector 52">
            <a:extLst>
              <a:ext uri="{FF2B5EF4-FFF2-40B4-BE49-F238E27FC236}">
                <a16:creationId xmlns:a16="http://schemas.microsoft.com/office/drawing/2014/main" id="{1973FE2A-2D68-45F9-A532-F7D40D4D5F99}"/>
              </a:ext>
            </a:extLst>
          </p:cNvPr>
          <p:cNvCxnSpPr>
            <a:cxnSpLocks/>
          </p:cNvCxnSpPr>
          <p:nvPr/>
        </p:nvCxnSpPr>
        <p:spPr>
          <a:xfrm>
            <a:off x="3669690" y="1329641"/>
            <a:ext cx="4450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E3664C5-CAAC-42B0-B2A4-9F3745E42B64}"/>
              </a:ext>
            </a:extLst>
          </p:cNvPr>
          <p:cNvSpPr txBox="1"/>
          <p:nvPr/>
        </p:nvSpPr>
        <p:spPr>
          <a:xfrm>
            <a:off x="711510" y="4461462"/>
            <a:ext cx="5990445" cy="1018484"/>
          </a:xfrm>
          <a:prstGeom prst="rect">
            <a:avLst/>
          </a:prstGeom>
          <a:noFill/>
        </p:spPr>
        <p:txBody>
          <a:bodyPr wrap="square" rtlCol="0">
            <a:spAutoFit/>
          </a:bodyPr>
          <a:lstStyle/>
          <a:p>
            <a:pPr marL="457200" indent="-457200" algn="just">
              <a:buFont typeface="Wingdings" panose="05000000000000000000" pitchFamily="2" charset="2"/>
              <a:buChar char="è"/>
            </a:pPr>
            <a:r>
              <a:rPr lang="en-US" sz="2600" dirty="0" err="1">
                <a:solidFill>
                  <a:srgbClr val="FF0000"/>
                </a:solidFill>
                <a:latin typeface="Times New Roman" panose="02020603050405020304" pitchFamily="18" charset="0"/>
                <a:cs typeface="Times New Roman" panose="02020603050405020304" pitchFamily="18" charset="0"/>
              </a:rPr>
              <a:t>Rô</a:t>
            </a:r>
            <a:r>
              <a:rPr lang="en-US" sz="2600" dirty="0">
                <a:solidFill>
                  <a:srgbClr val="FF0000"/>
                </a:solidFill>
                <a:latin typeface="Times New Roman" panose="02020603050405020304" pitchFamily="18" charset="0"/>
                <a:cs typeface="Times New Roman" panose="02020603050405020304" pitchFamily="18" charset="0"/>
              </a:rPr>
              <a:t> – </a:t>
            </a:r>
            <a:r>
              <a:rPr lang="en-US" sz="2600" dirty="0" err="1">
                <a:solidFill>
                  <a:srgbClr val="FF0000"/>
                </a:solidFill>
                <a:latin typeface="Times New Roman" panose="02020603050405020304" pitchFamily="18" charset="0"/>
                <a:cs typeface="Times New Roman" panose="02020603050405020304" pitchFamily="18" charset="0"/>
              </a:rPr>
              <a:t>bốt</a:t>
            </a:r>
            <a:r>
              <a:rPr lang="en-US" sz="2600" dirty="0">
                <a:solidFill>
                  <a:srgbClr val="FF0000"/>
                </a:solidFill>
                <a:latin typeface="Times New Roman" panose="02020603050405020304" pitchFamily="18" charset="0"/>
                <a:cs typeface="Times New Roman" panose="02020603050405020304" pitchFamily="18" charset="0"/>
              </a:rPr>
              <a:t> C </a:t>
            </a:r>
            <a:r>
              <a:rPr lang="en-US" sz="2600" dirty="0" err="1">
                <a:solidFill>
                  <a:srgbClr val="FF0000"/>
                </a:solidFill>
                <a:latin typeface="Times New Roman" panose="02020603050405020304" pitchFamily="18" charset="0"/>
                <a:cs typeface="Times New Roman" panose="02020603050405020304" pitchFamily="18" charset="0"/>
              </a:rPr>
              <a:t>nặng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số</a:t>
            </a:r>
            <a:r>
              <a:rPr lang="en-US" sz="2600" dirty="0">
                <a:solidFill>
                  <a:srgbClr val="FF0000"/>
                </a:solidFill>
                <a:latin typeface="Times New Roman" panose="02020603050405020304" pitchFamily="18" charset="0"/>
                <a:cs typeface="Times New Roman" panose="02020603050405020304" pitchFamily="18" charset="0"/>
              </a:rPr>
              <a:t> ki – </a:t>
            </a:r>
            <a:r>
              <a:rPr lang="en-US" sz="2600" dirty="0" err="1">
                <a:solidFill>
                  <a:srgbClr val="FF0000"/>
                </a:solidFill>
                <a:latin typeface="Times New Roman" panose="02020603050405020304" pitchFamily="18" charset="0"/>
                <a:cs typeface="Times New Roman" panose="02020603050405020304" pitchFamily="18" charset="0"/>
              </a:rPr>
              <a:t>lô</a:t>
            </a:r>
            <a:r>
              <a:rPr lang="en-US" sz="2600" dirty="0">
                <a:solidFill>
                  <a:srgbClr val="FF0000"/>
                </a:solidFill>
                <a:latin typeface="Times New Roman" panose="02020603050405020304" pitchFamily="18" charset="0"/>
                <a:cs typeface="Times New Roman" panose="02020603050405020304" pitchFamily="18" charset="0"/>
              </a:rPr>
              <a:t> – gam </a:t>
            </a:r>
            <a:r>
              <a:rPr lang="en-US" sz="2600" dirty="0" err="1">
                <a:solidFill>
                  <a:srgbClr val="FF0000"/>
                </a:solidFill>
                <a:latin typeface="Times New Roman" panose="02020603050405020304" pitchFamily="18" charset="0"/>
                <a:cs typeface="Times New Roman" panose="02020603050405020304" pitchFamily="18" charset="0"/>
              </a:rPr>
              <a:t>là</a:t>
            </a:r>
            <a:r>
              <a:rPr lang="en-US" sz="2600"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600" b="1" dirty="0">
                <a:solidFill>
                  <a:srgbClr val="FF0000"/>
                </a:solidFill>
                <a:latin typeface="Times New Roman" panose="02020603050405020304" pitchFamily="18" charset="0"/>
                <a:cs typeface="Times New Roman" panose="02020603050405020304" pitchFamily="18" charset="0"/>
              </a:rPr>
              <a:t>32kg – 2kg = 30kg</a:t>
            </a:r>
          </a:p>
        </p:txBody>
      </p:sp>
      <p:sp>
        <p:nvSpPr>
          <p:cNvPr id="56" name="TextBox 55">
            <a:extLst>
              <a:ext uri="{FF2B5EF4-FFF2-40B4-BE49-F238E27FC236}">
                <a16:creationId xmlns:a16="http://schemas.microsoft.com/office/drawing/2014/main" id="{2FCE315A-FC73-4778-907C-57D9866BE484}"/>
              </a:ext>
            </a:extLst>
          </p:cNvPr>
          <p:cNvSpPr txBox="1"/>
          <p:nvPr/>
        </p:nvSpPr>
        <p:spPr>
          <a:xfrm>
            <a:off x="10067742" y="3429000"/>
            <a:ext cx="992579" cy="523220"/>
          </a:xfrm>
          <a:prstGeom prst="rect">
            <a:avLst/>
          </a:prstGeom>
          <a:solidFill>
            <a:srgbClr val="FCD5B5"/>
          </a:solid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30 kg</a:t>
            </a:r>
          </a:p>
        </p:txBody>
      </p:sp>
    </p:spTree>
    <p:custDataLst>
      <p:tags r:id="rId1"/>
    </p:custDataLst>
    <p:extLst>
      <p:ext uri="{BB962C8B-B14F-4D97-AF65-F5344CB8AC3E}">
        <p14:creationId xmlns:p14="http://schemas.microsoft.com/office/powerpoint/2010/main" val="322994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1">
                                            <p:txEl>
                                              <p:pRg st="0" end="0"/>
                                            </p:txEl>
                                          </p:spTgt>
                                        </p:tgtEl>
                                        <p:attrNameLst>
                                          <p:attrName>style.visibility</p:attrName>
                                        </p:attrNameLst>
                                      </p:cBhvr>
                                      <p:to>
                                        <p:strVal val="visible"/>
                                      </p:to>
                                    </p:set>
                                    <p:animEffect transition="in" filter="wipe(down)">
                                      <p:cBhvr>
                                        <p:cTn id="20" dur="500"/>
                                        <p:tgtEl>
                                          <p:spTgt spid="5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1">
                                            <p:txEl>
                                              <p:pRg st="1" end="1"/>
                                            </p:txEl>
                                          </p:spTgt>
                                        </p:tgtEl>
                                        <p:attrNameLst>
                                          <p:attrName>style.visibility</p:attrName>
                                        </p:attrNameLst>
                                      </p:cBhvr>
                                      <p:to>
                                        <p:strVal val="visible"/>
                                      </p:to>
                                    </p:set>
                                    <p:animEffect transition="in" filter="wipe(down)">
                                      <p:cBhvr>
                                        <p:cTn id="25" dur="500"/>
                                        <p:tgtEl>
                                          <p:spTgt spid="5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5">
                                            <p:txEl>
                                              <p:pRg st="0" end="0"/>
                                            </p:txEl>
                                          </p:spTgt>
                                        </p:tgtEl>
                                        <p:attrNameLst>
                                          <p:attrName>style.visibility</p:attrName>
                                        </p:attrNameLst>
                                      </p:cBhvr>
                                      <p:to>
                                        <p:strVal val="visible"/>
                                      </p:to>
                                    </p:set>
                                    <p:animEffect transition="in" filter="wipe(down)">
                                      <p:cBhvr>
                                        <p:cTn id="39" dur="500"/>
                                        <p:tgtEl>
                                          <p:spTgt spid="5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5">
                                            <p:txEl>
                                              <p:pRg st="1" end="1"/>
                                            </p:txEl>
                                          </p:spTgt>
                                        </p:tgtEl>
                                        <p:attrNameLst>
                                          <p:attrName>style.visibility</p:attrName>
                                        </p:attrNameLst>
                                      </p:cBhvr>
                                      <p:to>
                                        <p:strVal val="visible"/>
                                      </p:to>
                                    </p:set>
                                    <p:animEffect transition="in" filter="wipe(down)">
                                      <p:cBhvr>
                                        <p:cTn id="44" dur="500"/>
                                        <p:tgtEl>
                                          <p:spTgt spid="5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2" grpId="0" animBg="1"/>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41086" r="-896" b="26000"/>
          <a:stretch>
            <a:fillRect/>
          </a:stretch>
        </p:blipFill>
        <p:spPr>
          <a:xfrm>
            <a:off x="8563429" y="5442857"/>
            <a:ext cx="3628572" cy="1567544"/>
          </a:xfrm>
          <a:prstGeom prst="rect">
            <a:avLst/>
          </a:prstGeom>
          <a:ln>
            <a:noFill/>
          </a:ln>
          <a:effectLst>
            <a:softEdge rad="112500"/>
          </a:effectLst>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0655" y="-1028700"/>
            <a:ext cx="609600" cy="609600"/>
          </a:xfrm>
          <a:prstGeom prst="rect">
            <a:avLst/>
          </a:prstGeom>
        </p:spPr>
      </p:pic>
      <p:sp>
        <p:nvSpPr>
          <p:cNvPr id="8" name="Round Diagonal Corner Rectangle 7"/>
          <p:cNvSpPr/>
          <p:nvPr/>
        </p:nvSpPr>
        <p:spPr>
          <a:xfrm>
            <a:off x="481702" y="197784"/>
            <a:ext cx="11084656" cy="6345823"/>
          </a:xfrm>
          <a:prstGeom prst="round2DiagRect">
            <a:avLst/>
          </a:prstGeom>
          <a:solidFill>
            <a:schemeClr val="bg1">
              <a:alpha val="85000"/>
            </a:schemeClr>
          </a:solidFill>
          <a:ln w="762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nhím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vượt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qua con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đầy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ngôi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sinh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tương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ứng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chướng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loại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bỏ</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nhiều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chướng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6" name="nhà"/>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10017531" y="3676094"/>
            <a:ext cx="2388748" cy="3184493"/>
          </a:xfrm>
          <a:prstGeom prst="rect">
            <a:avLst/>
          </a:prstGeom>
        </p:spPr>
      </p:pic>
      <p:pic>
        <p:nvPicPr>
          <p:cNvPr id="9" name="Nhí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5771">
            <a:off x="332173" y="5374297"/>
            <a:ext cx="1687688" cy="1197081"/>
          </a:xfrm>
          <a:prstGeom prst="rect">
            <a:avLst/>
          </a:prstGeom>
        </p:spPr>
      </p:pic>
    </p:spTree>
    <p:extLst>
      <p:ext uri="{BB962C8B-B14F-4D97-AF65-F5344CB8AC3E}">
        <p14:creationId xmlns:p14="http://schemas.microsoft.com/office/powerpoint/2010/main" val="1513185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19" presetClass="emph" presetSubtype="0" repeatCount="indefinite" fill="hold" nodeType="withEffect">
                                  <p:stCondLst>
                                    <p:cond delay="0"/>
                                  </p:stCondLst>
                                  <p:childTnLst>
                                    <p:animClr clrSpc="rgb" dir="cw">
                                      <p:cBhvr override="childStyle">
                                        <p:cTn id="8" dur="500" fill="hold"/>
                                        <p:tgtEl>
                                          <p:spTgt spid="8">
                                            <p:txEl>
                                              <p:pRg st="0" end="0"/>
                                            </p:txEl>
                                          </p:spTgt>
                                        </p:tgtEl>
                                        <p:attrNameLst>
                                          <p:attrName>style.color</p:attrName>
                                        </p:attrNameLst>
                                      </p:cBhvr>
                                      <p:to>
                                        <a:schemeClr val="accent2"/>
                                      </p:to>
                                    </p:animClr>
                                    <p:animClr clrSpc="rgb" dir="cw">
                                      <p:cBhvr>
                                        <p:cTn id="9" dur="500" fill="hold"/>
                                        <p:tgtEl>
                                          <p:spTgt spid="8">
                                            <p:txEl>
                                              <p:pRg st="0" end="0"/>
                                            </p:txEl>
                                          </p:spTgt>
                                        </p:tgtEl>
                                        <p:attrNameLst>
                                          <p:attrName>fillcolor</p:attrName>
                                        </p:attrNameLst>
                                      </p:cBhvr>
                                      <p:to>
                                        <a:schemeClr val="accent2"/>
                                      </p:to>
                                    </p:animClr>
                                    <p:set>
                                      <p:cBhvr>
                                        <p:cTn id="10" dur="500" fill="hold"/>
                                        <p:tgtEl>
                                          <p:spTgt spid="8">
                                            <p:txEl>
                                              <p:pRg st="0" end="0"/>
                                            </p:txEl>
                                          </p:spTgt>
                                        </p:tgtEl>
                                        <p:attrNameLst>
                                          <p:attrName>fill.type</p:attrName>
                                        </p:attrNameLst>
                                      </p:cBhvr>
                                      <p:to>
                                        <p:strVal val="solid"/>
                                      </p:to>
                                    </p:set>
                                    <p:set>
                                      <p:cBhvr>
                                        <p:cTn id="11" dur="500" fill="hold"/>
                                        <p:tgtEl>
                                          <p:spTgt spid="8">
                                            <p:txEl>
                                              <p:pRg st="0" end="0"/>
                                            </p:txEl>
                                          </p:spTgt>
                                        </p:tgtEl>
                                        <p:attrNameLst>
                                          <p:attrName>fill.on</p:attrName>
                                        </p:attrNameLst>
                                      </p:cBhvr>
                                      <p:to>
                                        <p:strVal val="true"/>
                                      </p:to>
                                    </p:set>
                                  </p:childTnLst>
                                </p:cTn>
                              </p:par>
                              <p:par>
                                <p:cTn id="12" presetID="37" presetClass="path" presetSubtype="0" repeatCount="indefinite" accel="50000" decel="50000" fill="hold" nodeType="withEffect">
                                  <p:stCondLst>
                                    <p:cond delay="0"/>
                                  </p:stCondLst>
                                  <p:childTnLst>
                                    <p:animMotion origin="layout" path="M -4.16667E-6 0.01806 C 0.07266 0.02385 0.15013 0.06621 0.21823 0.06713 C 0.2862 0.06806 0.34284 0.02408 0.40691 0.02292 C 0.47084 0.02176 0.55678 0.06482 0.60209 0.06042 C 0.67526 0.05417 0.74193 0.02385 0.8155 0.01806 " pathEditMode="relative" rAng="0" ptsTypes="AAAAA">
                                      <p:cBhvr>
                                        <p:cTn id="13" dur="10000" fill="hold"/>
                                        <p:tgtEl>
                                          <p:spTgt spid="9"/>
                                        </p:tgtEl>
                                        <p:attrNameLst>
                                          <p:attrName>ppt_x</p:attrName>
                                          <p:attrName>ppt_y</p:attrName>
                                        </p:attrNameLst>
                                      </p:cBhvr>
                                      <p:rCtr x="40768" y="245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o1">
            <a:hlinkClick r:id="rId6" action="ppaction://hlinksldjump"/>
          </p:cNvPr>
          <p:cNvSpPr/>
          <p:nvPr/>
        </p:nvSpPr>
        <p:spPr>
          <a:xfrm>
            <a:off x="1515680" y="4976419"/>
            <a:ext cx="1544054" cy="1454670"/>
          </a:xfrm>
          <a:custGeom>
            <a:avLst/>
            <a:gdLst>
              <a:gd name="connsiteX0" fmla="*/ 1193872 w 1729930"/>
              <a:gd name="connsiteY0" fmla="*/ 46227 h 1244670"/>
              <a:gd name="connsiteX1" fmla="*/ 976157 w 1729930"/>
              <a:gd name="connsiteY1" fmla="*/ 2684 h 1244670"/>
              <a:gd name="connsiteX2" fmla="*/ 642329 w 1729930"/>
              <a:gd name="connsiteY2" fmla="*/ 104284 h 1244670"/>
              <a:gd name="connsiteX3" fmla="*/ 395586 w 1729930"/>
              <a:gd name="connsiteY3" fmla="*/ 554227 h 1244670"/>
              <a:gd name="connsiteX4" fmla="*/ 3700 w 1729930"/>
              <a:gd name="connsiteY4" fmla="*/ 612284 h 1244670"/>
              <a:gd name="connsiteX5" fmla="*/ 235929 w 1729930"/>
              <a:gd name="connsiteY5" fmla="*/ 1207370 h 1244670"/>
              <a:gd name="connsiteX6" fmla="*/ 831015 w 1729930"/>
              <a:gd name="connsiteY6" fmla="*/ 1120284 h 1244670"/>
              <a:gd name="connsiteX7" fmla="*/ 1571243 w 1729930"/>
              <a:gd name="connsiteY7" fmla="*/ 612284 h 1244670"/>
              <a:gd name="connsiteX8" fmla="*/ 1701872 w 1729930"/>
              <a:gd name="connsiteY8" fmla="*/ 220398 h 1244670"/>
              <a:gd name="connsiteX9" fmla="*/ 1193872 w 1729930"/>
              <a:gd name="connsiteY9" fmla="*/ 46227 h 124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930" h="1244670">
                <a:moveTo>
                  <a:pt x="1193872" y="46227"/>
                </a:moveTo>
                <a:cubicBezTo>
                  <a:pt x="1072920" y="9941"/>
                  <a:pt x="1068081" y="-6992"/>
                  <a:pt x="976157" y="2684"/>
                </a:cubicBezTo>
                <a:cubicBezTo>
                  <a:pt x="884233" y="12360"/>
                  <a:pt x="739091" y="12360"/>
                  <a:pt x="642329" y="104284"/>
                </a:cubicBezTo>
                <a:cubicBezTo>
                  <a:pt x="545567" y="196208"/>
                  <a:pt x="502024" y="469560"/>
                  <a:pt x="395586" y="554227"/>
                </a:cubicBezTo>
                <a:cubicBezTo>
                  <a:pt x="289148" y="638894"/>
                  <a:pt x="30309" y="503427"/>
                  <a:pt x="3700" y="612284"/>
                </a:cubicBezTo>
                <a:cubicBezTo>
                  <a:pt x="-22909" y="721141"/>
                  <a:pt x="98043" y="1122703"/>
                  <a:pt x="235929" y="1207370"/>
                </a:cubicBezTo>
                <a:cubicBezTo>
                  <a:pt x="373815" y="1292037"/>
                  <a:pt x="608463" y="1219465"/>
                  <a:pt x="831015" y="1120284"/>
                </a:cubicBezTo>
                <a:cubicBezTo>
                  <a:pt x="1053567" y="1021103"/>
                  <a:pt x="1426100" y="762265"/>
                  <a:pt x="1571243" y="612284"/>
                </a:cubicBezTo>
                <a:cubicBezTo>
                  <a:pt x="1716386" y="462303"/>
                  <a:pt x="1767186" y="314741"/>
                  <a:pt x="1701872" y="220398"/>
                </a:cubicBezTo>
                <a:cubicBezTo>
                  <a:pt x="1636558" y="126055"/>
                  <a:pt x="1314824" y="82513"/>
                  <a:pt x="1193872" y="46227"/>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2" name="o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7240" b="50000" l="35725" r="43485">
                        <a14:foregroundMark x1="39019" y1="42578" x2="39019" y2="42578"/>
                        <a14:foregroundMark x1="39751" y1="42188" x2="39751" y2="42188"/>
                        <a14:foregroundMark x1="39239" y1="45313" x2="39239" y2="45313"/>
                      </a14:backgroundRemoval>
                    </a14:imgEffect>
                  </a14:imgLayer>
                </a14:imgProps>
              </a:ext>
            </a:extLst>
          </a:blip>
          <a:srcRect l="35817" t="37041" r="56708" b="50303"/>
          <a:stretch>
            <a:fillRect/>
          </a:stretch>
        </p:blipFill>
        <p:spPr>
          <a:xfrm>
            <a:off x="1922045" y="3377890"/>
            <a:ext cx="2000915" cy="1561916"/>
          </a:xfrm>
          <a:prstGeom prst="rect">
            <a:avLst/>
          </a:prstGeom>
        </p:spPr>
      </p:pic>
      <p:sp>
        <p:nvSpPr>
          <p:cNvPr id="11" name="o3">
            <a:hlinkClick r:id="rId10" action="ppaction://hlinksldjump"/>
          </p:cNvPr>
          <p:cNvSpPr/>
          <p:nvPr/>
        </p:nvSpPr>
        <p:spPr>
          <a:xfrm rot="689854">
            <a:off x="3628481" y="4481893"/>
            <a:ext cx="1532061" cy="1814714"/>
          </a:xfrm>
          <a:custGeom>
            <a:avLst/>
            <a:gdLst>
              <a:gd name="connsiteX0" fmla="*/ 715694 w 2219921"/>
              <a:gd name="connsiteY0" fmla="*/ 114694 h 1725835"/>
              <a:gd name="connsiteX1" fmla="*/ 120608 w 2219921"/>
              <a:gd name="connsiteY1" fmla="*/ 346922 h 1725835"/>
              <a:gd name="connsiteX2" fmla="*/ 77065 w 2219921"/>
              <a:gd name="connsiteY2" fmla="*/ 912979 h 1725835"/>
              <a:gd name="connsiteX3" fmla="*/ 976951 w 2219921"/>
              <a:gd name="connsiteY3" fmla="*/ 1232294 h 1725835"/>
              <a:gd name="connsiteX4" fmla="*/ 1223694 w 2219921"/>
              <a:gd name="connsiteY4" fmla="*/ 1725779 h 1725835"/>
              <a:gd name="connsiteX5" fmla="*/ 2196151 w 2219921"/>
              <a:gd name="connsiteY5" fmla="*/ 1261322 h 1725835"/>
              <a:gd name="connsiteX6" fmla="*/ 1891351 w 2219921"/>
              <a:gd name="connsiteY6" fmla="*/ 738808 h 1725835"/>
              <a:gd name="connsiteX7" fmla="*/ 1557523 w 2219921"/>
              <a:gd name="connsiteY7" fmla="*/ 738808 h 1725835"/>
              <a:gd name="connsiteX8" fmla="*/ 1513980 w 2219921"/>
              <a:gd name="connsiteY8" fmla="*/ 42122 h 1725835"/>
              <a:gd name="connsiteX9" fmla="*/ 715694 w 2219921"/>
              <a:gd name="connsiteY9" fmla="*/ 114694 h 1725835"/>
              <a:gd name="connsiteX0-1" fmla="*/ 715694 w 2218504"/>
              <a:gd name="connsiteY0-2" fmla="*/ 88833 h 1699974"/>
              <a:gd name="connsiteX1-3" fmla="*/ 120608 w 2218504"/>
              <a:gd name="connsiteY1-4" fmla="*/ 321061 h 1699974"/>
              <a:gd name="connsiteX2-5" fmla="*/ 77065 w 2218504"/>
              <a:gd name="connsiteY2-6" fmla="*/ 887118 h 1699974"/>
              <a:gd name="connsiteX3-7" fmla="*/ 976951 w 2218504"/>
              <a:gd name="connsiteY3-8" fmla="*/ 1206433 h 1699974"/>
              <a:gd name="connsiteX4-9" fmla="*/ 1223694 w 2218504"/>
              <a:gd name="connsiteY4-10" fmla="*/ 1699918 h 1699974"/>
              <a:gd name="connsiteX5-11" fmla="*/ 2196151 w 2218504"/>
              <a:gd name="connsiteY5-12" fmla="*/ 1235461 h 1699974"/>
              <a:gd name="connsiteX6-13" fmla="*/ 1891351 w 2218504"/>
              <a:gd name="connsiteY6-14" fmla="*/ 712947 h 1699974"/>
              <a:gd name="connsiteX7-15" fmla="*/ 1717180 w 2218504"/>
              <a:gd name="connsiteY7-16" fmla="*/ 379118 h 1699974"/>
              <a:gd name="connsiteX8-17" fmla="*/ 1513980 w 2218504"/>
              <a:gd name="connsiteY8-18" fmla="*/ 16261 h 1699974"/>
              <a:gd name="connsiteX9-19" fmla="*/ 715694 w 2218504"/>
              <a:gd name="connsiteY9-20" fmla="*/ 88833 h 1699974"/>
              <a:gd name="connsiteX0-21" fmla="*/ 705170 w 2207980"/>
              <a:gd name="connsiteY0-22" fmla="*/ 88833 h 1700161"/>
              <a:gd name="connsiteX1-23" fmla="*/ 110084 w 2207980"/>
              <a:gd name="connsiteY1-24" fmla="*/ 321061 h 1700161"/>
              <a:gd name="connsiteX2-25" fmla="*/ 66541 w 2207980"/>
              <a:gd name="connsiteY2-26" fmla="*/ 887118 h 1700161"/>
              <a:gd name="connsiteX3-27" fmla="*/ 821284 w 2207980"/>
              <a:gd name="connsiteY3-28" fmla="*/ 1293519 h 1700161"/>
              <a:gd name="connsiteX4-29" fmla="*/ 1213170 w 2207980"/>
              <a:gd name="connsiteY4-30" fmla="*/ 1699918 h 1700161"/>
              <a:gd name="connsiteX5-31" fmla="*/ 2185627 w 2207980"/>
              <a:gd name="connsiteY5-32" fmla="*/ 1235461 h 1700161"/>
              <a:gd name="connsiteX6-33" fmla="*/ 1880827 w 2207980"/>
              <a:gd name="connsiteY6-34" fmla="*/ 712947 h 1700161"/>
              <a:gd name="connsiteX7-35" fmla="*/ 1706656 w 2207980"/>
              <a:gd name="connsiteY7-36" fmla="*/ 379118 h 1700161"/>
              <a:gd name="connsiteX8-37" fmla="*/ 1503456 w 2207980"/>
              <a:gd name="connsiteY8-38" fmla="*/ 16261 h 1700161"/>
              <a:gd name="connsiteX9-39" fmla="*/ 705170 w 2207980"/>
              <a:gd name="connsiteY9-40" fmla="*/ 88833 h 17001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07980" h="1700161">
                <a:moveTo>
                  <a:pt x="705170" y="88833"/>
                </a:moveTo>
                <a:cubicBezTo>
                  <a:pt x="472941" y="139633"/>
                  <a:pt x="216522" y="188014"/>
                  <a:pt x="110084" y="321061"/>
                </a:cubicBezTo>
                <a:cubicBezTo>
                  <a:pt x="3646" y="454108"/>
                  <a:pt x="-51992" y="725042"/>
                  <a:pt x="66541" y="887118"/>
                </a:cubicBezTo>
                <a:cubicBezTo>
                  <a:pt x="185074" y="1049194"/>
                  <a:pt x="630179" y="1158052"/>
                  <a:pt x="821284" y="1293519"/>
                </a:cubicBezTo>
                <a:cubicBezTo>
                  <a:pt x="1012389" y="1428986"/>
                  <a:pt x="985780" y="1709594"/>
                  <a:pt x="1213170" y="1699918"/>
                </a:cubicBezTo>
                <a:cubicBezTo>
                  <a:pt x="1440560" y="1690242"/>
                  <a:pt x="2074351" y="1399956"/>
                  <a:pt x="2185627" y="1235461"/>
                </a:cubicBezTo>
                <a:cubicBezTo>
                  <a:pt x="2296903" y="1070966"/>
                  <a:pt x="1960655" y="855671"/>
                  <a:pt x="1880827" y="712947"/>
                </a:cubicBezTo>
                <a:cubicBezTo>
                  <a:pt x="1800999" y="570223"/>
                  <a:pt x="1769551" y="495232"/>
                  <a:pt x="1706656" y="379118"/>
                </a:cubicBezTo>
                <a:cubicBezTo>
                  <a:pt x="1643761" y="263004"/>
                  <a:pt x="1670370" y="64642"/>
                  <a:pt x="1503456" y="16261"/>
                </a:cubicBezTo>
                <a:cubicBezTo>
                  <a:pt x="1336542" y="-32120"/>
                  <a:pt x="937399" y="38033"/>
                  <a:pt x="705170" y="88833"/>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25" name="o4">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9996" b="72185" l="42716" r="51027">
                        <a14:foregroundMark x1="46413" y1="65365" x2="46413" y2="65365"/>
                        <a14:foregroundMark x1="46413" y1="67708" x2="46413" y2="67708"/>
                      </a14:backgroundRemoval>
                    </a14:imgEffect>
                  </a14:imgLayer>
                </a14:imgProps>
              </a:ext>
            </a:extLst>
          </a:blip>
          <a:srcRect l="42971" t="61177" r="50206" b="28104"/>
          <a:stretch>
            <a:fillRect/>
          </a:stretch>
        </p:blipFill>
        <p:spPr>
          <a:xfrm>
            <a:off x="5048899" y="3716277"/>
            <a:ext cx="1954888" cy="1726580"/>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41086" r="-896" b="26000"/>
          <a:stretch>
            <a:fillRect/>
          </a:stretch>
        </p:blipFill>
        <p:spPr>
          <a:xfrm>
            <a:off x="8563429" y="5442857"/>
            <a:ext cx="3628572" cy="1567544"/>
          </a:xfrm>
          <a:prstGeom prst="rect">
            <a:avLst/>
          </a:prstGeom>
          <a:ln>
            <a:noFill/>
          </a:ln>
          <a:effectLst>
            <a:softEdge rad="112500"/>
          </a:effectLst>
        </p:spPr>
      </p:pic>
      <p:pic>
        <p:nvPicPr>
          <p:cNvPr id="6" name="nhà">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9342837" y="2807084"/>
            <a:ext cx="2935238" cy="3913031"/>
          </a:xfrm>
          <a:prstGeom prst="rect">
            <a:avLst/>
          </a:prstGeom>
        </p:spPr>
      </p:pic>
      <p:pic>
        <p:nvPicPr>
          <p:cNvPr id="20" name="Nhím"/>
          <p:cNvPicPr>
            <a:picLocks noChangeAspect="1"/>
          </p:cNvPicPr>
          <p:nvPr/>
        </p:nvPicPr>
        <p:blipFill>
          <a:blip r:embed="rId18"/>
          <a:stretch>
            <a:fillRect/>
          </a:stretch>
        </p:blipFill>
        <p:spPr>
          <a:xfrm rot="21145771">
            <a:off x="59694" y="5379810"/>
            <a:ext cx="1409032" cy="999430"/>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6030655" y="-1028700"/>
            <a:ext cx="609600" cy="609600"/>
          </a:xfrm>
          <a:prstGeom prst="rect">
            <a:avLst/>
          </a:prstGeom>
        </p:spPr>
      </p:pic>
      <p:pic>
        <p:nvPicPr>
          <p:cNvPr id="13" name="Picture 12"/>
          <p:cNvPicPr>
            <a:picLocks noChangeAspect="1"/>
          </p:cNvPicPr>
          <p:nvPr/>
        </p:nvPicPr>
        <p:blipFill>
          <a:blip r:embed="rId20"/>
          <a:stretch>
            <a:fillRect/>
          </a:stretch>
        </p:blipFill>
        <p:spPr>
          <a:xfrm>
            <a:off x="-315895" y="0"/>
            <a:ext cx="1926338" cy="1926338"/>
          </a:xfrm>
          <a:prstGeom prst="rect">
            <a:avLst/>
          </a:prstGeom>
        </p:spPr>
      </p:pic>
    </p:spTree>
    <p:extLst>
      <p:ext uri="{BB962C8B-B14F-4D97-AF65-F5344CB8AC3E}">
        <p14:creationId xmlns:p14="http://schemas.microsoft.com/office/powerpoint/2010/main" val="39383138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15"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p:cTn id="9" dur="1000" fill="hold"/>
                                        <p:tgtEl>
                                          <p:spTgt spid="20"/>
                                        </p:tgtEl>
                                        <p:attrNameLst>
                                          <p:attrName>ppt_w</p:attrName>
                                        </p:attrNameLst>
                                      </p:cBhvr>
                                      <p:tavLst>
                                        <p:tav tm="0">
                                          <p:val>
                                            <p:fltVal val="0"/>
                                          </p:val>
                                        </p:tav>
                                        <p:tav tm="100000">
                                          <p:val>
                                            <p:strVal val="#ppt_w"/>
                                          </p:val>
                                        </p:tav>
                                      </p:tavLst>
                                    </p:anim>
                                    <p:anim calcmode="lin" valueType="num">
                                      <p:cBhvr>
                                        <p:cTn id="10" dur="1000" fill="hold"/>
                                        <p:tgtEl>
                                          <p:spTgt spid="20"/>
                                        </p:tgtEl>
                                        <p:attrNameLst>
                                          <p:attrName>ppt_h</p:attrName>
                                        </p:attrNameLst>
                                      </p:cBhvr>
                                      <p:tavLst>
                                        <p:tav tm="0">
                                          <p:val>
                                            <p:fltVal val="0"/>
                                          </p:val>
                                        </p:tav>
                                        <p:tav tm="100000">
                                          <p:val>
                                            <p:strVal val="#ppt_h"/>
                                          </p:val>
                                        </p:tav>
                                      </p:tavLst>
                                    </p:anim>
                                    <p:anim calcmode="lin" valueType="num">
                                      <p:cBhvr>
                                        <p:cTn id="1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20"/>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 calcmode="lin" valueType="num">
                                      <p:cBhvr>
                                        <p:cTn id="23"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2"/>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anim calcmode="lin" valueType="num">
                                      <p:cBhvr>
                                        <p:cTn id="3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5"/>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56" presetClass="path" presetSubtype="0" accel="50000" decel="50000" fill="hold" nodeType="withEffect">
                                  <p:stCondLst>
                                    <p:cond delay="0"/>
                                  </p:stCondLst>
                                  <p:childTnLst>
                                    <p:animMotion origin="layout" path="M -2.08333E-7 4.07407E-6 L 0.12552 -0.03774 " pathEditMode="relative" rAng="0" ptsTypes="AA">
                                      <p:cBhvr>
                                        <p:cTn id="47" dur="2000" fill="hold"/>
                                        <p:tgtEl>
                                          <p:spTgt spid="20"/>
                                        </p:tgtEl>
                                        <p:attrNameLst>
                                          <p:attrName>ppt_x</p:attrName>
                                          <p:attrName>ppt_y</p:attrName>
                                        </p:attrNameLst>
                                      </p:cBhvr>
                                      <p:rCtr x="6276" y="-1898"/>
                                    </p:animMotion>
                                  </p:childTnLst>
                                  <p:subTnLst>
                                    <p:audio>
                                      <p:cMediaNode>
                                        <p:cTn display="0" masterRel="sameClick">
                                          <p:stCondLst>
                                            <p:cond evt="begin" delay="0">
                                              <p:tn val="46"/>
                                            </p:cond>
                                          </p:stCondLst>
                                          <p:endCondLst>
                                            <p:cond evt="onStopAudio" delay="0">
                                              <p:tgtEl>
                                                <p:sldTgt/>
                                              </p:tgtEl>
                                            </p:cond>
                                          </p:endCondLst>
                                        </p:cTn>
                                        <p:tgtEl>
                                          <p:sndTgt r:embed="rId4" name="yaaa (online-audio-converter.com).wav"/>
                                        </p:tgtEl>
                                      </p:cMediaNode>
                                    </p:audio>
                                  </p:subTnLst>
                                </p:cTn>
                              </p:par>
                              <p:par>
                                <p:cTn id="48" presetID="53" presetClass="exit" presetSubtype="32" fill="hold" grpId="1" nodeType="with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12552 -0.03774 L 0.1651 -0.26135 " pathEditMode="relative" rAng="0" ptsTypes="AA">
                                      <p:cBhvr>
                                        <p:cTn id="56" dur="2000" fill="hold"/>
                                        <p:tgtEl>
                                          <p:spTgt spid="20"/>
                                        </p:tgtEl>
                                        <p:attrNameLst>
                                          <p:attrName>ppt_x</p:attrName>
                                          <p:attrName>ppt_y</p:attrName>
                                        </p:attrNameLst>
                                      </p:cBhvr>
                                      <p:rCtr x="1979" y="-11181"/>
                                    </p:animMotion>
                                  </p:childTnLst>
                                  <p:subTnLst>
                                    <p:audio>
                                      <p:cMediaNode>
                                        <p:cTn display="0" masterRel="sameClick">
                                          <p:stCondLst>
                                            <p:cond evt="begin" delay="0">
                                              <p:tn val="55"/>
                                            </p:cond>
                                          </p:stCondLst>
                                          <p:endCondLst>
                                            <p:cond evt="onStopAudio" delay="0">
                                              <p:tgtEl>
                                                <p:sldTgt/>
                                              </p:tgtEl>
                                            </p:cond>
                                          </p:endCondLst>
                                        </p:cTn>
                                        <p:tgtEl>
                                          <p:sndTgt r:embed="rId4" name="yaaa (online-audio-converter.com).wav"/>
                                        </p:tgtEl>
                                      </p:cMediaNode>
                                    </p:audio>
                                  </p:subTnLst>
                                </p:cTn>
                              </p:par>
                              <p:par>
                                <p:cTn id="57" presetID="42" presetClass="exit" presetSubtype="0" fill="hold" nodeType="withEffect">
                                  <p:stCondLst>
                                    <p:cond delay="0"/>
                                  </p:stCondLst>
                                  <p:childTnLst>
                                    <p:animEffect transition="out" filter="fade">
                                      <p:cBhvr>
                                        <p:cTn id="58" dur="1000"/>
                                        <p:tgtEl>
                                          <p:spTgt spid="22"/>
                                        </p:tgtEl>
                                      </p:cBhvr>
                                    </p:animEffect>
                                    <p:anim calcmode="lin" valueType="num">
                                      <p:cBhvr>
                                        <p:cTn id="59" dur="1000"/>
                                        <p:tgtEl>
                                          <p:spTgt spid="22"/>
                                        </p:tgtEl>
                                        <p:attrNameLst>
                                          <p:attrName>ppt_x</p:attrName>
                                        </p:attrNameLst>
                                      </p:cBhvr>
                                      <p:tavLst>
                                        <p:tav tm="0">
                                          <p:val>
                                            <p:strVal val="ppt_x"/>
                                          </p:val>
                                        </p:tav>
                                        <p:tav tm="100000">
                                          <p:val>
                                            <p:strVal val="ppt_x"/>
                                          </p:val>
                                        </p:tav>
                                      </p:tavLst>
                                    </p:anim>
                                    <p:anim calcmode="lin" valueType="num">
                                      <p:cBhvr>
                                        <p:cTn id="60" dur="1000"/>
                                        <p:tgtEl>
                                          <p:spTgt spid="22"/>
                                        </p:tgtEl>
                                        <p:attrNameLst>
                                          <p:attrName>ppt_y</p:attrName>
                                        </p:attrNameLst>
                                      </p:cBhvr>
                                      <p:tavLst>
                                        <p:tav tm="0">
                                          <p:val>
                                            <p:strVal val="ppt_y"/>
                                          </p:val>
                                        </p:tav>
                                        <p:tav tm="100000">
                                          <p:val>
                                            <p:strVal val="ppt_y+.1"/>
                                          </p:val>
                                        </p:tav>
                                      </p:tavLst>
                                    </p:anim>
                                    <p:set>
                                      <p:cBhvr>
                                        <p:cTn id="61" dur="1" fill="hold">
                                          <p:stCondLst>
                                            <p:cond delay="999"/>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0.1651 -0.26135 L 0.3 -0.08797 " pathEditMode="relative" rAng="0" ptsTypes="AA">
                                      <p:cBhvr>
                                        <p:cTn id="65" dur="2000" fill="hold"/>
                                        <p:tgtEl>
                                          <p:spTgt spid="20"/>
                                        </p:tgtEl>
                                        <p:attrNameLst>
                                          <p:attrName>ppt_x</p:attrName>
                                          <p:attrName>ppt_y</p:attrName>
                                        </p:attrNameLst>
                                      </p:cBhvr>
                                      <p:rCtr x="6745" y="8657"/>
                                    </p:animMotion>
                                  </p:childTnLst>
                                  <p:subTnLst>
                                    <p:audio>
                                      <p:cMediaNode>
                                        <p:cTn display="0" masterRel="sameClick">
                                          <p:stCondLst>
                                            <p:cond evt="begin" delay="0">
                                              <p:tn val="64"/>
                                            </p:cond>
                                          </p:stCondLst>
                                          <p:endCondLst>
                                            <p:cond evt="onStopAudio" delay="0">
                                              <p:tgtEl>
                                                <p:sldTgt/>
                                              </p:tgtEl>
                                            </p:cond>
                                          </p:endCondLst>
                                        </p:cTn>
                                        <p:tgtEl>
                                          <p:sndTgt r:embed="rId4" name="yaaa (online-audio-converter.com).wav"/>
                                        </p:tgtEl>
                                      </p:cMediaNode>
                                    </p:audio>
                                  </p:subTnLst>
                                </p:cTn>
                              </p:par>
                              <p:par>
                                <p:cTn id="66" presetID="37" presetClass="exit" presetSubtype="0" fill="hold" grpId="1" nodeType="withEffect">
                                  <p:stCondLst>
                                    <p:cond delay="0"/>
                                  </p:stCondLst>
                                  <p:childTnLst>
                                    <p:animEffect transition="out" filter="fade">
                                      <p:cBhvr>
                                        <p:cTn id="67" dur="1000"/>
                                        <p:tgtEl>
                                          <p:spTgt spid="11"/>
                                        </p:tgtEl>
                                      </p:cBhvr>
                                    </p:animEffect>
                                    <p:anim calcmode="lin" valueType="num">
                                      <p:cBhvr>
                                        <p:cTn id="68" dur="1000"/>
                                        <p:tgtEl>
                                          <p:spTgt spid="11"/>
                                        </p:tgtEl>
                                        <p:attrNameLst>
                                          <p:attrName>ppt_x</p:attrName>
                                        </p:attrNameLst>
                                      </p:cBhvr>
                                      <p:tavLst>
                                        <p:tav tm="0">
                                          <p:val>
                                            <p:strVal val="ppt_x"/>
                                          </p:val>
                                        </p:tav>
                                        <p:tav tm="100000">
                                          <p:val>
                                            <p:strVal val="ppt_x"/>
                                          </p:val>
                                        </p:tav>
                                      </p:tavLst>
                                    </p:anim>
                                    <p:anim calcmode="lin" valueType="num">
                                      <p:cBhvr>
                                        <p:cTn id="69" dur="100" decel="100000"/>
                                        <p:tgtEl>
                                          <p:spTgt spid="11"/>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11"/>
                                        </p:tgtEl>
                                        <p:attrNameLst>
                                          <p:attrName>ppt_y</p:attrName>
                                        </p:attrNameLst>
                                      </p:cBhvr>
                                      <p:tavLst>
                                        <p:tav tm="0">
                                          <p:val>
                                            <p:strVal val="ppt_y"/>
                                          </p:val>
                                        </p:tav>
                                        <p:tav tm="100000">
                                          <p:val>
                                            <p:strVal val="ppt_y+1"/>
                                          </p:val>
                                        </p:tav>
                                      </p:tavLst>
                                    </p:anim>
                                    <p:set>
                                      <p:cBhvr>
                                        <p:cTn id="71" dur="1" fill="hold">
                                          <p:stCondLst>
                                            <p:cond delay="999"/>
                                          </p:stCondLst>
                                        </p:cTn>
                                        <p:tgtEl>
                                          <p:spTgt spid="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9" presetClass="path" presetSubtype="0" accel="50000" decel="50000" fill="hold" nodeType="clickEffect">
                                  <p:stCondLst>
                                    <p:cond delay="0"/>
                                  </p:stCondLst>
                                  <p:childTnLst>
                                    <p:animMotion origin="layout" path="M 0.3 -0.08797 L 0.43203 -0.19862 " pathEditMode="relative" rAng="0" ptsTypes="AA">
                                      <p:cBhvr>
                                        <p:cTn id="75" dur="2000" fill="hold"/>
                                        <p:tgtEl>
                                          <p:spTgt spid="20"/>
                                        </p:tgtEl>
                                        <p:attrNameLst>
                                          <p:attrName>ppt_x</p:attrName>
                                          <p:attrName>ppt_y</p:attrName>
                                        </p:attrNameLst>
                                      </p:cBhvr>
                                      <p:rCtr x="6602" y="-5532"/>
                                    </p:animMotion>
                                  </p:childTnLst>
                                  <p:subTnLst>
                                    <p:audio>
                                      <p:cMediaNode>
                                        <p:cTn display="0" masterRel="sameClick">
                                          <p:stCondLst>
                                            <p:cond evt="begin" delay="0">
                                              <p:tn val="74"/>
                                            </p:cond>
                                          </p:stCondLst>
                                          <p:endCondLst>
                                            <p:cond evt="onStopAudio" delay="0">
                                              <p:tgtEl>
                                                <p:sldTgt/>
                                              </p:tgtEl>
                                            </p:cond>
                                          </p:endCondLst>
                                        </p:cTn>
                                        <p:tgtEl>
                                          <p:sndTgt r:embed="rId4" name="yaaa (online-audio-converter.com).wav"/>
                                        </p:tgtEl>
                                      </p:cMediaNode>
                                    </p:audio>
                                  </p:subTnLst>
                                </p:cTn>
                              </p:par>
                              <p:par>
                                <p:cTn id="76" presetID="49" presetClass="exit" presetSubtype="0" accel="100000" fill="hold" nodeType="withEffect">
                                  <p:stCondLst>
                                    <p:cond delay="0"/>
                                  </p:stCondLst>
                                  <p:childTnLst>
                                    <p:anim calcmode="lin" valueType="num">
                                      <p:cBhvr>
                                        <p:cTn id="77" dur="500"/>
                                        <p:tgtEl>
                                          <p:spTgt spid="25"/>
                                        </p:tgtEl>
                                        <p:attrNameLst>
                                          <p:attrName>ppt_w</p:attrName>
                                        </p:attrNameLst>
                                      </p:cBhvr>
                                      <p:tavLst>
                                        <p:tav tm="0">
                                          <p:val>
                                            <p:strVal val="ppt_w"/>
                                          </p:val>
                                        </p:tav>
                                        <p:tav tm="100000">
                                          <p:val>
                                            <p:fltVal val="0"/>
                                          </p:val>
                                        </p:tav>
                                      </p:tavLst>
                                    </p:anim>
                                    <p:anim calcmode="lin" valueType="num">
                                      <p:cBhvr>
                                        <p:cTn id="78" dur="500"/>
                                        <p:tgtEl>
                                          <p:spTgt spid="25"/>
                                        </p:tgtEl>
                                        <p:attrNameLst>
                                          <p:attrName>ppt_h</p:attrName>
                                        </p:attrNameLst>
                                      </p:cBhvr>
                                      <p:tavLst>
                                        <p:tav tm="0">
                                          <p:val>
                                            <p:strVal val="ppt_h"/>
                                          </p:val>
                                        </p:tav>
                                        <p:tav tm="100000">
                                          <p:val>
                                            <p:fltVal val="0"/>
                                          </p:val>
                                        </p:tav>
                                      </p:tavLst>
                                    </p:anim>
                                    <p:anim calcmode="lin" valueType="num">
                                      <p:cBhvr>
                                        <p:cTn id="79" dur="500"/>
                                        <p:tgtEl>
                                          <p:spTgt spid="25"/>
                                        </p:tgtEl>
                                        <p:attrNameLst>
                                          <p:attrName>style.rotation</p:attrName>
                                        </p:attrNameLst>
                                      </p:cBhvr>
                                      <p:tavLst>
                                        <p:tav tm="0">
                                          <p:val>
                                            <p:fltVal val="0"/>
                                          </p:val>
                                        </p:tav>
                                        <p:tav tm="100000">
                                          <p:val>
                                            <p:fltVal val="360"/>
                                          </p:val>
                                        </p:tav>
                                      </p:tavLst>
                                    </p:anim>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0.43203 -0.19862 L 0.49792 -0.00093 " pathEditMode="relative" rAng="0" ptsTypes="AA">
                                      <p:cBhvr>
                                        <p:cTn id="85" dur="2000" fill="hold"/>
                                        <p:tgtEl>
                                          <p:spTgt spid="20"/>
                                        </p:tgtEl>
                                        <p:attrNameLst>
                                          <p:attrName>ppt_x</p:attrName>
                                          <p:attrName>ppt_y</p:attrName>
                                        </p:attrNameLst>
                                      </p:cBhvr>
                                      <p:rCtr x="3294" y="9884"/>
                                    </p:animMotion>
                                  </p:childTnLst>
                                  <p:subTnLst>
                                    <p:audio>
                                      <p:cMediaNode>
                                        <p:cTn display="0" masterRel="sameClick">
                                          <p:stCondLst>
                                            <p:cond evt="begin" delay="0">
                                              <p:tn val="84"/>
                                            </p:cond>
                                          </p:stCondLst>
                                          <p:endCondLst>
                                            <p:cond evt="onStopAudio" delay="0">
                                              <p:tgtEl>
                                                <p:sldTgt/>
                                              </p:tgtEl>
                                            </p:cond>
                                          </p:endCondLst>
                                        </p:cTn>
                                        <p:tgtEl>
                                          <p:sndTgt r:embed="rId4" name="yaaa (online-audio-converter.com).wav"/>
                                        </p:tgtEl>
                                      </p:cMediaNode>
                                    </p:audio>
                                  </p:sub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0.49792 -0.00093 L 0.79792 0.02222 " pathEditMode="relative" rAng="0" ptsTypes="AA">
                                      <p:cBhvr>
                                        <p:cTn id="89" dur="2000" fill="hold"/>
                                        <p:tgtEl>
                                          <p:spTgt spid="20"/>
                                        </p:tgtEl>
                                        <p:attrNameLst>
                                          <p:attrName>ppt_x</p:attrName>
                                          <p:attrName>ppt_y</p:attrName>
                                        </p:attrNameLst>
                                      </p:cBhvr>
                                      <p:rCtr x="15000" y="1157"/>
                                    </p:animMotion>
                                  </p:childTnLst>
                                  <p:subTnLst>
                                    <p:audio>
                                      <p:cMediaNode>
                                        <p:cTn display="0" masterRel="sameClick">
                                          <p:stCondLst>
                                            <p:cond evt="begin" delay="0">
                                              <p:tn val="88"/>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0"/>
                  </p:tgtEl>
                </p:cond>
              </p:nextCondLst>
            </p:seq>
            <p:audio>
              <p:cMediaNode vol="80000">
                <p:cTn id="90" fill="hold" display="0">
                  <p:stCondLst>
                    <p:cond delay="indefinite"/>
                  </p:stCondLst>
                  <p:endCondLst>
                    <p:cond evt="onStopAudio" delay="0">
                      <p:tgtEl>
                        <p:sldTgt/>
                      </p:tgtEl>
                    </p:cond>
                  </p:endCondLst>
                </p:cTn>
                <p:tgtEl>
                  <p:spTgt spid="4"/>
                </p:tgtEl>
              </p:cMediaNode>
            </p:audio>
          </p:childTnLst>
        </p:cTn>
      </p:par>
    </p:tnLst>
    <p:bldLst>
      <p:bldP spid="8" grpId="0" bldLvl="0" animBg="1"/>
      <p:bldP spid="8" grpId="1" bldLvl="0" animBg="1"/>
      <p:bldP spid="11" grpId="0" bldLvl="0" animBg="1"/>
      <p:bldP spid="11"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A"/>
          <p:cNvSpPr/>
          <p:nvPr/>
        </p:nvSpPr>
        <p:spPr>
          <a:xfrm>
            <a:off x="412798" y="2935681"/>
            <a:ext cx="5353380"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0" name="C"/>
          <p:cNvSpPr/>
          <p:nvPr/>
        </p:nvSpPr>
        <p:spPr>
          <a:xfrm>
            <a:off x="6082897" y="293568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1" name="B"/>
          <p:cNvSpPr/>
          <p:nvPr/>
        </p:nvSpPr>
        <p:spPr>
          <a:xfrm>
            <a:off x="433272" y="4400549"/>
            <a:ext cx="5332906"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B.7</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2" name="D"/>
          <p:cNvSpPr/>
          <p:nvPr/>
        </p:nvSpPr>
        <p:spPr>
          <a:xfrm>
            <a:off x="6147365" y="4400550"/>
            <a:ext cx="5268438"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1" name="Picture 50">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30655" y="-1028700"/>
            <a:ext cx="609600" cy="609600"/>
          </a:xfrm>
          <a:prstGeom prst="rect">
            <a:avLst/>
          </a:prstGeom>
        </p:spPr>
      </p:pic>
      <p:pic>
        <p:nvPicPr>
          <p:cNvPr id="2" name="Picture 1"/>
          <p:cNvPicPr>
            <a:picLocks noChangeAspect="1"/>
          </p:cNvPicPr>
          <p:nvPr/>
        </p:nvPicPr>
        <p:blipFill>
          <a:blip r:embed="rId14"/>
          <a:stretch>
            <a:fillRect/>
          </a:stretch>
        </p:blipFill>
        <p:spPr>
          <a:xfrm>
            <a:off x="4925060" y="930910"/>
            <a:ext cx="2058670" cy="987425"/>
          </a:xfrm>
          <a:prstGeom prst="rect">
            <a:avLst/>
          </a:prstGeom>
        </p:spPr>
      </p:pic>
    </p:spTree>
    <p:extLst>
      <p:ext uri="{BB962C8B-B14F-4D97-AF65-F5344CB8AC3E}">
        <p14:creationId xmlns:p14="http://schemas.microsoft.com/office/powerpoint/2010/main" val="605809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par>
                                <p:cTn id="40" presetID="2" presetClass="entr" presetSubtype="4"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21" presetClass="emph" presetSubtype="0" fill="hold" grpId="1" nodeType="clickEffect">
                                  <p:stCondLst>
                                    <p:cond delay="0"/>
                                  </p:stCondLst>
                                  <p:childTnLst>
                                    <p:animClr clrSpc="hsl" dir="cw">
                                      <p:cBhvr override="childStyle">
                                        <p:cTn id="48" dur="500" fill="hold"/>
                                        <p:tgtEl>
                                          <p:spTgt spid="29"/>
                                        </p:tgtEl>
                                        <p:attrNameLst>
                                          <p:attrName>style.color</p:attrName>
                                        </p:attrNameLst>
                                      </p:cBhvr>
                                      <p:by>
                                        <p:hsl h="7200000" s="0" l="0"/>
                                      </p:by>
                                    </p:animClr>
                                    <p:animClr clrSpc="hsl" dir="cw">
                                      <p:cBhvr>
                                        <p:cTn id="49" dur="500" fill="hold"/>
                                        <p:tgtEl>
                                          <p:spTgt spid="29"/>
                                        </p:tgtEl>
                                        <p:attrNameLst>
                                          <p:attrName>fillcolor</p:attrName>
                                        </p:attrNameLst>
                                      </p:cBhvr>
                                      <p:by>
                                        <p:hsl h="7200000" s="0" l="0"/>
                                      </p:by>
                                    </p:animClr>
                                    <p:animClr clrSpc="hsl" dir="cw">
                                      <p:cBhvr>
                                        <p:cTn id="50" dur="500" fill="hold"/>
                                        <p:tgtEl>
                                          <p:spTgt spid="29"/>
                                        </p:tgtEl>
                                        <p:attrNameLst>
                                          <p:attrName>stroke.color</p:attrName>
                                        </p:attrNameLst>
                                      </p:cBhvr>
                                      <p:by>
                                        <p:hsl h="7200000" s="0" l="0"/>
                                      </p:by>
                                    </p:animClr>
                                    <p:set>
                                      <p:cBhvr>
                                        <p:cTn id="51" dur="500" fill="hold"/>
                                        <p:tgtEl>
                                          <p:spTgt spid="29"/>
                                        </p:tgtEl>
                                        <p:attrNameLst>
                                          <p:attrName>fill.type</p:attrName>
                                        </p:attrNameLst>
                                      </p:cBhvr>
                                      <p:to>
                                        <p:strVal val="solid"/>
                                      </p:to>
                                    </p:set>
                                  </p:childTnLst>
                                  <p:subTnLst>
                                    <p:audio>
                                      <p:cMediaNode>
                                        <p:cTn display="0" masterRel="sameClick">
                                          <p:stCondLst>
                                            <p:cond evt="begin" delay="0">
                                              <p:tn val="47"/>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49" presetClass="exit" presetSubtype="0" accel="100000" fill="hold" grpId="1" nodeType="clickEffect">
                                  <p:stCondLst>
                                    <p:cond delay="0"/>
                                  </p:stCondLst>
                                  <p:childTnLst>
                                    <p:anim calcmode="lin" valueType="num">
                                      <p:cBhvr>
                                        <p:cTn id="56" dur="500"/>
                                        <p:tgtEl>
                                          <p:spTgt spid="30"/>
                                        </p:tgtEl>
                                        <p:attrNameLst>
                                          <p:attrName>ppt_w</p:attrName>
                                        </p:attrNameLst>
                                      </p:cBhvr>
                                      <p:tavLst>
                                        <p:tav tm="0">
                                          <p:val>
                                            <p:strVal val="ppt_w"/>
                                          </p:val>
                                        </p:tav>
                                        <p:tav tm="100000">
                                          <p:val>
                                            <p:fltVal val="0"/>
                                          </p:val>
                                        </p:tav>
                                      </p:tavLst>
                                    </p:anim>
                                    <p:anim calcmode="lin" valueType="num">
                                      <p:cBhvr>
                                        <p:cTn id="57" dur="500"/>
                                        <p:tgtEl>
                                          <p:spTgt spid="30"/>
                                        </p:tgtEl>
                                        <p:attrNameLst>
                                          <p:attrName>ppt_h</p:attrName>
                                        </p:attrNameLst>
                                      </p:cBhvr>
                                      <p:tavLst>
                                        <p:tav tm="0">
                                          <p:val>
                                            <p:strVal val="ppt_h"/>
                                          </p:val>
                                        </p:tav>
                                        <p:tav tm="100000">
                                          <p:val>
                                            <p:fltVal val="0"/>
                                          </p:val>
                                        </p:tav>
                                      </p:tavLst>
                                    </p:anim>
                                    <p:anim calcmode="lin" valueType="num">
                                      <p:cBhvr>
                                        <p:cTn id="58" dur="500"/>
                                        <p:tgtEl>
                                          <p:spTgt spid="30"/>
                                        </p:tgtEl>
                                        <p:attrNameLst>
                                          <p:attrName>style.rotation</p:attrName>
                                        </p:attrNameLst>
                                      </p:cBhvr>
                                      <p:tavLst>
                                        <p:tav tm="0">
                                          <p:val>
                                            <p:fltVal val="0"/>
                                          </p:val>
                                        </p:tav>
                                        <p:tav tm="100000">
                                          <p:val>
                                            <p:fltVal val="360"/>
                                          </p:val>
                                        </p:tav>
                                      </p:tavLst>
                                    </p:anim>
                                    <p:animEffect transition="out" filter="fade">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49" presetClass="exit" presetSubtype="0" accel="100000" fill="hold" grpId="1" nodeType="clickEffect">
                                  <p:stCondLst>
                                    <p:cond delay="0"/>
                                  </p:stCondLst>
                                  <p:childTnLst>
                                    <p:anim calcmode="lin" valueType="num">
                                      <p:cBhvr>
                                        <p:cTn id="65" dur="500"/>
                                        <p:tgtEl>
                                          <p:spTgt spid="32"/>
                                        </p:tgtEl>
                                        <p:attrNameLst>
                                          <p:attrName>ppt_w</p:attrName>
                                        </p:attrNameLst>
                                      </p:cBhvr>
                                      <p:tavLst>
                                        <p:tav tm="0">
                                          <p:val>
                                            <p:strVal val="ppt_w"/>
                                          </p:val>
                                        </p:tav>
                                        <p:tav tm="100000">
                                          <p:val>
                                            <p:fltVal val="0"/>
                                          </p:val>
                                        </p:tav>
                                      </p:tavLst>
                                    </p:anim>
                                    <p:anim calcmode="lin" valueType="num">
                                      <p:cBhvr>
                                        <p:cTn id="66" dur="500"/>
                                        <p:tgtEl>
                                          <p:spTgt spid="32"/>
                                        </p:tgtEl>
                                        <p:attrNameLst>
                                          <p:attrName>ppt_h</p:attrName>
                                        </p:attrNameLst>
                                      </p:cBhvr>
                                      <p:tavLst>
                                        <p:tav tm="0">
                                          <p:val>
                                            <p:strVal val="ppt_h"/>
                                          </p:val>
                                        </p:tav>
                                        <p:tav tm="100000">
                                          <p:val>
                                            <p:fltVal val="0"/>
                                          </p:val>
                                        </p:tav>
                                      </p:tavLst>
                                    </p:anim>
                                    <p:anim calcmode="lin" valueType="num">
                                      <p:cBhvr>
                                        <p:cTn id="67" dur="500"/>
                                        <p:tgtEl>
                                          <p:spTgt spid="32"/>
                                        </p:tgtEl>
                                        <p:attrNameLst>
                                          <p:attrName>style.rotation</p:attrName>
                                        </p:attrNameLst>
                                      </p:cBhvr>
                                      <p:tavLst>
                                        <p:tav tm="0">
                                          <p:val>
                                            <p:fltVal val="0"/>
                                          </p:val>
                                        </p:tav>
                                        <p:tav tm="100000">
                                          <p:val>
                                            <p:fltVal val="36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1"/>
                    </p:tgtEl>
                  </p:cond>
                </p:stCondLst>
                <p:endSync evt="end" delay="0">
                  <p:rtn val="all"/>
                </p:endSync>
                <p:childTnLst>
                  <p:par>
                    <p:cTn id="71" fill="hold">
                      <p:stCondLst>
                        <p:cond delay="0"/>
                      </p:stCondLst>
                      <p:childTnLst>
                        <p:par>
                          <p:cTn id="72" fill="hold">
                            <p:stCondLst>
                              <p:cond delay="0"/>
                            </p:stCondLst>
                            <p:childTnLst>
                              <p:par>
                                <p:cTn id="73" presetID="49" presetClass="exit" presetSubtype="0" accel="100000" fill="hold" grpId="1" nodeType="clickEffect">
                                  <p:stCondLst>
                                    <p:cond delay="0"/>
                                  </p:stCondLst>
                                  <p:childTnLst>
                                    <p:anim calcmode="lin" valueType="num">
                                      <p:cBhvr>
                                        <p:cTn id="74" dur="500"/>
                                        <p:tgtEl>
                                          <p:spTgt spid="31"/>
                                        </p:tgtEl>
                                        <p:attrNameLst>
                                          <p:attrName>ppt_w</p:attrName>
                                        </p:attrNameLst>
                                      </p:cBhvr>
                                      <p:tavLst>
                                        <p:tav tm="0">
                                          <p:val>
                                            <p:strVal val="ppt_w"/>
                                          </p:val>
                                        </p:tav>
                                        <p:tav tm="100000">
                                          <p:val>
                                            <p:fltVal val="0"/>
                                          </p:val>
                                        </p:tav>
                                      </p:tavLst>
                                    </p:anim>
                                    <p:anim calcmode="lin" valueType="num">
                                      <p:cBhvr>
                                        <p:cTn id="75" dur="500"/>
                                        <p:tgtEl>
                                          <p:spTgt spid="31"/>
                                        </p:tgtEl>
                                        <p:attrNameLst>
                                          <p:attrName>ppt_h</p:attrName>
                                        </p:attrNameLst>
                                      </p:cBhvr>
                                      <p:tavLst>
                                        <p:tav tm="0">
                                          <p:val>
                                            <p:strVal val="ppt_h"/>
                                          </p:val>
                                        </p:tav>
                                        <p:tav tm="100000">
                                          <p:val>
                                            <p:fltVal val="0"/>
                                          </p:val>
                                        </p:tav>
                                      </p:tavLst>
                                    </p:anim>
                                    <p:anim calcmode="lin" valueType="num">
                                      <p:cBhvr>
                                        <p:cTn id="76" dur="500"/>
                                        <p:tgtEl>
                                          <p:spTgt spid="31"/>
                                        </p:tgtEl>
                                        <p:attrNameLst>
                                          <p:attrName>style.rotation</p:attrName>
                                        </p:attrNameLst>
                                      </p:cBhvr>
                                      <p:tavLst>
                                        <p:tav tm="0">
                                          <p:val>
                                            <p:fltVal val="0"/>
                                          </p:val>
                                        </p:tav>
                                        <p:tav tm="100000">
                                          <p:val>
                                            <p:fltVal val="360"/>
                                          </p:val>
                                        </p:tav>
                                      </p:tavLst>
                                    </p:anim>
                                    <p:animEffect transition="out" filter="fade">
                                      <p:cBhvr>
                                        <p:cTn id="77" dur="500"/>
                                        <p:tgtEl>
                                          <p:spTgt spid="31"/>
                                        </p:tgtEl>
                                      </p:cBhvr>
                                    </p:animEffect>
                                    <p:set>
                                      <p:cBhvr>
                                        <p:cTn id="78"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9" restart="whenNotActive" fill="hold" evtFilter="cancelBubble" nodeType="interactiveSeq">
                <p:stCondLst>
                  <p:cond evt="onClick" delay="0">
                    <p:tgtEl>
                      <p:spTgt spid="34"/>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afterEffect">
                                  <p:stCondLst>
                                    <p:cond delay="750"/>
                                  </p:stCondLst>
                                  <p:childTnLst>
                                    <p:set>
                                      <p:cBhvr>
                                        <p:cTn id="8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beep.wav"/>
                                        </p:tgtEl>
                                      </p:cMediaNode>
                                    </p:audio>
                                  </p:subTnLst>
                                </p:cTn>
                              </p:par>
                            </p:childTnLst>
                          </p:cTn>
                        </p:par>
                        <p:par>
                          <p:cTn id="84" fill="hold">
                            <p:stCondLst>
                              <p:cond delay="750"/>
                            </p:stCondLst>
                            <p:childTnLst>
                              <p:par>
                                <p:cTn id="85" presetID="1" presetClass="entr" presetSubtype="0" fill="hold" grpId="0" nodeType="afterEffect">
                                  <p:stCondLst>
                                    <p:cond delay="750"/>
                                  </p:stCondLst>
                                  <p:childTnLst>
                                    <p:set>
                                      <p:cBhvr>
                                        <p:cTn id="8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7" fill="hold">
                            <p:stCondLst>
                              <p:cond delay="1500"/>
                            </p:stCondLst>
                            <p:childTnLst>
                              <p:par>
                                <p:cTn id="88" presetID="1" presetClass="entr" presetSubtype="0" fill="hold" grpId="0" nodeType="afterEffect">
                                  <p:stCondLst>
                                    <p:cond delay="750"/>
                                  </p:stCondLst>
                                  <p:childTnLst>
                                    <p:set>
                                      <p:cBhvr>
                                        <p:cTn id="8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beep.wav"/>
                                        </p:tgtEl>
                                      </p:cMediaNode>
                                    </p:audio>
                                  </p:subTnLst>
                                </p:cTn>
                              </p:par>
                            </p:childTnLst>
                          </p:cTn>
                        </p:par>
                        <p:par>
                          <p:cTn id="90" fill="hold">
                            <p:stCondLst>
                              <p:cond delay="2250"/>
                            </p:stCondLst>
                            <p:childTnLst>
                              <p:par>
                                <p:cTn id="91" presetID="1" presetClass="entr" presetSubtype="0" fill="hold" grpId="0" nodeType="afterEffect">
                                  <p:stCondLst>
                                    <p:cond delay="750"/>
                                  </p:stCondLst>
                                  <p:childTnLst>
                                    <p:set>
                                      <p:cBhvr>
                                        <p:cTn id="9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beep.wav"/>
                                        </p:tgtEl>
                                      </p:cMediaNode>
                                    </p:audio>
                                  </p:subTnLst>
                                </p:cTn>
                              </p:par>
                            </p:childTnLst>
                          </p:cTn>
                        </p:par>
                        <p:par>
                          <p:cTn id="93" fill="hold">
                            <p:stCondLst>
                              <p:cond delay="3000"/>
                            </p:stCondLst>
                            <p:childTnLst>
                              <p:par>
                                <p:cTn id="94" presetID="1" presetClass="entr" presetSubtype="0" fill="hold" grpId="0" nodeType="afterEffect">
                                  <p:stCondLst>
                                    <p:cond delay="750"/>
                                  </p:stCondLst>
                                  <p:childTnLst>
                                    <p:set>
                                      <p:cBhvr>
                                        <p:cTn id="9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beep.wav"/>
                                        </p:tgtEl>
                                      </p:cMediaNode>
                                    </p:audio>
                                  </p:subTnLst>
                                </p:cTn>
                              </p:par>
                            </p:childTnLst>
                          </p:cTn>
                        </p:par>
                        <p:par>
                          <p:cTn id="96" fill="hold">
                            <p:stCondLst>
                              <p:cond delay="3750"/>
                            </p:stCondLst>
                            <p:childTnLst>
                              <p:par>
                                <p:cTn id="97" presetID="1" presetClass="entr" presetSubtype="0" fill="hold" grpId="0" nodeType="afterEffect">
                                  <p:stCondLst>
                                    <p:cond delay="750"/>
                                  </p:stCondLst>
                                  <p:childTnLst>
                                    <p:set>
                                      <p:cBhvr>
                                        <p:cTn id="9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99" fill="hold">
                            <p:stCondLst>
                              <p:cond delay="4500"/>
                            </p:stCondLst>
                            <p:childTnLst>
                              <p:par>
                                <p:cTn id="100" presetID="1" presetClass="entr" presetSubtype="0" fill="hold" grpId="0" nodeType="afterEffect">
                                  <p:stCondLst>
                                    <p:cond delay="750"/>
                                  </p:stCondLst>
                                  <p:childTnLst>
                                    <p:set>
                                      <p:cBhvr>
                                        <p:cTn id="10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6" name="beep.wav"/>
                                        </p:tgtEl>
                                      </p:cMediaNode>
                                    </p:audio>
                                  </p:subTnLst>
                                </p:cTn>
                              </p:par>
                            </p:childTnLst>
                          </p:cTn>
                        </p:par>
                        <p:par>
                          <p:cTn id="102" fill="hold">
                            <p:stCondLst>
                              <p:cond delay="5250"/>
                            </p:stCondLst>
                            <p:childTnLst>
                              <p:par>
                                <p:cTn id="103" presetID="1" presetClass="entr" presetSubtype="0" fill="hold" grpId="0" nodeType="afterEffect">
                                  <p:stCondLst>
                                    <p:cond delay="750"/>
                                  </p:stCondLst>
                                  <p:childTnLst>
                                    <p:set>
                                      <p:cBhvr>
                                        <p:cTn id="10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6" name="beep.wav"/>
                                        </p:tgtEl>
                                      </p:cMediaNode>
                                    </p:audio>
                                  </p:subTnLst>
                                </p:cTn>
                              </p:par>
                            </p:childTnLst>
                          </p:cTn>
                        </p:par>
                        <p:par>
                          <p:cTn id="105" fill="hold">
                            <p:stCondLst>
                              <p:cond delay="6000"/>
                            </p:stCondLst>
                            <p:childTnLst>
                              <p:par>
                                <p:cTn id="106" presetID="1" presetClass="entr" presetSubtype="0" fill="hold" grpId="0" nodeType="afterEffect">
                                  <p:stCondLst>
                                    <p:cond delay="750"/>
                                  </p:stCondLst>
                                  <p:childTnLst>
                                    <p:set>
                                      <p:cBhvr>
                                        <p:cTn id="10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6" name="beep.wav"/>
                                        </p:tgtEl>
                                      </p:cMediaNode>
                                    </p:audio>
                                  </p:subTnLst>
                                </p:cTn>
                              </p:par>
                            </p:childTnLst>
                          </p:cTn>
                        </p:par>
                        <p:par>
                          <p:cTn id="108" fill="hold">
                            <p:stCondLst>
                              <p:cond delay="6750"/>
                            </p:stCondLst>
                            <p:childTnLst>
                              <p:par>
                                <p:cTn id="109" presetID="1" presetClass="entr" presetSubtype="0" fill="hold" grpId="0" nodeType="afterEffect">
                                  <p:stCondLst>
                                    <p:cond delay="750"/>
                                  </p:stCondLst>
                                  <p:childTnLst>
                                    <p:set>
                                      <p:cBhvr>
                                        <p:cTn id="11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beep.wav"/>
                                        </p:tgtEl>
                                      </p:cMediaNode>
                                    </p:audio>
                                  </p:subTnLst>
                                </p:cTn>
                              </p:par>
                            </p:childTnLst>
                          </p:cTn>
                        </p:par>
                        <p:par>
                          <p:cTn id="111" fill="hold">
                            <p:stCondLst>
                              <p:cond delay="7500"/>
                            </p:stCondLst>
                            <p:childTnLst>
                              <p:par>
                                <p:cTn id="112" presetID="1" presetClass="entr" presetSubtype="0" fill="hold" grpId="0" nodeType="afterEffect">
                                  <p:stCondLst>
                                    <p:cond delay="750"/>
                                  </p:stCondLst>
                                  <p:childTnLst>
                                    <p:set>
                                      <p:cBhvr>
                                        <p:cTn id="11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6" name="beep.wav"/>
                                        </p:tgtEl>
                                      </p:cMediaNode>
                                    </p:audio>
                                  </p:subTnLst>
                                </p:cTn>
                              </p:par>
                            </p:childTnLst>
                          </p:cTn>
                        </p:par>
                        <p:par>
                          <p:cTn id="114" fill="hold">
                            <p:stCondLst>
                              <p:cond delay="8250"/>
                            </p:stCondLst>
                            <p:childTnLst>
                              <p:par>
                                <p:cTn id="115" presetID="1" presetClass="entr" presetSubtype="0" fill="hold" grpId="0" nodeType="afterEffect">
                                  <p:stCondLst>
                                    <p:cond delay="750"/>
                                  </p:stCondLst>
                                  <p:childTnLst>
                                    <p:set>
                                      <p:cBhvr>
                                        <p:cTn id="11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6" name="beep.wav"/>
                                        </p:tgtEl>
                                      </p:cMediaNode>
                                    </p:audio>
                                  </p:subTnLst>
                                </p:cTn>
                              </p:par>
                            </p:childTnLst>
                          </p:cTn>
                        </p:par>
                        <p:par>
                          <p:cTn id="117" fill="hold">
                            <p:stCondLst>
                              <p:cond delay="9000"/>
                            </p:stCondLst>
                            <p:childTnLst>
                              <p:par>
                                <p:cTn id="118" presetID="1" presetClass="entr" presetSubtype="0" fill="hold" grpId="0" nodeType="afterEffect">
                                  <p:stCondLst>
                                    <p:cond delay="750"/>
                                  </p:stCondLst>
                                  <p:childTnLst>
                                    <p:set>
                                      <p:cBhvr>
                                        <p:cTn id="11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6" name="beep.wav"/>
                                        </p:tgtEl>
                                      </p:cMediaNode>
                                    </p:audio>
                                  </p:subTnLst>
                                </p:cTn>
                              </p:par>
                            </p:childTnLst>
                          </p:cTn>
                        </p:par>
                        <p:par>
                          <p:cTn id="120" fill="hold">
                            <p:stCondLst>
                              <p:cond delay="9750"/>
                            </p:stCondLst>
                            <p:childTnLst>
                              <p:par>
                                <p:cTn id="121" presetID="1" presetClass="entr" presetSubtype="0" fill="hold" grpId="0" nodeType="afterEffect">
                                  <p:stCondLst>
                                    <p:cond delay="750"/>
                                  </p:stCondLst>
                                  <p:childTnLst>
                                    <p:set>
                                      <p:cBhvr>
                                        <p:cTn id="12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beep.wav"/>
                                        </p:tgtEl>
                                      </p:cMediaNode>
                                    </p:audio>
                                  </p:subTnLst>
                                </p:cTn>
                              </p:par>
                            </p:childTnLst>
                          </p:cTn>
                        </p:par>
                        <p:par>
                          <p:cTn id="123" fill="hold">
                            <p:stCondLst>
                              <p:cond delay="10500"/>
                            </p:stCondLst>
                            <p:childTnLst>
                              <p:par>
                                <p:cTn id="124" presetID="1" presetClass="entr" presetSubtype="0" fill="hold" grpId="0" nodeType="afterEffect">
                                  <p:stCondLst>
                                    <p:cond delay="750"/>
                                  </p:stCondLst>
                                  <p:childTnLst>
                                    <p:set>
                                      <p:cBhvr>
                                        <p:cTn id="12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beep.wav"/>
                                        </p:tgtEl>
                                      </p:cMediaNode>
                                    </p:audio>
                                  </p:subTnLst>
                                </p:cTn>
                              </p:par>
                            </p:childTnLst>
                          </p:cTn>
                        </p:par>
                        <p:par>
                          <p:cTn id="126" fill="hold">
                            <p:stCondLst>
                              <p:cond delay="11250"/>
                            </p:stCondLst>
                            <p:childTnLst>
                              <p:par>
                                <p:cTn id="127" presetID="1" presetClass="entr" presetSubtype="0" fill="hold" grpId="0" nodeType="afterEffect">
                                  <p:stCondLst>
                                    <p:cond delay="750"/>
                                  </p:stCondLst>
                                  <p:childTnLst>
                                    <p:set>
                                      <p:cBhvr>
                                        <p:cTn id="12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A"/>
          <p:cNvSpPr/>
          <p:nvPr/>
        </p:nvSpPr>
        <p:spPr>
          <a:xfrm>
            <a:off x="433272" y="4275547"/>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0" name="C"/>
          <p:cNvSpPr/>
          <p:nvPr/>
        </p:nvSpPr>
        <p:spPr>
          <a:xfrm>
            <a:off x="433272" y="303529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.12</a:t>
            </a:r>
          </a:p>
        </p:txBody>
      </p:sp>
      <p:sp>
        <p:nvSpPr>
          <p:cNvPr id="31" name="B"/>
          <p:cNvSpPr/>
          <p:nvPr/>
        </p:nvSpPr>
        <p:spPr>
          <a:xfrm>
            <a:off x="6079962" y="4275547"/>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.14</a:t>
            </a:r>
          </a:p>
        </p:txBody>
      </p:sp>
      <p:sp>
        <p:nvSpPr>
          <p:cNvPr id="32" name="D"/>
          <p:cNvSpPr/>
          <p:nvPr/>
        </p:nvSpPr>
        <p:spPr>
          <a:xfrm>
            <a:off x="6079962"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.11</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5" y="-1028700"/>
            <a:ext cx="609600" cy="609600"/>
          </a:xfrm>
          <a:prstGeom prst="rect">
            <a:avLst/>
          </a:prstGeom>
        </p:spPr>
      </p:pic>
      <p:pic>
        <p:nvPicPr>
          <p:cNvPr id="2" name="Picture 1">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pic>
        <p:nvPicPr>
          <p:cNvPr id="3" name="Picture 2"/>
          <p:cNvPicPr>
            <a:picLocks noChangeAspect="1"/>
          </p:cNvPicPr>
          <p:nvPr/>
        </p:nvPicPr>
        <p:blipFill>
          <a:blip r:embed="rId13"/>
          <a:stretch>
            <a:fillRect/>
          </a:stretch>
        </p:blipFill>
        <p:spPr>
          <a:xfrm>
            <a:off x="4776470" y="764540"/>
            <a:ext cx="1863725" cy="1878965"/>
          </a:xfrm>
          <a:prstGeom prst="rect">
            <a:avLst/>
          </a:prstGeom>
        </p:spPr>
      </p:pic>
    </p:spTree>
    <p:extLst>
      <p:ext uri="{BB962C8B-B14F-4D97-AF65-F5344CB8AC3E}">
        <p14:creationId xmlns:p14="http://schemas.microsoft.com/office/powerpoint/2010/main" val="3456289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par>
                                <p:cTn id="40" presetID="16" presetClass="entr" presetSubtype="21"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fill="hold" grpId="1" nodeType="clickEffect">
                                  <p:stCondLst>
                                    <p:cond delay="0"/>
                                  </p:stCondLst>
                                  <p:childTnLst>
                                    <p:animClr clrSpc="hsl" dir="cw">
                                      <p:cBhvr override="childStyle">
                                        <p:cTn id="47" dur="500" fill="hold"/>
                                        <p:tgtEl>
                                          <p:spTgt spid="29"/>
                                        </p:tgtEl>
                                        <p:attrNameLst>
                                          <p:attrName>style.color</p:attrName>
                                        </p:attrNameLst>
                                      </p:cBhvr>
                                      <p:by>
                                        <p:hsl h="7200000" s="0" l="0"/>
                                      </p:by>
                                    </p:animClr>
                                    <p:animClr clrSpc="hsl" dir="cw">
                                      <p:cBhvr>
                                        <p:cTn id="48" dur="500" fill="hold"/>
                                        <p:tgtEl>
                                          <p:spTgt spid="29"/>
                                        </p:tgtEl>
                                        <p:attrNameLst>
                                          <p:attrName>fillcolor</p:attrName>
                                        </p:attrNameLst>
                                      </p:cBhvr>
                                      <p:by>
                                        <p:hsl h="7200000" s="0" l="0"/>
                                      </p:by>
                                    </p:animClr>
                                    <p:animClr clrSpc="hsl" dir="cw">
                                      <p:cBhvr>
                                        <p:cTn id="49" dur="500" fill="hold"/>
                                        <p:tgtEl>
                                          <p:spTgt spid="29"/>
                                        </p:tgtEl>
                                        <p:attrNameLst>
                                          <p:attrName>stroke.color</p:attrName>
                                        </p:attrNameLst>
                                      </p:cBhvr>
                                      <p:by>
                                        <p:hsl h="7200000" s="0" l="0"/>
                                      </p:by>
                                    </p:animClr>
                                    <p:set>
                                      <p:cBhvr>
                                        <p:cTn id="50" dur="500" fill="hold"/>
                                        <p:tgtEl>
                                          <p:spTgt spid="29"/>
                                        </p:tgtEl>
                                        <p:attrNameLst>
                                          <p:attrName>fill.type</p:attrName>
                                        </p:attrNameLst>
                                      </p:cBhvr>
                                      <p:to>
                                        <p:strVal val="solid"/>
                                      </p:to>
                                    </p:set>
                                  </p:childTnLst>
                                  <p:subTnLst>
                                    <p:audio>
                                      <p:cMediaNode>
                                        <p:cTn display="0" masterRel="sameClick">
                                          <p:stCondLst>
                                            <p:cond evt="begin" delay="0">
                                              <p:tn val="46"/>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49" presetClass="exit" presetSubtype="0" accel="100000" fill="hold" grpId="1" nodeType="clickEffect">
                                  <p:stCondLst>
                                    <p:cond delay="0"/>
                                  </p:stCondLst>
                                  <p:childTnLst>
                                    <p:anim calcmode="lin" valueType="num">
                                      <p:cBhvr>
                                        <p:cTn id="55" dur="500"/>
                                        <p:tgtEl>
                                          <p:spTgt spid="30"/>
                                        </p:tgtEl>
                                        <p:attrNameLst>
                                          <p:attrName>ppt_w</p:attrName>
                                        </p:attrNameLst>
                                      </p:cBhvr>
                                      <p:tavLst>
                                        <p:tav tm="0">
                                          <p:val>
                                            <p:strVal val="ppt_w"/>
                                          </p:val>
                                        </p:tav>
                                        <p:tav tm="100000">
                                          <p:val>
                                            <p:fltVal val="0"/>
                                          </p:val>
                                        </p:tav>
                                      </p:tavLst>
                                    </p:anim>
                                    <p:anim calcmode="lin" valueType="num">
                                      <p:cBhvr>
                                        <p:cTn id="56" dur="500"/>
                                        <p:tgtEl>
                                          <p:spTgt spid="30"/>
                                        </p:tgtEl>
                                        <p:attrNameLst>
                                          <p:attrName>ppt_h</p:attrName>
                                        </p:attrNameLst>
                                      </p:cBhvr>
                                      <p:tavLst>
                                        <p:tav tm="0">
                                          <p:val>
                                            <p:strVal val="ppt_h"/>
                                          </p:val>
                                        </p:tav>
                                        <p:tav tm="100000">
                                          <p:val>
                                            <p:fltVal val="0"/>
                                          </p:val>
                                        </p:tav>
                                      </p:tavLst>
                                    </p:anim>
                                    <p:anim calcmode="lin" valueType="num">
                                      <p:cBhvr>
                                        <p:cTn id="57" dur="500"/>
                                        <p:tgtEl>
                                          <p:spTgt spid="30"/>
                                        </p:tgtEl>
                                        <p:attrNameLst>
                                          <p:attrName>style.rotation</p:attrName>
                                        </p:attrNameLst>
                                      </p:cBhvr>
                                      <p:tavLst>
                                        <p:tav tm="0">
                                          <p:val>
                                            <p:fltVal val="0"/>
                                          </p:val>
                                        </p:tav>
                                        <p:tav tm="100000">
                                          <p:val>
                                            <p:fltVal val="360"/>
                                          </p:val>
                                        </p:tav>
                                      </p:tavLst>
                                    </p:anim>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49" presetClass="exit" presetSubtype="0" accel="100000" fill="hold" grpId="1" nodeType="clickEffect">
                                  <p:stCondLst>
                                    <p:cond delay="0"/>
                                  </p:stCondLst>
                                  <p:childTnLst>
                                    <p:anim calcmode="lin" valueType="num">
                                      <p:cBhvr>
                                        <p:cTn id="64" dur="500"/>
                                        <p:tgtEl>
                                          <p:spTgt spid="32"/>
                                        </p:tgtEl>
                                        <p:attrNameLst>
                                          <p:attrName>ppt_w</p:attrName>
                                        </p:attrNameLst>
                                      </p:cBhvr>
                                      <p:tavLst>
                                        <p:tav tm="0">
                                          <p:val>
                                            <p:strVal val="ppt_w"/>
                                          </p:val>
                                        </p:tav>
                                        <p:tav tm="100000">
                                          <p:val>
                                            <p:fltVal val="0"/>
                                          </p:val>
                                        </p:tav>
                                      </p:tavLst>
                                    </p:anim>
                                    <p:anim calcmode="lin" valueType="num">
                                      <p:cBhvr>
                                        <p:cTn id="65" dur="500"/>
                                        <p:tgtEl>
                                          <p:spTgt spid="32"/>
                                        </p:tgtEl>
                                        <p:attrNameLst>
                                          <p:attrName>ppt_h</p:attrName>
                                        </p:attrNameLst>
                                      </p:cBhvr>
                                      <p:tavLst>
                                        <p:tav tm="0">
                                          <p:val>
                                            <p:strVal val="ppt_h"/>
                                          </p:val>
                                        </p:tav>
                                        <p:tav tm="100000">
                                          <p:val>
                                            <p:fltVal val="0"/>
                                          </p:val>
                                        </p:tav>
                                      </p:tavLst>
                                    </p:anim>
                                    <p:anim calcmode="lin" valueType="num">
                                      <p:cBhvr>
                                        <p:cTn id="66" dur="500"/>
                                        <p:tgtEl>
                                          <p:spTgt spid="32"/>
                                        </p:tgtEl>
                                        <p:attrNameLst>
                                          <p:attrName>style.rotation</p:attrName>
                                        </p:attrNameLst>
                                      </p:cBhvr>
                                      <p:tavLst>
                                        <p:tav tm="0">
                                          <p:val>
                                            <p:fltVal val="0"/>
                                          </p:val>
                                        </p:tav>
                                        <p:tav tm="100000">
                                          <p:val>
                                            <p:fltVal val="360"/>
                                          </p:val>
                                        </p:tav>
                                      </p:tavLst>
                                    </p:anim>
                                    <p:animEffect transition="out" filter="fade">
                                      <p:cBhvr>
                                        <p:cTn id="67" dur="500"/>
                                        <p:tgtEl>
                                          <p:spTgt spid="32"/>
                                        </p:tgtEl>
                                      </p:cBhvr>
                                    </p:animEffect>
                                    <p:set>
                                      <p:cBhvr>
                                        <p:cTn id="68"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31"/>
                    </p:tgtEl>
                  </p:cond>
                </p:stCondLst>
                <p:endSync evt="end" delay="0">
                  <p:rtn val="all"/>
                </p:endSync>
                <p:childTnLst>
                  <p:par>
                    <p:cTn id="70" fill="hold">
                      <p:stCondLst>
                        <p:cond delay="0"/>
                      </p:stCondLst>
                      <p:childTnLst>
                        <p:par>
                          <p:cTn id="71" fill="hold">
                            <p:stCondLst>
                              <p:cond delay="0"/>
                            </p:stCondLst>
                            <p:childTnLst>
                              <p:par>
                                <p:cTn id="72" presetID="49" presetClass="exit" presetSubtype="0" accel="100000" fill="hold" grpId="1" nodeType="clickEffect">
                                  <p:stCondLst>
                                    <p:cond delay="0"/>
                                  </p:stCondLst>
                                  <p:childTnLst>
                                    <p:anim calcmode="lin" valueType="num">
                                      <p:cBhvr>
                                        <p:cTn id="73" dur="500"/>
                                        <p:tgtEl>
                                          <p:spTgt spid="31"/>
                                        </p:tgtEl>
                                        <p:attrNameLst>
                                          <p:attrName>ppt_w</p:attrName>
                                        </p:attrNameLst>
                                      </p:cBhvr>
                                      <p:tavLst>
                                        <p:tav tm="0">
                                          <p:val>
                                            <p:strVal val="ppt_w"/>
                                          </p:val>
                                        </p:tav>
                                        <p:tav tm="100000">
                                          <p:val>
                                            <p:fltVal val="0"/>
                                          </p:val>
                                        </p:tav>
                                      </p:tavLst>
                                    </p:anim>
                                    <p:anim calcmode="lin" valueType="num">
                                      <p:cBhvr>
                                        <p:cTn id="74" dur="500"/>
                                        <p:tgtEl>
                                          <p:spTgt spid="31"/>
                                        </p:tgtEl>
                                        <p:attrNameLst>
                                          <p:attrName>ppt_h</p:attrName>
                                        </p:attrNameLst>
                                      </p:cBhvr>
                                      <p:tavLst>
                                        <p:tav tm="0">
                                          <p:val>
                                            <p:strVal val="ppt_h"/>
                                          </p:val>
                                        </p:tav>
                                        <p:tav tm="100000">
                                          <p:val>
                                            <p:fltVal val="0"/>
                                          </p:val>
                                        </p:tav>
                                      </p:tavLst>
                                    </p:anim>
                                    <p:anim calcmode="lin" valueType="num">
                                      <p:cBhvr>
                                        <p:cTn id="75" dur="500"/>
                                        <p:tgtEl>
                                          <p:spTgt spid="31"/>
                                        </p:tgtEl>
                                        <p:attrNameLst>
                                          <p:attrName>style.rotation</p:attrName>
                                        </p:attrNameLst>
                                      </p:cBhvr>
                                      <p:tavLst>
                                        <p:tav tm="0">
                                          <p:val>
                                            <p:fltVal val="0"/>
                                          </p:val>
                                        </p:tav>
                                        <p:tav tm="100000">
                                          <p:val>
                                            <p:fltVal val="360"/>
                                          </p:val>
                                        </p:tav>
                                      </p:tavLst>
                                    </p:anim>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750"/>
                                  </p:stCondLst>
                                  <p:childTnLst>
                                    <p:set>
                                      <p:cBhvr>
                                        <p:cTn id="8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750"/>
                            </p:stCondLst>
                            <p:childTnLst>
                              <p:par>
                                <p:cTn id="84" presetID="1" presetClass="entr" presetSubtype="0" fill="hold" grpId="0" nodeType="afterEffect">
                                  <p:stCondLst>
                                    <p:cond delay="750"/>
                                  </p:stCondLst>
                                  <p:childTnLst>
                                    <p:set>
                                      <p:cBhvr>
                                        <p:cTn id="8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1500"/>
                            </p:stCondLst>
                            <p:childTnLst>
                              <p:par>
                                <p:cTn id="87" presetID="1" presetClass="entr" presetSubtype="0" fill="hold" grpId="0" nodeType="afterEffect">
                                  <p:stCondLst>
                                    <p:cond delay="750"/>
                                  </p:stCondLst>
                                  <p:childTnLst>
                                    <p:set>
                                      <p:cBhvr>
                                        <p:cTn id="8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2250"/>
                            </p:stCondLst>
                            <p:childTnLst>
                              <p:par>
                                <p:cTn id="90" presetID="1" presetClass="entr" presetSubtype="0" fill="hold" grpId="0" nodeType="afterEffect">
                                  <p:stCondLst>
                                    <p:cond delay="750"/>
                                  </p:stCondLst>
                                  <p:childTnLst>
                                    <p:set>
                                      <p:cBhvr>
                                        <p:cTn id="9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3000"/>
                            </p:stCondLst>
                            <p:childTnLst>
                              <p:par>
                                <p:cTn id="93" presetID="1" presetClass="entr" presetSubtype="0" fill="hold" grpId="0" nodeType="afterEffect">
                                  <p:stCondLst>
                                    <p:cond delay="750"/>
                                  </p:stCondLst>
                                  <p:childTnLst>
                                    <p:set>
                                      <p:cBhvr>
                                        <p:cTn id="9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3750"/>
                            </p:stCondLst>
                            <p:childTnLst>
                              <p:par>
                                <p:cTn id="96" presetID="1" presetClass="entr" presetSubtype="0" fill="hold" grpId="0" nodeType="afterEffect">
                                  <p:stCondLst>
                                    <p:cond delay="750"/>
                                  </p:stCondLst>
                                  <p:childTnLst>
                                    <p:set>
                                      <p:cBhvr>
                                        <p:cTn id="9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4500"/>
                            </p:stCondLst>
                            <p:childTnLst>
                              <p:par>
                                <p:cTn id="99" presetID="1" presetClass="entr" presetSubtype="0" fill="hold" grpId="0" nodeType="afterEffect">
                                  <p:stCondLst>
                                    <p:cond delay="750"/>
                                  </p:stCondLst>
                                  <p:childTnLst>
                                    <p:set>
                                      <p:cBhvr>
                                        <p:cTn id="10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5250"/>
                            </p:stCondLst>
                            <p:childTnLst>
                              <p:par>
                                <p:cTn id="102" presetID="1" presetClass="entr" presetSubtype="0" fill="hold" grpId="0" nodeType="afterEffect">
                                  <p:stCondLst>
                                    <p:cond delay="750"/>
                                  </p:stCondLst>
                                  <p:childTnLst>
                                    <p:set>
                                      <p:cBhvr>
                                        <p:cTn id="10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6000"/>
                            </p:stCondLst>
                            <p:childTnLst>
                              <p:par>
                                <p:cTn id="105" presetID="1" presetClass="entr" presetSubtype="0" fill="hold" grpId="0" nodeType="afterEffect">
                                  <p:stCondLst>
                                    <p:cond delay="750"/>
                                  </p:stCondLst>
                                  <p:childTnLst>
                                    <p:set>
                                      <p:cBhvr>
                                        <p:cTn id="10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6750"/>
                            </p:stCondLst>
                            <p:childTnLst>
                              <p:par>
                                <p:cTn id="108" presetID="1" presetClass="entr" presetSubtype="0" fill="hold" grpId="0" nodeType="afterEffect">
                                  <p:stCondLst>
                                    <p:cond delay="750"/>
                                  </p:stCondLst>
                                  <p:childTnLst>
                                    <p:set>
                                      <p:cBhvr>
                                        <p:cTn id="10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7500"/>
                            </p:stCondLst>
                            <p:childTnLst>
                              <p:par>
                                <p:cTn id="111" presetID="1" presetClass="entr" presetSubtype="0" fill="hold" grpId="0" nodeType="afterEffect">
                                  <p:stCondLst>
                                    <p:cond delay="750"/>
                                  </p:stCondLst>
                                  <p:childTnLst>
                                    <p:set>
                                      <p:cBhvr>
                                        <p:cTn id="11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8250"/>
                            </p:stCondLst>
                            <p:childTnLst>
                              <p:par>
                                <p:cTn id="114" presetID="1" presetClass="entr" presetSubtype="0" fill="hold" grpId="0" nodeType="afterEffect">
                                  <p:stCondLst>
                                    <p:cond delay="750"/>
                                  </p:stCondLst>
                                  <p:childTnLst>
                                    <p:set>
                                      <p:cBhvr>
                                        <p:cTn id="11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9000"/>
                            </p:stCondLst>
                            <p:childTnLst>
                              <p:par>
                                <p:cTn id="117" presetID="1" presetClass="entr" presetSubtype="0" fill="hold" grpId="0" nodeType="afterEffect">
                                  <p:stCondLst>
                                    <p:cond delay="750"/>
                                  </p:stCondLst>
                                  <p:childTnLst>
                                    <p:set>
                                      <p:cBhvr>
                                        <p:cTn id="11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9750"/>
                            </p:stCondLst>
                            <p:childTnLst>
                              <p:par>
                                <p:cTn id="120" presetID="1" presetClass="entr" presetSubtype="0" fill="hold" grpId="0" nodeType="afterEffect">
                                  <p:stCondLst>
                                    <p:cond delay="750"/>
                                  </p:stCondLst>
                                  <p:childTnLst>
                                    <p:set>
                                      <p:cBhvr>
                                        <p:cTn id="12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0500"/>
                            </p:stCondLst>
                            <p:childTnLst>
                              <p:par>
                                <p:cTn id="123" presetID="1" presetClass="entr" presetSubtype="0" fill="hold" grpId="0" nodeType="afterEffect">
                                  <p:stCondLst>
                                    <p:cond delay="750"/>
                                  </p:stCondLst>
                                  <p:childTnLst>
                                    <p:set>
                                      <p:cBhvr>
                                        <p:cTn id="12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6" name="beep.wav"/>
                                        </p:tgtEl>
                                      </p:cMediaNode>
                                    </p:audio>
                                  </p:subTnLst>
                                </p:cTn>
                              </p:par>
                            </p:childTnLst>
                          </p:cTn>
                        </p:par>
                        <p:par>
                          <p:cTn id="125" fill="hold">
                            <p:stCondLst>
                              <p:cond delay="11250"/>
                            </p:stCondLst>
                            <p:childTnLst>
                              <p:par>
                                <p:cTn id="126" presetID="1" presetClass="entr" presetSubtype="0" fill="hold" grpId="0" nodeType="afterEffect">
                                  <p:stCondLst>
                                    <p:cond delay="750"/>
                                  </p:stCondLst>
                                  <p:childTnLst>
                                    <p:set>
                                      <p:cBhvr>
                                        <p:cTn id="12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8"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A"/>
          <p:cNvSpPr/>
          <p:nvPr/>
        </p:nvSpPr>
        <p:spPr>
          <a:xfrm>
            <a:off x="6147363" y="3035290"/>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0" name="C"/>
          <p:cNvSpPr/>
          <p:nvPr/>
        </p:nvSpPr>
        <p:spPr>
          <a:xfrm>
            <a:off x="433272" y="303529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.13</a:t>
            </a:r>
          </a:p>
        </p:txBody>
      </p:sp>
      <p:sp>
        <p:nvSpPr>
          <p:cNvPr id="31" name="B"/>
          <p:cNvSpPr/>
          <p:nvPr/>
        </p:nvSpPr>
        <p:spPr>
          <a:xfrm>
            <a:off x="433272" y="4400549"/>
            <a:ext cx="5332906"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B.12</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2" name="D"/>
          <p:cNvSpPr/>
          <p:nvPr/>
        </p:nvSpPr>
        <p:spPr>
          <a:xfrm>
            <a:off x="6147365" y="4400550"/>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5" y="-1028700"/>
            <a:ext cx="609600" cy="609600"/>
          </a:xfrm>
          <a:prstGeom prst="rect">
            <a:avLst/>
          </a:prstGeom>
        </p:spPr>
      </p:pic>
      <p:pic>
        <p:nvPicPr>
          <p:cNvPr id="2" name="Picture 1">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pic>
        <p:nvPicPr>
          <p:cNvPr id="3" name="Picture 2"/>
          <p:cNvPicPr>
            <a:picLocks noChangeAspect="1"/>
          </p:cNvPicPr>
          <p:nvPr/>
        </p:nvPicPr>
        <p:blipFill>
          <a:blip r:embed="rId13"/>
          <a:stretch>
            <a:fillRect/>
          </a:stretch>
        </p:blipFill>
        <p:spPr>
          <a:xfrm>
            <a:off x="5015230" y="636905"/>
            <a:ext cx="1959610" cy="2067560"/>
          </a:xfrm>
          <a:prstGeom prst="rect">
            <a:avLst/>
          </a:prstGeom>
        </p:spPr>
      </p:pic>
    </p:spTree>
    <p:extLst>
      <p:ext uri="{BB962C8B-B14F-4D97-AF65-F5344CB8AC3E}">
        <p14:creationId xmlns:p14="http://schemas.microsoft.com/office/powerpoint/2010/main" val="2555331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par>
                                <p:cTn id="40" presetID="16" presetClass="entr" presetSubtype="21"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fill="hold" grpId="1" nodeType="clickEffect">
                                  <p:stCondLst>
                                    <p:cond delay="0"/>
                                  </p:stCondLst>
                                  <p:childTnLst>
                                    <p:animClr clrSpc="hsl" dir="cw">
                                      <p:cBhvr override="childStyle">
                                        <p:cTn id="47" dur="500" fill="hold"/>
                                        <p:tgtEl>
                                          <p:spTgt spid="29"/>
                                        </p:tgtEl>
                                        <p:attrNameLst>
                                          <p:attrName>style.color</p:attrName>
                                        </p:attrNameLst>
                                      </p:cBhvr>
                                      <p:by>
                                        <p:hsl h="7200000" s="0" l="0"/>
                                      </p:by>
                                    </p:animClr>
                                    <p:animClr clrSpc="hsl" dir="cw">
                                      <p:cBhvr>
                                        <p:cTn id="48" dur="500" fill="hold"/>
                                        <p:tgtEl>
                                          <p:spTgt spid="29"/>
                                        </p:tgtEl>
                                        <p:attrNameLst>
                                          <p:attrName>fillcolor</p:attrName>
                                        </p:attrNameLst>
                                      </p:cBhvr>
                                      <p:by>
                                        <p:hsl h="7200000" s="0" l="0"/>
                                      </p:by>
                                    </p:animClr>
                                    <p:animClr clrSpc="hsl" dir="cw">
                                      <p:cBhvr>
                                        <p:cTn id="49" dur="500" fill="hold"/>
                                        <p:tgtEl>
                                          <p:spTgt spid="29"/>
                                        </p:tgtEl>
                                        <p:attrNameLst>
                                          <p:attrName>stroke.color</p:attrName>
                                        </p:attrNameLst>
                                      </p:cBhvr>
                                      <p:by>
                                        <p:hsl h="7200000" s="0" l="0"/>
                                      </p:by>
                                    </p:animClr>
                                    <p:set>
                                      <p:cBhvr>
                                        <p:cTn id="50" dur="500" fill="hold"/>
                                        <p:tgtEl>
                                          <p:spTgt spid="29"/>
                                        </p:tgtEl>
                                        <p:attrNameLst>
                                          <p:attrName>fill.type</p:attrName>
                                        </p:attrNameLst>
                                      </p:cBhvr>
                                      <p:to>
                                        <p:strVal val="solid"/>
                                      </p:to>
                                    </p:set>
                                  </p:childTnLst>
                                  <p:subTnLst>
                                    <p:audio>
                                      <p:cMediaNode>
                                        <p:cTn display="0" masterRel="sameClick">
                                          <p:stCondLst>
                                            <p:cond evt="begin" delay="0">
                                              <p:tn val="46"/>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49" presetClass="exit" presetSubtype="0" accel="100000" fill="hold" grpId="1" nodeType="clickEffect">
                                  <p:stCondLst>
                                    <p:cond delay="0"/>
                                  </p:stCondLst>
                                  <p:childTnLst>
                                    <p:anim calcmode="lin" valueType="num">
                                      <p:cBhvr>
                                        <p:cTn id="55" dur="500"/>
                                        <p:tgtEl>
                                          <p:spTgt spid="30"/>
                                        </p:tgtEl>
                                        <p:attrNameLst>
                                          <p:attrName>ppt_w</p:attrName>
                                        </p:attrNameLst>
                                      </p:cBhvr>
                                      <p:tavLst>
                                        <p:tav tm="0">
                                          <p:val>
                                            <p:strVal val="ppt_w"/>
                                          </p:val>
                                        </p:tav>
                                        <p:tav tm="100000">
                                          <p:val>
                                            <p:fltVal val="0"/>
                                          </p:val>
                                        </p:tav>
                                      </p:tavLst>
                                    </p:anim>
                                    <p:anim calcmode="lin" valueType="num">
                                      <p:cBhvr>
                                        <p:cTn id="56" dur="500"/>
                                        <p:tgtEl>
                                          <p:spTgt spid="30"/>
                                        </p:tgtEl>
                                        <p:attrNameLst>
                                          <p:attrName>ppt_h</p:attrName>
                                        </p:attrNameLst>
                                      </p:cBhvr>
                                      <p:tavLst>
                                        <p:tav tm="0">
                                          <p:val>
                                            <p:strVal val="ppt_h"/>
                                          </p:val>
                                        </p:tav>
                                        <p:tav tm="100000">
                                          <p:val>
                                            <p:fltVal val="0"/>
                                          </p:val>
                                        </p:tav>
                                      </p:tavLst>
                                    </p:anim>
                                    <p:anim calcmode="lin" valueType="num">
                                      <p:cBhvr>
                                        <p:cTn id="57" dur="500"/>
                                        <p:tgtEl>
                                          <p:spTgt spid="30"/>
                                        </p:tgtEl>
                                        <p:attrNameLst>
                                          <p:attrName>style.rotation</p:attrName>
                                        </p:attrNameLst>
                                      </p:cBhvr>
                                      <p:tavLst>
                                        <p:tav tm="0">
                                          <p:val>
                                            <p:fltVal val="0"/>
                                          </p:val>
                                        </p:tav>
                                        <p:tav tm="100000">
                                          <p:val>
                                            <p:fltVal val="360"/>
                                          </p:val>
                                        </p:tav>
                                      </p:tavLst>
                                    </p:anim>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49" presetClass="exit" presetSubtype="0" accel="100000" fill="hold" grpId="1" nodeType="clickEffect">
                                  <p:stCondLst>
                                    <p:cond delay="0"/>
                                  </p:stCondLst>
                                  <p:childTnLst>
                                    <p:anim calcmode="lin" valueType="num">
                                      <p:cBhvr>
                                        <p:cTn id="64" dur="500"/>
                                        <p:tgtEl>
                                          <p:spTgt spid="32"/>
                                        </p:tgtEl>
                                        <p:attrNameLst>
                                          <p:attrName>ppt_w</p:attrName>
                                        </p:attrNameLst>
                                      </p:cBhvr>
                                      <p:tavLst>
                                        <p:tav tm="0">
                                          <p:val>
                                            <p:strVal val="ppt_w"/>
                                          </p:val>
                                        </p:tav>
                                        <p:tav tm="100000">
                                          <p:val>
                                            <p:fltVal val="0"/>
                                          </p:val>
                                        </p:tav>
                                      </p:tavLst>
                                    </p:anim>
                                    <p:anim calcmode="lin" valueType="num">
                                      <p:cBhvr>
                                        <p:cTn id="65" dur="500"/>
                                        <p:tgtEl>
                                          <p:spTgt spid="32"/>
                                        </p:tgtEl>
                                        <p:attrNameLst>
                                          <p:attrName>ppt_h</p:attrName>
                                        </p:attrNameLst>
                                      </p:cBhvr>
                                      <p:tavLst>
                                        <p:tav tm="0">
                                          <p:val>
                                            <p:strVal val="ppt_h"/>
                                          </p:val>
                                        </p:tav>
                                        <p:tav tm="100000">
                                          <p:val>
                                            <p:fltVal val="0"/>
                                          </p:val>
                                        </p:tav>
                                      </p:tavLst>
                                    </p:anim>
                                    <p:anim calcmode="lin" valueType="num">
                                      <p:cBhvr>
                                        <p:cTn id="66" dur="500"/>
                                        <p:tgtEl>
                                          <p:spTgt spid="32"/>
                                        </p:tgtEl>
                                        <p:attrNameLst>
                                          <p:attrName>style.rotation</p:attrName>
                                        </p:attrNameLst>
                                      </p:cBhvr>
                                      <p:tavLst>
                                        <p:tav tm="0">
                                          <p:val>
                                            <p:fltVal val="0"/>
                                          </p:val>
                                        </p:tav>
                                        <p:tav tm="100000">
                                          <p:val>
                                            <p:fltVal val="360"/>
                                          </p:val>
                                        </p:tav>
                                      </p:tavLst>
                                    </p:anim>
                                    <p:animEffect transition="out" filter="fade">
                                      <p:cBhvr>
                                        <p:cTn id="67" dur="500"/>
                                        <p:tgtEl>
                                          <p:spTgt spid="32"/>
                                        </p:tgtEl>
                                      </p:cBhvr>
                                    </p:animEffect>
                                    <p:set>
                                      <p:cBhvr>
                                        <p:cTn id="68"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31"/>
                    </p:tgtEl>
                  </p:cond>
                </p:stCondLst>
                <p:endSync evt="end" delay="0">
                  <p:rtn val="all"/>
                </p:endSync>
                <p:childTnLst>
                  <p:par>
                    <p:cTn id="70" fill="hold">
                      <p:stCondLst>
                        <p:cond delay="0"/>
                      </p:stCondLst>
                      <p:childTnLst>
                        <p:par>
                          <p:cTn id="71" fill="hold">
                            <p:stCondLst>
                              <p:cond delay="0"/>
                            </p:stCondLst>
                            <p:childTnLst>
                              <p:par>
                                <p:cTn id="72" presetID="49" presetClass="exit" presetSubtype="0" accel="100000" fill="hold" grpId="1" nodeType="clickEffect">
                                  <p:stCondLst>
                                    <p:cond delay="0"/>
                                  </p:stCondLst>
                                  <p:childTnLst>
                                    <p:anim calcmode="lin" valueType="num">
                                      <p:cBhvr>
                                        <p:cTn id="73" dur="500"/>
                                        <p:tgtEl>
                                          <p:spTgt spid="31"/>
                                        </p:tgtEl>
                                        <p:attrNameLst>
                                          <p:attrName>ppt_w</p:attrName>
                                        </p:attrNameLst>
                                      </p:cBhvr>
                                      <p:tavLst>
                                        <p:tav tm="0">
                                          <p:val>
                                            <p:strVal val="ppt_w"/>
                                          </p:val>
                                        </p:tav>
                                        <p:tav tm="100000">
                                          <p:val>
                                            <p:fltVal val="0"/>
                                          </p:val>
                                        </p:tav>
                                      </p:tavLst>
                                    </p:anim>
                                    <p:anim calcmode="lin" valueType="num">
                                      <p:cBhvr>
                                        <p:cTn id="74" dur="500"/>
                                        <p:tgtEl>
                                          <p:spTgt spid="31"/>
                                        </p:tgtEl>
                                        <p:attrNameLst>
                                          <p:attrName>ppt_h</p:attrName>
                                        </p:attrNameLst>
                                      </p:cBhvr>
                                      <p:tavLst>
                                        <p:tav tm="0">
                                          <p:val>
                                            <p:strVal val="ppt_h"/>
                                          </p:val>
                                        </p:tav>
                                        <p:tav tm="100000">
                                          <p:val>
                                            <p:fltVal val="0"/>
                                          </p:val>
                                        </p:tav>
                                      </p:tavLst>
                                    </p:anim>
                                    <p:anim calcmode="lin" valueType="num">
                                      <p:cBhvr>
                                        <p:cTn id="75" dur="500"/>
                                        <p:tgtEl>
                                          <p:spTgt spid="31"/>
                                        </p:tgtEl>
                                        <p:attrNameLst>
                                          <p:attrName>style.rotation</p:attrName>
                                        </p:attrNameLst>
                                      </p:cBhvr>
                                      <p:tavLst>
                                        <p:tav tm="0">
                                          <p:val>
                                            <p:fltVal val="0"/>
                                          </p:val>
                                        </p:tav>
                                        <p:tav tm="100000">
                                          <p:val>
                                            <p:fltVal val="360"/>
                                          </p:val>
                                        </p:tav>
                                      </p:tavLst>
                                    </p:anim>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750"/>
                                  </p:stCondLst>
                                  <p:childTnLst>
                                    <p:set>
                                      <p:cBhvr>
                                        <p:cTn id="8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750"/>
                            </p:stCondLst>
                            <p:childTnLst>
                              <p:par>
                                <p:cTn id="84" presetID="1" presetClass="entr" presetSubtype="0" fill="hold" grpId="0" nodeType="afterEffect">
                                  <p:stCondLst>
                                    <p:cond delay="750"/>
                                  </p:stCondLst>
                                  <p:childTnLst>
                                    <p:set>
                                      <p:cBhvr>
                                        <p:cTn id="8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1500"/>
                            </p:stCondLst>
                            <p:childTnLst>
                              <p:par>
                                <p:cTn id="87" presetID="1" presetClass="entr" presetSubtype="0" fill="hold" grpId="0" nodeType="afterEffect">
                                  <p:stCondLst>
                                    <p:cond delay="750"/>
                                  </p:stCondLst>
                                  <p:childTnLst>
                                    <p:set>
                                      <p:cBhvr>
                                        <p:cTn id="8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2250"/>
                            </p:stCondLst>
                            <p:childTnLst>
                              <p:par>
                                <p:cTn id="90" presetID="1" presetClass="entr" presetSubtype="0" fill="hold" grpId="0" nodeType="afterEffect">
                                  <p:stCondLst>
                                    <p:cond delay="750"/>
                                  </p:stCondLst>
                                  <p:childTnLst>
                                    <p:set>
                                      <p:cBhvr>
                                        <p:cTn id="9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3000"/>
                            </p:stCondLst>
                            <p:childTnLst>
                              <p:par>
                                <p:cTn id="93" presetID="1" presetClass="entr" presetSubtype="0" fill="hold" grpId="0" nodeType="afterEffect">
                                  <p:stCondLst>
                                    <p:cond delay="750"/>
                                  </p:stCondLst>
                                  <p:childTnLst>
                                    <p:set>
                                      <p:cBhvr>
                                        <p:cTn id="9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3750"/>
                            </p:stCondLst>
                            <p:childTnLst>
                              <p:par>
                                <p:cTn id="96" presetID="1" presetClass="entr" presetSubtype="0" fill="hold" grpId="0" nodeType="afterEffect">
                                  <p:stCondLst>
                                    <p:cond delay="750"/>
                                  </p:stCondLst>
                                  <p:childTnLst>
                                    <p:set>
                                      <p:cBhvr>
                                        <p:cTn id="9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4500"/>
                            </p:stCondLst>
                            <p:childTnLst>
                              <p:par>
                                <p:cTn id="99" presetID="1" presetClass="entr" presetSubtype="0" fill="hold" grpId="0" nodeType="afterEffect">
                                  <p:stCondLst>
                                    <p:cond delay="750"/>
                                  </p:stCondLst>
                                  <p:childTnLst>
                                    <p:set>
                                      <p:cBhvr>
                                        <p:cTn id="10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5250"/>
                            </p:stCondLst>
                            <p:childTnLst>
                              <p:par>
                                <p:cTn id="102" presetID="1" presetClass="entr" presetSubtype="0" fill="hold" grpId="0" nodeType="afterEffect">
                                  <p:stCondLst>
                                    <p:cond delay="750"/>
                                  </p:stCondLst>
                                  <p:childTnLst>
                                    <p:set>
                                      <p:cBhvr>
                                        <p:cTn id="10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6000"/>
                            </p:stCondLst>
                            <p:childTnLst>
                              <p:par>
                                <p:cTn id="105" presetID="1" presetClass="entr" presetSubtype="0" fill="hold" grpId="0" nodeType="afterEffect">
                                  <p:stCondLst>
                                    <p:cond delay="750"/>
                                  </p:stCondLst>
                                  <p:childTnLst>
                                    <p:set>
                                      <p:cBhvr>
                                        <p:cTn id="10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6750"/>
                            </p:stCondLst>
                            <p:childTnLst>
                              <p:par>
                                <p:cTn id="108" presetID="1" presetClass="entr" presetSubtype="0" fill="hold" grpId="0" nodeType="afterEffect">
                                  <p:stCondLst>
                                    <p:cond delay="750"/>
                                  </p:stCondLst>
                                  <p:childTnLst>
                                    <p:set>
                                      <p:cBhvr>
                                        <p:cTn id="10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7500"/>
                            </p:stCondLst>
                            <p:childTnLst>
                              <p:par>
                                <p:cTn id="111" presetID="1" presetClass="entr" presetSubtype="0" fill="hold" grpId="0" nodeType="afterEffect">
                                  <p:stCondLst>
                                    <p:cond delay="750"/>
                                  </p:stCondLst>
                                  <p:childTnLst>
                                    <p:set>
                                      <p:cBhvr>
                                        <p:cTn id="11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8250"/>
                            </p:stCondLst>
                            <p:childTnLst>
                              <p:par>
                                <p:cTn id="114" presetID="1" presetClass="entr" presetSubtype="0" fill="hold" grpId="0" nodeType="afterEffect">
                                  <p:stCondLst>
                                    <p:cond delay="750"/>
                                  </p:stCondLst>
                                  <p:childTnLst>
                                    <p:set>
                                      <p:cBhvr>
                                        <p:cTn id="11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9000"/>
                            </p:stCondLst>
                            <p:childTnLst>
                              <p:par>
                                <p:cTn id="117" presetID="1" presetClass="entr" presetSubtype="0" fill="hold" grpId="0" nodeType="afterEffect">
                                  <p:stCondLst>
                                    <p:cond delay="750"/>
                                  </p:stCondLst>
                                  <p:childTnLst>
                                    <p:set>
                                      <p:cBhvr>
                                        <p:cTn id="11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9750"/>
                            </p:stCondLst>
                            <p:childTnLst>
                              <p:par>
                                <p:cTn id="120" presetID="1" presetClass="entr" presetSubtype="0" fill="hold" grpId="0" nodeType="afterEffect">
                                  <p:stCondLst>
                                    <p:cond delay="750"/>
                                  </p:stCondLst>
                                  <p:childTnLst>
                                    <p:set>
                                      <p:cBhvr>
                                        <p:cTn id="12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0500"/>
                            </p:stCondLst>
                            <p:childTnLst>
                              <p:par>
                                <p:cTn id="123" presetID="1" presetClass="entr" presetSubtype="0" fill="hold" grpId="0" nodeType="afterEffect">
                                  <p:stCondLst>
                                    <p:cond delay="750"/>
                                  </p:stCondLst>
                                  <p:childTnLst>
                                    <p:set>
                                      <p:cBhvr>
                                        <p:cTn id="12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6" name="beep.wav"/>
                                        </p:tgtEl>
                                      </p:cMediaNode>
                                    </p:audio>
                                  </p:subTnLst>
                                </p:cTn>
                              </p:par>
                            </p:childTnLst>
                          </p:cTn>
                        </p:par>
                        <p:par>
                          <p:cTn id="125" fill="hold">
                            <p:stCondLst>
                              <p:cond delay="11250"/>
                            </p:stCondLst>
                            <p:childTnLst>
                              <p:par>
                                <p:cTn id="126" presetID="1" presetClass="entr" presetSubtype="0" fill="hold" grpId="0" nodeType="afterEffect">
                                  <p:stCondLst>
                                    <p:cond delay="750"/>
                                  </p:stCondLst>
                                  <p:childTnLst>
                                    <p:set>
                                      <p:cBhvr>
                                        <p:cTn id="12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8"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A"/>
          <p:cNvSpPr/>
          <p:nvPr/>
        </p:nvSpPr>
        <p:spPr>
          <a:xfrm>
            <a:off x="6196469" y="4404940"/>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8</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0" name="C"/>
          <p:cNvSpPr/>
          <p:nvPr/>
        </p:nvSpPr>
        <p:spPr>
          <a:xfrm>
            <a:off x="433272" y="303529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.5</a:t>
            </a:r>
          </a:p>
        </p:txBody>
      </p:sp>
      <p:sp>
        <p:nvSpPr>
          <p:cNvPr id="31" name="B"/>
          <p:cNvSpPr/>
          <p:nvPr/>
        </p:nvSpPr>
        <p:spPr>
          <a:xfrm>
            <a:off x="433272" y="4404994"/>
            <a:ext cx="5332906"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B.9</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2" name="D"/>
          <p:cNvSpPr/>
          <p:nvPr/>
        </p:nvSpPr>
        <p:spPr>
          <a:xfrm>
            <a:off x="6079962"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.7</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5" y="-1028700"/>
            <a:ext cx="609600" cy="609600"/>
          </a:xfrm>
          <a:prstGeom prst="rect">
            <a:avLst/>
          </a:prstGeom>
        </p:spPr>
      </p:pic>
      <p:pic>
        <p:nvPicPr>
          <p:cNvPr id="2" name="Picture 1">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pic>
        <p:nvPicPr>
          <p:cNvPr id="3" name="Picture 2"/>
          <p:cNvPicPr>
            <a:picLocks noChangeAspect="1"/>
          </p:cNvPicPr>
          <p:nvPr/>
        </p:nvPicPr>
        <p:blipFill>
          <a:blip r:embed="rId13"/>
          <a:stretch>
            <a:fillRect/>
          </a:stretch>
        </p:blipFill>
        <p:spPr>
          <a:xfrm>
            <a:off x="4658995" y="914400"/>
            <a:ext cx="2812415" cy="1336675"/>
          </a:xfrm>
          <a:prstGeom prst="rect">
            <a:avLst/>
          </a:prstGeom>
        </p:spPr>
      </p:pic>
    </p:spTree>
    <p:extLst>
      <p:ext uri="{BB962C8B-B14F-4D97-AF65-F5344CB8AC3E}">
        <p14:creationId xmlns:p14="http://schemas.microsoft.com/office/powerpoint/2010/main" val="2943992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par>
                                <p:cTn id="40" presetID="16" presetClass="entr" presetSubtype="21"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fill="hold" grpId="1" nodeType="clickEffect">
                                  <p:stCondLst>
                                    <p:cond delay="0"/>
                                  </p:stCondLst>
                                  <p:childTnLst>
                                    <p:animClr clrSpc="hsl" dir="cw">
                                      <p:cBhvr override="childStyle">
                                        <p:cTn id="47" dur="500" fill="hold"/>
                                        <p:tgtEl>
                                          <p:spTgt spid="29"/>
                                        </p:tgtEl>
                                        <p:attrNameLst>
                                          <p:attrName>style.color</p:attrName>
                                        </p:attrNameLst>
                                      </p:cBhvr>
                                      <p:by>
                                        <p:hsl h="7200000" s="0" l="0"/>
                                      </p:by>
                                    </p:animClr>
                                    <p:animClr clrSpc="hsl" dir="cw">
                                      <p:cBhvr>
                                        <p:cTn id="48" dur="500" fill="hold"/>
                                        <p:tgtEl>
                                          <p:spTgt spid="29"/>
                                        </p:tgtEl>
                                        <p:attrNameLst>
                                          <p:attrName>fillcolor</p:attrName>
                                        </p:attrNameLst>
                                      </p:cBhvr>
                                      <p:by>
                                        <p:hsl h="7200000" s="0" l="0"/>
                                      </p:by>
                                    </p:animClr>
                                    <p:animClr clrSpc="hsl" dir="cw">
                                      <p:cBhvr>
                                        <p:cTn id="49" dur="500" fill="hold"/>
                                        <p:tgtEl>
                                          <p:spTgt spid="29"/>
                                        </p:tgtEl>
                                        <p:attrNameLst>
                                          <p:attrName>stroke.color</p:attrName>
                                        </p:attrNameLst>
                                      </p:cBhvr>
                                      <p:by>
                                        <p:hsl h="7200000" s="0" l="0"/>
                                      </p:by>
                                    </p:animClr>
                                    <p:set>
                                      <p:cBhvr>
                                        <p:cTn id="50" dur="500" fill="hold"/>
                                        <p:tgtEl>
                                          <p:spTgt spid="29"/>
                                        </p:tgtEl>
                                        <p:attrNameLst>
                                          <p:attrName>fill.type</p:attrName>
                                        </p:attrNameLst>
                                      </p:cBhvr>
                                      <p:to>
                                        <p:strVal val="solid"/>
                                      </p:to>
                                    </p:set>
                                  </p:childTnLst>
                                  <p:subTnLst>
                                    <p:audio>
                                      <p:cMediaNode>
                                        <p:cTn display="0" masterRel="sameClick">
                                          <p:stCondLst>
                                            <p:cond evt="begin" delay="0">
                                              <p:tn val="46"/>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49" presetClass="exit" presetSubtype="0" accel="100000" fill="hold" grpId="1" nodeType="clickEffect">
                                  <p:stCondLst>
                                    <p:cond delay="0"/>
                                  </p:stCondLst>
                                  <p:childTnLst>
                                    <p:anim calcmode="lin" valueType="num">
                                      <p:cBhvr>
                                        <p:cTn id="55" dur="500"/>
                                        <p:tgtEl>
                                          <p:spTgt spid="30"/>
                                        </p:tgtEl>
                                        <p:attrNameLst>
                                          <p:attrName>ppt_w</p:attrName>
                                        </p:attrNameLst>
                                      </p:cBhvr>
                                      <p:tavLst>
                                        <p:tav tm="0">
                                          <p:val>
                                            <p:strVal val="ppt_w"/>
                                          </p:val>
                                        </p:tav>
                                        <p:tav tm="100000">
                                          <p:val>
                                            <p:fltVal val="0"/>
                                          </p:val>
                                        </p:tav>
                                      </p:tavLst>
                                    </p:anim>
                                    <p:anim calcmode="lin" valueType="num">
                                      <p:cBhvr>
                                        <p:cTn id="56" dur="500"/>
                                        <p:tgtEl>
                                          <p:spTgt spid="30"/>
                                        </p:tgtEl>
                                        <p:attrNameLst>
                                          <p:attrName>ppt_h</p:attrName>
                                        </p:attrNameLst>
                                      </p:cBhvr>
                                      <p:tavLst>
                                        <p:tav tm="0">
                                          <p:val>
                                            <p:strVal val="ppt_h"/>
                                          </p:val>
                                        </p:tav>
                                        <p:tav tm="100000">
                                          <p:val>
                                            <p:fltVal val="0"/>
                                          </p:val>
                                        </p:tav>
                                      </p:tavLst>
                                    </p:anim>
                                    <p:anim calcmode="lin" valueType="num">
                                      <p:cBhvr>
                                        <p:cTn id="57" dur="500"/>
                                        <p:tgtEl>
                                          <p:spTgt spid="30"/>
                                        </p:tgtEl>
                                        <p:attrNameLst>
                                          <p:attrName>style.rotation</p:attrName>
                                        </p:attrNameLst>
                                      </p:cBhvr>
                                      <p:tavLst>
                                        <p:tav tm="0">
                                          <p:val>
                                            <p:fltVal val="0"/>
                                          </p:val>
                                        </p:tav>
                                        <p:tav tm="100000">
                                          <p:val>
                                            <p:fltVal val="360"/>
                                          </p:val>
                                        </p:tav>
                                      </p:tavLst>
                                    </p:anim>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49" presetClass="exit" presetSubtype="0" accel="100000" fill="hold" grpId="1" nodeType="clickEffect">
                                  <p:stCondLst>
                                    <p:cond delay="0"/>
                                  </p:stCondLst>
                                  <p:childTnLst>
                                    <p:anim calcmode="lin" valueType="num">
                                      <p:cBhvr>
                                        <p:cTn id="64" dur="500"/>
                                        <p:tgtEl>
                                          <p:spTgt spid="32"/>
                                        </p:tgtEl>
                                        <p:attrNameLst>
                                          <p:attrName>ppt_w</p:attrName>
                                        </p:attrNameLst>
                                      </p:cBhvr>
                                      <p:tavLst>
                                        <p:tav tm="0">
                                          <p:val>
                                            <p:strVal val="ppt_w"/>
                                          </p:val>
                                        </p:tav>
                                        <p:tav tm="100000">
                                          <p:val>
                                            <p:fltVal val="0"/>
                                          </p:val>
                                        </p:tav>
                                      </p:tavLst>
                                    </p:anim>
                                    <p:anim calcmode="lin" valueType="num">
                                      <p:cBhvr>
                                        <p:cTn id="65" dur="500"/>
                                        <p:tgtEl>
                                          <p:spTgt spid="32"/>
                                        </p:tgtEl>
                                        <p:attrNameLst>
                                          <p:attrName>ppt_h</p:attrName>
                                        </p:attrNameLst>
                                      </p:cBhvr>
                                      <p:tavLst>
                                        <p:tav tm="0">
                                          <p:val>
                                            <p:strVal val="ppt_h"/>
                                          </p:val>
                                        </p:tav>
                                        <p:tav tm="100000">
                                          <p:val>
                                            <p:fltVal val="0"/>
                                          </p:val>
                                        </p:tav>
                                      </p:tavLst>
                                    </p:anim>
                                    <p:anim calcmode="lin" valueType="num">
                                      <p:cBhvr>
                                        <p:cTn id="66" dur="500"/>
                                        <p:tgtEl>
                                          <p:spTgt spid="32"/>
                                        </p:tgtEl>
                                        <p:attrNameLst>
                                          <p:attrName>style.rotation</p:attrName>
                                        </p:attrNameLst>
                                      </p:cBhvr>
                                      <p:tavLst>
                                        <p:tav tm="0">
                                          <p:val>
                                            <p:fltVal val="0"/>
                                          </p:val>
                                        </p:tav>
                                        <p:tav tm="100000">
                                          <p:val>
                                            <p:fltVal val="360"/>
                                          </p:val>
                                        </p:tav>
                                      </p:tavLst>
                                    </p:anim>
                                    <p:animEffect transition="out" filter="fade">
                                      <p:cBhvr>
                                        <p:cTn id="67" dur="500"/>
                                        <p:tgtEl>
                                          <p:spTgt spid="32"/>
                                        </p:tgtEl>
                                      </p:cBhvr>
                                    </p:animEffect>
                                    <p:set>
                                      <p:cBhvr>
                                        <p:cTn id="68"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31"/>
                    </p:tgtEl>
                  </p:cond>
                </p:stCondLst>
                <p:endSync evt="end" delay="0">
                  <p:rtn val="all"/>
                </p:endSync>
                <p:childTnLst>
                  <p:par>
                    <p:cTn id="70" fill="hold">
                      <p:stCondLst>
                        <p:cond delay="0"/>
                      </p:stCondLst>
                      <p:childTnLst>
                        <p:par>
                          <p:cTn id="71" fill="hold">
                            <p:stCondLst>
                              <p:cond delay="0"/>
                            </p:stCondLst>
                            <p:childTnLst>
                              <p:par>
                                <p:cTn id="72" presetID="49" presetClass="exit" presetSubtype="0" accel="100000" fill="hold" grpId="1" nodeType="clickEffect">
                                  <p:stCondLst>
                                    <p:cond delay="0"/>
                                  </p:stCondLst>
                                  <p:childTnLst>
                                    <p:anim calcmode="lin" valueType="num">
                                      <p:cBhvr>
                                        <p:cTn id="73" dur="500"/>
                                        <p:tgtEl>
                                          <p:spTgt spid="31"/>
                                        </p:tgtEl>
                                        <p:attrNameLst>
                                          <p:attrName>ppt_w</p:attrName>
                                        </p:attrNameLst>
                                      </p:cBhvr>
                                      <p:tavLst>
                                        <p:tav tm="0">
                                          <p:val>
                                            <p:strVal val="ppt_w"/>
                                          </p:val>
                                        </p:tav>
                                        <p:tav tm="100000">
                                          <p:val>
                                            <p:fltVal val="0"/>
                                          </p:val>
                                        </p:tav>
                                      </p:tavLst>
                                    </p:anim>
                                    <p:anim calcmode="lin" valueType="num">
                                      <p:cBhvr>
                                        <p:cTn id="74" dur="500"/>
                                        <p:tgtEl>
                                          <p:spTgt spid="31"/>
                                        </p:tgtEl>
                                        <p:attrNameLst>
                                          <p:attrName>ppt_h</p:attrName>
                                        </p:attrNameLst>
                                      </p:cBhvr>
                                      <p:tavLst>
                                        <p:tav tm="0">
                                          <p:val>
                                            <p:strVal val="ppt_h"/>
                                          </p:val>
                                        </p:tav>
                                        <p:tav tm="100000">
                                          <p:val>
                                            <p:fltVal val="0"/>
                                          </p:val>
                                        </p:tav>
                                      </p:tavLst>
                                    </p:anim>
                                    <p:anim calcmode="lin" valueType="num">
                                      <p:cBhvr>
                                        <p:cTn id="75" dur="500"/>
                                        <p:tgtEl>
                                          <p:spTgt spid="31"/>
                                        </p:tgtEl>
                                        <p:attrNameLst>
                                          <p:attrName>style.rotation</p:attrName>
                                        </p:attrNameLst>
                                      </p:cBhvr>
                                      <p:tavLst>
                                        <p:tav tm="0">
                                          <p:val>
                                            <p:fltVal val="0"/>
                                          </p:val>
                                        </p:tav>
                                        <p:tav tm="100000">
                                          <p:val>
                                            <p:fltVal val="360"/>
                                          </p:val>
                                        </p:tav>
                                      </p:tavLst>
                                    </p:anim>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750"/>
                                  </p:stCondLst>
                                  <p:childTnLst>
                                    <p:set>
                                      <p:cBhvr>
                                        <p:cTn id="8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750"/>
                            </p:stCondLst>
                            <p:childTnLst>
                              <p:par>
                                <p:cTn id="84" presetID="1" presetClass="entr" presetSubtype="0" fill="hold" grpId="0" nodeType="afterEffect">
                                  <p:stCondLst>
                                    <p:cond delay="750"/>
                                  </p:stCondLst>
                                  <p:childTnLst>
                                    <p:set>
                                      <p:cBhvr>
                                        <p:cTn id="8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1500"/>
                            </p:stCondLst>
                            <p:childTnLst>
                              <p:par>
                                <p:cTn id="87" presetID="1" presetClass="entr" presetSubtype="0" fill="hold" grpId="0" nodeType="afterEffect">
                                  <p:stCondLst>
                                    <p:cond delay="750"/>
                                  </p:stCondLst>
                                  <p:childTnLst>
                                    <p:set>
                                      <p:cBhvr>
                                        <p:cTn id="8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2250"/>
                            </p:stCondLst>
                            <p:childTnLst>
                              <p:par>
                                <p:cTn id="90" presetID="1" presetClass="entr" presetSubtype="0" fill="hold" grpId="0" nodeType="afterEffect">
                                  <p:stCondLst>
                                    <p:cond delay="750"/>
                                  </p:stCondLst>
                                  <p:childTnLst>
                                    <p:set>
                                      <p:cBhvr>
                                        <p:cTn id="9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3000"/>
                            </p:stCondLst>
                            <p:childTnLst>
                              <p:par>
                                <p:cTn id="93" presetID="1" presetClass="entr" presetSubtype="0" fill="hold" grpId="0" nodeType="afterEffect">
                                  <p:stCondLst>
                                    <p:cond delay="750"/>
                                  </p:stCondLst>
                                  <p:childTnLst>
                                    <p:set>
                                      <p:cBhvr>
                                        <p:cTn id="9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3750"/>
                            </p:stCondLst>
                            <p:childTnLst>
                              <p:par>
                                <p:cTn id="96" presetID="1" presetClass="entr" presetSubtype="0" fill="hold" grpId="0" nodeType="afterEffect">
                                  <p:stCondLst>
                                    <p:cond delay="750"/>
                                  </p:stCondLst>
                                  <p:childTnLst>
                                    <p:set>
                                      <p:cBhvr>
                                        <p:cTn id="9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4500"/>
                            </p:stCondLst>
                            <p:childTnLst>
                              <p:par>
                                <p:cTn id="99" presetID="1" presetClass="entr" presetSubtype="0" fill="hold" grpId="0" nodeType="afterEffect">
                                  <p:stCondLst>
                                    <p:cond delay="750"/>
                                  </p:stCondLst>
                                  <p:childTnLst>
                                    <p:set>
                                      <p:cBhvr>
                                        <p:cTn id="10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5250"/>
                            </p:stCondLst>
                            <p:childTnLst>
                              <p:par>
                                <p:cTn id="102" presetID="1" presetClass="entr" presetSubtype="0" fill="hold" grpId="0" nodeType="afterEffect">
                                  <p:stCondLst>
                                    <p:cond delay="750"/>
                                  </p:stCondLst>
                                  <p:childTnLst>
                                    <p:set>
                                      <p:cBhvr>
                                        <p:cTn id="10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6000"/>
                            </p:stCondLst>
                            <p:childTnLst>
                              <p:par>
                                <p:cTn id="105" presetID="1" presetClass="entr" presetSubtype="0" fill="hold" grpId="0" nodeType="afterEffect">
                                  <p:stCondLst>
                                    <p:cond delay="750"/>
                                  </p:stCondLst>
                                  <p:childTnLst>
                                    <p:set>
                                      <p:cBhvr>
                                        <p:cTn id="10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6750"/>
                            </p:stCondLst>
                            <p:childTnLst>
                              <p:par>
                                <p:cTn id="108" presetID="1" presetClass="entr" presetSubtype="0" fill="hold" grpId="0" nodeType="afterEffect">
                                  <p:stCondLst>
                                    <p:cond delay="750"/>
                                  </p:stCondLst>
                                  <p:childTnLst>
                                    <p:set>
                                      <p:cBhvr>
                                        <p:cTn id="10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7500"/>
                            </p:stCondLst>
                            <p:childTnLst>
                              <p:par>
                                <p:cTn id="111" presetID="1" presetClass="entr" presetSubtype="0" fill="hold" grpId="0" nodeType="afterEffect">
                                  <p:stCondLst>
                                    <p:cond delay="750"/>
                                  </p:stCondLst>
                                  <p:childTnLst>
                                    <p:set>
                                      <p:cBhvr>
                                        <p:cTn id="11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8250"/>
                            </p:stCondLst>
                            <p:childTnLst>
                              <p:par>
                                <p:cTn id="114" presetID="1" presetClass="entr" presetSubtype="0" fill="hold" grpId="0" nodeType="afterEffect">
                                  <p:stCondLst>
                                    <p:cond delay="750"/>
                                  </p:stCondLst>
                                  <p:childTnLst>
                                    <p:set>
                                      <p:cBhvr>
                                        <p:cTn id="11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9000"/>
                            </p:stCondLst>
                            <p:childTnLst>
                              <p:par>
                                <p:cTn id="117" presetID="1" presetClass="entr" presetSubtype="0" fill="hold" grpId="0" nodeType="afterEffect">
                                  <p:stCondLst>
                                    <p:cond delay="750"/>
                                  </p:stCondLst>
                                  <p:childTnLst>
                                    <p:set>
                                      <p:cBhvr>
                                        <p:cTn id="11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9750"/>
                            </p:stCondLst>
                            <p:childTnLst>
                              <p:par>
                                <p:cTn id="120" presetID="1" presetClass="entr" presetSubtype="0" fill="hold" grpId="0" nodeType="afterEffect">
                                  <p:stCondLst>
                                    <p:cond delay="750"/>
                                  </p:stCondLst>
                                  <p:childTnLst>
                                    <p:set>
                                      <p:cBhvr>
                                        <p:cTn id="12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0500"/>
                            </p:stCondLst>
                            <p:childTnLst>
                              <p:par>
                                <p:cTn id="123" presetID="1" presetClass="entr" presetSubtype="0" fill="hold" grpId="0" nodeType="afterEffect">
                                  <p:stCondLst>
                                    <p:cond delay="750"/>
                                  </p:stCondLst>
                                  <p:childTnLst>
                                    <p:set>
                                      <p:cBhvr>
                                        <p:cTn id="12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6" name="beep.wav"/>
                                        </p:tgtEl>
                                      </p:cMediaNode>
                                    </p:audio>
                                  </p:subTnLst>
                                </p:cTn>
                              </p:par>
                            </p:childTnLst>
                          </p:cTn>
                        </p:par>
                        <p:par>
                          <p:cTn id="125" fill="hold">
                            <p:stCondLst>
                              <p:cond delay="11250"/>
                            </p:stCondLst>
                            <p:childTnLst>
                              <p:par>
                                <p:cTn id="126" presetID="1" presetClass="entr" presetSubtype="0" fill="hold" grpId="0" nodeType="afterEffect">
                                  <p:stCondLst>
                                    <p:cond delay="750"/>
                                  </p:stCondLst>
                                  <p:childTnLst>
                                    <p:set>
                                      <p:cBhvr>
                                        <p:cTn id="12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8"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3"/>
            <a:ext cx="3188719" cy="2671178"/>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4" y="1239"/>
            <a:ext cx="2100922" cy="2268995"/>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5101" y="1496717"/>
            <a:ext cx="1694696" cy="2161906"/>
          </a:xfrm>
          <a:prstGeom prst="rect">
            <a:avLst/>
          </a:prstGeom>
        </p:spPr>
      </p:pic>
      <p:sp>
        <p:nvSpPr>
          <p:cNvPr id="14" name="TextBox 13"/>
          <p:cNvSpPr txBox="1"/>
          <p:nvPr/>
        </p:nvSpPr>
        <p:spPr>
          <a:xfrm>
            <a:off x="3696970" y="1698625"/>
            <a:ext cx="7839710" cy="19380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1" u="none" strike="noStrike" kern="1200" cap="none" spc="100" normalizeH="0" baseline="0" noProof="0" dirty="0">
                <a:ln w="22225">
                  <a:solidFill>
                    <a:srgbClr val="FF0000"/>
                  </a:solidFill>
                  <a:prstDash val="solid"/>
                </a:ln>
                <a:solidFill>
                  <a:srgbClr val="FF0000"/>
                </a:solidFill>
                <a:effectLst/>
                <a:uLnTx/>
                <a:uFillTx/>
                <a:latin typeface="+mj-lt"/>
                <a:ea typeface="+mn-ea"/>
                <a:cs typeface="+mj-lt"/>
              </a:rPr>
              <a:t>Bài 15:</a:t>
            </a:r>
            <a:r>
              <a:rPr kumimoji="0" lang="en-US" sz="60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Ki-lô-gam</a:t>
            </a:r>
          </a:p>
        </p:txBody>
      </p:sp>
      <p:pic>
        <p:nvPicPr>
          <p:cNvPr id="21" name="Content Placeholder 20" descr="logo"/>
          <p:cNvPicPr>
            <a:picLocks noGrp="1" noChangeAspect="1"/>
          </p:cNvPicPr>
          <p:nvPr>
            <p:ph sz="half" idx="2"/>
          </p:nvPr>
        </p:nvPicPr>
        <p:blipFill>
          <a:blip r:embed="rId7"/>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435">
                                          <p:stCondLst>
                                            <p:cond delay="0"/>
                                          </p:stCondLst>
                                        </p:cTn>
                                        <p:tgtEl>
                                          <p:spTgt spid="10"/>
                                        </p:tgtEl>
                                      </p:cBhvr>
                                    </p:animEffect>
                                    <p:anim calcmode="lin" valueType="num">
                                      <p:cBhvr>
                                        <p:cTn id="12"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5"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6"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7" dur="20">
                                          <p:stCondLst>
                                            <p:cond delay="487"/>
                                          </p:stCondLst>
                                        </p:cTn>
                                        <p:tgtEl>
                                          <p:spTgt spid="10"/>
                                        </p:tgtEl>
                                      </p:cBhvr>
                                      <p:to x="100000" y="60000"/>
                                    </p:animScale>
                                    <p:animScale>
                                      <p:cBhvr>
                                        <p:cTn id="18" dur="124" decel="50000">
                                          <p:stCondLst>
                                            <p:cond delay="507"/>
                                          </p:stCondLst>
                                        </p:cTn>
                                        <p:tgtEl>
                                          <p:spTgt spid="10"/>
                                        </p:tgtEl>
                                      </p:cBhvr>
                                      <p:to x="100000" y="100000"/>
                                    </p:animScale>
                                    <p:animScale>
                                      <p:cBhvr>
                                        <p:cTn id="19" dur="20">
                                          <p:stCondLst>
                                            <p:cond delay="984"/>
                                          </p:stCondLst>
                                        </p:cTn>
                                        <p:tgtEl>
                                          <p:spTgt spid="10"/>
                                        </p:tgtEl>
                                      </p:cBhvr>
                                      <p:to x="100000" y="80000"/>
                                    </p:animScale>
                                    <p:animScale>
                                      <p:cBhvr>
                                        <p:cTn id="20" dur="124" decel="50000">
                                          <p:stCondLst>
                                            <p:cond delay="1004"/>
                                          </p:stCondLst>
                                        </p:cTn>
                                        <p:tgtEl>
                                          <p:spTgt spid="10"/>
                                        </p:tgtEl>
                                      </p:cBhvr>
                                      <p:to x="100000" y="100000"/>
                                    </p:animScale>
                                    <p:animScale>
                                      <p:cBhvr>
                                        <p:cTn id="21" dur="20">
                                          <p:stCondLst>
                                            <p:cond delay="1231"/>
                                          </p:stCondLst>
                                        </p:cTn>
                                        <p:tgtEl>
                                          <p:spTgt spid="10"/>
                                        </p:tgtEl>
                                      </p:cBhvr>
                                      <p:to x="100000" y="90000"/>
                                    </p:animScale>
                                    <p:animScale>
                                      <p:cBhvr>
                                        <p:cTn id="22" dur="124" decel="50000">
                                          <p:stCondLst>
                                            <p:cond delay="1251"/>
                                          </p:stCondLst>
                                        </p:cTn>
                                        <p:tgtEl>
                                          <p:spTgt spid="10"/>
                                        </p:tgtEl>
                                      </p:cBhvr>
                                      <p:to x="100000" y="100000"/>
                                    </p:animScale>
                                    <p:animScale>
                                      <p:cBhvr>
                                        <p:cTn id="23" dur="20">
                                          <p:stCondLst>
                                            <p:cond delay="1356"/>
                                          </p:stCondLst>
                                        </p:cTn>
                                        <p:tgtEl>
                                          <p:spTgt spid="10"/>
                                        </p:tgtEl>
                                      </p:cBhvr>
                                      <p:to x="100000" y="95000"/>
                                    </p:animScale>
                                    <p:animScale>
                                      <p:cBhvr>
                                        <p:cTn id="24" dur="124" decel="50000">
                                          <p:stCondLst>
                                            <p:cond delay="1376"/>
                                          </p:stCondLst>
                                        </p:cTn>
                                        <p:tgtEl>
                                          <p:spTgt spid="10"/>
                                        </p:tgtEl>
                                      </p:cBhvr>
                                      <p:to x="100000" y="100000"/>
                                    </p:animScale>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4"/>
                                        </p:tgtEl>
                                        <p:attrNameLst>
                                          <p:attrName>style.visibility</p:attrName>
                                        </p:attrNameLst>
                                      </p:cBhvr>
                                      <p:to>
                                        <p:strVal val="visible"/>
                                      </p:to>
                                    </p:set>
                                    <p:anim calcmode="discrete" valueType="clr">
                                      <p:cBhvr override="childStyle">
                                        <p:cTn id="3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4"/>
                                        </p:tgtEl>
                                        <p:attrNameLst>
                                          <p:attrName>fillcolor</p:attrName>
                                        </p:attrNameLst>
                                      </p:cBhvr>
                                      <p:tavLst>
                                        <p:tav tm="0">
                                          <p:val>
                                            <p:clrVal>
                                              <a:schemeClr val="accent2"/>
                                            </p:clrVal>
                                          </p:val>
                                        </p:tav>
                                        <p:tav tm="50000">
                                          <p:val>
                                            <p:clrVal>
                                              <a:schemeClr val="hlink"/>
                                            </p:clrVal>
                                          </p:val>
                                        </p:tav>
                                      </p:tavLst>
                                    </p:anim>
                                    <p:set>
                                      <p:cBhvr>
                                        <p:cTn id="36"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527</Words>
  <Application>Microsoft Office PowerPoint</Application>
  <PresentationFormat>Widescreen</PresentationFormat>
  <Paragraphs>154</Paragraphs>
  <Slides>28</Slides>
  <Notes>3</Notes>
  <HiddenSlides>0</HiddenSlides>
  <MMClips>7</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28</vt:i4>
      </vt:variant>
    </vt:vector>
  </HeadingPairs>
  <TitlesOfParts>
    <vt:vector size="46" baseType="lpstr">
      <vt:lpstr>Microsoft YaHei</vt:lpstr>
      <vt:lpstr>Microsoft YaHei</vt:lpstr>
      <vt:lpstr>SimSun</vt:lpstr>
      <vt:lpstr>SimSun</vt:lpstr>
      <vt:lpstr>.VnBlack</vt:lpstr>
      <vt:lpstr>Arial</vt:lpstr>
      <vt:lpstr>Calibri</vt:lpstr>
      <vt:lpstr>Calibri Light</vt:lpstr>
      <vt:lpstr>等线</vt:lpstr>
      <vt:lpstr>ITC Avant Garde Std Bk</vt:lpstr>
      <vt:lpstr>Times New Roman</vt:lpstr>
      <vt:lpstr>Wingdings</vt:lpstr>
      <vt:lpstr>字魂17号-萌趣果冻体</vt:lpstr>
      <vt:lpstr>2_Office Theme</vt:lpstr>
      <vt:lpstr>1_Office Theme</vt:lpstr>
      <vt:lpstr>1_Office 主题​​</vt:lpstr>
      <vt:lpstr>4_Office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Trang Lê</cp:lastModifiedBy>
  <cp:revision>7</cp:revision>
  <dcterms:created xsi:type="dcterms:W3CDTF">2021-05-13T04:17:00Z</dcterms:created>
  <dcterms:modified xsi:type="dcterms:W3CDTF">2021-08-27T13:17:36Z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