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78179" autoAdjust="0"/>
  </p:normalViewPr>
  <p:slideViewPr>
    <p:cSldViewPr>
      <p:cViewPr>
        <p:scale>
          <a:sx n="63" d="100"/>
          <a:sy n="63" d="100"/>
        </p:scale>
        <p:origin x="-990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en-GB" dirty="0" smtClean="0"/>
                  <a:t>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smtClean="0"/>
                  <a:t>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05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smtClean="0"/>
                  <a:t>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smtClean="0"/>
                  <a:t> 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9/12/2021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="" xmlns:a16="http://schemas.microsoft.com/office/drawing/2014/main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="" xmlns:a16="http://schemas.microsoft.com/office/drawing/2014/main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="" xmlns:a16="http://schemas.microsoft.com/office/drawing/2014/main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="" xmlns:a16="http://schemas.microsoft.com/office/drawing/2014/main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="" xmlns:a16="http://schemas.microsoft.com/office/drawing/2014/main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="" xmlns:a16="http://schemas.microsoft.com/office/drawing/2014/main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="" xmlns:a16="http://schemas.microsoft.com/office/drawing/2014/main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</TotalTime>
  <Words>808</Words>
  <Application>Microsoft Office PowerPoint</Application>
  <PresentationFormat>Custom</PresentationFormat>
  <Paragraphs>203</Paragraphs>
  <Slides>22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Admin</cp:lastModifiedBy>
  <cp:revision>190</cp:revision>
  <dcterms:created xsi:type="dcterms:W3CDTF">2008-11-12T03:57:41Z</dcterms:created>
  <dcterms:modified xsi:type="dcterms:W3CDTF">2021-09-12T04:05:34Z</dcterms:modified>
</cp:coreProperties>
</file>