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581" autoAdjust="0"/>
  </p:normalViewPr>
  <p:slideViewPr>
    <p:cSldViewPr snapToGrid="0">
      <p:cViewPr>
        <p:scale>
          <a:sx n="63" d="100"/>
          <a:sy n="63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1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1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png"/><Relationship Id="rId7" Type="http://schemas.openxmlformats.org/officeDocument/2006/relationships/image" Target="../media/image6.w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0.png"/><Relationship Id="rId5" Type="http://schemas.openxmlformats.org/officeDocument/2006/relationships/image" Target="../media/image9.wmf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oleObject" Target="../embeddings/oleObject9.bin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18" Type="http://schemas.openxmlformats.org/officeDocument/2006/relationships/image" Target="../media/image34.png"/><Relationship Id="rId3" Type="http://schemas.openxmlformats.org/officeDocument/2006/relationships/audio" Target="../media/media1.WAV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microsoft.com/office/2007/relationships/media" Target="../media/media1.WAV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0.png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7" imgW="330057" imgH="393529" progId="Equation.3">
                    <p:embed/>
                  </p:oleObj>
                </mc:Choice>
                <mc:Fallback>
                  <p:oleObj name="Equation" r:id="rId7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304536" imgH="393359" progId="Equation.3">
                  <p:embed/>
                </p:oleObj>
              </mc:Choice>
              <mc:Fallback>
                <p:oleObj name="Equation" r:id="rId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1" imgW="431613" imgH="393529" progId="Equation.3">
                    <p:embed/>
                  </p:oleObj>
                </mc:Choice>
                <mc:Fallback>
                  <p:oleObj name="Equation" r:id="rId11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="" xmlns:a16="http://schemas.microsoft.com/office/drawing/2014/main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="" xmlns:a16="http://schemas.microsoft.com/office/drawing/2014/main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="" xmlns:a16="http://schemas.microsoft.com/office/drawing/2014/main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="" xmlns:a16="http://schemas.microsoft.com/office/drawing/2014/main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="" xmlns:a16="http://schemas.microsoft.com/office/drawing/2014/main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="" xmlns:a16="http://schemas.microsoft.com/office/drawing/2014/main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">
            <a:extLst>
              <a:ext uri="{FF2B5EF4-FFF2-40B4-BE49-F238E27FC236}">
                <a16:creationId xmlns="" xmlns:a16="http://schemas.microsoft.com/office/drawing/2014/main" id="{F58CF1FF-81A5-4EEE-88CE-5F710704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51" y="434198"/>
            <a:ext cx="1444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374560" imgH="393480" progId="Equation.3">
                  <p:embed/>
                </p:oleObj>
              </mc:Choice>
              <mc:Fallback>
                <p:oleObj name="Equation" r:id="rId4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714320" imgH="393480" progId="Equation.3">
                  <p:embed/>
                </p:oleObj>
              </mc:Choice>
              <mc:Fallback>
                <p:oleObj name="Equation" r:id="rId6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flipH="1">
            <a:off x="2868591" y="2655660"/>
            <a:ext cx="148929" cy="731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822624" y="2741784"/>
            <a:ext cx="211390" cy="1604964"/>
          </a:xfrm>
          <a:prstGeom prst="leftBrace">
            <a:avLst>
              <a:gd name="adj1" fmla="val 8333"/>
              <a:gd name="adj2" fmla="val 537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992</Words>
  <Application>Microsoft Office PowerPoint</Application>
  <PresentationFormat>Custom</PresentationFormat>
  <Paragraphs>117</Paragraphs>
  <Slides>14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23</cp:revision>
  <dcterms:created xsi:type="dcterms:W3CDTF">2021-08-21T03:44:13Z</dcterms:created>
  <dcterms:modified xsi:type="dcterms:W3CDTF">2021-09-12T04:03:00Z</dcterms:modified>
</cp:coreProperties>
</file>