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55" d="100"/>
          <a:sy n="55" d="100"/>
        </p:scale>
        <p:origin x="42" y="4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5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04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3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38.emf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9.emf"/><Relationship Id="rId10" Type="http://schemas.openxmlformats.org/officeDocument/2006/relationships/image" Target="../media/image47.jpeg"/><Relationship Id="rId4" Type="http://schemas.openxmlformats.org/officeDocument/2006/relationships/image" Target="../media/image14.pn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8.jpeg"/><Relationship Id="rId3" Type="http://schemas.openxmlformats.org/officeDocument/2006/relationships/image" Target="../media/image53.png"/><Relationship Id="rId7" Type="http://schemas.openxmlformats.org/officeDocument/2006/relationships/image" Target="../media/image44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47.jpeg"/><Relationship Id="rId5" Type="http://schemas.openxmlformats.org/officeDocument/2006/relationships/image" Target="../media/image55.png"/><Relationship Id="rId10" Type="http://schemas.openxmlformats.org/officeDocument/2006/relationships/image" Target="../media/image46.jpeg"/><Relationship Id="rId4" Type="http://schemas.openxmlformats.org/officeDocument/2006/relationships/image" Target="../media/image54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14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B7C41FD-152F-411B-904F-A5D3257395A9}"/>
              </a:ext>
            </a:extLst>
          </p:cNvPr>
          <p:cNvGrpSpPr/>
          <p:nvPr/>
        </p:nvGrpSpPr>
        <p:grpSpPr>
          <a:xfrm>
            <a:off x="766680" y="654087"/>
            <a:ext cx="8726429" cy="5773704"/>
            <a:chOff x="692789" y="654087"/>
            <a:chExt cx="8726429" cy="577370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A400"/>
                  </a:solidFill>
                  <a:latin typeface="+mj-lt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+mj-lt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+mj-lt"/>
                </a:rPr>
                <a:t>Toán chuyển động đều</a:t>
              </a:r>
            </a:p>
          </p:txBody>
        </p:sp>
      </p:grpSp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xmlns="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xmlns="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xmlns="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xmlns="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xmlns="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xmlns="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xmlns="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xmlns="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xmlns="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xmlns="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xmlns="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xmlns="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xmlns="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xmlns="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xmlns="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đơn vị đo thời gian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rưỡi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endPara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=  ...… 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endPara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0,5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=  ...... 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216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…...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…….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endPara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= ……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 rotWithShape="0">
                <a:blip r:embed="rId5"/>
                <a:stretch>
                  <a:fillRect l="-3093" b="-4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x-none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27CF85D-E690-014C-A001-C07DCE22F752}"/>
              </a:ext>
            </a:extLst>
          </p:cNvPr>
          <p:cNvSpPr txBox="1"/>
          <p:nvPr/>
        </p:nvSpPr>
        <p:spPr>
          <a:xfrm>
            <a:off x="1711569" y="495578"/>
            <a:ext cx="87895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xmlns="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xmlns="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xmlns="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xmlns="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xmlns="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xmlns="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xmlns="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4598375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xmlns="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xmlns="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xmlns="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xmlns="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xmlns="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xmlns="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xmlns="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xmlns="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xmlns="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xmlns="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xmlns="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xmlns="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xmlns="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xmlns="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xmlns="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xmlns="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xmlns="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xmlns="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xmlns="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xmlns="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xmlns="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xmlns="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xmlns="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xmlns="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xmlns="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xmlns="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xmlns="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xmlns="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xmlns="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xmlns="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xmlns="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xmlns="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xmlns="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xmlns="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xmlns="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xmlns="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xmlns="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xmlns="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xmlns="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xmlns="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xmlns="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xmlns="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xmlns="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xmlns="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xmlns="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xmlns="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xmlns="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3 giờ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phút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1,5 giờ 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phút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none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x-none" altLang="x-none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	</a:t>
                </a:r>
                <a:r>
                  <a:rPr kumimoji="0" lang="x-none" altLang="x-none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phút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phút  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giây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none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x-none" altLang="x-none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  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giây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giờ    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giây</a:t>
                </a:r>
                <a:endParaRPr lang="x-none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xmlns="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514161"/>
            <a:ext cx="7807569" cy="646331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xmlns="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2058995"/>
            <a:ext cx="5252231" cy="3816429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năm 2 tháng = 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 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năm rưỡi = 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 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ngày 	= 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0,5 ngày 	= 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ngày rưỡi =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xmlns="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xmlns="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xmlns="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514161"/>
            <a:ext cx="9260010" cy="646331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xmlns="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xmlns="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785652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anose="02020603050405020304" pitchFamily="18" charset="0"/>
                <a:cs typeface="Times New Roman" pitchFamily="18" charset="0"/>
              </a:rPr>
              <a:t>a) 84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210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90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45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xmlns="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xmlns="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xmlns="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xmlns="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xmlns="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xmlns="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xmlns="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xmlns="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xmlns="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xmlns="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xmlns="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xmlns="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xmlns="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xmlns="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xmlns="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xmlns="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xmlns="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xmlns="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xmlns="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xmlns="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xmlns="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xmlns="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xmlns="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xmlns="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xmlns="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615976-4DF8-4AEB-A744-71AF62D41117}"/>
              </a:ext>
            </a:extLst>
          </p:cNvPr>
          <p:cNvSpPr txBox="1"/>
          <p:nvPr/>
        </p:nvSpPr>
        <p:spPr>
          <a:xfrm>
            <a:off x="4474655" y="1838460"/>
            <a:ext cx="1161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+mj-lt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xmlns="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xmlns="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xmlns="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xmlns="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xmlns="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xmlns="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xmlns="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xmlns="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xmlns="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xmlns="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xmlns="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xmlns="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xmlns="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xmlns="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xmlns="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xmlns="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xmlns="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xmlns="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xmlns="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xmlns="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xmlns="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xmlns="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xmlns="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xmlns="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xmlns="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xmlns="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xmlns="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xmlns="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xmlns="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xmlns="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xmlns="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xmlns="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xmlns="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xmlns="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xmlns="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xmlns="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xmlns="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xmlns="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xmlns="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C -0.00495 0.07824 -0.00977 0.15672 -0.00573 0.2132 C -0.0017 0.26968 -0.03099 0.33079 0.02422 0.33843 C 0.07929 0.34584 0.20234 0.30209 0.32526 0.2583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1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8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8559</TotalTime>
  <Words>691</Words>
  <Application>Microsoft Office PowerPoint</Application>
  <PresentationFormat>Widescreen</PresentationFormat>
  <Paragraphs>179</Paragraphs>
  <Slides>25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微软雅黑</vt:lpstr>
      <vt:lpstr>黑体</vt:lpstr>
      <vt:lpstr>宋体</vt:lpstr>
      <vt:lpstr>#9Slide03 AllRoundGothic Demi</vt:lpstr>
      <vt:lpstr>Arial</vt:lpstr>
      <vt:lpstr>Calibri</vt:lpstr>
      <vt:lpstr>Cambria Math</vt:lpstr>
      <vt:lpstr>Times New Roman</vt:lpstr>
      <vt:lpstr>等线</vt:lpstr>
      <vt:lpstr>等线 Light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Admin</cp:lastModifiedBy>
  <cp:revision>13</cp:revision>
  <dcterms:created xsi:type="dcterms:W3CDTF">2016-11-23T14:13:00Z</dcterms:created>
  <dcterms:modified xsi:type="dcterms:W3CDTF">2022-03-04T05:58:52Z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