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openxmlformats-officedocument.oleObject"/>
  <Default Extension="jpeg" ContentType="image/jpeg"/>
  <Default Extension="wmf" ContentType="image/x-wmf"/>
  <Default Extension="m4a" ContentType="audio/mp4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84" r:id="rId1"/>
    <p:sldMasterId id="2147483696" r:id="rId2"/>
    <p:sldMasterId id="2147483708" r:id="rId3"/>
  </p:sldMasterIdLst>
  <p:sldIdLst>
    <p:sldId id="260" r:id="rId4"/>
    <p:sldId id="256" r:id="rId5"/>
    <p:sldId id="266" r:id="rId6"/>
    <p:sldId id="267" r:id="rId7"/>
    <p:sldId id="268" r:id="rId8"/>
    <p:sldId id="269" r:id="rId9"/>
    <p:sldId id="279" r:id="rId10"/>
    <p:sldId id="303" r:id="rId11"/>
    <p:sldId id="263" r:id="rId12"/>
    <p:sldId id="304" r:id="rId13"/>
    <p:sldId id="259" r:id="rId14"/>
    <p:sldId id="270" r:id="rId15"/>
    <p:sldId id="271" r:id="rId16"/>
    <p:sldId id="273" r:id="rId17"/>
    <p:sldId id="264" r:id="rId18"/>
    <p:sldId id="305" r:id="rId19"/>
    <p:sldId id="261" r:id="rId20"/>
    <p:sldId id="274" r:id="rId21"/>
    <p:sldId id="275" r:id="rId22"/>
    <p:sldId id="277" r:id="rId23"/>
    <p:sldId id="278" r:id="rId24"/>
    <p:sldId id="307" r:id="rId25"/>
    <p:sldId id="308" r:id="rId26"/>
    <p:sldId id="257" r:id="rId27"/>
  </p:sldIdLst>
  <p:sldSz cx="12192000" cy="6858000"/>
  <p:notesSz cx="6858000" cy="91440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Calibri Light" panose="020F0302020204030204" pitchFamily="34" charset="0"/>
      <p:regular r:id="rId32"/>
      <p:italic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64" d="100"/>
          <a:sy n="64" d="100"/>
        </p:scale>
        <p:origin x="48" y="2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6" d="100"/>
        <a:sy n="10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6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5.fntdata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1.fntdata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4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font" Target="fonts/font3.fntdata"/><Relationship Id="rId35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38.wmf"/><Relationship Id="rId3" Type="http://schemas.openxmlformats.org/officeDocument/2006/relationships/image" Target="../media/image33.wmf"/><Relationship Id="rId7" Type="http://schemas.openxmlformats.org/officeDocument/2006/relationships/image" Target="../media/image37.wmf"/><Relationship Id="rId2" Type="http://schemas.openxmlformats.org/officeDocument/2006/relationships/image" Target="../media/image32.wmf"/><Relationship Id="rId1" Type="http://schemas.openxmlformats.org/officeDocument/2006/relationships/image" Target="../media/image31.wmf"/><Relationship Id="rId6" Type="http://schemas.openxmlformats.org/officeDocument/2006/relationships/image" Target="../media/image36.wmf"/><Relationship Id="rId5" Type="http://schemas.openxmlformats.org/officeDocument/2006/relationships/image" Target="../media/image35.wmf"/><Relationship Id="rId10" Type="http://schemas.openxmlformats.org/officeDocument/2006/relationships/image" Target="../media/image40.wmf"/><Relationship Id="rId4" Type="http://schemas.openxmlformats.org/officeDocument/2006/relationships/image" Target="../media/image34.wmf"/><Relationship Id="rId9" Type="http://schemas.openxmlformats.org/officeDocument/2006/relationships/image" Target="../media/image39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7EA6E-F47E-49C8-9E96-0AFD7BAD17A4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A4413-F36A-4497-84CE-08A4D5EDA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587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7EA6E-F47E-49C8-9E96-0AFD7BAD17A4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A4413-F36A-4497-84CE-08A4D5EDA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1446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7EA6E-F47E-49C8-9E96-0AFD7BAD17A4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A4413-F36A-4497-84CE-08A4D5EDA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7902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xmlns="" id="{F7BF8DDA-A73E-4A2C-814D-388E9F0AF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52C19C-F38A-4175-96AD-757E23AA6C42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02/12/2021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xmlns="" id="{85DF34EF-E710-46A6-BC3C-5A2612A1D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xmlns="" id="{9DE93BA3-F9C8-4EF3-AFE3-D0F4F9286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273F84-2BF0-4A73-B3DD-523121A00BBE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2272809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xmlns="" id="{F7BF8DDA-A73E-4A2C-814D-388E9F0AF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EFEF0A-BC0D-4649-A295-F7FCA0ACEB04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02/12/2021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xmlns="" id="{85DF34EF-E710-46A6-BC3C-5A2612A1D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xmlns="" id="{9DE93BA3-F9C8-4EF3-AFE3-D0F4F9286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CBF791-DA32-444E-B3F9-9D2FF788E144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9759945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xmlns="" id="{F7BF8DDA-A73E-4A2C-814D-388E9F0AF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7DC9FF-9B7F-4BC7-AA07-BEFDEA2EAF8E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02/12/2021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xmlns="" id="{85DF34EF-E710-46A6-BC3C-5A2612A1D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xmlns="" id="{9DE93BA3-F9C8-4EF3-AFE3-D0F4F9286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799CE0-9026-4148-A039-A0EED6BDC1E4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6288698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3 Marcador de fecha">
            <a:extLst>
              <a:ext uri="{FF2B5EF4-FFF2-40B4-BE49-F238E27FC236}">
                <a16:creationId xmlns:a16="http://schemas.microsoft.com/office/drawing/2014/main" xmlns="" id="{F7BF8DDA-A73E-4A2C-814D-388E9F0AF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581736-F063-4C52-B5B8-7552E7947D65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02/12/2021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4 Marcador de pie de página">
            <a:extLst>
              <a:ext uri="{FF2B5EF4-FFF2-40B4-BE49-F238E27FC236}">
                <a16:creationId xmlns:a16="http://schemas.microsoft.com/office/drawing/2014/main" xmlns="" id="{85DF34EF-E710-46A6-BC3C-5A2612A1D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5 Marcador de número de diapositiva">
            <a:extLst>
              <a:ext uri="{FF2B5EF4-FFF2-40B4-BE49-F238E27FC236}">
                <a16:creationId xmlns:a16="http://schemas.microsoft.com/office/drawing/2014/main" xmlns="" id="{9DE93BA3-F9C8-4EF3-AFE3-D0F4F9286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C690FA-50B6-4936-8CD7-7DED5D67A114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5380611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3 Marcador de fecha">
            <a:extLst>
              <a:ext uri="{FF2B5EF4-FFF2-40B4-BE49-F238E27FC236}">
                <a16:creationId xmlns:a16="http://schemas.microsoft.com/office/drawing/2014/main" xmlns="" id="{F7BF8DDA-A73E-4A2C-814D-388E9F0AF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D2C237-3E39-4A33-AAC8-757FA4FB10C8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02/12/2021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4 Marcador de pie de página">
            <a:extLst>
              <a:ext uri="{FF2B5EF4-FFF2-40B4-BE49-F238E27FC236}">
                <a16:creationId xmlns:a16="http://schemas.microsoft.com/office/drawing/2014/main" xmlns="" id="{85DF34EF-E710-46A6-BC3C-5A2612A1D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5 Marcador de número de diapositiva">
            <a:extLst>
              <a:ext uri="{FF2B5EF4-FFF2-40B4-BE49-F238E27FC236}">
                <a16:creationId xmlns:a16="http://schemas.microsoft.com/office/drawing/2014/main" xmlns="" id="{9DE93BA3-F9C8-4EF3-AFE3-D0F4F9286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D34B74-8011-4FAB-A44A-A2EC42C9BF7F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0604919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3 Marcador de fecha">
            <a:extLst>
              <a:ext uri="{FF2B5EF4-FFF2-40B4-BE49-F238E27FC236}">
                <a16:creationId xmlns:a16="http://schemas.microsoft.com/office/drawing/2014/main" xmlns="" id="{F7BF8DDA-A73E-4A2C-814D-388E9F0AF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A278AF-4316-49A4-926F-8B7D767CA22B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02/12/2021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4 Marcador de pie de página">
            <a:extLst>
              <a:ext uri="{FF2B5EF4-FFF2-40B4-BE49-F238E27FC236}">
                <a16:creationId xmlns:a16="http://schemas.microsoft.com/office/drawing/2014/main" xmlns="" id="{85DF34EF-E710-46A6-BC3C-5A2612A1D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5 Marcador de número de diapositiva">
            <a:extLst>
              <a:ext uri="{FF2B5EF4-FFF2-40B4-BE49-F238E27FC236}">
                <a16:creationId xmlns:a16="http://schemas.microsoft.com/office/drawing/2014/main" xmlns="" id="{9DE93BA3-F9C8-4EF3-AFE3-D0F4F9286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72C2F1-2475-410D-9555-7D546CE6FBEF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40984680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>
            <a:extLst>
              <a:ext uri="{FF2B5EF4-FFF2-40B4-BE49-F238E27FC236}">
                <a16:creationId xmlns:a16="http://schemas.microsoft.com/office/drawing/2014/main" xmlns="" id="{F7BF8DDA-A73E-4A2C-814D-388E9F0AF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384A55-C173-4B57-BC74-C3F4DF3C5669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02/12/2021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4 Marcador de pie de página">
            <a:extLst>
              <a:ext uri="{FF2B5EF4-FFF2-40B4-BE49-F238E27FC236}">
                <a16:creationId xmlns:a16="http://schemas.microsoft.com/office/drawing/2014/main" xmlns="" id="{85DF34EF-E710-46A6-BC3C-5A2612A1D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5 Marcador de número de diapositiva">
            <a:extLst>
              <a:ext uri="{FF2B5EF4-FFF2-40B4-BE49-F238E27FC236}">
                <a16:creationId xmlns:a16="http://schemas.microsoft.com/office/drawing/2014/main" xmlns="" id="{9DE93BA3-F9C8-4EF3-AFE3-D0F4F9286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EEA70E-1400-4B78-BE9C-1CBFC135C195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281993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3 Marcador de fecha">
            <a:extLst>
              <a:ext uri="{FF2B5EF4-FFF2-40B4-BE49-F238E27FC236}">
                <a16:creationId xmlns:a16="http://schemas.microsoft.com/office/drawing/2014/main" xmlns="" id="{F7BF8DDA-A73E-4A2C-814D-388E9F0AF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4CCCB6-5067-49C5-9A3F-13473A509743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02/12/2021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4 Marcador de pie de página">
            <a:extLst>
              <a:ext uri="{FF2B5EF4-FFF2-40B4-BE49-F238E27FC236}">
                <a16:creationId xmlns:a16="http://schemas.microsoft.com/office/drawing/2014/main" xmlns="" id="{85DF34EF-E710-46A6-BC3C-5A2612A1D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5 Marcador de número de diapositiva">
            <a:extLst>
              <a:ext uri="{FF2B5EF4-FFF2-40B4-BE49-F238E27FC236}">
                <a16:creationId xmlns:a16="http://schemas.microsoft.com/office/drawing/2014/main" xmlns="" id="{9DE93BA3-F9C8-4EF3-AFE3-D0F4F9286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61DC11-298B-4FF8-B10D-C5CEA094F348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4557285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7EA6E-F47E-49C8-9E96-0AFD7BAD17A4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A4413-F36A-4497-84CE-08A4D5EDA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0026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3 Marcador de fecha">
            <a:extLst>
              <a:ext uri="{FF2B5EF4-FFF2-40B4-BE49-F238E27FC236}">
                <a16:creationId xmlns:a16="http://schemas.microsoft.com/office/drawing/2014/main" xmlns="" id="{F7BF8DDA-A73E-4A2C-814D-388E9F0AF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9FBFF7-1437-4F52-8B25-C1E2D98E34DD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02/12/2021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4 Marcador de pie de página">
            <a:extLst>
              <a:ext uri="{FF2B5EF4-FFF2-40B4-BE49-F238E27FC236}">
                <a16:creationId xmlns:a16="http://schemas.microsoft.com/office/drawing/2014/main" xmlns="" id="{85DF34EF-E710-46A6-BC3C-5A2612A1D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5 Marcador de número de diapositiva">
            <a:extLst>
              <a:ext uri="{FF2B5EF4-FFF2-40B4-BE49-F238E27FC236}">
                <a16:creationId xmlns:a16="http://schemas.microsoft.com/office/drawing/2014/main" xmlns="" id="{9DE93BA3-F9C8-4EF3-AFE3-D0F4F9286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3304FC-C8F0-452E-8E55-E4B9436F0D0A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4495086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xmlns="" id="{F7BF8DDA-A73E-4A2C-814D-388E9F0AF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C2FD80-F827-4301-8D21-407B2F376A3B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02/12/2021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xmlns="" id="{85DF34EF-E710-46A6-BC3C-5A2612A1D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xmlns="" id="{9DE93BA3-F9C8-4EF3-AFE3-D0F4F9286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D80F2A-9C08-4BA0-9A18-4FD02C7DFA7B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7388277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xmlns="" id="{F7BF8DDA-A73E-4A2C-814D-388E9F0AF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9C0510-BD0D-4664-9680-DA57D608312C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02/12/2021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xmlns="" id="{85DF34EF-E710-46A6-BC3C-5A2612A1D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xmlns="" id="{9DE93BA3-F9C8-4EF3-AFE3-D0F4F9286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34AA43-50E8-4454-973D-8B4A74C0D59D}" type="slidenum">
              <a:rPr lang="es-ES" altLang="en-US"/>
              <a:pPr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5340970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DAD81-0BAC-420E-83FB-94126A9CB80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40867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68DFF-A870-4B88-8489-A09E747DD50B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01936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DAD81-0BAC-420E-83FB-94126A9CB80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129418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DAD81-0BAC-420E-83FB-94126A9CB80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44886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DAD81-0BAC-420E-83FB-94126A9CB80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9247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DAD81-0BAC-420E-83FB-94126A9CB80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04744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DAD81-0BAC-420E-83FB-94126A9CB80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1531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7EA6E-F47E-49C8-9E96-0AFD7BAD17A4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A4413-F36A-4497-84CE-08A4D5EDA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39681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DAD81-0BAC-420E-83FB-94126A9CB80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83072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DAD81-0BAC-420E-83FB-94126A9CB80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531265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DAD81-0BAC-420E-83FB-94126A9CB80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16808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0DAD81-0BAC-420E-83FB-94126A9CB80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79786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7EA6E-F47E-49C8-9E96-0AFD7BAD17A4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A4413-F36A-4497-84CE-08A4D5EDA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3691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7EA6E-F47E-49C8-9E96-0AFD7BAD17A4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A4413-F36A-4497-84CE-08A4D5EDA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38720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7EA6E-F47E-49C8-9E96-0AFD7BAD17A4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A4413-F36A-4497-84CE-08A4D5EDA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3977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7EA6E-F47E-49C8-9E96-0AFD7BAD17A4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A4413-F36A-4497-84CE-08A4D5EDA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4556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7EA6E-F47E-49C8-9E96-0AFD7BAD17A4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A4413-F36A-4497-84CE-08A4D5EDA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74762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7EA6E-F47E-49C8-9E96-0AFD7BAD17A4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A4413-F36A-4497-84CE-08A4D5EDA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7009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97EA6E-F47E-49C8-9E96-0AFD7BAD17A4}" type="datetimeFigureOut">
              <a:rPr lang="en-US" smtClean="0"/>
              <a:t>12/2/2021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5A4413-F36A-4497-84CE-08A4D5EDA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019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1 Marcador de título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Haga clic para modificar el estilo de título del patrón</a:t>
            </a:r>
          </a:p>
        </p:txBody>
      </p:sp>
      <p:sp>
        <p:nvSpPr>
          <p:cNvPr id="2051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Haga clic para modificar el estilo de texto del patrón</a:t>
            </a:r>
          </a:p>
          <a:p>
            <a:pPr lvl="1"/>
            <a:r>
              <a:rPr lang="es-ES" altLang="en-US"/>
              <a:t>Segundo nivel</a:t>
            </a:r>
          </a:p>
          <a:p>
            <a:pPr lvl="2"/>
            <a:r>
              <a:rPr lang="es-ES" altLang="en-US"/>
              <a:t>Tercer nivel</a:t>
            </a:r>
          </a:p>
          <a:p>
            <a:pPr lvl="3"/>
            <a:r>
              <a:rPr lang="es-ES" altLang="en-US"/>
              <a:t>Cuarto nivel</a:t>
            </a:r>
          </a:p>
          <a:p>
            <a:pPr lvl="4"/>
            <a:r>
              <a:rPr lang="es-ES" altLang="en-US"/>
              <a:t>Quinto nivel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xmlns="" id="{F7BF8DDA-A73E-4A2C-814D-388E9F0AF3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17ADE29-DC3F-4A73-B01F-678C3689DA48}" type="datetimeFigureOut">
              <a:rPr lang="es-E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02/12/2021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xmlns="" id="{85DF34EF-E710-46A6-BC3C-5A2612A1D4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xmlns="" id="{9DE93BA3-F9C8-4EF3-AFE3-D0F4F9286C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ABC1167-510C-489F-94FA-340B6763B0B5}" type="slidenum">
              <a:rPr lang="es-ES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939936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0DAD81-0BAC-420E-83FB-94126A9CB80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9095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oleObject" Target="../embeddings/oleObject6.bin"/><Relationship Id="rId18" Type="http://schemas.openxmlformats.org/officeDocument/2006/relationships/image" Target="../media/image36.wmf"/><Relationship Id="rId26" Type="http://schemas.openxmlformats.org/officeDocument/2006/relationships/image" Target="../media/image40.wmf"/><Relationship Id="rId3" Type="http://schemas.openxmlformats.org/officeDocument/2006/relationships/image" Target="../media/image41.png"/><Relationship Id="rId21" Type="http://schemas.openxmlformats.org/officeDocument/2006/relationships/oleObject" Target="../embeddings/oleObject10.bin"/><Relationship Id="rId7" Type="http://schemas.openxmlformats.org/officeDocument/2006/relationships/oleObject" Target="../embeddings/oleObject2.bin"/><Relationship Id="rId12" Type="http://schemas.openxmlformats.org/officeDocument/2006/relationships/image" Target="../media/image33.wmf"/><Relationship Id="rId17" Type="http://schemas.openxmlformats.org/officeDocument/2006/relationships/oleObject" Target="../embeddings/oleObject8.bin"/><Relationship Id="rId25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5.wmf"/><Relationship Id="rId20" Type="http://schemas.openxmlformats.org/officeDocument/2006/relationships/image" Target="../media/image37.wmf"/><Relationship Id="rId1" Type="http://schemas.openxmlformats.org/officeDocument/2006/relationships/vmlDrawing" Target="../drawings/vmlDrawing1.vml"/><Relationship Id="rId6" Type="http://schemas.openxmlformats.org/officeDocument/2006/relationships/image" Target="../media/image31.wmf"/><Relationship Id="rId11" Type="http://schemas.openxmlformats.org/officeDocument/2006/relationships/oleObject" Target="../embeddings/oleObject5.bin"/><Relationship Id="rId24" Type="http://schemas.openxmlformats.org/officeDocument/2006/relationships/image" Target="../media/image39.wmf"/><Relationship Id="rId5" Type="http://schemas.openxmlformats.org/officeDocument/2006/relationships/oleObject" Target="../embeddings/oleObject1.bin"/><Relationship Id="rId15" Type="http://schemas.openxmlformats.org/officeDocument/2006/relationships/oleObject" Target="../embeddings/oleObject7.bin"/><Relationship Id="rId23" Type="http://schemas.openxmlformats.org/officeDocument/2006/relationships/oleObject" Target="../embeddings/oleObject11.bin"/><Relationship Id="rId10" Type="http://schemas.openxmlformats.org/officeDocument/2006/relationships/oleObject" Target="../embeddings/oleObject4.bin"/><Relationship Id="rId19" Type="http://schemas.openxmlformats.org/officeDocument/2006/relationships/oleObject" Target="../embeddings/oleObject9.bin"/><Relationship Id="rId4" Type="http://schemas.openxmlformats.org/officeDocument/2006/relationships/image" Target="../media/image42.png"/><Relationship Id="rId9" Type="http://schemas.openxmlformats.org/officeDocument/2006/relationships/image" Target="../media/image32.wmf"/><Relationship Id="rId14" Type="http://schemas.openxmlformats.org/officeDocument/2006/relationships/image" Target="../media/image34.wmf"/><Relationship Id="rId22" Type="http://schemas.openxmlformats.org/officeDocument/2006/relationships/image" Target="../media/image38.w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audio" Target="../media/audio2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7" Type="http://schemas.openxmlformats.org/officeDocument/2006/relationships/image" Target="../media/image6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.mp3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26501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7138261" y="3143250"/>
            <a:ext cx="5228571" cy="3564153"/>
            <a:chOff x="-1832993" y="-58888"/>
            <a:chExt cx="5228571" cy="4333333"/>
          </a:xfrm>
        </p:grpSpPr>
        <p:sp>
          <p:nvSpPr>
            <p:cNvPr id="15" name="Flowchart: Connector 14"/>
            <p:cNvSpPr/>
            <p:nvPr/>
          </p:nvSpPr>
          <p:spPr>
            <a:xfrm>
              <a:off x="1668114" y="2351314"/>
              <a:ext cx="715857" cy="440872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2993" y="-58888"/>
              <a:ext cx="5228571" cy="4333333"/>
            </a:xfrm>
            <a:prstGeom prst="rect">
              <a:avLst/>
            </a:prstGeom>
          </p:spPr>
        </p:pic>
      </p:grpSp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415C550F-DCA4-4FA8-925D-379BDA3A75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821" y="1017823"/>
            <a:ext cx="11138357" cy="4822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722762"/>
      </p:ext>
    </p:extLst>
  </p:cSld>
  <p:clrMapOvr>
    <a:masterClrMapping/>
  </p:clrMapOvr>
  <p:transition spd="slow" advTm="4000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5580" y="3946555"/>
            <a:ext cx="2592110" cy="2303555"/>
          </a:xfrm>
          <a:prstGeom prst="rect">
            <a:avLst/>
          </a:prstGeom>
        </p:spPr>
      </p:pic>
      <p:pic>
        <p:nvPicPr>
          <p:cNvPr id="6" name="图片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36"/>
          <a:stretch>
            <a:fillRect/>
          </a:stretch>
        </p:blipFill>
        <p:spPr>
          <a:xfrm>
            <a:off x="-55519" y="5319552"/>
            <a:ext cx="12247519" cy="1619376"/>
          </a:xfrm>
          <a:prstGeom prst="rect">
            <a:avLst/>
          </a:prstGeom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-271063" y="95041"/>
            <a:ext cx="1943082" cy="523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5" tIns="45718" rIns="91435" bIns="45718">
            <a:spAutoFit/>
          </a:bodyPr>
          <a:lstStyle>
            <a:lvl1pPr marL="490538" indent="-490538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90538" marR="0" lvl="0" indent="-490538" algn="ctr" defTabSz="1306513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Ví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dụ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1:</a:t>
            </a:r>
          </a:p>
        </p:txBody>
      </p:sp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1366539" y="127699"/>
            <a:ext cx="10432194" cy="954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1306513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cái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sân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hình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vuông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chu vi 27 m.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Hỏi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cạnh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sân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dài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bao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nhiêu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mét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0" name="Text Box 37"/>
          <p:cNvSpPr txBox="1">
            <a:spLocks noChangeArrowheads="1"/>
          </p:cNvSpPr>
          <p:nvPr/>
        </p:nvSpPr>
        <p:spPr bwMode="auto">
          <a:xfrm>
            <a:off x="3095810" y="1121928"/>
            <a:ext cx="5954758" cy="523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306513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Ta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thực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hiện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phép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chia: 27 : 4 = ? (m)</a:t>
            </a:r>
          </a:p>
        </p:txBody>
      </p:sp>
      <p:sp>
        <p:nvSpPr>
          <p:cNvPr id="36" name="Text Box 2">
            <a:extLst>
              <a:ext uri="{FF2B5EF4-FFF2-40B4-BE49-F238E27FC236}">
                <a16:creationId xmlns:a16="http://schemas.microsoft.com/office/drawing/2014/main" xmlns="" id="{227C2A68-26EC-46C3-9ACB-1C138D625A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1624" y="1897067"/>
            <a:ext cx="24384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0000FF"/>
                </a:solidFill>
                <a:cs typeface="Arial" panose="020B0604020202020204" pitchFamily="34" charset="0"/>
              </a:rPr>
              <a:t>27  :  4  = </a:t>
            </a:r>
          </a:p>
        </p:txBody>
      </p:sp>
      <p:sp>
        <p:nvSpPr>
          <p:cNvPr id="39" name="Text Box 5">
            <a:extLst>
              <a:ext uri="{FF2B5EF4-FFF2-40B4-BE49-F238E27FC236}">
                <a16:creationId xmlns:a16="http://schemas.microsoft.com/office/drawing/2014/main" xmlns="" id="{1D70A252-834D-4F70-947D-6B8117D5EF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2929" y="5098333"/>
            <a:ext cx="9008341" cy="1055608"/>
          </a:xfrm>
          <a:prstGeom prst="round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solidFill>
                  <a:srgbClr val="FF3300"/>
                </a:solidFill>
                <a:cs typeface="Arial" panose="020B0604020202020204" pitchFamily="34" charset="0"/>
              </a:rPr>
              <a:t>Hãy</a:t>
            </a:r>
            <a:r>
              <a:rPr lang="en-US" altLang="en-US" sz="2800" b="1" dirty="0">
                <a:solidFill>
                  <a:srgbClr val="FF33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cs typeface="Arial" panose="020B0604020202020204" pitchFamily="34" charset="0"/>
              </a:rPr>
              <a:t>viết</a:t>
            </a:r>
            <a:r>
              <a:rPr lang="en-US" altLang="en-US" sz="2800" b="1" dirty="0">
                <a:solidFill>
                  <a:srgbClr val="FF33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cs typeface="Arial" panose="020B0604020202020204" pitchFamily="34" charset="0"/>
              </a:rPr>
              <a:t>số</a:t>
            </a:r>
            <a:r>
              <a:rPr lang="en-US" altLang="en-US" sz="2800" b="1" dirty="0">
                <a:solidFill>
                  <a:srgbClr val="FF3300"/>
                </a:solidFill>
                <a:cs typeface="Arial" panose="020B0604020202020204" pitchFamily="34" charset="0"/>
              </a:rPr>
              <a:t> 27 </a:t>
            </a:r>
            <a:r>
              <a:rPr lang="en-US" altLang="en-US" sz="2800" b="1" dirty="0" err="1">
                <a:solidFill>
                  <a:srgbClr val="FF3300"/>
                </a:solidFill>
                <a:cs typeface="Arial" panose="020B0604020202020204" pitchFamily="34" charset="0"/>
              </a:rPr>
              <a:t>thành</a:t>
            </a:r>
            <a:r>
              <a:rPr lang="en-US" altLang="en-US" sz="2800" b="1" dirty="0">
                <a:solidFill>
                  <a:srgbClr val="FF33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cs typeface="Arial" panose="020B0604020202020204" pitchFamily="34" charset="0"/>
              </a:rPr>
              <a:t>số</a:t>
            </a:r>
            <a:r>
              <a:rPr lang="en-US" altLang="en-US" sz="2800" b="1" dirty="0">
                <a:solidFill>
                  <a:srgbClr val="FF33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cs typeface="Arial" panose="020B0604020202020204" pitchFamily="34" charset="0"/>
              </a:rPr>
              <a:t>thập</a:t>
            </a:r>
            <a:r>
              <a:rPr lang="en-US" altLang="en-US" sz="2800" b="1" dirty="0">
                <a:solidFill>
                  <a:srgbClr val="FF33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cs typeface="Arial" panose="020B0604020202020204" pitchFamily="34" charset="0"/>
              </a:rPr>
              <a:t>phân</a:t>
            </a:r>
            <a:r>
              <a:rPr lang="en-US" altLang="en-US" sz="2800" b="1" dirty="0">
                <a:solidFill>
                  <a:srgbClr val="FF33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cs typeface="Arial" panose="020B0604020202020204" pitchFamily="34" charset="0"/>
              </a:rPr>
              <a:t>có</a:t>
            </a:r>
            <a:r>
              <a:rPr lang="en-US" altLang="en-US" sz="2800" b="1" dirty="0">
                <a:solidFill>
                  <a:srgbClr val="FF3300"/>
                </a:solidFill>
                <a:cs typeface="Arial" panose="020B0604020202020204" pitchFamily="34" charset="0"/>
              </a:rPr>
              <a:t> 2 </a:t>
            </a:r>
            <a:r>
              <a:rPr lang="en-US" altLang="en-US" sz="2800" b="1" dirty="0" err="1">
                <a:solidFill>
                  <a:srgbClr val="FF3300"/>
                </a:solidFill>
                <a:cs typeface="Arial" panose="020B0604020202020204" pitchFamily="34" charset="0"/>
              </a:rPr>
              <a:t>chữ</a:t>
            </a:r>
            <a:r>
              <a:rPr lang="en-US" altLang="en-US" sz="2800" b="1" dirty="0">
                <a:solidFill>
                  <a:srgbClr val="FF33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cs typeface="Arial" panose="020B0604020202020204" pitchFamily="34" charset="0"/>
              </a:rPr>
              <a:t>số</a:t>
            </a:r>
            <a:r>
              <a:rPr lang="en-US" altLang="en-US" sz="2800" b="1" dirty="0">
                <a:solidFill>
                  <a:srgbClr val="FF3300"/>
                </a:solidFill>
                <a:cs typeface="Arial" panose="020B0604020202020204" pitchFamily="34" charset="0"/>
              </a:rPr>
              <a:t> ở </a:t>
            </a:r>
            <a:r>
              <a:rPr lang="en-US" altLang="en-US" sz="2800" b="1" dirty="0" err="1">
                <a:solidFill>
                  <a:srgbClr val="FF3300"/>
                </a:solidFill>
                <a:cs typeface="Arial" panose="020B0604020202020204" pitchFamily="34" charset="0"/>
              </a:rPr>
              <a:t>phần</a:t>
            </a:r>
            <a:r>
              <a:rPr lang="en-US" altLang="en-US" sz="2800" b="1" dirty="0">
                <a:solidFill>
                  <a:srgbClr val="FF33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cs typeface="Arial" panose="020B0604020202020204" pitchFamily="34" charset="0"/>
              </a:rPr>
              <a:t>thập</a:t>
            </a:r>
            <a:r>
              <a:rPr lang="en-US" altLang="en-US" sz="2800" b="1" dirty="0">
                <a:solidFill>
                  <a:srgbClr val="FF33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cs typeface="Arial" panose="020B0604020202020204" pitchFamily="34" charset="0"/>
              </a:rPr>
              <a:t>phân</a:t>
            </a:r>
            <a:r>
              <a:rPr lang="en-US" altLang="en-US" sz="2800" b="1" dirty="0">
                <a:solidFill>
                  <a:srgbClr val="FF33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cs typeface="Arial" panose="020B0604020202020204" pitchFamily="34" charset="0"/>
              </a:rPr>
              <a:t>và</a:t>
            </a:r>
            <a:r>
              <a:rPr lang="en-US" altLang="en-US" sz="2800" b="1" dirty="0">
                <a:solidFill>
                  <a:srgbClr val="FF33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cs typeface="Arial" panose="020B0604020202020204" pitchFamily="34" charset="0"/>
              </a:rPr>
              <a:t>thực</a:t>
            </a:r>
            <a:r>
              <a:rPr lang="en-US" altLang="en-US" sz="2800" b="1" dirty="0">
                <a:solidFill>
                  <a:srgbClr val="FF33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cs typeface="Arial" panose="020B0604020202020204" pitchFamily="34" charset="0"/>
              </a:rPr>
              <a:t>hiện</a:t>
            </a:r>
            <a:r>
              <a:rPr lang="en-US" altLang="en-US" sz="2800" b="1" dirty="0">
                <a:solidFill>
                  <a:srgbClr val="FF33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3300"/>
                </a:solidFill>
                <a:cs typeface="Arial" panose="020B0604020202020204" pitchFamily="34" charset="0"/>
              </a:rPr>
              <a:t>phép</a:t>
            </a:r>
            <a:r>
              <a:rPr lang="en-US" altLang="en-US" sz="2800" b="1" dirty="0">
                <a:solidFill>
                  <a:srgbClr val="FF3300"/>
                </a:solidFill>
                <a:cs typeface="Arial" panose="020B0604020202020204" pitchFamily="34" charset="0"/>
              </a:rPr>
              <a:t> chia </a:t>
            </a:r>
            <a:r>
              <a:rPr lang="en-US" altLang="en-US" sz="2800" b="1" dirty="0" err="1">
                <a:solidFill>
                  <a:srgbClr val="FF3300"/>
                </a:solidFill>
                <a:cs typeface="Arial" panose="020B0604020202020204" pitchFamily="34" charset="0"/>
              </a:rPr>
              <a:t>đó</a:t>
            </a:r>
            <a:r>
              <a:rPr lang="en-US" altLang="en-US" sz="2800" b="1" dirty="0">
                <a:solidFill>
                  <a:srgbClr val="FF3300"/>
                </a:solidFill>
                <a:cs typeface="Arial" panose="020B0604020202020204" pitchFamily="34" charset="0"/>
              </a:rPr>
              <a:t>.</a:t>
            </a:r>
          </a:p>
        </p:txBody>
      </p:sp>
      <p:sp>
        <p:nvSpPr>
          <p:cNvPr id="40" name="Text Box 6">
            <a:extLst>
              <a:ext uri="{FF2B5EF4-FFF2-40B4-BE49-F238E27FC236}">
                <a16:creationId xmlns:a16="http://schemas.microsoft.com/office/drawing/2014/main" xmlns="" id="{4F5D86ED-BEC9-4DD3-8F98-D90ACECC5A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0579" y="1913085"/>
            <a:ext cx="2133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0000FF"/>
                </a:solidFill>
                <a:cs typeface="Arial" panose="020B0604020202020204" pitchFamily="34" charset="0"/>
              </a:rPr>
              <a:t>27,00  :  4</a:t>
            </a:r>
          </a:p>
        </p:txBody>
      </p:sp>
      <p:sp>
        <p:nvSpPr>
          <p:cNvPr id="41" name="Text Box 7">
            <a:extLst>
              <a:ext uri="{FF2B5EF4-FFF2-40B4-BE49-F238E27FC236}">
                <a16:creationId xmlns:a16="http://schemas.microsoft.com/office/drawing/2014/main" xmlns="" id="{6BE172F7-120F-4A57-941F-8C0B85D250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32368" y="2778812"/>
            <a:ext cx="6350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cs typeface="Arial" panose="020B0604020202020204" pitchFamily="34" charset="0"/>
              </a:rPr>
              <a:t>27</a:t>
            </a:r>
          </a:p>
        </p:txBody>
      </p:sp>
      <p:sp>
        <p:nvSpPr>
          <p:cNvPr id="42" name="Text Box 8">
            <a:extLst>
              <a:ext uri="{FF2B5EF4-FFF2-40B4-BE49-F238E27FC236}">
                <a16:creationId xmlns:a16="http://schemas.microsoft.com/office/drawing/2014/main" xmlns="" id="{9735FF90-1A43-4165-B1BB-D2120DD831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3368" y="2824850"/>
            <a:ext cx="228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cs typeface="Arial" panose="020B0604020202020204" pitchFamily="34" charset="0"/>
              </a:rPr>
              <a:t>,</a:t>
            </a:r>
          </a:p>
        </p:txBody>
      </p:sp>
      <p:sp>
        <p:nvSpPr>
          <p:cNvPr id="43" name="Text Box 9">
            <a:extLst>
              <a:ext uri="{FF2B5EF4-FFF2-40B4-BE49-F238E27FC236}">
                <a16:creationId xmlns:a16="http://schemas.microsoft.com/office/drawing/2014/main" xmlns="" id="{6DCE4CF8-0903-4702-B4E2-42BBDE43C8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14968" y="2778812"/>
            <a:ext cx="5334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cs typeface="Arial" panose="020B0604020202020204" pitchFamily="34" charset="0"/>
              </a:rPr>
              <a:t>0</a:t>
            </a:r>
          </a:p>
        </p:txBody>
      </p:sp>
      <p:sp>
        <p:nvSpPr>
          <p:cNvPr id="44" name="Text Box 10">
            <a:extLst>
              <a:ext uri="{FF2B5EF4-FFF2-40B4-BE49-F238E27FC236}">
                <a16:creationId xmlns:a16="http://schemas.microsoft.com/office/drawing/2014/main" xmlns="" id="{C6447876-EC05-48A0-A651-A8DB7623B7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8968" y="2778812"/>
            <a:ext cx="3810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cs typeface="Arial" panose="020B0604020202020204" pitchFamily="34" charset="0"/>
              </a:rPr>
              <a:t>0</a:t>
            </a:r>
          </a:p>
        </p:txBody>
      </p:sp>
      <p:sp>
        <p:nvSpPr>
          <p:cNvPr id="45" name="Text Box 11">
            <a:extLst>
              <a:ext uri="{FF2B5EF4-FFF2-40B4-BE49-F238E27FC236}">
                <a16:creationId xmlns:a16="http://schemas.microsoft.com/office/drawing/2014/main" xmlns="" id="{288C8618-4E58-4DE5-97B3-C5D00C7B82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0168" y="2778812"/>
            <a:ext cx="4572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cs typeface="Arial" panose="020B0604020202020204" pitchFamily="34" charset="0"/>
              </a:rPr>
              <a:t>4</a:t>
            </a:r>
          </a:p>
        </p:txBody>
      </p:sp>
      <p:sp>
        <p:nvSpPr>
          <p:cNvPr id="46" name="Text Box 12">
            <a:extLst>
              <a:ext uri="{FF2B5EF4-FFF2-40B4-BE49-F238E27FC236}">
                <a16:creationId xmlns:a16="http://schemas.microsoft.com/office/drawing/2014/main" xmlns="" id="{F11A2492-B6E3-4012-B8E8-9FF7C4B973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6668" y="3236012"/>
            <a:ext cx="5334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cs typeface="Arial" panose="020B0604020202020204" pitchFamily="34" charset="0"/>
              </a:rPr>
              <a:t>6</a:t>
            </a:r>
          </a:p>
        </p:txBody>
      </p:sp>
      <p:sp>
        <p:nvSpPr>
          <p:cNvPr id="47" name="Text Box 13">
            <a:extLst>
              <a:ext uri="{FF2B5EF4-FFF2-40B4-BE49-F238E27FC236}">
                <a16:creationId xmlns:a16="http://schemas.microsoft.com/office/drawing/2014/main" xmlns="" id="{BB774850-FBF8-4D52-809C-F3050F9A7D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4168" y="3236012"/>
            <a:ext cx="5334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cs typeface="Arial" panose="020B0604020202020204" pitchFamily="34" charset="0"/>
              </a:rPr>
              <a:t>7</a:t>
            </a:r>
          </a:p>
        </p:txBody>
      </p:sp>
      <p:sp>
        <p:nvSpPr>
          <p:cNvPr id="48" name="Text Box 14">
            <a:extLst>
              <a:ext uri="{FF2B5EF4-FFF2-40B4-BE49-F238E27FC236}">
                <a16:creationId xmlns:a16="http://schemas.microsoft.com/office/drawing/2014/main" xmlns="" id="{2521B696-DE1B-4B8D-A713-CF07EA155A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5468" y="3236012"/>
            <a:ext cx="5334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cs typeface="Arial" panose="020B0604020202020204" pitchFamily="34" charset="0"/>
              </a:rPr>
              <a:t>5</a:t>
            </a:r>
          </a:p>
        </p:txBody>
      </p:sp>
      <p:sp>
        <p:nvSpPr>
          <p:cNvPr id="49" name="Text Box 15">
            <a:extLst>
              <a:ext uri="{FF2B5EF4-FFF2-40B4-BE49-F238E27FC236}">
                <a16:creationId xmlns:a16="http://schemas.microsoft.com/office/drawing/2014/main" xmlns="" id="{7CFF15C4-3F52-42F5-AFE7-B3898C55EC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2568" y="3236012"/>
            <a:ext cx="2286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cs typeface="Arial" panose="020B0604020202020204" pitchFamily="34" charset="0"/>
              </a:rPr>
              <a:t>,</a:t>
            </a:r>
          </a:p>
        </p:txBody>
      </p:sp>
      <p:sp>
        <p:nvSpPr>
          <p:cNvPr id="50" name="Text Box 16">
            <a:extLst>
              <a:ext uri="{FF2B5EF4-FFF2-40B4-BE49-F238E27FC236}">
                <a16:creationId xmlns:a16="http://schemas.microsoft.com/office/drawing/2014/main" xmlns="" id="{F0AB83A2-0555-4A8B-A4A4-DD6FCB0185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26043" y="3267762"/>
            <a:ext cx="5334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cs typeface="Arial" panose="020B0604020202020204" pitchFamily="34" charset="0"/>
              </a:rPr>
              <a:t>3</a:t>
            </a:r>
          </a:p>
        </p:txBody>
      </p:sp>
      <p:sp>
        <p:nvSpPr>
          <p:cNvPr id="51" name="Text Box 17">
            <a:extLst>
              <a:ext uri="{FF2B5EF4-FFF2-40B4-BE49-F238E27FC236}">
                <a16:creationId xmlns:a16="http://schemas.microsoft.com/office/drawing/2014/main" xmlns="" id="{200252CD-1AC2-463C-8515-98F19FFABC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81668" y="4198037"/>
            <a:ext cx="5334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cs typeface="Arial" panose="020B0604020202020204" pitchFamily="34" charset="0"/>
              </a:rPr>
              <a:t>0</a:t>
            </a:r>
          </a:p>
        </p:txBody>
      </p:sp>
      <p:sp>
        <p:nvSpPr>
          <p:cNvPr id="52" name="Text Box 18">
            <a:extLst>
              <a:ext uri="{FF2B5EF4-FFF2-40B4-BE49-F238E27FC236}">
                <a16:creationId xmlns:a16="http://schemas.microsoft.com/office/drawing/2014/main" xmlns="" id="{8CA17A48-CFCE-433F-B9F8-C41B7B7062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2268" y="3737662"/>
            <a:ext cx="4572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cs typeface="Arial" panose="020B0604020202020204" pitchFamily="34" charset="0"/>
              </a:rPr>
              <a:t>2</a:t>
            </a:r>
          </a:p>
        </p:txBody>
      </p:sp>
      <p:grpSp>
        <p:nvGrpSpPr>
          <p:cNvPr id="53" name="Group 19">
            <a:extLst>
              <a:ext uri="{FF2B5EF4-FFF2-40B4-BE49-F238E27FC236}">
                <a16:creationId xmlns:a16="http://schemas.microsoft.com/office/drawing/2014/main" xmlns="" id="{9E0B61A9-3BE6-4B19-A5C3-EBCE41DFB5D7}"/>
              </a:ext>
            </a:extLst>
          </p:cNvPr>
          <p:cNvGrpSpPr>
            <a:grpSpLocks/>
          </p:cNvGrpSpPr>
          <p:nvPr/>
        </p:nvGrpSpPr>
        <p:grpSpPr bwMode="auto">
          <a:xfrm>
            <a:off x="6408719" y="2840724"/>
            <a:ext cx="1104900" cy="838200"/>
            <a:chOff x="1764" y="1208"/>
            <a:chExt cx="696" cy="528"/>
          </a:xfrm>
        </p:grpSpPr>
        <p:sp>
          <p:nvSpPr>
            <p:cNvPr id="54" name="Line 20">
              <a:extLst>
                <a:ext uri="{FF2B5EF4-FFF2-40B4-BE49-F238E27FC236}">
                  <a16:creationId xmlns:a16="http://schemas.microsoft.com/office/drawing/2014/main" xmlns="" id="{996285E5-C4DC-4764-9729-95AF615C514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64" y="1477"/>
              <a:ext cx="696" cy="0"/>
            </a:xfrm>
            <a:prstGeom prst="line">
              <a:avLst/>
            </a:prstGeom>
            <a:noFill/>
            <a:ln w="28575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55" name="Line 21">
              <a:extLst>
                <a:ext uri="{FF2B5EF4-FFF2-40B4-BE49-F238E27FC236}">
                  <a16:creationId xmlns:a16="http://schemas.microsoft.com/office/drawing/2014/main" xmlns="" id="{BAD86776-7C00-458C-B7C9-98CADD229F3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76" y="1208"/>
              <a:ext cx="0" cy="528"/>
            </a:xfrm>
            <a:prstGeom prst="line">
              <a:avLst/>
            </a:prstGeom>
            <a:noFill/>
            <a:ln w="28575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</p:grpSp>
    </p:spTree>
    <p:extLst>
      <p:ext uri="{BB962C8B-B14F-4D97-AF65-F5344CB8AC3E}">
        <p14:creationId xmlns:p14="http://schemas.microsoft.com/office/powerpoint/2010/main" val="268873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07407E-6 L -1.875E-6 0.0713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98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07407E-6 L 4.79167E-6 0.13797 " pathEditMode="relative" rAng="0" ptsTypes="AA">
                                      <p:cBhvr>
                                        <p:cTn id="109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36" grpId="0"/>
      <p:bldP spid="39" grpId="0" animBg="1"/>
      <p:bldP spid="39" grpId="1" animBg="1"/>
      <p:bldP spid="40" grpId="0"/>
      <p:bldP spid="41" grpId="0"/>
      <p:bldP spid="42" grpId="0"/>
      <p:bldP spid="42" grpId="1"/>
      <p:bldP spid="43" grpId="0"/>
      <p:bldP spid="43" grpId="1"/>
      <p:bldP spid="44" grpId="0"/>
      <p:bldP spid="44" grpId="1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xmlns="" id="{CF45A40A-3A00-489E-B993-D8D3EBF18B94}"/>
              </a:ext>
            </a:extLst>
          </p:cNvPr>
          <p:cNvSpPr/>
          <p:nvPr/>
        </p:nvSpPr>
        <p:spPr>
          <a:xfrm>
            <a:off x="4648200" y="68924"/>
            <a:ext cx="2667000" cy="63646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992" y="4102192"/>
            <a:ext cx="2426168" cy="2156086"/>
          </a:xfrm>
          <a:prstGeom prst="rect">
            <a:avLst/>
          </a:prstGeom>
        </p:spPr>
      </p:pic>
      <p:pic>
        <p:nvPicPr>
          <p:cNvPr id="6" name="图片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36"/>
          <a:stretch>
            <a:fillRect/>
          </a:stretch>
        </p:blipFill>
        <p:spPr>
          <a:xfrm>
            <a:off x="-55519" y="5303520"/>
            <a:ext cx="12247519" cy="1619376"/>
          </a:xfrm>
          <a:prstGeom prst="rect">
            <a:avLst/>
          </a:prstGeom>
        </p:spPr>
      </p:pic>
      <p:sp>
        <p:nvSpPr>
          <p:cNvPr id="10" name="Text Box 37"/>
          <p:cNvSpPr txBox="1">
            <a:spLocks noChangeArrowheads="1"/>
          </p:cNvSpPr>
          <p:nvPr/>
        </p:nvSpPr>
        <p:spPr bwMode="auto">
          <a:xfrm>
            <a:off x="4982369" y="101624"/>
            <a:ext cx="4929188" cy="523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27 : 4 = ? (m)</a:t>
            </a:r>
          </a:p>
        </p:txBody>
      </p:sp>
      <p:sp>
        <p:nvSpPr>
          <p:cNvPr id="36" name="Text Box 4">
            <a:extLst>
              <a:ext uri="{FF2B5EF4-FFF2-40B4-BE49-F238E27FC236}">
                <a16:creationId xmlns:a16="http://schemas.microsoft.com/office/drawing/2014/main" xmlns="" id="{39BE059A-4D5F-4DB5-BF25-CD38DAE013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480" y="1095375"/>
            <a:ext cx="914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3333FF"/>
                </a:solidFill>
                <a:cs typeface="Arial" panose="020B0604020202020204" pitchFamily="34" charset="0"/>
              </a:rPr>
              <a:t>27</a:t>
            </a:r>
          </a:p>
        </p:txBody>
      </p:sp>
      <p:sp>
        <p:nvSpPr>
          <p:cNvPr id="37" name="Text Box 5">
            <a:extLst>
              <a:ext uri="{FF2B5EF4-FFF2-40B4-BE49-F238E27FC236}">
                <a16:creationId xmlns:a16="http://schemas.microsoft.com/office/drawing/2014/main" xmlns="" id="{D754C1C5-6E17-450B-A3D3-1CAB35F310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4080" y="1123950"/>
            <a:ext cx="533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3333FF"/>
                </a:solidFill>
                <a:cs typeface="Arial" panose="020B0604020202020204" pitchFamily="34" charset="0"/>
              </a:rPr>
              <a:t>4</a:t>
            </a:r>
          </a:p>
        </p:txBody>
      </p:sp>
      <p:sp>
        <p:nvSpPr>
          <p:cNvPr id="38" name="Text Box 6">
            <a:extLst>
              <a:ext uri="{FF2B5EF4-FFF2-40B4-BE49-F238E27FC236}">
                <a16:creationId xmlns:a16="http://schemas.microsoft.com/office/drawing/2014/main" xmlns="" id="{E65AE7FD-ED0D-478D-BEEF-C8ADB0D694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9793" y="1552575"/>
            <a:ext cx="381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3333FF"/>
                </a:solidFill>
                <a:cs typeface="Arial" panose="020B0604020202020204" pitchFamily="34" charset="0"/>
              </a:rPr>
              <a:t>6</a:t>
            </a:r>
          </a:p>
        </p:txBody>
      </p:sp>
      <p:sp>
        <p:nvSpPr>
          <p:cNvPr id="39" name="Text Box 7">
            <a:extLst>
              <a:ext uri="{FF2B5EF4-FFF2-40B4-BE49-F238E27FC236}">
                <a16:creationId xmlns:a16="http://schemas.microsoft.com/office/drawing/2014/main" xmlns="" id="{D806911F-6236-44EA-A821-0509EF20C8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4593" y="1548607"/>
            <a:ext cx="5334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3333FF"/>
                </a:solidFill>
                <a:cs typeface="Arial" panose="020B0604020202020204" pitchFamily="34" charset="0"/>
              </a:rPr>
              <a:t>7</a:t>
            </a:r>
          </a:p>
        </p:txBody>
      </p:sp>
      <p:sp>
        <p:nvSpPr>
          <p:cNvPr id="40" name="Text Box 8">
            <a:extLst>
              <a:ext uri="{FF2B5EF4-FFF2-40B4-BE49-F238E27FC236}">
                <a16:creationId xmlns:a16="http://schemas.microsoft.com/office/drawing/2014/main" xmlns="" id="{C0BEF4D4-993C-4D87-9F45-D186BFB02E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9381" y="1555749"/>
            <a:ext cx="457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3333FF"/>
                </a:solidFill>
                <a:cs typeface="Arial" panose="020B0604020202020204" pitchFamily="34" charset="0"/>
              </a:rPr>
              <a:t>5</a:t>
            </a:r>
          </a:p>
        </p:txBody>
      </p:sp>
      <p:sp>
        <p:nvSpPr>
          <p:cNvPr id="41" name="Text Box 9">
            <a:extLst>
              <a:ext uri="{FF2B5EF4-FFF2-40B4-BE49-F238E27FC236}">
                <a16:creationId xmlns:a16="http://schemas.microsoft.com/office/drawing/2014/main" xmlns="" id="{6FD049AF-C91F-4A5E-9B28-44110AEF4B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2980" y="1519239"/>
            <a:ext cx="4572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3333FF"/>
                </a:solidFill>
                <a:cs typeface="Arial" panose="020B0604020202020204" pitchFamily="34" charset="0"/>
              </a:rPr>
              <a:t>3</a:t>
            </a:r>
          </a:p>
        </p:txBody>
      </p:sp>
      <p:sp>
        <p:nvSpPr>
          <p:cNvPr id="42" name="Text Box 10">
            <a:extLst>
              <a:ext uri="{FF2B5EF4-FFF2-40B4-BE49-F238E27FC236}">
                <a16:creationId xmlns:a16="http://schemas.microsoft.com/office/drawing/2014/main" xmlns="" id="{8D2204F3-D9AD-4A5E-B9CD-C281A952F9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9680" y="1929987"/>
            <a:ext cx="6096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3333FF"/>
                </a:solidFill>
                <a:cs typeface="Arial" panose="020B0604020202020204" pitchFamily="34" charset="0"/>
              </a:rPr>
              <a:t>2</a:t>
            </a:r>
          </a:p>
        </p:txBody>
      </p:sp>
      <p:sp>
        <p:nvSpPr>
          <p:cNvPr id="43" name="Text Box 11">
            <a:extLst>
              <a:ext uri="{FF2B5EF4-FFF2-40B4-BE49-F238E27FC236}">
                <a16:creationId xmlns:a16="http://schemas.microsoft.com/office/drawing/2014/main" xmlns="" id="{D5C33A7F-9D9F-44CB-8150-5BD5D970A6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9680" y="1524000"/>
            <a:ext cx="6096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3333FF"/>
                </a:solidFill>
                <a:cs typeface="Arial" panose="020B0604020202020204" pitchFamily="34" charset="0"/>
              </a:rPr>
              <a:t>0</a:t>
            </a:r>
          </a:p>
        </p:txBody>
      </p:sp>
      <p:sp>
        <p:nvSpPr>
          <p:cNvPr id="44" name="Text Box 12">
            <a:extLst>
              <a:ext uri="{FF2B5EF4-FFF2-40B4-BE49-F238E27FC236}">
                <a16:creationId xmlns:a16="http://schemas.microsoft.com/office/drawing/2014/main" xmlns="" id="{23B273C9-0B4D-4AFF-974A-330DAA9A55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4480" y="2328672"/>
            <a:ext cx="533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3333FF"/>
                </a:solidFill>
                <a:cs typeface="Arial" panose="020B0604020202020204" pitchFamily="34" charset="0"/>
              </a:rPr>
              <a:t>0</a:t>
            </a:r>
          </a:p>
        </p:txBody>
      </p:sp>
      <p:sp>
        <p:nvSpPr>
          <p:cNvPr id="45" name="Text Box 13">
            <a:extLst>
              <a:ext uri="{FF2B5EF4-FFF2-40B4-BE49-F238E27FC236}">
                <a16:creationId xmlns:a16="http://schemas.microsoft.com/office/drawing/2014/main" xmlns="" id="{C903A638-B0C9-42D9-B3FF-36C3314556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4480" y="1935480"/>
            <a:ext cx="685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3333FF"/>
                </a:solidFill>
                <a:cs typeface="Arial" panose="020B0604020202020204" pitchFamily="34" charset="0"/>
              </a:rPr>
              <a:t>0</a:t>
            </a:r>
          </a:p>
        </p:txBody>
      </p:sp>
      <p:sp>
        <p:nvSpPr>
          <p:cNvPr id="46" name="Text Box 14">
            <a:extLst>
              <a:ext uri="{FF2B5EF4-FFF2-40B4-BE49-F238E27FC236}">
                <a16:creationId xmlns:a16="http://schemas.microsoft.com/office/drawing/2014/main" xmlns="" id="{4E3619D6-8B3F-4247-80C5-67CAA642FE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6104" y="1552575"/>
            <a:ext cx="30003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3333FF"/>
                </a:solidFill>
                <a:cs typeface="Arial" panose="020B0604020202020204" pitchFamily="34" charset="0"/>
              </a:rPr>
              <a:t>,</a:t>
            </a:r>
          </a:p>
        </p:txBody>
      </p:sp>
      <p:grpSp>
        <p:nvGrpSpPr>
          <p:cNvPr id="47" name="Group 15">
            <a:extLst>
              <a:ext uri="{FF2B5EF4-FFF2-40B4-BE49-F238E27FC236}">
                <a16:creationId xmlns:a16="http://schemas.microsoft.com/office/drawing/2014/main" xmlns="" id="{2DA7F093-68D5-47E8-AEEC-4A5DADC2868C}"/>
              </a:ext>
            </a:extLst>
          </p:cNvPr>
          <p:cNvGrpSpPr>
            <a:grpSpLocks/>
          </p:cNvGrpSpPr>
          <p:nvPr/>
        </p:nvGrpSpPr>
        <p:grpSpPr bwMode="auto">
          <a:xfrm>
            <a:off x="2035493" y="1179070"/>
            <a:ext cx="1371600" cy="990600"/>
            <a:chOff x="1629" y="1370"/>
            <a:chExt cx="864" cy="624"/>
          </a:xfrm>
        </p:grpSpPr>
        <p:sp>
          <p:nvSpPr>
            <p:cNvPr id="48" name="Line 16">
              <a:extLst>
                <a:ext uri="{FF2B5EF4-FFF2-40B4-BE49-F238E27FC236}">
                  <a16:creationId xmlns:a16="http://schemas.microsoft.com/office/drawing/2014/main" xmlns="" id="{2434FB98-790C-4D8D-AD84-F5DD4277285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29" y="1370"/>
              <a:ext cx="0" cy="624"/>
            </a:xfrm>
            <a:prstGeom prst="line">
              <a:avLst/>
            </a:prstGeom>
            <a:noFill/>
            <a:ln w="28575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49" name="Line 17">
              <a:extLst>
                <a:ext uri="{FF2B5EF4-FFF2-40B4-BE49-F238E27FC236}">
                  <a16:creationId xmlns:a16="http://schemas.microsoft.com/office/drawing/2014/main" xmlns="" id="{8DCA5883-E3F9-48AA-85B5-EE62E6E575A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29" y="1644"/>
              <a:ext cx="864" cy="0"/>
            </a:xfrm>
            <a:prstGeom prst="line">
              <a:avLst/>
            </a:prstGeom>
            <a:noFill/>
            <a:ln w="28575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 dirty="0"/>
            </a:p>
          </p:txBody>
        </p:sp>
      </p:grpSp>
      <p:sp>
        <p:nvSpPr>
          <p:cNvPr id="50" name="Text Box 18">
            <a:extLst>
              <a:ext uri="{FF2B5EF4-FFF2-40B4-BE49-F238E27FC236}">
                <a16:creationId xmlns:a16="http://schemas.microsoft.com/office/drawing/2014/main" xmlns="" id="{5C6A7590-6638-45B5-B83D-E7094F18CB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7000" y="1447801"/>
            <a:ext cx="743551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3333FF"/>
                </a:solidFill>
                <a:cs typeface="Arial" panose="020B0604020202020204" pitchFamily="34" charset="0"/>
              </a:rPr>
              <a:t>- 6 nhân 4 bằng 24; 27 trừ 24 bằng 3, viết 3.</a:t>
            </a:r>
          </a:p>
        </p:txBody>
      </p:sp>
      <p:sp>
        <p:nvSpPr>
          <p:cNvPr id="51" name="Text Box 19">
            <a:extLst>
              <a:ext uri="{FF2B5EF4-FFF2-40B4-BE49-F238E27FC236}">
                <a16:creationId xmlns:a16="http://schemas.microsoft.com/office/drawing/2014/main" xmlns="" id="{50BD7AAD-81E2-48EC-AFC8-44DC884E86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7000" y="1958508"/>
            <a:ext cx="78486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2200" b="1" dirty="0">
                <a:solidFill>
                  <a:srgbClr val="3333FF"/>
                </a:solidFill>
                <a:cs typeface="Arial" panose="020B0604020202020204" pitchFamily="34" charset="0"/>
              </a:rPr>
              <a:t>- </a:t>
            </a:r>
            <a:r>
              <a:rPr lang="en-US" altLang="en-US" sz="2200" b="1" dirty="0" err="1">
                <a:solidFill>
                  <a:srgbClr val="3333FF"/>
                </a:solidFill>
                <a:cs typeface="Arial" panose="020B0604020202020204" pitchFamily="34" charset="0"/>
              </a:rPr>
              <a:t>Để</a:t>
            </a:r>
            <a:r>
              <a:rPr lang="en-US" altLang="en-US" sz="2200" b="1" dirty="0">
                <a:solidFill>
                  <a:srgbClr val="3333FF"/>
                </a:solidFill>
                <a:cs typeface="Arial" panose="020B0604020202020204" pitchFamily="34" charset="0"/>
              </a:rPr>
              <a:t> chia </a:t>
            </a:r>
            <a:r>
              <a:rPr lang="en-US" altLang="en-US" sz="2200" b="1" dirty="0" err="1">
                <a:solidFill>
                  <a:srgbClr val="3333FF"/>
                </a:solidFill>
                <a:cs typeface="Arial" panose="020B0604020202020204" pitchFamily="34" charset="0"/>
              </a:rPr>
              <a:t>tiếp</a:t>
            </a:r>
            <a:r>
              <a:rPr lang="en-US" altLang="en-US" sz="2200" b="1" dirty="0">
                <a:solidFill>
                  <a:srgbClr val="3333FF"/>
                </a:solidFill>
                <a:cs typeface="Arial" panose="020B0604020202020204" pitchFamily="34" charset="0"/>
              </a:rPr>
              <a:t>, </a:t>
            </a:r>
            <a:r>
              <a:rPr lang="en-US" altLang="en-US" sz="2200" b="1" dirty="0">
                <a:solidFill>
                  <a:srgbClr val="FF3300"/>
                </a:solidFill>
                <a:cs typeface="Arial" panose="020B0604020202020204" pitchFamily="34" charset="0"/>
              </a:rPr>
              <a:t>ta </a:t>
            </a:r>
            <a:r>
              <a:rPr lang="en-US" altLang="en-US" sz="2200" b="1" dirty="0" err="1">
                <a:solidFill>
                  <a:srgbClr val="FF3300"/>
                </a:solidFill>
                <a:cs typeface="Arial" panose="020B0604020202020204" pitchFamily="34" charset="0"/>
              </a:rPr>
              <a:t>viết</a:t>
            </a:r>
            <a:r>
              <a:rPr lang="en-US" altLang="en-US" sz="2200" b="1" dirty="0">
                <a:solidFill>
                  <a:srgbClr val="FF3300"/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FF3300"/>
                </a:solidFill>
                <a:cs typeface="Arial" panose="020B0604020202020204" pitchFamily="34" charset="0"/>
              </a:rPr>
              <a:t>dấu</a:t>
            </a:r>
            <a:r>
              <a:rPr lang="en-US" altLang="en-US" sz="2200" b="1" dirty="0">
                <a:solidFill>
                  <a:srgbClr val="FF3300"/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FF3300"/>
                </a:solidFill>
                <a:cs typeface="Arial" panose="020B0604020202020204" pitchFamily="34" charset="0"/>
              </a:rPr>
              <a:t>phẩy</a:t>
            </a:r>
            <a:r>
              <a:rPr lang="en-US" altLang="en-US" sz="2200" b="1" dirty="0">
                <a:solidFill>
                  <a:srgbClr val="FF3300"/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FF3300"/>
                </a:solidFill>
                <a:cs typeface="Arial" panose="020B0604020202020204" pitchFamily="34" charset="0"/>
              </a:rPr>
              <a:t>vào</a:t>
            </a:r>
            <a:r>
              <a:rPr lang="en-US" altLang="en-US" sz="2200" b="1" dirty="0">
                <a:solidFill>
                  <a:srgbClr val="FF3300"/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FF3300"/>
                </a:solidFill>
                <a:cs typeface="Arial" panose="020B0604020202020204" pitchFamily="34" charset="0"/>
              </a:rPr>
              <a:t>bên</a:t>
            </a:r>
            <a:r>
              <a:rPr lang="en-US" altLang="en-US" sz="2200" b="1" dirty="0">
                <a:solidFill>
                  <a:srgbClr val="FF3300"/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FF3300"/>
                </a:solidFill>
                <a:cs typeface="Arial" panose="020B0604020202020204" pitchFamily="34" charset="0"/>
              </a:rPr>
              <a:t>phải</a:t>
            </a:r>
            <a:r>
              <a:rPr lang="en-US" altLang="en-US" sz="2200" b="1" dirty="0">
                <a:solidFill>
                  <a:srgbClr val="FF3300"/>
                </a:solidFill>
                <a:cs typeface="Arial" panose="020B0604020202020204" pitchFamily="34" charset="0"/>
              </a:rPr>
              <a:t> 6</a:t>
            </a:r>
            <a:r>
              <a:rPr lang="en-US" altLang="en-US" sz="2200" b="1" dirty="0">
                <a:solidFill>
                  <a:srgbClr val="3333FF"/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3333FF"/>
                </a:solidFill>
                <a:cs typeface="Arial" panose="020B0604020202020204" pitchFamily="34" charset="0"/>
              </a:rPr>
              <a:t>và</a:t>
            </a:r>
            <a:r>
              <a:rPr lang="en-US" altLang="en-US" sz="2200" b="1" dirty="0">
                <a:solidFill>
                  <a:srgbClr val="3333FF"/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3333FF"/>
                </a:solidFill>
                <a:cs typeface="Arial" panose="020B0604020202020204" pitchFamily="34" charset="0"/>
              </a:rPr>
              <a:t>viết</a:t>
            </a:r>
            <a:r>
              <a:rPr lang="en-US" altLang="en-US" sz="2200" b="1" dirty="0">
                <a:solidFill>
                  <a:srgbClr val="3333FF"/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3333FF"/>
                </a:solidFill>
                <a:cs typeface="Arial" panose="020B0604020202020204" pitchFamily="34" charset="0"/>
              </a:rPr>
              <a:t>thêm</a:t>
            </a:r>
            <a:r>
              <a:rPr lang="en-US" altLang="en-US" sz="2200" b="1" dirty="0">
                <a:solidFill>
                  <a:srgbClr val="3333FF"/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3333FF"/>
                </a:solidFill>
                <a:cs typeface="Arial" panose="020B0604020202020204" pitchFamily="34" charset="0"/>
              </a:rPr>
              <a:t>chữ</a:t>
            </a:r>
            <a:r>
              <a:rPr lang="en-US" altLang="en-US" sz="2200" b="1" dirty="0">
                <a:solidFill>
                  <a:srgbClr val="3333FF"/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3333FF"/>
                </a:solidFill>
                <a:cs typeface="Arial" panose="020B0604020202020204" pitchFamily="34" charset="0"/>
              </a:rPr>
              <a:t>số</a:t>
            </a:r>
            <a:r>
              <a:rPr lang="en-US" altLang="en-US" sz="2200" b="1" dirty="0">
                <a:solidFill>
                  <a:srgbClr val="3333FF"/>
                </a:solidFill>
                <a:cs typeface="Arial" panose="020B0604020202020204" pitchFamily="34" charset="0"/>
              </a:rPr>
              <a:t> 0 </a:t>
            </a:r>
            <a:r>
              <a:rPr lang="en-US" altLang="en-US" sz="2200" b="1" dirty="0" err="1">
                <a:solidFill>
                  <a:srgbClr val="3333FF"/>
                </a:solidFill>
                <a:cs typeface="Arial" panose="020B0604020202020204" pitchFamily="34" charset="0"/>
              </a:rPr>
              <a:t>vào</a:t>
            </a:r>
            <a:r>
              <a:rPr lang="en-US" altLang="en-US" sz="2200" b="1" dirty="0">
                <a:solidFill>
                  <a:srgbClr val="3333FF"/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3333FF"/>
                </a:solidFill>
                <a:cs typeface="Arial" panose="020B0604020202020204" pitchFamily="34" charset="0"/>
              </a:rPr>
              <a:t>bên</a:t>
            </a:r>
            <a:r>
              <a:rPr lang="en-US" altLang="en-US" sz="2200" b="1" dirty="0">
                <a:solidFill>
                  <a:srgbClr val="3333FF"/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3333FF"/>
                </a:solidFill>
                <a:cs typeface="Arial" panose="020B0604020202020204" pitchFamily="34" charset="0"/>
              </a:rPr>
              <a:t>phải</a:t>
            </a:r>
            <a:r>
              <a:rPr lang="en-US" altLang="en-US" sz="2200" b="1" dirty="0">
                <a:solidFill>
                  <a:srgbClr val="3333FF"/>
                </a:solidFill>
                <a:cs typeface="Arial" panose="020B0604020202020204" pitchFamily="34" charset="0"/>
              </a:rPr>
              <a:t> 3 </a:t>
            </a:r>
            <a:r>
              <a:rPr lang="en-US" altLang="en-US" sz="2200" b="1" dirty="0" err="1">
                <a:solidFill>
                  <a:srgbClr val="3333FF"/>
                </a:solidFill>
                <a:cs typeface="Arial" panose="020B0604020202020204" pitchFamily="34" charset="0"/>
              </a:rPr>
              <a:t>được</a:t>
            </a:r>
            <a:r>
              <a:rPr lang="en-US" altLang="en-US" sz="2200" b="1" dirty="0">
                <a:solidFill>
                  <a:srgbClr val="3333FF"/>
                </a:solidFill>
                <a:cs typeface="Arial" panose="020B0604020202020204" pitchFamily="34" charset="0"/>
              </a:rPr>
              <a:t> 30.</a:t>
            </a:r>
          </a:p>
        </p:txBody>
      </p:sp>
      <p:sp>
        <p:nvSpPr>
          <p:cNvPr id="52" name="Text Box 20">
            <a:extLst>
              <a:ext uri="{FF2B5EF4-FFF2-40B4-BE49-F238E27FC236}">
                <a16:creationId xmlns:a16="http://schemas.microsoft.com/office/drawing/2014/main" xmlns="" id="{830BC447-77F1-42AC-A898-801EDD389E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9849" y="3777805"/>
            <a:ext cx="6400800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2200" b="1" dirty="0">
                <a:solidFill>
                  <a:srgbClr val="FF3300"/>
                </a:solidFill>
                <a:cs typeface="Arial" panose="020B0604020202020204" pitchFamily="34" charset="0"/>
              </a:rPr>
              <a:t> - </a:t>
            </a:r>
            <a:r>
              <a:rPr lang="en-US" altLang="en-US" sz="2200" b="1" dirty="0" err="1">
                <a:solidFill>
                  <a:srgbClr val="FF3300"/>
                </a:solidFill>
                <a:cs typeface="Arial" panose="020B0604020202020204" pitchFamily="34" charset="0"/>
              </a:rPr>
              <a:t>Viết</a:t>
            </a:r>
            <a:r>
              <a:rPr lang="en-US" altLang="en-US" sz="2200" b="1" dirty="0">
                <a:solidFill>
                  <a:srgbClr val="FF3300"/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FF3300"/>
                </a:solidFill>
                <a:cs typeface="Arial" panose="020B0604020202020204" pitchFamily="34" charset="0"/>
              </a:rPr>
              <a:t>thêm</a:t>
            </a:r>
            <a:r>
              <a:rPr lang="en-US" altLang="en-US" sz="2200" b="1" dirty="0">
                <a:solidFill>
                  <a:srgbClr val="FF3300"/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FF3300"/>
                </a:solidFill>
                <a:cs typeface="Arial" panose="020B0604020202020204" pitchFamily="34" charset="0"/>
              </a:rPr>
              <a:t>chữ</a:t>
            </a:r>
            <a:r>
              <a:rPr lang="en-US" altLang="en-US" sz="2200" b="1" dirty="0">
                <a:solidFill>
                  <a:srgbClr val="FF3300"/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FF3300"/>
                </a:solidFill>
                <a:cs typeface="Arial" panose="020B0604020202020204" pitchFamily="34" charset="0"/>
              </a:rPr>
              <a:t>số</a:t>
            </a:r>
            <a:r>
              <a:rPr lang="en-US" altLang="en-US" sz="2200" b="1" dirty="0">
                <a:solidFill>
                  <a:srgbClr val="FF3300"/>
                </a:solidFill>
                <a:cs typeface="Arial" panose="020B0604020202020204" pitchFamily="34" charset="0"/>
              </a:rPr>
              <a:t> 0 </a:t>
            </a:r>
            <a:r>
              <a:rPr lang="en-US" altLang="en-US" sz="2200" b="1" dirty="0" err="1">
                <a:solidFill>
                  <a:srgbClr val="FF3300"/>
                </a:solidFill>
                <a:cs typeface="Arial" panose="020B0604020202020204" pitchFamily="34" charset="0"/>
              </a:rPr>
              <a:t>vào</a:t>
            </a:r>
            <a:r>
              <a:rPr lang="en-US" altLang="en-US" sz="2200" b="1" dirty="0">
                <a:solidFill>
                  <a:srgbClr val="FF3300"/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FF3300"/>
                </a:solidFill>
                <a:cs typeface="Arial" panose="020B0604020202020204" pitchFamily="34" charset="0"/>
              </a:rPr>
              <a:t>bên</a:t>
            </a:r>
            <a:r>
              <a:rPr lang="en-US" altLang="en-US" sz="2200" b="1" dirty="0">
                <a:solidFill>
                  <a:srgbClr val="FF3300"/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FF3300"/>
                </a:solidFill>
                <a:cs typeface="Arial" panose="020B0604020202020204" pitchFamily="34" charset="0"/>
              </a:rPr>
              <a:t>phải</a:t>
            </a:r>
            <a:r>
              <a:rPr lang="en-US" altLang="en-US" sz="2200" b="1" dirty="0">
                <a:solidFill>
                  <a:srgbClr val="FF3300"/>
                </a:solidFill>
                <a:cs typeface="Arial" panose="020B0604020202020204" pitchFamily="34" charset="0"/>
              </a:rPr>
              <a:t> 2</a:t>
            </a:r>
            <a:r>
              <a:rPr lang="en-US" altLang="en-US" sz="2200" b="1" dirty="0">
                <a:solidFill>
                  <a:srgbClr val="3333FF"/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3333FF"/>
                </a:solidFill>
                <a:cs typeface="Arial" panose="020B0604020202020204" pitchFamily="34" charset="0"/>
              </a:rPr>
              <a:t>được</a:t>
            </a:r>
            <a:r>
              <a:rPr lang="en-US" altLang="en-US" sz="2200" b="1" dirty="0">
                <a:solidFill>
                  <a:srgbClr val="3333FF"/>
                </a:solidFill>
                <a:cs typeface="Arial" panose="020B0604020202020204" pitchFamily="34" charset="0"/>
              </a:rPr>
              <a:t> 20;</a:t>
            </a:r>
          </a:p>
        </p:txBody>
      </p:sp>
      <p:sp>
        <p:nvSpPr>
          <p:cNvPr id="53" name="Text Box 21">
            <a:extLst>
              <a:ext uri="{FF2B5EF4-FFF2-40B4-BE49-F238E27FC236}">
                <a16:creationId xmlns:a16="http://schemas.microsoft.com/office/drawing/2014/main" xmlns="" id="{078C4CF0-B542-4740-903F-5225EEA072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5032" y="1585911"/>
            <a:ext cx="990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FF3300"/>
                </a:solidFill>
                <a:cs typeface="Arial" panose="020B0604020202020204" pitchFamily="34" charset="0"/>
              </a:rPr>
              <a:t>(m)</a:t>
            </a:r>
          </a:p>
        </p:txBody>
      </p:sp>
      <p:sp>
        <p:nvSpPr>
          <p:cNvPr id="54" name="Text Box 22">
            <a:extLst>
              <a:ext uri="{FF2B5EF4-FFF2-40B4-BE49-F238E27FC236}">
                <a16:creationId xmlns:a16="http://schemas.microsoft.com/office/drawing/2014/main" xmlns="" id="{B98253B7-F267-4023-BAB7-7E697A0734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2704" y="333949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3333FF"/>
                </a:solidFill>
                <a:cs typeface="Arial" panose="020B0604020202020204" pitchFamily="34" charset="0"/>
              </a:rPr>
              <a:t>Vậy: 27 : 4 = </a:t>
            </a:r>
          </a:p>
        </p:txBody>
      </p:sp>
      <p:sp>
        <p:nvSpPr>
          <p:cNvPr id="55" name="Text Box 23">
            <a:extLst>
              <a:ext uri="{FF2B5EF4-FFF2-40B4-BE49-F238E27FC236}">
                <a16:creationId xmlns:a16="http://schemas.microsoft.com/office/drawing/2014/main" xmlns="" id="{2B1D073F-8F9B-403D-A18E-A1D502BA63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504" y="3339498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3333FF"/>
                </a:solidFill>
                <a:cs typeface="Arial" panose="020B0604020202020204" pitchFamily="34" charset="0"/>
              </a:rPr>
              <a:t>?</a:t>
            </a:r>
          </a:p>
        </p:txBody>
      </p:sp>
      <p:sp>
        <p:nvSpPr>
          <p:cNvPr id="56" name="Text Box 24">
            <a:extLst>
              <a:ext uri="{FF2B5EF4-FFF2-40B4-BE49-F238E27FC236}">
                <a16:creationId xmlns:a16="http://schemas.microsoft.com/office/drawing/2014/main" xmlns="" id="{53D0384A-1A19-47CF-A27F-C275C846AB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6104" y="3326798"/>
            <a:ext cx="1371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FF3300"/>
                </a:solidFill>
                <a:cs typeface="Arial" panose="020B0604020202020204" pitchFamily="34" charset="0"/>
              </a:rPr>
              <a:t>6,75(m)</a:t>
            </a:r>
          </a:p>
        </p:txBody>
      </p:sp>
      <p:sp>
        <p:nvSpPr>
          <p:cNvPr id="57" name="Rectangle 60">
            <a:extLst>
              <a:ext uri="{FF2B5EF4-FFF2-40B4-BE49-F238E27FC236}">
                <a16:creationId xmlns:a16="http://schemas.microsoft.com/office/drawing/2014/main" xmlns="" id="{7ACE5713-A033-4E03-BF02-FA31BF6789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37000" y="2753040"/>
            <a:ext cx="4495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3333FF"/>
                </a:solidFill>
                <a:cs typeface="Arial" panose="020B0604020202020204" pitchFamily="34" charset="0"/>
              </a:rPr>
              <a:t>- 30 chia 4 </a:t>
            </a:r>
            <a:r>
              <a:rPr lang="en-US" altLang="en-US" sz="2400" b="1" dirty="0" err="1">
                <a:solidFill>
                  <a:srgbClr val="3333FF"/>
                </a:solidFill>
                <a:cs typeface="Arial" panose="020B0604020202020204" pitchFamily="34" charset="0"/>
              </a:rPr>
              <a:t>được</a:t>
            </a:r>
            <a:r>
              <a:rPr lang="en-US" altLang="en-US" sz="2400" b="1" dirty="0">
                <a:solidFill>
                  <a:srgbClr val="3333FF"/>
                </a:solidFill>
                <a:cs typeface="Arial" panose="020B0604020202020204" pitchFamily="34" charset="0"/>
              </a:rPr>
              <a:t> 7, </a:t>
            </a:r>
            <a:r>
              <a:rPr lang="en-US" altLang="en-US" sz="2400" b="1" dirty="0" err="1">
                <a:solidFill>
                  <a:srgbClr val="3333FF"/>
                </a:solidFill>
                <a:cs typeface="Arial" panose="020B0604020202020204" pitchFamily="34" charset="0"/>
              </a:rPr>
              <a:t>viết</a:t>
            </a:r>
            <a:r>
              <a:rPr lang="en-US" altLang="en-US" sz="2400" b="1" dirty="0">
                <a:solidFill>
                  <a:srgbClr val="3333FF"/>
                </a:solidFill>
                <a:cs typeface="Arial" panose="020B0604020202020204" pitchFamily="34" charset="0"/>
              </a:rPr>
              <a:t> 7;</a:t>
            </a:r>
          </a:p>
        </p:txBody>
      </p:sp>
      <p:sp>
        <p:nvSpPr>
          <p:cNvPr id="58" name="Rectangle 62">
            <a:extLst>
              <a:ext uri="{FF2B5EF4-FFF2-40B4-BE49-F238E27FC236}">
                <a16:creationId xmlns:a16="http://schemas.microsoft.com/office/drawing/2014/main" xmlns="" id="{1932E71B-6A54-42E6-8BB2-A29885CD09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37000" y="990600"/>
            <a:ext cx="609299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en-US" sz="2400" b="1">
                <a:solidFill>
                  <a:srgbClr val="3333FF"/>
                </a:solidFill>
                <a:cs typeface="Arial" panose="020B0604020202020204" pitchFamily="34" charset="0"/>
              </a:rPr>
              <a:t>- 27 chia 4 được 6, viết 6;</a:t>
            </a:r>
          </a:p>
        </p:txBody>
      </p:sp>
      <p:sp>
        <p:nvSpPr>
          <p:cNvPr id="59" name="Rectangle 68">
            <a:extLst>
              <a:ext uri="{FF2B5EF4-FFF2-40B4-BE49-F238E27FC236}">
                <a16:creationId xmlns:a16="http://schemas.microsoft.com/office/drawing/2014/main" xmlns="" id="{99A3F07C-6141-4BF2-9487-F7EB86FF50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37001" y="3286440"/>
            <a:ext cx="64119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3333FF"/>
                </a:solidFill>
                <a:cs typeface="Arial" panose="020B0604020202020204" pitchFamily="34" charset="0"/>
              </a:rPr>
              <a:t>- 7 nhân 4 bằng 28; 30 trừ 28 bằng 2, viết 2.</a:t>
            </a:r>
          </a:p>
        </p:txBody>
      </p:sp>
      <p:sp>
        <p:nvSpPr>
          <p:cNvPr id="60" name="Rectangle 70">
            <a:extLst>
              <a:ext uri="{FF2B5EF4-FFF2-40B4-BE49-F238E27FC236}">
                <a16:creationId xmlns:a16="http://schemas.microsoft.com/office/drawing/2014/main" xmlns="" id="{6A0A38A1-6C0B-4AC1-9819-193DF3481D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16679" y="4295132"/>
            <a:ext cx="5638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3333FF"/>
                </a:solidFill>
                <a:cs typeface="Arial" panose="020B0604020202020204" pitchFamily="34" charset="0"/>
              </a:rPr>
              <a:t>- 20 chia 4 </a:t>
            </a:r>
            <a:r>
              <a:rPr lang="en-US" altLang="en-US" sz="2400" b="1" dirty="0" err="1">
                <a:solidFill>
                  <a:srgbClr val="3333FF"/>
                </a:solidFill>
                <a:cs typeface="Arial" panose="020B0604020202020204" pitchFamily="34" charset="0"/>
              </a:rPr>
              <a:t>được</a:t>
            </a:r>
            <a:r>
              <a:rPr lang="en-US" altLang="en-US" sz="2400" b="1" dirty="0">
                <a:solidFill>
                  <a:srgbClr val="3333FF"/>
                </a:solidFill>
                <a:cs typeface="Arial" panose="020B0604020202020204" pitchFamily="34" charset="0"/>
              </a:rPr>
              <a:t> 5, </a:t>
            </a:r>
            <a:r>
              <a:rPr lang="en-US" altLang="en-US" sz="2400" b="1" dirty="0" err="1">
                <a:solidFill>
                  <a:srgbClr val="3333FF"/>
                </a:solidFill>
                <a:cs typeface="Arial" panose="020B0604020202020204" pitchFamily="34" charset="0"/>
              </a:rPr>
              <a:t>viết</a:t>
            </a:r>
            <a:r>
              <a:rPr lang="en-US" altLang="en-US" sz="2400" b="1" dirty="0">
                <a:solidFill>
                  <a:srgbClr val="3333FF"/>
                </a:solidFill>
                <a:cs typeface="Arial" panose="020B0604020202020204" pitchFamily="34" charset="0"/>
              </a:rPr>
              <a:t> 5;</a:t>
            </a:r>
          </a:p>
        </p:txBody>
      </p:sp>
      <p:sp>
        <p:nvSpPr>
          <p:cNvPr id="61" name="Rectangle 71">
            <a:extLst>
              <a:ext uri="{FF2B5EF4-FFF2-40B4-BE49-F238E27FC236}">
                <a16:creationId xmlns:a16="http://schemas.microsoft.com/office/drawing/2014/main" xmlns="" id="{8B5BEACB-7929-49AB-8E17-72D8B1FA56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16680" y="4752332"/>
            <a:ext cx="66643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3333FF"/>
                </a:solidFill>
                <a:cs typeface="Arial" panose="020B0604020202020204" pitchFamily="34" charset="0"/>
              </a:rPr>
              <a:t>- 5 </a:t>
            </a:r>
            <a:r>
              <a:rPr lang="en-US" altLang="en-US" sz="2400" b="1" dirty="0" err="1">
                <a:solidFill>
                  <a:srgbClr val="3333FF"/>
                </a:solidFill>
                <a:cs typeface="Arial" panose="020B0604020202020204" pitchFamily="34" charset="0"/>
              </a:rPr>
              <a:t>nhân</a:t>
            </a:r>
            <a:r>
              <a:rPr lang="en-US" altLang="en-US" sz="2400" b="1" dirty="0">
                <a:solidFill>
                  <a:srgbClr val="3333FF"/>
                </a:solidFill>
                <a:cs typeface="Arial" panose="020B0604020202020204" pitchFamily="34" charset="0"/>
              </a:rPr>
              <a:t> 4 </a:t>
            </a:r>
            <a:r>
              <a:rPr lang="en-US" altLang="en-US" sz="2400" b="1" dirty="0" err="1">
                <a:solidFill>
                  <a:srgbClr val="3333FF"/>
                </a:solidFill>
                <a:cs typeface="Arial" panose="020B0604020202020204" pitchFamily="34" charset="0"/>
              </a:rPr>
              <a:t>bằng</a:t>
            </a:r>
            <a:r>
              <a:rPr lang="en-US" altLang="en-US" sz="2400" b="1" dirty="0">
                <a:solidFill>
                  <a:srgbClr val="3333FF"/>
                </a:solidFill>
                <a:cs typeface="Arial" panose="020B0604020202020204" pitchFamily="34" charset="0"/>
              </a:rPr>
              <a:t> 20; 20 </a:t>
            </a:r>
            <a:r>
              <a:rPr lang="en-US" altLang="en-US" sz="2400" b="1" dirty="0" err="1">
                <a:solidFill>
                  <a:srgbClr val="3333FF"/>
                </a:solidFill>
                <a:cs typeface="Arial" panose="020B0604020202020204" pitchFamily="34" charset="0"/>
              </a:rPr>
              <a:t>trừ</a:t>
            </a:r>
            <a:r>
              <a:rPr lang="en-US" altLang="en-US" sz="2400" b="1" dirty="0">
                <a:solidFill>
                  <a:srgbClr val="3333FF"/>
                </a:solidFill>
                <a:cs typeface="Arial" panose="020B0604020202020204" pitchFamily="34" charset="0"/>
              </a:rPr>
              <a:t> 20 </a:t>
            </a:r>
            <a:r>
              <a:rPr lang="en-US" altLang="en-US" sz="2400" b="1" dirty="0" err="1">
                <a:solidFill>
                  <a:srgbClr val="3333FF"/>
                </a:solidFill>
                <a:cs typeface="Arial" panose="020B0604020202020204" pitchFamily="34" charset="0"/>
              </a:rPr>
              <a:t>bằng</a:t>
            </a:r>
            <a:r>
              <a:rPr lang="en-US" altLang="en-US" sz="2400" b="1" dirty="0">
                <a:solidFill>
                  <a:srgbClr val="3333FF"/>
                </a:solidFill>
                <a:cs typeface="Arial" panose="020B0604020202020204" pitchFamily="34" charset="0"/>
              </a:rPr>
              <a:t> 0, </a:t>
            </a:r>
            <a:r>
              <a:rPr lang="en-US" altLang="en-US" sz="2400" b="1" dirty="0" err="1">
                <a:solidFill>
                  <a:srgbClr val="3333FF"/>
                </a:solidFill>
                <a:cs typeface="Arial" panose="020B0604020202020204" pitchFamily="34" charset="0"/>
              </a:rPr>
              <a:t>viết</a:t>
            </a:r>
            <a:r>
              <a:rPr lang="en-US" altLang="en-US" sz="2400" b="1" dirty="0">
                <a:solidFill>
                  <a:srgbClr val="3333FF"/>
                </a:solidFill>
                <a:cs typeface="Arial" panose="020B0604020202020204" pitchFamily="34" charset="0"/>
              </a:rPr>
              <a:t> 0.</a:t>
            </a:r>
            <a:r>
              <a:rPr lang="en-US" altLang="en-US" sz="2400" b="1" dirty="0">
                <a:cs typeface="Arial" panose="020B0604020202020204" pitchFamily="34" charset="0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1335453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" presetClass="exit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50" grpId="0"/>
      <p:bldP spid="51" grpId="0"/>
      <p:bldP spid="52" grpId="0"/>
      <p:bldP spid="53" grpId="0"/>
      <p:bldP spid="54" grpId="0"/>
      <p:bldP spid="55" grpId="0"/>
      <p:bldP spid="55" grpId="1"/>
      <p:bldP spid="55" grpId="2"/>
      <p:bldP spid="56" grpId="0"/>
      <p:bldP spid="57" grpId="0"/>
      <p:bldP spid="58" grpId="0"/>
      <p:bldP spid="59" grpId="0"/>
      <p:bldP spid="60" grpId="0"/>
      <p:bldP spid="6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36"/>
          <a:stretch>
            <a:fillRect/>
          </a:stretch>
        </p:blipFill>
        <p:spPr>
          <a:xfrm>
            <a:off x="-55519" y="4560570"/>
            <a:ext cx="12247519" cy="236232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519" y="4292600"/>
            <a:ext cx="3110180" cy="1855533"/>
          </a:xfrm>
          <a:prstGeom prst="rect">
            <a:avLst/>
          </a:prstGeom>
        </p:spPr>
      </p:pic>
      <p:sp>
        <p:nvSpPr>
          <p:cNvPr id="9" name="Text Box 2">
            <a:extLst>
              <a:ext uri="{FF2B5EF4-FFF2-40B4-BE49-F238E27FC236}">
                <a16:creationId xmlns:a16="http://schemas.microsoft.com/office/drawing/2014/main" xmlns="" id="{DA95C37F-94D9-4457-B737-DA9999C1DE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603" y="274137"/>
            <a:ext cx="1174959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v"/>
            </a:pPr>
            <a:r>
              <a:rPr lang="en-US" altLang="en-US" b="1" dirty="0">
                <a:solidFill>
                  <a:srgbClr val="0000FF"/>
                </a:solidFill>
                <a:cs typeface="Arial" panose="020B0604020202020204" pitchFamily="34" charset="0"/>
              </a:rPr>
              <a:t> Khi chia </a:t>
            </a:r>
            <a:r>
              <a:rPr lang="en-US" altLang="en-US" b="1" dirty="0" err="1">
                <a:solidFill>
                  <a:srgbClr val="0000FF"/>
                </a:solidFill>
                <a:cs typeface="Arial" panose="020B0604020202020204" pitchFamily="34" charset="0"/>
              </a:rPr>
              <a:t>một</a:t>
            </a:r>
            <a:r>
              <a:rPr lang="en-US" altLang="en-US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cs typeface="Arial" panose="020B0604020202020204" pitchFamily="34" charset="0"/>
              </a:rPr>
              <a:t>số</a:t>
            </a:r>
            <a:r>
              <a:rPr lang="en-US" altLang="en-US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cs typeface="Arial" panose="020B0604020202020204" pitchFamily="34" charset="0"/>
              </a:rPr>
              <a:t>tự</a:t>
            </a:r>
            <a:r>
              <a:rPr lang="en-US" altLang="en-US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cs typeface="Arial" panose="020B0604020202020204" pitchFamily="34" charset="0"/>
              </a:rPr>
              <a:t>nhiên</a:t>
            </a:r>
            <a:r>
              <a:rPr lang="en-US" altLang="en-US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cs typeface="Arial" panose="020B0604020202020204" pitchFamily="34" charset="0"/>
              </a:rPr>
              <a:t>cho</a:t>
            </a:r>
            <a:r>
              <a:rPr lang="en-US" altLang="en-US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cs typeface="Arial" panose="020B0604020202020204" pitchFamily="34" charset="0"/>
              </a:rPr>
              <a:t>một</a:t>
            </a:r>
            <a:r>
              <a:rPr lang="en-US" altLang="en-US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cs typeface="Arial" panose="020B0604020202020204" pitchFamily="34" charset="0"/>
              </a:rPr>
              <a:t>số</a:t>
            </a:r>
            <a:r>
              <a:rPr lang="en-US" altLang="en-US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cs typeface="Arial" panose="020B0604020202020204" pitchFamily="34" charset="0"/>
              </a:rPr>
              <a:t>tự</a:t>
            </a:r>
            <a:r>
              <a:rPr lang="en-US" altLang="en-US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cs typeface="Arial" panose="020B0604020202020204" pitchFamily="34" charset="0"/>
              </a:rPr>
              <a:t>nhiên</a:t>
            </a:r>
            <a:r>
              <a:rPr lang="en-US" altLang="en-US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cs typeface="Arial" panose="020B0604020202020204" pitchFamily="34" charset="0"/>
              </a:rPr>
              <a:t>mà</a:t>
            </a:r>
            <a:r>
              <a:rPr lang="en-US" altLang="en-US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cs typeface="Arial" panose="020B0604020202020204" pitchFamily="34" charset="0"/>
              </a:rPr>
              <a:t>còn</a:t>
            </a:r>
            <a:r>
              <a:rPr lang="en-US" altLang="en-US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cs typeface="Arial" panose="020B0604020202020204" pitchFamily="34" charset="0"/>
              </a:rPr>
              <a:t>dư</a:t>
            </a:r>
            <a:r>
              <a:rPr lang="en-US" altLang="en-US" b="1" dirty="0">
                <a:solidFill>
                  <a:srgbClr val="0000FF"/>
                </a:solidFill>
                <a:cs typeface="Arial" panose="020B0604020202020204" pitchFamily="34" charset="0"/>
              </a:rPr>
              <a:t>,</a:t>
            </a:r>
          </a:p>
        </p:txBody>
      </p:sp>
      <p:sp>
        <p:nvSpPr>
          <p:cNvPr id="10" name="Text Box 3">
            <a:extLst>
              <a:ext uri="{FF2B5EF4-FFF2-40B4-BE49-F238E27FC236}">
                <a16:creationId xmlns:a16="http://schemas.microsoft.com/office/drawing/2014/main" xmlns="" id="{E6B58ED7-1F3A-4690-B102-2E0149483B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98996" y="889297"/>
            <a:ext cx="1059522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0000FF"/>
                </a:solidFill>
                <a:cs typeface="Arial" panose="020B0604020202020204" pitchFamily="34" charset="0"/>
              </a:rPr>
              <a:t>            </a:t>
            </a:r>
            <a:r>
              <a:rPr lang="en-US" altLang="en-US" b="1" dirty="0" err="1">
                <a:solidFill>
                  <a:srgbClr val="0000FF"/>
                </a:solidFill>
                <a:cs typeface="Arial" panose="020B0604020202020204" pitchFamily="34" charset="0"/>
              </a:rPr>
              <a:t>muốn</a:t>
            </a:r>
            <a:r>
              <a:rPr lang="en-US" altLang="en-US" b="1" dirty="0">
                <a:solidFill>
                  <a:srgbClr val="0000FF"/>
                </a:solidFill>
                <a:cs typeface="Arial" panose="020B0604020202020204" pitchFamily="34" charset="0"/>
              </a:rPr>
              <a:t> chia </a:t>
            </a:r>
            <a:r>
              <a:rPr lang="en-US" altLang="en-US" b="1" dirty="0" err="1">
                <a:solidFill>
                  <a:srgbClr val="0000FF"/>
                </a:solidFill>
                <a:cs typeface="Arial" panose="020B0604020202020204" pitchFamily="34" charset="0"/>
              </a:rPr>
              <a:t>tiếp</a:t>
            </a:r>
            <a:r>
              <a:rPr lang="en-US" altLang="en-US" b="1" dirty="0">
                <a:solidFill>
                  <a:srgbClr val="0000FF"/>
                </a:solidFill>
                <a:cs typeface="Arial" panose="020B0604020202020204" pitchFamily="34" charset="0"/>
              </a:rPr>
              <a:t>, ta </a:t>
            </a:r>
            <a:r>
              <a:rPr lang="en-US" altLang="en-US" b="1" dirty="0" err="1">
                <a:solidFill>
                  <a:srgbClr val="0000FF"/>
                </a:solidFill>
                <a:cs typeface="Arial" panose="020B0604020202020204" pitchFamily="34" charset="0"/>
              </a:rPr>
              <a:t>làm</a:t>
            </a:r>
            <a:r>
              <a:rPr lang="en-US" altLang="en-US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cs typeface="Arial" panose="020B0604020202020204" pitchFamily="34" charset="0"/>
              </a:rPr>
              <a:t>như</a:t>
            </a:r>
            <a:r>
              <a:rPr lang="en-US" altLang="en-US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cs typeface="Arial" panose="020B0604020202020204" pitchFamily="34" charset="0"/>
              </a:rPr>
              <a:t>thế</a:t>
            </a:r>
            <a:r>
              <a:rPr lang="en-US" altLang="en-US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cs typeface="Arial" panose="020B0604020202020204" pitchFamily="34" charset="0"/>
              </a:rPr>
              <a:t>nào</a:t>
            </a:r>
            <a:r>
              <a:rPr lang="en-US" altLang="en-US" b="1" dirty="0">
                <a:solidFill>
                  <a:srgbClr val="0000FF"/>
                </a:solidFill>
                <a:cs typeface="Arial" panose="020B0604020202020204" pitchFamily="34" charset="0"/>
              </a:rPr>
              <a:t>?</a:t>
            </a:r>
          </a:p>
        </p:txBody>
      </p:sp>
      <p:sp>
        <p:nvSpPr>
          <p:cNvPr id="11" name="Text Box 4">
            <a:extLst>
              <a:ext uri="{FF2B5EF4-FFF2-40B4-BE49-F238E27FC236}">
                <a16:creationId xmlns:a16="http://schemas.microsoft.com/office/drawing/2014/main" xmlns="" id="{43159EBD-293D-4C5D-9016-3FB3C3A24E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1999" y="913191"/>
            <a:ext cx="624396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0000FF"/>
                </a:solidFill>
                <a:cs typeface="Arial" panose="020B0604020202020204" pitchFamily="34" charset="0"/>
              </a:rPr>
              <a:t>ta </a:t>
            </a:r>
            <a:r>
              <a:rPr lang="en-US" altLang="en-US" b="1" dirty="0" err="1">
                <a:solidFill>
                  <a:srgbClr val="0000FF"/>
                </a:solidFill>
                <a:cs typeface="Arial" panose="020B0604020202020204" pitchFamily="34" charset="0"/>
              </a:rPr>
              <a:t>tiếp</a:t>
            </a:r>
            <a:r>
              <a:rPr lang="en-US" altLang="en-US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cs typeface="Arial" panose="020B0604020202020204" pitchFamily="34" charset="0"/>
              </a:rPr>
              <a:t>tục</a:t>
            </a:r>
            <a:r>
              <a:rPr lang="en-US" altLang="en-US" b="1" dirty="0">
                <a:solidFill>
                  <a:srgbClr val="0000FF"/>
                </a:solidFill>
                <a:cs typeface="Arial" panose="020B0604020202020204" pitchFamily="34" charset="0"/>
              </a:rPr>
              <a:t> chia </a:t>
            </a:r>
            <a:r>
              <a:rPr lang="en-US" altLang="en-US" b="1" dirty="0" err="1">
                <a:solidFill>
                  <a:srgbClr val="0000FF"/>
                </a:solidFill>
                <a:cs typeface="Arial" panose="020B0604020202020204" pitchFamily="34" charset="0"/>
              </a:rPr>
              <a:t>như</a:t>
            </a:r>
            <a:r>
              <a:rPr lang="en-US" altLang="en-US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cs typeface="Arial" panose="020B0604020202020204" pitchFamily="34" charset="0"/>
              </a:rPr>
              <a:t>sau</a:t>
            </a:r>
            <a:r>
              <a:rPr lang="en-US" altLang="en-US" b="1" dirty="0">
                <a:solidFill>
                  <a:srgbClr val="0000FF"/>
                </a:solidFill>
                <a:cs typeface="Arial" panose="020B0604020202020204" pitchFamily="34" charset="0"/>
              </a:rPr>
              <a:t>:</a:t>
            </a:r>
          </a:p>
        </p:txBody>
      </p:sp>
      <p:sp>
        <p:nvSpPr>
          <p:cNvPr id="12" name="Text Box 5">
            <a:extLst>
              <a:ext uri="{FF2B5EF4-FFF2-40B4-BE49-F238E27FC236}">
                <a16:creationId xmlns:a16="http://schemas.microsoft.com/office/drawing/2014/main" xmlns="" id="{7A6540B1-CC02-4D20-8BE2-99D32452F1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1999" y="2050172"/>
            <a:ext cx="1051066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n-US" altLang="en-US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6600"/>
                </a:solidFill>
                <a:cs typeface="Arial" panose="020B0604020202020204" pitchFamily="34" charset="0"/>
              </a:rPr>
              <a:t>Viết</a:t>
            </a:r>
            <a:r>
              <a:rPr lang="en-US" altLang="en-US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6600"/>
                </a:solidFill>
                <a:cs typeface="Arial" panose="020B0604020202020204" pitchFamily="34" charset="0"/>
              </a:rPr>
              <a:t>dấu</a:t>
            </a:r>
            <a:r>
              <a:rPr lang="en-US" altLang="en-US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6600"/>
                </a:solidFill>
                <a:cs typeface="Arial" panose="020B0604020202020204" pitchFamily="34" charset="0"/>
              </a:rPr>
              <a:t>phẩy</a:t>
            </a:r>
            <a:r>
              <a:rPr lang="en-US" altLang="en-US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6600"/>
                </a:solidFill>
                <a:cs typeface="Arial" panose="020B0604020202020204" pitchFamily="34" charset="0"/>
              </a:rPr>
              <a:t>vào</a:t>
            </a:r>
            <a:r>
              <a:rPr lang="en-US" altLang="en-US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6600"/>
                </a:solidFill>
                <a:cs typeface="Arial" panose="020B0604020202020204" pitchFamily="34" charset="0"/>
              </a:rPr>
              <a:t>bên</a:t>
            </a:r>
            <a:r>
              <a:rPr lang="en-US" altLang="en-US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6600"/>
                </a:solidFill>
                <a:cs typeface="Arial" panose="020B0604020202020204" pitchFamily="34" charset="0"/>
              </a:rPr>
              <a:t>phải</a:t>
            </a:r>
            <a:r>
              <a:rPr lang="en-US" altLang="en-US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6600"/>
                </a:solidFill>
                <a:cs typeface="Arial" panose="020B0604020202020204" pitchFamily="34" charset="0"/>
              </a:rPr>
              <a:t>số</a:t>
            </a:r>
            <a:r>
              <a:rPr lang="en-US" altLang="en-US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6600"/>
                </a:solidFill>
                <a:cs typeface="Arial" panose="020B0604020202020204" pitchFamily="34" charset="0"/>
              </a:rPr>
              <a:t>thương</a:t>
            </a:r>
            <a:r>
              <a:rPr lang="en-US" altLang="en-US" b="1" dirty="0">
                <a:solidFill>
                  <a:srgbClr val="006600"/>
                </a:solidFill>
                <a:cs typeface="Arial" panose="020B0604020202020204" pitchFamily="34" charset="0"/>
              </a:rPr>
              <a:t>.</a:t>
            </a:r>
          </a:p>
        </p:txBody>
      </p:sp>
      <p:sp>
        <p:nvSpPr>
          <p:cNvPr id="13" name="Text Box 6">
            <a:extLst>
              <a:ext uri="{FF2B5EF4-FFF2-40B4-BE49-F238E27FC236}">
                <a16:creationId xmlns:a16="http://schemas.microsoft.com/office/drawing/2014/main" xmlns="" id="{9E062430-00A2-456D-BD90-86D8EC1AEF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1999" y="2890391"/>
            <a:ext cx="107188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n-US" altLang="en-US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6600"/>
                </a:solidFill>
                <a:cs typeface="Arial" panose="020B0604020202020204" pitchFamily="34" charset="0"/>
              </a:rPr>
              <a:t>Viết</a:t>
            </a:r>
            <a:r>
              <a:rPr lang="en-US" altLang="en-US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6600"/>
                </a:solidFill>
                <a:cs typeface="Arial" panose="020B0604020202020204" pitchFamily="34" charset="0"/>
              </a:rPr>
              <a:t>thêm</a:t>
            </a:r>
            <a:r>
              <a:rPr lang="en-US" altLang="en-US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6600"/>
                </a:solidFill>
                <a:cs typeface="Arial" panose="020B0604020202020204" pitchFamily="34" charset="0"/>
              </a:rPr>
              <a:t>vào</a:t>
            </a:r>
            <a:r>
              <a:rPr lang="en-US" altLang="en-US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6600"/>
                </a:solidFill>
                <a:cs typeface="Arial" panose="020B0604020202020204" pitchFamily="34" charset="0"/>
              </a:rPr>
              <a:t>bên</a:t>
            </a:r>
            <a:r>
              <a:rPr lang="en-US" altLang="en-US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6600"/>
                </a:solidFill>
                <a:cs typeface="Arial" panose="020B0604020202020204" pitchFamily="34" charset="0"/>
              </a:rPr>
              <a:t>phải</a:t>
            </a:r>
            <a:r>
              <a:rPr lang="en-US" altLang="en-US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6600"/>
                </a:solidFill>
                <a:cs typeface="Arial" panose="020B0604020202020204" pitchFamily="34" charset="0"/>
              </a:rPr>
              <a:t>số</a:t>
            </a:r>
            <a:r>
              <a:rPr lang="en-US" altLang="en-US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6600"/>
                </a:solidFill>
                <a:cs typeface="Arial" panose="020B0604020202020204" pitchFamily="34" charset="0"/>
              </a:rPr>
              <a:t>dư</a:t>
            </a:r>
            <a:r>
              <a:rPr lang="en-US" altLang="en-US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6600"/>
                </a:solidFill>
                <a:cs typeface="Arial" panose="020B0604020202020204" pitchFamily="34" charset="0"/>
              </a:rPr>
              <a:t>một</a:t>
            </a:r>
            <a:r>
              <a:rPr lang="en-US" altLang="en-US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6600"/>
                </a:solidFill>
                <a:cs typeface="Arial" panose="020B0604020202020204" pitchFamily="34" charset="0"/>
              </a:rPr>
              <a:t>chữ</a:t>
            </a:r>
            <a:r>
              <a:rPr lang="en-US" altLang="en-US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006600"/>
                </a:solidFill>
                <a:cs typeface="Arial" panose="020B0604020202020204" pitchFamily="34" charset="0"/>
              </a:rPr>
              <a:t>số</a:t>
            </a:r>
            <a:r>
              <a:rPr lang="en-US" altLang="en-US" b="1" dirty="0">
                <a:solidFill>
                  <a:srgbClr val="006600"/>
                </a:solidFill>
                <a:cs typeface="Arial" panose="020B0604020202020204" pitchFamily="34" charset="0"/>
              </a:rPr>
              <a:t> 0 </a:t>
            </a:r>
            <a:r>
              <a:rPr lang="en-US" altLang="en-US" b="1" dirty="0" err="1">
                <a:solidFill>
                  <a:srgbClr val="006600"/>
                </a:solidFill>
                <a:cs typeface="Arial" panose="020B0604020202020204" pitchFamily="34" charset="0"/>
              </a:rPr>
              <a:t>rồi</a:t>
            </a:r>
            <a:r>
              <a:rPr lang="en-US" altLang="en-US" b="1" dirty="0">
                <a:solidFill>
                  <a:srgbClr val="006600"/>
                </a:solidFill>
                <a:cs typeface="Arial" panose="020B0604020202020204" pitchFamily="34" charset="0"/>
              </a:rPr>
              <a:t> chia </a:t>
            </a:r>
            <a:r>
              <a:rPr lang="en-US" altLang="en-US" b="1" dirty="0" err="1">
                <a:solidFill>
                  <a:srgbClr val="006600"/>
                </a:solidFill>
                <a:cs typeface="Arial" panose="020B0604020202020204" pitchFamily="34" charset="0"/>
              </a:rPr>
              <a:t>tiếp</a:t>
            </a:r>
            <a:r>
              <a:rPr lang="en-US" altLang="en-US" b="1" dirty="0">
                <a:solidFill>
                  <a:srgbClr val="006600"/>
                </a:solidFill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83502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36"/>
          <a:stretch>
            <a:fillRect/>
          </a:stretch>
        </p:blipFill>
        <p:spPr>
          <a:xfrm rot="5400000">
            <a:off x="-2535842" y="2539471"/>
            <a:ext cx="7005713" cy="1926771"/>
          </a:xfrm>
          <a:prstGeom prst="rect">
            <a:avLst/>
          </a:prstGeom>
        </p:spPr>
      </p:pic>
      <p:pic>
        <p:nvPicPr>
          <p:cNvPr id="5" name="图片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36"/>
          <a:stretch>
            <a:fillRect/>
          </a:stretch>
        </p:blipFill>
        <p:spPr>
          <a:xfrm rot="16200000">
            <a:off x="7725758" y="2539471"/>
            <a:ext cx="7005713" cy="1926771"/>
          </a:xfrm>
          <a:prstGeom prst="rect">
            <a:avLst/>
          </a:prstGeom>
        </p:spPr>
      </p:pic>
      <p:sp>
        <p:nvSpPr>
          <p:cNvPr id="6" name="Text Box 2">
            <a:extLst>
              <a:ext uri="{FF2B5EF4-FFF2-40B4-BE49-F238E27FC236}">
                <a16:creationId xmlns:a16="http://schemas.microsoft.com/office/drawing/2014/main" xmlns="" id="{2149DE0C-3DFF-4AB6-AEF6-B496FFFDAE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662376"/>
            <a:ext cx="1981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u="sng">
                <a:solidFill>
                  <a:srgbClr val="FF3300"/>
                </a:solidFill>
                <a:cs typeface="Arial" panose="020B0604020202020204" pitchFamily="34" charset="0"/>
              </a:rPr>
              <a:t>b) Ví dụ 2:</a:t>
            </a:r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xmlns="" id="{BF208CDF-626F-4AB9-84EE-2A1885D7F2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687776"/>
            <a:ext cx="5791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solidFill>
                  <a:srgbClr val="3333FF"/>
                </a:solidFill>
                <a:cs typeface="Arial" panose="020B0604020202020204" pitchFamily="34" charset="0"/>
              </a:rPr>
              <a:t>Đặt</a:t>
            </a:r>
            <a:r>
              <a:rPr lang="en-US" altLang="en-US" sz="2800" b="1" dirty="0">
                <a:solidFill>
                  <a:srgbClr val="3333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cs typeface="Arial" panose="020B0604020202020204" pitchFamily="34" charset="0"/>
              </a:rPr>
              <a:t>tính</a:t>
            </a:r>
            <a:r>
              <a:rPr lang="en-US" altLang="en-US" sz="2800" b="1" dirty="0">
                <a:solidFill>
                  <a:srgbClr val="3333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cs typeface="Arial" panose="020B0604020202020204" pitchFamily="34" charset="0"/>
              </a:rPr>
              <a:t>và</a:t>
            </a:r>
            <a:r>
              <a:rPr lang="en-US" altLang="en-US" sz="2800" b="1" dirty="0">
                <a:solidFill>
                  <a:srgbClr val="3333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cs typeface="Arial" panose="020B0604020202020204" pitchFamily="34" charset="0"/>
              </a:rPr>
              <a:t>thực</a:t>
            </a:r>
            <a:r>
              <a:rPr lang="en-US" altLang="en-US" sz="2800" b="1" dirty="0">
                <a:solidFill>
                  <a:srgbClr val="3333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cs typeface="Arial" panose="020B0604020202020204" pitchFamily="34" charset="0"/>
              </a:rPr>
              <a:t>hiện</a:t>
            </a:r>
            <a:r>
              <a:rPr lang="en-US" altLang="en-US" sz="2800" b="1" dirty="0">
                <a:solidFill>
                  <a:srgbClr val="3333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3333FF"/>
                </a:solidFill>
                <a:cs typeface="Arial" panose="020B0604020202020204" pitchFamily="34" charset="0"/>
              </a:rPr>
              <a:t>tính</a:t>
            </a:r>
            <a:r>
              <a:rPr lang="en-US" altLang="en-US" sz="2800" b="1" dirty="0">
                <a:solidFill>
                  <a:srgbClr val="3333FF"/>
                </a:solidFill>
                <a:cs typeface="Arial" panose="020B0604020202020204" pitchFamily="34" charset="0"/>
              </a:rPr>
              <a:t> 43 : 52</a:t>
            </a:r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xmlns="" id="{452E7C13-7B8F-4768-81C7-F02D06EE52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83064" y="1693933"/>
            <a:ext cx="6048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  <a:cs typeface="Arial" panose="020B0604020202020204" pitchFamily="34" charset="0"/>
              </a:rPr>
              <a:t>43</a:t>
            </a:r>
          </a:p>
        </p:txBody>
      </p:sp>
      <p:sp>
        <p:nvSpPr>
          <p:cNvPr id="10" name="Text Box 5">
            <a:extLst>
              <a:ext uri="{FF2B5EF4-FFF2-40B4-BE49-F238E27FC236}">
                <a16:creationId xmlns:a16="http://schemas.microsoft.com/office/drawing/2014/main" xmlns="" id="{A7D1526C-5EC0-4F6C-ABBD-12D2356712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7715" y="1666945"/>
            <a:ext cx="53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0000FF"/>
                </a:solidFill>
                <a:cs typeface="Arial" panose="020B0604020202020204" pitchFamily="34" charset="0"/>
              </a:rPr>
              <a:t>52</a:t>
            </a:r>
          </a:p>
        </p:txBody>
      </p:sp>
      <p:sp>
        <p:nvSpPr>
          <p:cNvPr id="11" name="Text Box 6">
            <a:extLst>
              <a:ext uri="{FF2B5EF4-FFF2-40B4-BE49-F238E27FC236}">
                <a16:creationId xmlns:a16="http://schemas.microsoft.com/office/drawing/2014/main" xmlns="" id="{F5E46533-8E56-4023-AEC7-BAB2F95C8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65738" y="2130495"/>
            <a:ext cx="43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  <a:cs typeface="Arial" panose="020B0604020202020204" pitchFamily="34" charset="0"/>
              </a:rPr>
              <a:t>0</a:t>
            </a:r>
          </a:p>
        </p:txBody>
      </p:sp>
      <p:sp>
        <p:nvSpPr>
          <p:cNvPr id="12" name="Text Box 7">
            <a:extLst>
              <a:ext uri="{FF2B5EF4-FFF2-40B4-BE49-F238E27FC236}">
                <a16:creationId xmlns:a16="http://schemas.microsoft.com/office/drawing/2014/main" xmlns="" id="{151C0B13-F48F-408C-A005-D0F9042283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2275" y="2130495"/>
            <a:ext cx="45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  <a:cs typeface="Arial" panose="020B0604020202020204" pitchFamily="34" charset="0"/>
              </a:rPr>
              <a:t>8</a:t>
            </a:r>
          </a:p>
        </p:txBody>
      </p:sp>
      <p:sp>
        <p:nvSpPr>
          <p:cNvPr id="13" name="Text Box 8">
            <a:extLst>
              <a:ext uri="{FF2B5EF4-FFF2-40B4-BE49-F238E27FC236}">
                <a16:creationId xmlns:a16="http://schemas.microsoft.com/office/drawing/2014/main" xmlns="" id="{087245DA-A7D6-4988-96C9-189CB39C2A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3728" y="2122558"/>
            <a:ext cx="3175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0000FF"/>
                </a:solidFill>
                <a:cs typeface="Arial" panose="020B0604020202020204" pitchFamily="34" charset="0"/>
              </a:rPr>
              <a:t>2</a:t>
            </a:r>
          </a:p>
        </p:txBody>
      </p:sp>
      <p:grpSp>
        <p:nvGrpSpPr>
          <p:cNvPr id="14" name="Group 9">
            <a:extLst>
              <a:ext uri="{FF2B5EF4-FFF2-40B4-BE49-F238E27FC236}">
                <a16:creationId xmlns:a16="http://schemas.microsoft.com/office/drawing/2014/main" xmlns="" id="{AFC486DA-768A-4F30-A900-6F714984A7EE}"/>
              </a:ext>
            </a:extLst>
          </p:cNvPr>
          <p:cNvGrpSpPr>
            <a:grpSpLocks/>
          </p:cNvGrpSpPr>
          <p:nvPr/>
        </p:nvGrpSpPr>
        <p:grpSpPr bwMode="auto">
          <a:xfrm>
            <a:off x="5181600" y="1693934"/>
            <a:ext cx="990600" cy="925513"/>
            <a:chOff x="2064" y="669"/>
            <a:chExt cx="624" cy="583"/>
          </a:xfrm>
        </p:grpSpPr>
        <p:sp>
          <p:nvSpPr>
            <p:cNvPr id="15" name="Line 10">
              <a:extLst>
                <a:ext uri="{FF2B5EF4-FFF2-40B4-BE49-F238E27FC236}">
                  <a16:creationId xmlns:a16="http://schemas.microsoft.com/office/drawing/2014/main" xmlns="" id="{E42F1A4A-253D-460E-ADC2-893039EB27D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64" y="669"/>
              <a:ext cx="0" cy="583"/>
            </a:xfrm>
            <a:prstGeom prst="line">
              <a:avLst/>
            </a:prstGeom>
            <a:noFill/>
            <a:ln w="28575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16" name="Line 11">
              <a:extLst>
                <a:ext uri="{FF2B5EF4-FFF2-40B4-BE49-F238E27FC236}">
                  <a16:creationId xmlns:a16="http://schemas.microsoft.com/office/drawing/2014/main" xmlns="" id="{F3A052B7-B36C-4D17-B215-D5BCD4ECA53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64" y="926"/>
              <a:ext cx="624" cy="0"/>
            </a:xfrm>
            <a:prstGeom prst="line">
              <a:avLst/>
            </a:prstGeom>
            <a:noFill/>
            <a:ln w="28575">
              <a:solidFill>
                <a:srgbClr val="FF66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17" name="Text Box 12">
            <a:extLst>
              <a:ext uri="{FF2B5EF4-FFF2-40B4-BE49-F238E27FC236}">
                <a16:creationId xmlns:a16="http://schemas.microsoft.com/office/drawing/2014/main" xmlns="" id="{3056F399-C1D4-4C60-8766-D49C06399D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1313" y="2136845"/>
            <a:ext cx="30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  <a:cs typeface="Arial" panose="020B0604020202020204" pitchFamily="34" charset="0"/>
              </a:rPr>
              <a:t>,</a:t>
            </a:r>
          </a:p>
        </p:txBody>
      </p:sp>
      <p:sp>
        <p:nvSpPr>
          <p:cNvPr id="18" name="Text Box 13">
            <a:extLst>
              <a:ext uri="{FF2B5EF4-FFF2-40B4-BE49-F238E27FC236}">
                <a16:creationId xmlns:a16="http://schemas.microsoft.com/office/drawing/2014/main" xmlns="" id="{E370C228-1030-4445-BB4E-1F8AACB7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4038" y="2122558"/>
            <a:ext cx="45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  <a:cs typeface="Arial" panose="020B0604020202020204" pitchFamily="34" charset="0"/>
              </a:rPr>
              <a:t>1</a:t>
            </a:r>
          </a:p>
        </p:txBody>
      </p:sp>
      <p:sp>
        <p:nvSpPr>
          <p:cNvPr id="19" name="Text Box 14">
            <a:extLst>
              <a:ext uri="{FF2B5EF4-FFF2-40B4-BE49-F238E27FC236}">
                <a16:creationId xmlns:a16="http://schemas.microsoft.com/office/drawing/2014/main" xmlns="" id="{E8AD191E-6460-4B83-BC5F-E904F68ED8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8350" y="2122558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  <a:cs typeface="Arial" panose="020B0604020202020204" pitchFamily="34" charset="0"/>
              </a:rPr>
              <a:t>4</a:t>
            </a:r>
          </a:p>
        </p:txBody>
      </p:sp>
      <p:sp>
        <p:nvSpPr>
          <p:cNvPr id="20" name="Text Box 15">
            <a:extLst>
              <a:ext uri="{FF2B5EF4-FFF2-40B4-BE49-F238E27FC236}">
                <a16:creationId xmlns:a16="http://schemas.microsoft.com/office/drawing/2014/main" xmlns="" id="{9C9BE56F-A0E7-4CB4-8F61-E9B602DA73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3442" y="2117795"/>
            <a:ext cx="3460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0000FF"/>
                </a:solidFill>
                <a:cs typeface="Arial" panose="020B0604020202020204" pitchFamily="34" charset="0"/>
              </a:rPr>
              <a:t>0</a:t>
            </a:r>
          </a:p>
        </p:txBody>
      </p:sp>
      <p:sp>
        <p:nvSpPr>
          <p:cNvPr id="21" name="Text Box 16">
            <a:extLst>
              <a:ext uri="{FF2B5EF4-FFF2-40B4-BE49-F238E27FC236}">
                <a16:creationId xmlns:a16="http://schemas.microsoft.com/office/drawing/2014/main" xmlns="" id="{EC38043C-9D39-4C3E-A4B0-C0E8B1127E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3113" y="2568645"/>
            <a:ext cx="311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  <a:cs typeface="Arial" panose="020B0604020202020204" pitchFamily="34" charset="0"/>
              </a:rPr>
              <a:t>3</a:t>
            </a:r>
          </a:p>
        </p:txBody>
      </p:sp>
      <p:sp>
        <p:nvSpPr>
          <p:cNvPr id="22" name="Text Box 17">
            <a:extLst>
              <a:ext uri="{FF2B5EF4-FFF2-40B4-BE49-F238E27FC236}">
                <a16:creationId xmlns:a16="http://schemas.microsoft.com/office/drawing/2014/main" xmlns="" id="{5C841733-591D-4D20-BD68-2479012DC7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8850" y="2568645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  <a:cs typeface="Arial" panose="020B0604020202020204" pitchFamily="34" charset="0"/>
              </a:rPr>
              <a:t>6</a:t>
            </a:r>
          </a:p>
        </p:txBody>
      </p:sp>
      <p:sp>
        <p:nvSpPr>
          <p:cNvPr id="23" name="Text Box 18">
            <a:extLst>
              <a:ext uri="{FF2B5EF4-FFF2-40B4-BE49-F238E27FC236}">
                <a16:creationId xmlns:a16="http://schemas.microsoft.com/office/drawing/2014/main" xmlns="" id="{AA27D591-4790-41C7-8D64-2AA81A53D6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5800" y="4065047"/>
            <a:ext cx="3048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cs typeface="Arial" panose="020B0604020202020204" pitchFamily="34" charset="0"/>
              </a:rPr>
              <a:t>Nếu còn dư nữa, </a:t>
            </a:r>
          </a:p>
        </p:txBody>
      </p:sp>
      <p:sp>
        <p:nvSpPr>
          <p:cNvPr id="24" name="Text Box 19">
            <a:extLst>
              <a:ext uri="{FF2B5EF4-FFF2-40B4-BE49-F238E27FC236}">
                <a16:creationId xmlns:a16="http://schemas.microsoft.com/office/drawing/2014/main" xmlns="" id="{AA33203A-122A-4815-A28A-25904B649F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4100" y="4065047"/>
            <a:ext cx="37211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cs typeface="Arial" panose="020B0604020202020204" pitchFamily="34" charset="0"/>
              </a:rPr>
              <a:t>ta làm như thế nào?</a:t>
            </a:r>
          </a:p>
        </p:txBody>
      </p:sp>
      <p:sp>
        <p:nvSpPr>
          <p:cNvPr id="25" name="Text Box 20">
            <a:extLst>
              <a:ext uri="{FF2B5EF4-FFF2-40B4-BE49-F238E27FC236}">
                <a16:creationId xmlns:a16="http://schemas.microsoft.com/office/drawing/2014/main" xmlns="" id="{766D4EF4-BF9C-4D4B-9A10-AEF2DC0BED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3880" y="4045996"/>
            <a:ext cx="8529320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0000FF"/>
                </a:solidFill>
                <a:cs typeface="Arial" panose="020B0604020202020204" pitchFamily="34" charset="0"/>
              </a:rPr>
              <a:t>                              ta </a:t>
            </a:r>
            <a:r>
              <a:rPr lang="en-US" altLang="en-US" sz="2800" b="1" dirty="0" err="1">
                <a:solidFill>
                  <a:srgbClr val="0000FF"/>
                </a:solidFill>
                <a:cs typeface="Arial" panose="020B0604020202020204" pitchFamily="34" charset="0"/>
              </a:rPr>
              <a:t>lại</a:t>
            </a:r>
            <a:r>
              <a:rPr lang="en-US" altLang="en-US" sz="2800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Arial" panose="020B0604020202020204" pitchFamily="34" charset="0"/>
              </a:rPr>
              <a:t>viết</a:t>
            </a:r>
            <a:r>
              <a:rPr lang="en-US" altLang="en-US" sz="2800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Arial" panose="020B0604020202020204" pitchFamily="34" charset="0"/>
              </a:rPr>
              <a:t>thêm</a:t>
            </a:r>
            <a:r>
              <a:rPr lang="en-US" altLang="en-US" sz="2800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Arial" panose="020B0604020202020204" pitchFamily="34" charset="0"/>
              </a:rPr>
              <a:t>vào</a:t>
            </a:r>
            <a:r>
              <a:rPr lang="en-US" altLang="en-US" sz="2800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Arial" panose="020B0604020202020204" pitchFamily="34" charset="0"/>
              </a:rPr>
              <a:t>bên</a:t>
            </a:r>
            <a:r>
              <a:rPr lang="en-US" altLang="en-US" sz="2800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Arial" panose="020B0604020202020204" pitchFamily="34" charset="0"/>
              </a:rPr>
              <a:t>phải</a:t>
            </a:r>
            <a:r>
              <a:rPr lang="en-US" altLang="en-US" sz="2800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Arial" panose="020B0604020202020204" pitchFamily="34" charset="0"/>
              </a:rPr>
              <a:t>số</a:t>
            </a:r>
            <a:r>
              <a:rPr lang="en-US" altLang="en-US" sz="2800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Arial" panose="020B0604020202020204" pitchFamily="34" charset="0"/>
              </a:rPr>
              <a:t>dư</a:t>
            </a:r>
            <a:r>
              <a:rPr lang="en-US" altLang="en-US" sz="2800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Arial" panose="020B0604020202020204" pitchFamily="34" charset="0"/>
              </a:rPr>
              <a:t>mới</a:t>
            </a:r>
            <a:r>
              <a:rPr lang="en-US" altLang="en-US" sz="2800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Arial" panose="020B0604020202020204" pitchFamily="34" charset="0"/>
              </a:rPr>
              <a:t>một</a:t>
            </a:r>
            <a:r>
              <a:rPr lang="en-US" altLang="en-US" sz="2800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Arial" panose="020B0604020202020204" pitchFamily="34" charset="0"/>
              </a:rPr>
              <a:t>chữ</a:t>
            </a:r>
            <a:r>
              <a:rPr lang="en-US" altLang="en-US" sz="2800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Arial" panose="020B0604020202020204" pitchFamily="34" charset="0"/>
              </a:rPr>
              <a:t>số</a:t>
            </a:r>
            <a:r>
              <a:rPr lang="en-US" altLang="en-US" sz="2800" b="1" dirty="0">
                <a:solidFill>
                  <a:srgbClr val="0000FF"/>
                </a:solidFill>
                <a:cs typeface="Arial" panose="020B0604020202020204" pitchFamily="34" charset="0"/>
              </a:rPr>
              <a:t> 0 </a:t>
            </a:r>
            <a:r>
              <a:rPr lang="en-US" altLang="en-US" sz="2800" b="1" dirty="0" err="1">
                <a:solidFill>
                  <a:srgbClr val="0000FF"/>
                </a:solidFill>
                <a:cs typeface="Arial" panose="020B0604020202020204" pitchFamily="34" charset="0"/>
              </a:rPr>
              <a:t>rồi</a:t>
            </a:r>
            <a:r>
              <a:rPr lang="en-US" altLang="en-US" sz="2800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Arial" panose="020B0604020202020204" pitchFamily="34" charset="0"/>
              </a:rPr>
              <a:t>tiếp</a:t>
            </a:r>
            <a:r>
              <a:rPr lang="en-US" altLang="en-US" sz="2800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Arial" panose="020B0604020202020204" pitchFamily="34" charset="0"/>
              </a:rPr>
              <a:t>tục</a:t>
            </a:r>
            <a:r>
              <a:rPr lang="en-US" altLang="en-US" sz="2800" b="1" dirty="0">
                <a:solidFill>
                  <a:srgbClr val="0000FF"/>
                </a:solidFill>
                <a:cs typeface="Arial" panose="020B0604020202020204" pitchFamily="34" charset="0"/>
              </a:rPr>
              <a:t> chia, </a:t>
            </a:r>
            <a:r>
              <a:rPr lang="en-US" altLang="en-US" sz="2800" b="1" dirty="0" err="1">
                <a:solidFill>
                  <a:srgbClr val="0000FF"/>
                </a:solidFill>
                <a:cs typeface="Arial" panose="020B0604020202020204" pitchFamily="34" charset="0"/>
              </a:rPr>
              <a:t>và</a:t>
            </a:r>
            <a:r>
              <a:rPr lang="en-US" altLang="en-US" sz="2800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Arial" panose="020B0604020202020204" pitchFamily="34" charset="0"/>
              </a:rPr>
              <a:t>có</a:t>
            </a:r>
            <a:r>
              <a:rPr lang="en-US" altLang="en-US" sz="2800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Arial" panose="020B0604020202020204" pitchFamily="34" charset="0"/>
              </a:rPr>
              <a:t>thể</a:t>
            </a:r>
            <a:r>
              <a:rPr lang="en-US" altLang="en-US" sz="2800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Arial" panose="020B0604020202020204" pitchFamily="34" charset="0"/>
              </a:rPr>
              <a:t>cứ</a:t>
            </a:r>
            <a:r>
              <a:rPr lang="en-US" altLang="en-US" sz="2800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Arial" panose="020B0604020202020204" pitchFamily="34" charset="0"/>
              </a:rPr>
              <a:t>làm</a:t>
            </a:r>
            <a:r>
              <a:rPr lang="en-US" altLang="en-US" sz="2800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Arial" panose="020B0604020202020204" pitchFamily="34" charset="0"/>
              </a:rPr>
              <a:t>như</a:t>
            </a:r>
            <a:r>
              <a:rPr lang="en-US" altLang="en-US" sz="2800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Arial" panose="020B0604020202020204" pitchFamily="34" charset="0"/>
              </a:rPr>
              <a:t>thế</a:t>
            </a:r>
            <a:r>
              <a:rPr lang="en-US" altLang="en-US" sz="2800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cs typeface="Arial" panose="020B0604020202020204" pitchFamily="34" charset="0"/>
              </a:rPr>
              <a:t>mãi</a:t>
            </a:r>
            <a:r>
              <a:rPr lang="en-US" altLang="en-US" sz="2800" b="1" dirty="0">
                <a:solidFill>
                  <a:srgbClr val="0000FF"/>
                </a:solidFill>
                <a:cs typeface="Arial" panose="020B0604020202020204" pitchFamily="34" charset="0"/>
              </a:rPr>
              <a:t>.</a:t>
            </a:r>
          </a:p>
        </p:txBody>
      </p:sp>
      <p:sp>
        <p:nvSpPr>
          <p:cNvPr id="26" name="Text Box 21">
            <a:extLst>
              <a:ext uri="{FF2B5EF4-FFF2-40B4-BE49-F238E27FC236}">
                <a16:creationId xmlns:a16="http://schemas.microsoft.com/office/drawing/2014/main" xmlns="" id="{DA0AEB37-5F55-4246-91B1-232F69F412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3298895"/>
            <a:ext cx="2743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  <a:cs typeface="Arial" panose="020B0604020202020204" pitchFamily="34" charset="0"/>
              </a:rPr>
              <a:t>Vậy:  43 : 52 =  </a:t>
            </a:r>
          </a:p>
        </p:txBody>
      </p:sp>
      <p:sp>
        <p:nvSpPr>
          <p:cNvPr id="27" name="Text Box 22">
            <a:extLst>
              <a:ext uri="{FF2B5EF4-FFF2-40B4-BE49-F238E27FC236}">
                <a16:creationId xmlns:a16="http://schemas.microsoft.com/office/drawing/2014/main" xmlns="" id="{922C3324-3514-4FC1-B6E8-570ED62E98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8225" y="3308420"/>
            <a:ext cx="53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  <a:cs typeface="Arial" panose="020B0604020202020204" pitchFamily="34" charset="0"/>
              </a:rPr>
              <a:t>?</a:t>
            </a:r>
          </a:p>
        </p:txBody>
      </p:sp>
      <p:sp>
        <p:nvSpPr>
          <p:cNvPr id="28" name="Text Box 23">
            <a:extLst>
              <a:ext uri="{FF2B5EF4-FFF2-40B4-BE49-F238E27FC236}">
                <a16:creationId xmlns:a16="http://schemas.microsoft.com/office/drawing/2014/main" xmlns="" id="{8A33351A-8909-43CA-BDE1-B905CE4888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32350" y="3298895"/>
            <a:ext cx="914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  <a:cs typeface="Arial" panose="020B0604020202020204" pitchFamily="34" charset="0"/>
              </a:rPr>
              <a:t>0,82</a:t>
            </a:r>
          </a:p>
        </p:txBody>
      </p:sp>
      <p:sp>
        <p:nvSpPr>
          <p:cNvPr id="29" name="Text Box 24">
            <a:extLst>
              <a:ext uri="{FF2B5EF4-FFF2-40B4-BE49-F238E27FC236}">
                <a16:creationId xmlns:a16="http://schemas.microsoft.com/office/drawing/2014/main" xmlns="" id="{F01FC7DF-4809-4063-88CC-D9013E013B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59413" y="3286195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FF3300"/>
                </a:solidFill>
                <a:cs typeface="Arial" panose="020B0604020202020204" pitchFamily="34" charset="0"/>
              </a:rPr>
              <a:t>(</a:t>
            </a:r>
            <a:r>
              <a:rPr lang="en-US" altLang="en-US" sz="2400" b="1" dirty="0" err="1">
                <a:solidFill>
                  <a:srgbClr val="FF3300"/>
                </a:solidFill>
                <a:cs typeface="Arial" panose="020B0604020202020204" pitchFamily="34" charset="0"/>
              </a:rPr>
              <a:t>dư</a:t>
            </a:r>
            <a:r>
              <a:rPr lang="en-US" altLang="en-US" sz="2400" b="1" dirty="0">
                <a:solidFill>
                  <a:srgbClr val="FF3300"/>
                </a:solidFill>
                <a:cs typeface="Arial" panose="020B0604020202020204" pitchFamily="34" charset="0"/>
              </a:rPr>
              <a:t> 0,36)</a:t>
            </a:r>
          </a:p>
        </p:txBody>
      </p:sp>
      <p:sp>
        <p:nvSpPr>
          <p:cNvPr id="30" name="Text Box 25">
            <a:extLst>
              <a:ext uri="{FF2B5EF4-FFF2-40B4-BE49-F238E27FC236}">
                <a16:creationId xmlns:a16="http://schemas.microsoft.com/office/drawing/2014/main" xmlns="" id="{7D0C5533-39E6-4315-BD77-6C7F7C7DDC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1675" y="1698695"/>
            <a:ext cx="228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  <a:cs typeface="Arial" panose="020B0604020202020204" pitchFamily="34" charset="0"/>
              </a:rPr>
              <a:t>,</a:t>
            </a:r>
          </a:p>
        </p:txBody>
      </p:sp>
      <p:sp>
        <p:nvSpPr>
          <p:cNvPr id="31" name="Text Box 26">
            <a:extLst>
              <a:ext uri="{FF2B5EF4-FFF2-40B4-BE49-F238E27FC236}">
                <a16:creationId xmlns:a16="http://schemas.microsoft.com/office/drawing/2014/main" xmlns="" id="{32E21F7C-88AD-4558-A467-D393D4D51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3116" y="1693286"/>
            <a:ext cx="3460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0000FF"/>
                </a:solidFill>
                <a:cs typeface="Arial" panose="020B0604020202020204" pitchFamily="34" charset="0"/>
              </a:rPr>
              <a:t>0</a:t>
            </a:r>
          </a:p>
        </p:txBody>
      </p:sp>
      <p:sp>
        <p:nvSpPr>
          <p:cNvPr id="32" name="Text Box 27">
            <a:extLst>
              <a:ext uri="{FF2B5EF4-FFF2-40B4-BE49-F238E27FC236}">
                <a16:creationId xmlns:a16="http://schemas.microsoft.com/office/drawing/2014/main" xmlns="" id="{75FE193C-5353-42BA-B5FA-AB6BAB7BA2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4275" y="4053541"/>
            <a:ext cx="7010400" cy="1055608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B050"/>
                </a:solidFill>
                <a:cs typeface="Arial" panose="020B0604020202020204" pitchFamily="34" charset="0"/>
              </a:rPr>
              <a:t>Hãy viết số 43 dưới dạng số thập phân mà phần thập phân có một chữ số.</a:t>
            </a:r>
          </a:p>
        </p:txBody>
      </p:sp>
    </p:spTree>
    <p:extLst>
      <p:ext uri="{BB962C8B-B14F-4D97-AF65-F5344CB8AC3E}">
        <p14:creationId xmlns:p14="http://schemas.microsoft.com/office/powerpoint/2010/main" val="2281710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0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1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8" dur="8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9" dur="80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80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7" dur="8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8" dur="80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9" dur="80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9" grpId="1"/>
      <p:bldP spid="10" grpId="0"/>
      <p:bldP spid="11" grpId="0"/>
      <p:bldP spid="12" grpId="0"/>
      <p:bldP spid="13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4" grpId="1"/>
      <p:bldP spid="25" grpId="0"/>
      <p:bldP spid="26" grpId="0"/>
      <p:bldP spid="27" grpId="0"/>
      <p:bldP spid="27" grpId="1"/>
      <p:bldP spid="28" grpId="0"/>
      <p:bldP spid="29" grpId="0"/>
      <p:bldP spid="30" grpId="0"/>
      <p:bldP spid="31" grpId="0"/>
      <p:bldP spid="31" grpId="1"/>
      <p:bldP spid="32" grpId="0" animBg="1"/>
      <p:bldP spid="32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2">
            <a:extLst>
              <a:ext uri="{FF2B5EF4-FFF2-40B4-BE49-F238E27FC236}">
                <a16:creationId xmlns:a16="http://schemas.microsoft.com/office/drawing/2014/main" xmlns="" id="{0485C930-83D9-4F31-BB48-01BAA1C36B01}"/>
              </a:ext>
            </a:extLst>
          </p:cNvPr>
          <p:cNvGrpSpPr>
            <a:grpSpLocks/>
          </p:cNvGrpSpPr>
          <p:nvPr/>
        </p:nvGrpSpPr>
        <p:grpSpPr bwMode="auto">
          <a:xfrm>
            <a:off x="1435629" y="121219"/>
            <a:ext cx="9067800" cy="1257422"/>
            <a:chOff x="157" y="2795"/>
            <a:chExt cx="5040" cy="855"/>
          </a:xfrm>
        </p:grpSpPr>
        <p:sp>
          <p:nvSpPr>
            <p:cNvPr id="10" name="AutoShape 3">
              <a:extLst>
                <a:ext uri="{FF2B5EF4-FFF2-40B4-BE49-F238E27FC236}">
                  <a16:creationId xmlns:a16="http://schemas.microsoft.com/office/drawing/2014/main" xmlns="" id="{D5D68BBB-17A7-4ACE-99AA-98ECDBE709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7" y="2795"/>
              <a:ext cx="5040" cy="855"/>
            </a:xfrm>
            <a:prstGeom prst="roundRect">
              <a:avLst/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FF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" name="Text Box 4">
              <a:extLst>
                <a:ext uri="{FF2B5EF4-FFF2-40B4-BE49-F238E27FC236}">
                  <a16:creationId xmlns:a16="http://schemas.microsoft.com/office/drawing/2014/main" xmlns="" id="{A505D444-8682-43B4-AB46-51A2B51D0AE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8" y="2873"/>
              <a:ext cx="4681" cy="682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 b="1" dirty="0">
                  <a:solidFill>
                    <a:srgbClr val="FF0000"/>
                  </a:solidFill>
                  <a:cs typeface="Arial" panose="020B0604020202020204" pitchFamily="34" charset="0"/>
                </a:rPr>
                <a:t>Khi chia </a:t>
              </a:r>
              <a:r>
                <a:rPr lang="en-US" altLang="en-US" sz="2800" b="1" dirty="0" err="1">
                  <a:solidFill>
                    <a:srgbClr val="FF0000"/>
                  </a:solidFill>
                  <a:cs typeface="Arial" panose="020B0604020202020204" pitchFamily="34" charset="0"/>
                </a:rPr>
                <a:t>một</a:t>
              </a:r>
              <a:r>
                <a:rPr lang="en-US" altLang="en-US" sz="2800" b="1" dirty="0">
                  <a:solidFill>
                    <a:srgbClr val="FF0000"/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rgbClr val="FF0000"/>
                  </a:solidFill>
                  <a:cs typeface="Arial" panose="020B0604020202020204" pitchFamily="34" charset="0"/>
                </a:rPr>
                <a:t>số</a:t>
              </a:r>
              <a:r>
                <a:rPr lang="en-US" altLang="en-US" sz="2800" b="1" dirty="0">
                  <a:solidFill>
                    <a:srgbClr val="FF0000"/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rgbClr val="FF0000"/>
                  </a:solidFill>
                  <a:cs typeface="Arial" panose="020B0604020202020204" pitchFamily="34" charset="0"/>
                </a:rPr>
                <a:t>tự</a:t>
              </a:r>
              <a:r>
                <a:rPr lang="en-US" altLang="en-US" sz="2800" b="1" dirty="0">
                  <a:solidFill>
                    <a:srgbClr val="FF0000"/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rgbClr val="FF0000"/>
                  </a:solidFill>
                  <a:cs typeface="Arial" panose="020B0604020202020204" pitchFamily="34" charset="0"/>
                </a:rPr>
                <a:t>nhiên</a:t>
              </a:r>
              <a:r>
                <a:rPr lang="en-US" altLang="en-US" sz="2800" b="1" dirty="0">
                  <a:solidFill>
                    <a:srgbClr val="FF0000"/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rgbClr val="FF0000"/>
                  </a:solidFill>
                  <a:cs typeface="Arial" panose="020B0604020202020204" pitchFamily="34" charset="0"/>
                </a:rPr>
                <a:t>cho</a:t>
              </a:r>
              <a:r>
                <a:rPr lang="en-US" altLang="en-US" sz="2800" b="1" dirty="0">
                  <a:solidFill>
                    <a:srgbClr val="FF0000"/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rgbClr val="FF0000"/>
                  </a:solidFill>
                  <a:cs typeface="Arial" panose="020B0604020202020204" pitchFamily="34" charset="0"/>
                </a:rPr>
                <a:t>một</a:t>
              </a:r>
              <a:r>
                <a:rPr lang="en-US" altLang="en-US" sz="2800" b="1" dirty="0">
                  <a:solidFill>
                    <a:srgbClr val="FF0000"/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rgbClr val="FF0000"/>
                  </a:solidFill>
                  <a:cs typeface="Arial" panose="020B0604020202020204" pitchFamily="34" charset="0"/>
                </a:rPr>
                <a:t>số</a:t>
              </a:r>
              <a:r>
                <a:rPr lang="en-US" altLang="en-US" sz="2800" b="1" dirty="0">
                  <a:solidFill>
                    <a:srgbClr val="FF0000"/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rgbClr val="FF0000"/>
                  </a:solidFill>
                  <a:cs typeface="Arial" panose="020B0604020202020204" pitchFamily="34" charset="0"/>
                </a:rPr>
                <a:t>tự</a:t>
              </a:r>
              <a:r>
                <a:rPr lang="en-US" altLang="en-US" sz="2800" b="1" dirty="0">
                  <a:solidFill>
                    <a:srgbClr val="FF0000"/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rgbClr val="FF0000"/>
                  </a:solidFill>
                  <a:cs typeface="Arial" panose="020B0604020202020204" pitchFamily="34" charset="0"/>
                </a:rPr>
                <a:t>nhiên</a:t>
              </a:r>
              <a:r>
                <a:rPr lang="en-US" altLang="en-US" sz="2800" b="1" dirty="0">
                  <a:solidFill>
                    <a:srgbClr val="FF0000"/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rgbClr val="FF0000"/>
                  </a:solidFill>
                  <a:cs typeface="Arial" panose="020B0604020202020204" pitchFamily="34" charset="0"/>
                </a:rPr>
                <a:t>mà</a:t>
              </a:r>
              <a:r>
                <a:rPr lang="en-US" altLang="en-US" sz="2800" b="1" dirty="0">
                  <a:solidFill>
                    <a:srgbClr val="FF0000"/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rgbClr val="FF0000"/>
                  </a:solidFill>
                  <a:cs typeface="Arial" panose="020B0604020202020204" pitchFamily="34" charset="0"/>
                </a:rPr>
                <a:t>còn</a:t>
              </a:r>
              <a:r>
                <a:rPr lang="en-US" altLang="en-US" sz="2800" b="1" dirty="0">
                  <a:solidFill>
                    <a:srgbClr val="FF0000"/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rgbClr val="FF0000"/>
                  </a:solidFill>
                  <a:cs typeface="Arial" panose="020B0604020202020204" pitchFamily="34" charset="0"/>
                </a:rPr>
                <a:t>dư</a:t>
              </a:r>
              <a:r>
                <a:rPr lang="en-US" altLang="en-US" sz="2800" b="1" dirty="0">
                  <a:solidFill>
                    <a:srgbClr val="FF0000"/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rgbClr val="FF0000"/>
                  </a:solidFill>
                  <a:cs typeface="Arial" panose="020B0604020202020204" pitchFamily="34" charset="0"/>
                </a:rPr>
                <a:t>thì</a:t>
              </a:r>
              <a:r>
                <a:rPr lang="en-US" altLang="en-US" sz="2800" b="1" dirty="0">
                  <a:solidFill>
                    <a:srgbClr val="FF0000"/>
                  </a:solidFill>
                  <a:cs typeface="Arial" panose="020B0604020202020204" pitchFamily="34" charset="0"/>
                </a:rPr>
                <a:t> ta </a:t>
              </a:r>
              <a:r>
                <a:rPr lang="en-US" altLang="en-US" sz="2800" b="1" dirty="0" err="1">
                  <a:solidFill>
                    <a:srgbClr val="FF0000"/>
                  </a:solidFill>
                  <a:cs typeface="Arial" panose="020B0604020202020204" pitchFamily="34" charset="0"/>
                </a:rPr>
                <a:t>tiếp</a:t>
              </a:r>
              <a:r>
                <a:rPr lang="en-US" altLang="en-US" sz="2800" b="1" dirty="0">
                  <a:solidFill>
                    <a:srgbClr val="FF0000"/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rgbClr val="FF0000"/>
                  </a:solidFill>
                  <a:cs typeface="Arial" panose="020B0604020202020204" pitchFamily="34" charset="0"/>
                </a:rPr>
                <a:t>tục</a:t>
              </a:r>
              <a:r>
                <a:rPr lang="en-US" altLang="en-US" sz="2800" b="1" dirty="0">
                  <a:solidFill>
                    <a:srgbClr val="FF0000"/>
                  </a:solidFill>
                  <a:cs typeface="Arial" panose="020B0604020202020204" pitchFamily="34" charset="0"/>
                </a:rPr>
                <a:t> chia </a:t>
              </a:r>
              <a:r>
                <a:rPr lang="en-US" altLang="en-US" sz="2800" b="1" dirty="0" err="1">
                  <a:solidFill>
                    <a:srgbClr val="FF0000"/>
                  </a:solidFill>
                  <a:cs typeface="Arial" panose="020B0604020202020204" pitchFamily="34" charset="0"/>
                </a:rPr>
                <a:t>như</a:t>
              </a:r>
              <a:r>
                <a:rPr lang="en-US" altLang="en-US" sz="2800" b="1" dirty="0">
                  <a:solidFill>
                    <a:srgbClr val="FF0000"/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rgbClr val="FF0000"/>
                  </a:solidFill>
                  <a:cs typeface="Arial" panose="020B0604020202020204" pitchFamily="34" charset="0"/>
                </a:rPr>
                <a:t>thế</a:t>
              </a:r>
              <a:r>
                <a:rPr lang="en-US" altLang="en-US" sz="2800" b="1" dirty="0">
                  <a:solidFill>
                    <a:srgbClr val="FF0000"/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solidFill>
                    <a:srgbClr val="FF0000"/>
                  </a:solidFill>
                  <a:cs typeface="Arial" panose="020B0604020202020204" pitchFamily="34" charset="0"/>
                </a:rPr>
                <a:t>nào</a:t>
              </a:r>
              <a:r>
                <a:rPr lang="en-US" altLang="en-US" sz="2800" b="1" dirty="0">
                  <a:solidFill>
                    <a:srgbClr val="FF0000"/>
                  </a:solidFill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12" name="Text Box 5">
            <a:extLst>
              <a:ext uri="{FF2B5EF4-FFF2-40B4-BE49-F238E27FC236}">
                <a16:creationId xmlns:a16="http://schemas.microsoft.com/office/drawing/2014/main" xmlns="" id="{D351103A-A89D-4B5C-AC9E-6EA805699F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814" y="1378640"/>
            <a:ext cx="64643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v"/>
            </a:pPr>
            <a:r>
              <a:rPr lang="en-US" altLang="en-US" sz="2400" b="1" dirty="0">
                <a:solidFill>
                  <a:srgbClr val="FF3300"/>
                </a:solidFill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FF3300"/>
                </a:solidFill>
                <a:cs typeface="Arial" panose="020B0604020202020204" pitchFamily="34" charset="0"/>
              </a:rPr>
              <a:t>Quy</a:t>
            </a:r>
            <a:r>
              <a:rPr lang="en-US" altLang="en-US" b="1" dirty="0">
                <a:solidFill>
                  <a:srgbClr val="FF3300"/>
                </a:solidFill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FF3300"/>
                </a:solidFill>
                <a:cs typeface="Arial" panose="020B0604020202020204" pitchFamily="34" charset="0"/>
              </a:rPr>
              <a:t>tắc</a:t>
            </a:r>
            <a:r>
              <a:rPr lang="en-US" altLang="en-US" b="1" dirty="0">
                <a:solidFill>
                  <a:srgbClr val="FF3300"/>
                </a:solidFill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FF3300"/>
                </a:solidFill>
                <a:cs typeface="Arial" panose="020B0604020202020204" pitchFamily="34" charset="0"/>
              </a:rPr>
              <a:t>thực</a:t>
            </a:r>
            <a:r>
              <a:rPr lang="en-US" altLang="en-US" b="1" dirty="0">
                <a:solidFill>
                  <a:srgbClr val="FF3300"/>
                </a:solidFill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FF3300"/>
                </a:solidFill>
                <a:cs typeface="Arial" panose="020B0604020202020204" pitchFamily="34" charset="0"/>
              </a:rPr>
              <a:t>hiện</a:t>
            </a:r>
            <a:r>
              <a:rPr lang="en-US" altLang="en-US" sz="2400" b="1" dirty="0">
                <a:solidFill>
                  <a:srgbClr val="FF3300"/>
                </a:solidFill>
                <a:cs typeface="Arial" panose="020B0604020202020204" pitchFamily="34" charset="0"/>
              </a:rPr>
              <a:t> </a:t>
            </a:r>
            <a:r>
              <a:rPr lang="en-US" altLang="en-US" b="1" dirty="0" err="1">
                <a:solidFill>
                  <a:srgbClr val="FF3300"/>
                </a:solidFill>
                <a:cs typeface="Arial" panose="020B0604020202020204" pitchFamily="34" charset="0"/>
              </a:rPr>
              <a:t>phép</a:t>
            </a:r>
            <a:r>
              <a:rPr lang="en-US" altLang="en-US" sz="2400" b="1" dirty="0">
                <a:solidFill>
                  <a:srgbClr val="FF3300"/>
                </a:solidFill>
                <a:cs typeface="Arial" panose="020B0604020202020204" pitchFamily="34" charset="0"/>
              </a:rPr>
              <a:t> </a:t>
            </a:r>
            <a:r>
              <a:rPr lang="en-US" altLang="en-US" b="1" dirty="0">
                <a:solidFill>
                  <a:srgbClr val="FF3300"/>
                </a:solidFill>
                <a:cs typeface="Arial" panose="020B0604020202020204" pitchFamily="34" charset="0"/>
              </a:rPr>
              <a:t>chia</a:t>
            </a:r>
            <a:r>
              <a:rPr lang="en-US" altLang="en-US" sz="2400" b="1" dirty="0">
                <a:solidFill>
                  <a:srgbClr val="FF3300"/>
                </a:solidFill>
                <a:cs typeface="Arial" panose="020B0604020202020204" pitchFamily="34" charset="0"/>
              </a:rPr>
              <a:t>:</a:t>
            </a:r>
          </a:p>
        </p:txBody>
      </p:sp>
      <p:sp>
        <p:nvSpPr>
          <p:cNvPr id="13" name="Text Box 6">
            <a:extLst>
              <a:ext uri="{FF2B5EF4-FFF2-40B4-BE49-F238E27FC236}">
                <a16:creationId xmlns:a16="http://schemas.microsoft.com/office/drawing/2014/main" xmlns="" id="{31525C20-C984-49B7-B02A-4356821675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349" y="2155373"/>
            <a:ext cx="11405507" cy="332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Khi chia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một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số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tự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nhiên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cho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một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số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tự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nhiên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mà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còn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dư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, ta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tiếp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tục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 chia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như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sau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: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Viết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dấu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phẩy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vào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bên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phải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số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thương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.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Viết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thêm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vào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bên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phải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số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dư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một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chữ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số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 0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rồi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 chia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tiếp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.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Nếu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còn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dư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nữa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, ta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lại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viết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thêm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vào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bên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phải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số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dư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mới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một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chữ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số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 0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rồi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tiếp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tục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 chia,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và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có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thể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cứ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làm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như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thế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cs typeface="Arial" panose="020B0604020202020204" pitchFamily="34" charset="0"/>
              </a:rPr>
              <a:t>mãi</a:t>
            </a: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36151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26501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7138261" y="3143250"/>
            <a:ext cx="5228571" cy="3564153"/>
            <a:chOff x="-1832993" y="-58888"/>
            <a:chExt cx="5228571" cy="4333333"/>
          </a:xfrm>
        </p:grpSpPr>
        <p:sp>
          <p:nvSpPr>
            <p:cNvPr id="15" name="Flowchart: Connector 14"/>
            <p:cNvSpPr/>
            <p:nvPr/>
          </p:nvSpPr>
          <p:spPr>
            <a:xfrm>
              <a:off x="1668114" y="2351314"/>
              <a:ext cx="715857" cy="440872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2993" y="-58888"/>
              <a:ext cx="5228571" cy="4333333"/>
            </a:xfrm>
            <a:prstGeom prst="rect">
              <a:avLst/>
            </a:prstGeom>
          </p:spPr>
        </p:pic>
      </p:grpSp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BE919139-991F-4AC8-ADFF-B5EEC7F037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316" y="1049025"/>
            <a:ext cx="9919052" cy="482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157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27" t="7959" r="23802" b="77143"/>
          <a:stretch>
            <a:fillRect/>
          </a:stretch>
        </p:blipFill>
        <p:spPr>
          <a:xfrm>
            <a:off x="7820806" y="579629"/>
            <a:ext cx="2147317" cy="816428"/>
          </a:xfrm>
          <a:prstGeom prst="rect">
            <a:avLst/>
          </a:prstGeom>
        </p:spPr>
      </p:pic>
      <p:pic>
        <p:nvPicPr>
          <p:cNvPr id="5" name="图片 3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27" t="7959" r="23802" b="77143"/>
          <a:stretch>
            <a:fillRect/>
          </a:stretch>
        </p:blipFill>
        <p:spPr>
          <a:xfrm>
            <a:off x="1845772" y="-84434"/>
            <a:ext cx="2027811" cy="770991"/>
          </a:xfrm>
          <a:prstGeom prst="rect">
            <a:avLst/>
          </a:prstGeom>
        </p:spPr>
      </p:pic>
      <p:pic>
        <p:nvPicPr>
          <p:cNvPr id="13" name="图片 3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27" t="7959" r="23802" b="77143"/>
          <a:stretch>
            <a:fillRect/>
          </a:stretch>
        </p:blipFill>
        <p:spPr>
          <a:xfrm>
            <a:off x="9251323" y="-84434"/>
            <a:ext cx="2027811" cy="770991"/>
          </a:xfrm>
          <a:prstGeom prst="rect">
            <a:avLst/>
          </a:prstGeom>
        </p:spPr>
      </p:pic>
      <p:pic>
        <p:nvPicPr>
          <p:cNvPr id="14" name="图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36"/>
          <a:stretch>
            <a:fillRect/>
          </a:stretch>
        </p:blipFill>
        <p:spPr>
          <a:xfrm rot="5400000">
            <a:off x="-2589991" y="2539471"/>
            <a:ext cx="7005713" cy="1926771"/>
          </a:xfrm>
          <a:prstGeom prst="rect">
            <a:avLst/>
          </a:prstGeom>
        </p:spPr>
      </p:pic>
      <p:pic>
        <p:nvPicPr>
          <p:cNvPr id="17" name="图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36"/>
          <a:stretch>
            <a:fillRect/>
          </a:stretch>
        </p:blipFill>
        <p:spPr>
          <a:xfrm rot="16200000">
            <a:off x="7725758" y="2539471"/>
            <a:ext cx="7005713" cy="192677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10017540" y="4678214"/>
            <a:ext cx="1573753" cy="2513494"/>
            <a:chOff x="1559385" y="1344012"/>
            <a:chExt cx="2692063" cy="3949206"/>
          </a:xfrm>
        </p:grpSpPr>
        <p:sp>
          <p:nvSpPr>
            <p:cNvPr id="19" name="Flowchart: Connector 18"/>
            <p:cNvSpPr/>
            <p:nvPr/>
          </p:nvSpPr>
          <p:spPr>
            <a:xfrm>
              <a:off x="2220686" y="1923074"/>
              <a:ext cx="1191985" cy="1034962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9385" y="1344012"/>
              <a:ext cx="2692063" cy="3949206"/>
            </a:xfrm>
            <a:prstGeom prst="rect">
              <a:avLst/>
            </a:prstGeom>
          </p:spPr>
        </p:pic>
      </p:grp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1377752" y="975843"/>
            <a:ext cx="4953000" cy="584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1306513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1. </a:t>
            </a:r>
            <a:r>
              <a:rPr kumimoji="0" lang="en-US" alt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Đặt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tính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rồi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tính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</a:t>
            </a:r>
          </a:p>
        </p:txBody>
      </p:sp>
      <p:sp>
        <p:nvSpPr>
          <p:cNvPr id="59" name="Text Box 8">
            <a:extLst>
              <a:ext uri="{FF2B5EF4-FFF2-40B4-BE49-F238E27FC236}">
                <a16:creationId xmlns:a16="http://schemas.microsoft.com/office/drawing/2014/main" xmlns="" id="{48A15532-A839-459D-83C2-C89B725A80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6252" y="2221060"/>
            <a:ext cx="8091871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5D31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AutoNum type="alphaLcParenR"/>
            </a:pP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  :  5                                    b) 15  :  8</a:t>
            </a:r>
          </a:p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23  :  4                                        75  :  12</a:t>
            </a:r>
          </a:p>
          <a:p>
            <a:pPr>
              <a:spcBef>
                <a:spcPct val="50000"/>
              </a:spcBef>
            </a:pP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882  :  36                                     81  :  4</a:t>
            </a:r>
          </a:p>
        </p:txBody>
      </p:sp>
    </p:spTree>
    <p:extLst>
      <p:ext uri="{BB962C8B-B14F-4D97-AF65-F5344CB8AC3E}">
        <p14:creationId xmlns:p14="http://schemas.microsoft.com/office/powerpoint/2010/main" val="4186435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27" t="7959" r="23802" b="77143"/>
          <a:stretch>
            <a:fillRect/>
          </a:stretch>
        </p:blipFill>
        <p:spPr>
          <a:xfrm>
            <a:off x="7820806" y="579629"/>
            <a:ext cx="2147317" cy="816428"/>
          </a:xfrm>
          <a:prstGeom prst="rect">
            <a:avLst/>
          </a:prstGeom>
        </p:spPr>
      </p:pic>
      <p:pic>
        <p:nvPicPr>
          <p:cNvPr id="5" name="图片 3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27" t="7959" r="23802" b="77143"/>
          <a:stretch>
            <a:fillRect/>
          </a:stretch>
        </p:blipFill>
        <p:spPr>
          <a:xfrm>
            <a:off x="1845772" y="-84434"/>
            <a:ext cx="2027811" cy="770991"/>
          </a:xfrm>
          <a:prstGeom prst="rect">
            <a:avLst/>
          </a:prstGeom>
        </p:spPr>
      </p:pic>
      <p:pic>
        <p:nvPicPr>
          <p:cNvPr id="13" name="图片 3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27" t="7959" r="23802" b="77143"/>
          <a:stretch>
            <a:fillRect/>
          </a:stretch>
        </p:blipFill>
        <p:spPr>
          <a:xfrm>
            <a:off x="9251323" y="-84434"/>
            <a:ext cx="2027811" cy="770991"/>
          </a:xfrm>
          <a:prstGeom prst="rect">
            <a:avLst/>
          </a:prstGeom>
        </p:spPr>
      </p:pic>
      <p:pic>
        <p:nvPicPr>
          <p:cNvPr id="14" name="图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36"/>
          <a:stretch>
            <a:fillRect/>
          </a:stretch>
        </p:blipFill>
        <p:spPr>
          <a:xfrm rot="5400000">
            <a:off x="-2539471" y="2539472"/>
            <a:ext cx="7005713" cy="1926771"/>
          </a:xfrm>
          <a:prstGeom prst="rect">
            <a:avLst/>
          </a:prstGeom>
        </p:spPr>
      </p:pic>
      <p:pic>
        <p:nvPicPr>
          <p:cNvPr id="17" name="图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36"/>
          <a:stretch>
            <a:fillRect/>
          </a:stretch>
        </p:blipFill>
        <p:spPr>
          <a:xfrm rot="16200000">
            <a:off x="7725758" y="2539471"/>
            <a:ext cx="7005713" cy="192677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10333121" y="4530254"/>
            <a:ext cx="1827583" cy="2581647"/>
            <a:chOff x="1559385" y="1344012"/>
            <a:chExt cx="2692063" cy="3949206"/>
          </a:xfrm>
        </p:grpSpPr>
        <p:sp>
          <p:nvSpPr>
            <p:cNvPr id="19" name="Flowchart: Connector 18"/>
            <p:cNvSpPr/>
            <p:nvPr/>
          </p:nvSpPr>
          <p:spPr>
            <a:xfrm>
              <a:off x="2220686" y="1923074"/>
              <a:ext cx="1191985" cy="1034962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9385" y="1344012"/>
              <a:ext cx="2692063" cy="3949206"/>
            </a:xfrm>
            <a:prstGeom prst="rect">
              <a:avLst/>
            </a:prstGeom>
          </p:spPr>
        </p:pic>
      </p:grp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1397083" y="857879"/>
            <a:ext cx="4953000" cy="584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1.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Đặt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rồi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59" name="Text Box 2">
            <a:extLst>
              <a:ext uri="{FF2B5EF4-FFF2-40B4-BE49-F238E27FC236}">
                <a16:creationId xmlns:a16="http://schemas.microsoft.com/office/drawing/2014/main" xmlns="" id="{71E7B6F8-BDFD-4751-B664-788E2C2D37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0555" y="1981204"/>
            <a:ext cx="8305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6600"/>
                </a:solidFill>
                <a:cs typeface="Arial" panose="020B0604020202020204" pitchFamily="34" charset="0"/>
              </a:rPr>
              <a:t>12  :  5                      23  :  4                 882 :  36</a:t>
            </a:r>
          </a:p>
        </p:txBody>
      </p:sp>
      <p:sp>
        <p:nvSpPr>
          <p:cNvPr id="60" name="Text Box 3">
            <a:extLst>
              <a:ext uri="{FF2B5EF4-FFF2-40B4-BE49-F238E27FC236}">
                <a16:creationId xmlns:a16="http://schemas.microsoft.com/office/drawing/2014/main" xmlns="" id="{E2C0D4DF-AA8F-4594-AF09-B3AD08291B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0955" y="1981204"/>
            <a:ext cx="685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FF3300"/>
                </a:solidFill>
                <a:cs typeface="Arial" panose="020B0604020202020204" pitchFamily="34" charset="0"/>
              </a:rPr>
              <a:t>a)</a:t>
            </a:r>
          </a:p>
        </p:txBody>
      </p:sp>
      <p:grpSp>
        <p:nvGrpSpPr>
          <p:cNvPr id="61" name="Group 4">
            <a:extLst>
              <a:ext uri="{FF2B5EF4-FFF2-40B4-BE49-F238E27FC236}">
                <a16:creationId xmlns:a16="http://schemas.microsoft.com/office/drawing/2014/main" xmlns="" id="{64EA2B5E-3208-45EA-ACE0-AF44107207A8}"/>
              </a:ext>
            </a:extLst>
          </p:cNvPr>
          <p:cNvGrpSpPr>
            <a:grpSpLocks/>
          </p:cNvGrpSpPr>
          <p:nvPr/>
        </p:nvGrpSpPr>
        <p:grpSpPr bwMode="auto">
          <a:xfrm>
            <a:off x="2977469" y="2905129"/>
            <a:ext cx="903287" cy="900113"/>
            <a:chOff x="1047" y="1737"/>
            <a:chExt cx="777" cy="576"/>
          </a:xfrm>
        </p:grpSpPr>
        <p:sp>
          <p:nvSpPr>
            <p:cNvPr id="62" name="Line 5">
              <a:extLst>
                <a:ext uri="{FF2B5EF4-FFF2-40B4-BE49-F238E27FC236}">
                  <a16:creationId xmlns:a16="http://schemas.microsoft.com/office/drawing/2014/main" xmlns="" id="{79284FD1-8905-493B-BCB6-2312962305F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47" y="1737"/>
              <a:ext cx="0" cy="576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63" name="Line 6">
              <a:extLst>
                <a:ext uri="{FF2B5EF4-FFF2-40B4-BE49-F238E27FC236}">
                  <a16:creationId xmlns:a16="http://schemas.microsoft.com/office/drawing/2014/main" xmlns="" id="{3ED96FEC-54C0-4125-9043-3318B781C02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56" y="2064"/>
              <a:ext cx="768" cy="0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64" name="Group 7">
            <a:extLst>
              <a:ext uri="{FF2B5EF4-FFF2-40B4-BE49-F238E27FC236}">
                <a16:creationId xmlns:a16="http://schemas.microsoft.com/office/drawing/2014/main" xmlns="" id="{24226443-1FDB-4FCE-A0BA-5E921F76DB2B}"/>
              </a:ext>
            </a:extLst>
          </p:cNvPr>
          <p:cNvGrpSpPr>
            <a:grpSpLocks/>
          </p:cNvGrpSpPr>
          <p:nvPr/>
        </p:nvGrpSpPr>
        <p:grpSpPr bwMode="auto">
          <a:xfrm>
            <a:off x="6390594" y="2900366"/>
            <a:ext cx="903287" cy="900112"/>
            <a:chOff x="1047" y="1737"/>
            <a:chExt cx="777" cy="576"/>
          </a:xfrm>
        </p:grpSpPr>
        <p:sp>
          <p:nvSpPr>
            <p:cNvPr id="65" name="Line 8">
              <a:extLst>
                <a:ext uri="{FF2B5EF4-FFF2-40B4-BE49-F238E27FC236}">
                  <a16:creationId xmlns:a16="http://schemas.microsoft.com/office/drawing/2014/main" xmlns="" id="{6CB12C84-7C46-42A6-A60D-9D5568132EC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47" y="1737"/>
              <a:ext cx="0" cy="576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66" name="Line 9">
              <a:extLst>
                <a:ext uri="{FF2B5EF4-FFF2-40B4-BE49-F238E27FC236}">
                  <a16:creationId xmlns:a16="http://schemas.microsoft.com/office/drawing/2014/main" xmlns="" id="{FD75A553-E1A6-4D0D-8D8B-19BD443E6EA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56" y="2064"/>
              <a:ext cx="768" cy="0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67" name="Group 10">
            <a:extLst>
              <a:ext uri="{FF2B5EF4-FFF2-40B4-BE49-F238E27FC236}">
                <a16:creationId xmlns:a16="http://schemas.microsoft.com/office/drawing/2014/main" xmlns="" id="{77430002-CA9C-46F8-9662-CEA5981CAB60}"/>
              </a:ext>
            </a:extLst>
          </p:cNvPr>
          <p:cNvGrpSpPr>
            <a:grpSpLocks/>
          </p:cNvGrpSpPr>
          <p:nvPr/>
        </p:nvGrpSpPr>
        <p:grpSpPr bwMode="auto">
          <a:xfrm>
            <a:off x="9503680" y="2895604"/>
            <a:ext cx="903288" cy="900113"/>
            <a:chOff x="1047" y="1737"/>
            <a:chExt cx="777" cy="576"/>
          </a:xfrm>
        </p:grpSpPr>
        <p:sp>
          <p:nvSpPr>
            <p:cNvPr id="68" name="Line 11">
              <a:extLst>
                <a:ext uri="{FF2B5EF4-FFF2-40B4-BE49-F238E27FC236}">
                  <a16:creationId xmlns:a16="http://schemas.microsoft.com/office/drawing/2014/main" xmlns="" id="{DADF1835-E73B-4F01-8DE7-16B57264381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47" y="1737"/>
              <a:ext cx="0" cy="576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69" name="Line 12">
              <a:extLst>
                <a:ext uri="{FF2B5EF4-FFF2-40B4-BE49-F238E27FC236}">
                  <a16:creationId xmlns:a16="http://schemas.microsoft.com/office/drawing/2014/main" xmlns="" id="{AC5A1A50-D625-47C9-B390-D5A68CBF987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56" y="2064"/>
              <a:ext cx="768" cy="0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70" name="Text Box 13">
            <a:extLst>
              <a:ext uri="{FF2B5EF4-FFF2-40B4-BE49-F238E27FC236}">
                <a16:creationId xmlns:a16="http://schemas.microsoft.com/office/drawing/2014/main" xmlns="" id="{49F04B5B-50DF-4A06-AD33-D15DCF4944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3555" y="2943229"/>
            <a:ext cx="762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cs typeface="Arial" panose="020B0604020202020204" pitchFamily="34" charset="0"/>
              </a:rPr>
              <a:t>12</a:t>
            </a:r>
          </a:p>
        </p:txBody>
      </p:sp>
      <p:sp>
        <p:nvSpPr>
          <p:cNvPr id="71" name="Text Box 14">
            <a:extLst>
              <a:ext uri="{FF2B5EF4-FFF2-40B4-BE49-F238E27FC236}">
                <a16:creationId xmlns:a16="http://schemas.microsoft.com/office/drawing/2014/main" xmlns="" id="{0FB22100-FB0E-44D4-B881-1E706EF63A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7480" y="2952754"/>
            <a:ext cx="762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cs typeface="Arial" panose="020B0604020202020204" pitchFamily="34" charset="0"/>
              </a:rPr>
              <a:t>5</a:t>
            </a:r>
          </a:p>
        </p:txBody>
      </p:sp>
      <p:sp>
        <p:nvSpPr>
          <p:cNvPr id="72" name="Text Box 15">
            <a:extLst>
              <a:ext uri="{FF2B5EF4-FFF2-40B4-BE49-F238E27FC236}">
                <a16:creationId xmlns:a16="http://schemas.microsoft.com/office/drawing/2014/main" xmlns="" id="{5B4A6692-790D-4984-9BDA-400288AD70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9568" y="3852866"/>
            <a:ext cx="4572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cs typeface="Arial" panose="020B0604020202020204" pitchFamily="34" charset="0"/>
              </a:rPr>
              <a:t>2</a:t>
            </a:r>
          </a:p>
        </p:txBody>
      </p:sp>
      <p:sp>
        <p:nvSpPr>
          <p:cNvPr id="73" name="Text Box 16">
            <a:extLst>
              <a:ext uri="{FF2B5EF4-FFF2-40B4-BE49-F238E27FC236}">
                <a16:creationId xmlns:a16="http://schemas.microsoft.com/office/drawing/2014/main" xmlns="" id="{D2DF3C8D-ED00-4223-A206-6FB4654114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2505" y="2938466"/>
            <a:ext cx="7620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cs typeface="Arial" panose="020B0604020202020204" pitchFamily="34" charset="0"/>
              </a:rPr>
              <a:t>4</a:t>
            </a:r>
          </a:p>
        </p:txBody>
      </p:sp>
      <p:sp>
        <p:nvSpPr>
          <p:cNvPr id="74" name="Text Box 17">
            <a:extLst>
              <a:ext uri="{FF2B5EF4-FFF2-40B4-BE49-F238E27FC236}">
                <a16:creationId xmlns:a16="http://schemas.microsoft.com/office/drawing/2014/main" xmlns="" id="{024C6724-54D1-490F-A329-D362CD371E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70218" y="2933704"/>
            <a:ext cx="914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cs typeface="Arial" panose="020B0604020202020204" pitchFamily="34" charset="0"/>
              </a:rPr>
              <a:t>882</a:t>
            </a:r>
          </a:p>
        </p:txBody>
      </p:sp>
      <p:sp>
        <p:nvSpPr>
          <p:cNvPr id="75" name="Text Box 18">
            <a:extLst>
              <a:ext uri="{FF2B5EF4-FFF2-40B4-BE49-F238E27FC236}">
                <a16:creationId xmlns:a16="http://schemas.microsoft.com/office/drawing/2014/main" xmlns="" id="{619F233C-4170-40A3-91FD-B116DC0F72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43953" y="2933703"/>
            <a:ext cx="762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cs typeface="Arial" panose="020B0604020202020204" pitchFamily="34" charset="0"/>
              </a:rPr>
              <a:t>36</a:t>
            </a:r>
          </a:p>
        </p:txBody>
      </p:sp>
      <p:sp>
        <p:nvSpPr>
          <p:cNvPr id="76" name="Text Box 19">
            <a:extLst>
              <a:ext uri="{FF2B5EF4-FFF2-40B4-BE49-F238E27FC236}">
                <a16:creationId xmlns:a16="http://schemas.microsoft.com/office/drawing/2014/main" xmlns="" id="{BB28BF29-5245-40E2-BE65-7192024FA7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4280" y="2952754"/>
            <a:ext cx="762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cs typeface="Arial" panose="020B0604020202020204" pitchFamily="34" charset="0"/>
              </a:rPr>
              <a:t>23</a:t>
            </a:r>
          </a:p>
        </p:txBody>
      </p:sp>
      <p:sp>
        <p:nvSpPr>
          <p:cNvPr id="77" name="Text Box 20">
            <a:extLst>
              <a:ext uri="{FF2B5EF4-FFF2-40B4-BE49-F238E27FC236}">
                <a16:creationId xmlns:a16="http://schemas.microsoft.com/office/drawing/2014/main" xmlns="" id="{8BBE5132-A2EC-4C61-9A6A-964570789D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91907" y="3401115"/>
            <a:ext cx="4572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0000FF"/>
                </a:solidFill>
                <a:cs typeface="Arial" panose="020B0604020202020204" pitchFamily="34" charset="0"/>
              </a:rPr>
              <a:t>4</a:t>
            </a:r>
          </a:p>
        </p:txBody>
      </p:sp>
      <p:sp>
        <p:nvSpPr>
          <p:cNvPr id="78" name="Text Box 21">
            <a:extLst>
              <a:ext uri="{FF2B5EF4-FFF2-40B4-BE49-F238E27FC236}">
                <a16:creationId xmlns:a16="http://schemas.microsoft.com/office/drawing/2014/main" xmlns="" id="{FDC383C3-D54F-4A5D-B399-1C2C8BBC31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91755" y="3395666"/>
            <a:ext cx="3810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cs typeface="Arial" panose="020B0604020202020204" pitchFamily="34" charset="0"/>
              </a:rPr>
              <a:t>2</a:t>
            </a:r>
          </a:p>
        </p:txBody>
      </p:sp>
      <p:sp>
        <p:nvSpPr>
          <p:cNvPr id="79" name="Text Box 22">
            <a:extLst>
              <a:ext uri="{FF2B5EF4-FFF2-40B4-BE49-F238E27FC236}">
                <a16:creationId xmlns:a16="http://schemas.microsoft.com/office/drawing/2014/main" xmlns="" id="{8180CDE2-4D26-43A8-B416-ABCA15C129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6793" y="3409954"/>
            <a:ext cx="381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cs typeface="Arial" panose="020B0604020202020204" pitchFamily="34" charset="0"/>
              </a:rPr>
              <a:t>5</a:t>
            </a:r>
          </a:p>
        </p:txBody>
      </p:sp>
      <p:sp>
        <p:nvSpPr>
          <p:cNvPr id="80" name="Text Box 23">
            <a:extLst>
              <a:ext uri="{FF2B5EF4-FFF2-40B4-BE49-F238E27FC236}">
                <a16:creationId xmlns:a16="http://schemas.microsoft.com/office/drawing/2014/main" xmlns="" id="{BB6E446A-45FD-4D38-A28F-7B06985D86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8755" y="3414716"/>
            <a:ext cx="4572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cs typeface="Arial" panose="020B0604020202020204" pitchFamily="34" charset="0"/>
              </a:rPr>
              <a:t>5</a:t>
            </a:r>
          </a:p>
        </p:txBody>
      </p:sp>
      <p:sp>
        <p:nvSpPr>
          <p:cNvPr id="81" name="Text Box 24">
            <a:extLst>
              <a:ext uri="{FF2B5EF4-FFF2-40B4-BE49-F238E27FC236}">
                <a16:creationId xmlns:a16="http://schemas.microsoft.com/office/drawing/2014/main" xmlns="" id="{C5987306-E73E-49B2-BCB7-6F311E87AF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19205" y="3419479"/>
            <a:ext cx="457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cs typeface="Arial" panose="020B0604020202020204" pitchFamily="34" charset="0"/>
              </a:rPr>
              <a:t>7</a:t>
            </a:r>
          </a:p>
        </p:txBody>
      </p:sp>
      <p:sp>
        <p:nvSpPr>
          <p:cNvPr id="82" name="Text Box 25">
            <a:extLst>
              <a:ext uri="{FF2B5EF4-FFF2-40B4-BE49-F238E27FC236}">
                <a16:creationId xmlns:a16="http://schemas.microsoft.com/office/drawing/2014/main" xmlns="" id="{60E7FF04-3B52-4257-85F2-1A0827ECDE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8843" y="3852866"/>
            <a:ext cx="4572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cs typeface="Arial" panose="020B0604020202020204" pitchFamily="34" charset="0"/>
              </a:rPr>
              <a:t>0</a:t>
            </a:r>
          </a:p>
        </p:txBody>
      </p:sp>
      <p:sp>
        <p:nvSpPr>
          <p:cNvPr id="83" name="Text Box 26">
            <a:extLst>
              <a:ext uri="{FF2B5EF4-FFF2-40B4-BE49-F238E27FC236}">
                <a16:creationId xmlns:a16="http://schemas.microsoft.com/office/drawing/2014/main" xmlns="" id="{A9EAFDFE-D908-4783-BEBF-C79334915C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03705" y="3409954"/>
            <a:ext cx="457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cs typeface="Arial" panose="020B0604020202020204" pitchFamily="34" charset="0"/>
              </a:rPr>
              <a:t>4</a:t>
            </a:r>
          </a:p>
        </p:txBody>
      </p:sp>
      <p:sp>
        <p:nvSpPr>
          <p:cNvPr id="84" name="Text Box 27">
            <a:extLst>
              <a:ext uri="{FF2B5EF4-FFF2-40B4-BE49-F238E27FC236}">
                <a16:creationId xmlns:a16="http://schemas.microsoft.com/office/drawing/2014/main" xmlns="" id="{C09BF71F-DCC0-4288-B10A-1925254BEB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79424" y="3415991"/>
            <a:ext cx="457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0000FF"/>
                </a:solidFill>
                <a:cs typeface="Arial" panose="020B0604020202020204" pitchFamily="34" charset="0"/>
              </a:rPr>
              <a:t>5</a:t>
            </a:r>
          </a:p>
        </p:txBody>
      </p:sp>
      <p:sp>
        <p:nvSpPr>
          <p:cNvPr id="85" name="Text Box 28">
            <a:extLst>
              <a:ext uri="{FF2B5EF4-FFF2-40B4-BE49-F238E27FC236}">
                <a16:creationId xmlns:a16="http://schemas.microsoft.com/office/drawing/2014/main" xmlns="" id="{911F106A-2DFD-41BF-A1A7-6626EDF1EB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89343" y="4319591"/>
            <a:ext cx="4572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cs typeface="Arial" panose="020B0604020202020204" pitchFamily="34" charset="0"/>
              </a:rPr>
              <a:t>0</a:t>
            </a:r>
          </a:p>
        </p:txBody>
      </p:sp>
      <p:sp>
        <p:nvSpPr>
          <p:cNvPr id="86" name="Text Box 29">
            <a:extLst>
              <a:ext uri="{FF2B5EF4-FFF2-40B4-BE49-F238E27FC236}">
                <a16:creationId xmlns:a16="http://schemas.microsoft.com/office/drawing/2014/main" xmlns="" id="{99DB1369-FD98-4674-A769-CDBEA8FEC0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4330" y="3395666"/>
            <a:ext cx="4572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cs typeface="Arial" panose="020B0604020202020204" pitchFamily="34" charset="0"/>
              </a:rPr>
              <a:t>0</a:t>
            </a:r>
          </a:p>
        </p:txBody>
      </p:sp>
      <p:sp>
        <p:nvSpPr>
          <p:cNvPr id="87" name="Text Box 30">
            <a:extLst>
              <a:ext uri="{FF2B5EF4-FFF2-40B4-BE49-F238E27FC236}">
                <a16:creationId xmlns:a16="http://schemas.microsoft.com/office/drawing/2014/main" xmlns="" id="{E273AFA3-D5FB-4759-A528-36CE561F21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8605" y="3400429"/>
            <a:ext cx="457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0000FF"/>
                </a:solidFill>
                <a:cs typeface="Arial" panose="020B0604020202020204" pitchFamily="34" charset="0"/>
              </a:rPr>
              <a:t>,</a:t>
            </a:r>
          </a:p>
        </p:txBody>
      </p:sp>
      <p:sp>
        <p:nvSpPr>
          <p:cNvPr id="88" name="Text Box 31">
            <a:extLst>
              <a:ext uri="{FF2B5EF4-FFF2-40B4-BE49-F238E27FC236}">
                <a16:creationId xmlns:a16="http://schemas.microsoft.com/office/drawing/2014/main" xmlns="" id="{3350B8B1-83CB-49A7-96E0-F233233586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8843" y="3395666"/>
            <a:ext cx="4572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cs typeface="Arial" panose="020B0604020202020204" pitchFamily="34" charset="0"/>
              </a:rPr>
              <a:t>0</a:t>
            </a:r>
          </a:p>
        </p:txBody>
      </p:sp>
      <p:sp>
        <p:nvSpPr>
          <p:cNvPr id="89" name="Text Box 32">
            <a:extLst>
              <a:ext uri="{FF2B5EF4-FFF2-40B4-BE49-F238E27FC236}">
                <a16:creationId xmlns:a16="http://schemas.microsoft.com/office/drawing/2014/main" xmlns="" id="{8876DEB3-5FDD-4BEC-8340-10D5FCF210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7293" y="3400429"/>
            <a:ext cx="457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cs typeface="Arial" panose="020B0604020202020204" pitchFamily="34" charset="0"/>
              </a:rPr>
              <a:t>,</a:t>
            </a:r>
          </a:p>
        </p:txBody>
      </p:sp>
      <p:sp>
        <p:nvSpPr>
          <p:cNvPr id="90" name="Text Box 33">
            <a:extLst>
              <a:ext uri="{FF2B5EF4-FFF2-40B4-BE49-F238E27FC236}">
                <a16:creationId xmlns:a16="http://schemas.microsoft.com/office/drawing/2014/main" xmlns="" id="{9952A8DD-017D-4714-AFB5-2473D92DF9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94205" y="3409954"/>
            <a:ext cx="41978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0000FF"/>
                </a:solidFill>
                <a:cs typeface="Arial" panose="020B0604020202020204" pitchFamily="34" charset="0"/>
              </a:rPr>
              <a:t>,</a:t>
            </a:r>
          </a:p>
        </p:txBody>
      </p:sp>
      <p:sp>
        <p:nvSpPr>
          <p:cNvPr id="91" name="Text Box 34">
            <a:extLst>
              <a:ext uri="{FF2B5EF4-FFF2-40B4-BE49-F238E27FC236}">
                <a16:creationId xmlns:a16="http://schemas.microsoft.com/office/drawing/2014/main" xmlns="" id="{DAB0CF07-5155-4330-8863-51588EC84B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9768" y="3390904"/>
            <a:ext cx="457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cs typeface="Arial" panose="020B0604020202020204" pitchFamily="34" charset="0"/>
              </a:rPr>
              <a:t>2</a:t>
            </a:r>
          </a:p>
        </p:txBody>
      </p:sp>
      <p:sp>
        <p:nvSpPr>
          <p:cNvPr id="92" name="Text Box 35">
            <a:extLst>
              <a:ext uri="{FF2B5EF4-FFF2-40B4-BE49-F238E27FC236}">
                <a16:creationId xmlns:a16="http://schemas.microsoft.com/office/drawing/2014/main" xmlns="" id="{6E541E7F-6BB7-489A-A9CE-49CCC6A268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5255" y="3405191"/>
            <a:ext cx="4572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cs typeface="Arial" panose="020B0604020202020204" pitchFamily="34" charset="0"/>
              </a:rPr>
              <a:t>3</a:t>
            </a:r>
          </a:p>
        </p:txBody>
      </p:sp>
      <p:sp>
        <p:nvSpPr>
          <p:cNvPr id="93" name="Text Box 36">
            <a:extLst>
              <a:ext uri="{FF2B5EF4-FFF2-40B4-BE49-F238E27FC236}">
                <a16:creationId xmlns:a16="http://schemas.microsoft.com/office/drawing/2014/main" xmlns="" id="{626208BF-D72F-43C9-A0C2-4BD2F888EE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4355" y="3864433"/>
            <a:ext cx="457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0000FF"/>
                </a:solidFill>
                <a:cs typeface="Arial" panose="020B0604020202020204" pitchFamily="34" charset="0"/>
              </a:rPr>
              <a:t>0</a:t>
            </a:r>
          </a:p>
        </p:txBody>
      </p:sp>
      <p:sp>
        <p:nvSpPr>
          <p:cNvPr id="94" name="Text Box 37">
            <a:extLst>
              <a:ext uri="{FF2B5EF4-FFF2-40B4-BE49-F238E27FC236}">
                <a16:creationId xmlns:a16="http://schemas.microsoft.com/office/drawing/2014/main" xmlns="" id="{80987FBC-21BC-4FC7-B07A-4C299F7FBA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8643" y="4324354"/>
            <a:ext cx="457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cs typeface="Arial" panose="020B0604020202020204" pitchFamily="34" charset="0"/>
              </a:rPr>
              <a:t>0</a:t>
            </a:r>
          </a:p>
        </p:txBody>
      </p:sp>
      <p:sp>
        <p:nvSpPr>
          <p:cNvPr id="95" name="Text Box 38">
            <a:extLst>
              <a:ext uri="{FF2B5EF4-FFF2-40B4-BE49-F238E27FC236}">
                <a16:creationId xmlns:a16="http://schemas.microsoft.com/office/drawing/2014/main" xmlns="" id="{171D7E1A-E66C-4B2D-BD52-8285386FFC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79793" y="3400429"/>
            <a:ext cx="457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cs typeface="Arial" panose="020B0604020202020204" pitchFamily="34" charset="0"/>
              </a:rPr>
              <a:t>2</a:t>
            </a:r>
          </a:p>
        </p:txBody>
      </p:sp>
      <p:sp>
        <p:nvSpPr>
          <p:cNvPr id="96" name="Text Box 39">
            <a:extLst>
              <a:ext uri="{FF2B5EF4-FFF2-40B4-BE49-F238E27FC236}">
                <a16:creationId xmlns:a16="http://schemas.microsoft.com/office/drawing/2014/main" xmlns="" id="{1D24AAEC-9A0D-43D4-BABA-C848074BFE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90980" y="3409954"/>
            <a:ext cx="457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cs typeface="Arial" panose="020B0604020202020204" pitchFamily="34" charset="0"/>
              </a:rPr>
              <a:t>2</a:t>
            </a:r>
          </a:p>
        </p:txBody>
      </p:sp>
      <p:sp>
        <p:nvSpPr>
          <p:cNvPr id="97" name="Text Box 40">
            <a:extLst>
              <a:ext uri="{FF2B5EF4-FFF2-40B4-BE49-F238E27FC236}">
                <a16:creationId xmlns:a16="http://schemas.microsoft.com/office/drawing/2014/main" xmlns="" id="{50FC16F3-44AA-402A-A2E4-1B44D9BCA3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60718" y="3867154"/>
            <a:ext cx="762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cs typeface="Arial" panose="020B0604020202020204" pitchFamily="34" charset="0"/>
              </a:rPr>
              <a:t>18</a:t>
            </a:r>
          </a:p>
        </p:txBody>
      </p:sp>
      <p:sp>
        <p:nvSpPr>
          <p:cNvPr id="98" name="Text Box 41">
            <a:extLst>
              <a:ext uri="{FF2B5EF4-FFF2-40B4-BE49-F238E27FC236}">
                <a16:creationId xmlns:a16="http://schemas.microsoft.com/office/drawing/2014/main" xmlns="" id="{94136D9C-1DD6-4291-BBA6-AA897B7562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70218" y="3400429"/>
            <a:ext cx="762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cs typeface="Arial" panose="020B0604020202020204" pitchFamily="34" charset="0"/>
              </a:rPr>
              <a:t>16</a:t>
            </a:r>
          </a:p>
        </p:txBody>
      </p:sp>
      <p:sp>
        <p:nvSpPr>
          <p:cNvPr id="99" name="Text Box 42">
            <a:extLst>
              <a:ext uri="{FF2B5EF4-FFF2-40B4-BE49-F238E27FC236}">
                <a16:creationId xmlns:a16="http://schemas.microsoft.com/office/drawing/2014/main" xmlns="" id="{8428E8C8-A375-4E28-BE97-48D7D7822F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79818" y="3880762"/>
            <a:ext cx="457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0000FF"/>
                </a:solidFill>
                <a:cs typeface="Arial" panose="020B060402020202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487848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2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3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70" grpId="0"/>
      <p:bldP spid="71" grpId="0"/>
      <p:bldP spid="72" grpId="0"/>
      <p:bldP spid="73" grpId="0"/>
      <p:bldP spid="74" grpId="0"/>
      <p:bldP spid="75" grpId="0"/>
      <p:bldP spid="76" grpId="0"/>
      <p:bldP spid="77" grpId="0"/>
      <p:bldP spid="78" grpId="0"/>
      <p:bldP spid="79" grpId="0"/>
      <p:bldP spid="80" grpId="0"/>
      <p:bldP spid="81" grpId="0"/>
      <p:bldP spid="82" grpId="0"/>
      <p:bldP spid="83" grpId="0"/>
      <p:bldP spid="84" grpId="0"/>
      <p:bldP spid="85" grpId="0"/>
      <p:bldP spid="86" grpId="0"/>
      <p:bldP spid="87" grpId="0"/>
      <p:bldP spid="88" grpId="0"/>
      <p:bldP spid="89" grpId="0"/>
      <p:bldP spid="90" grpId="0"/>
      <p:bldP spid="91" grpId="0"/>
      <p:bldP spid="92" grpId="0"/>
      <p:bldP spid="93" grpId="0"/>
      <p:bldP spid="94" grpId="0"/>
      <p:bldP spid="95" grpId="0"/>
      <p:bldP spid="96" grpId="0"/>
      <p:bldP spid="97" grpId="0"/>
      <p:bldP spid="98" grpId="0"/>
      <p:bldP spid="9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36"/>
          <a:stretch>
            <a:fillRect/>
          </a:stretch>
        </p:blipFill>
        <p:spPr>
          <a:xfrm rot="5400000">
            <a:off x="-2593283" y="2465614"/>
            <a:ext cx="7005713" cy="192677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6692" y="4805215"/>
            <a:ext cx="2622170" cy="2052785"/>
          </a:xfrm>
          <a:prstGeom prst="rect">
            <a:avLst/>
          </a:prstGeom>
        </p:spPr>
      </p:pic>
      <p:pic>
        <p:nvPicPr>
          <p:cNvPr id="17" name="图片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36"/>
          <a:stretch>
            <a:fillRect/>
          </a:stretch>
        </p:blipFill>
        <p:spPr>
          <a:xfrm rot="16200000">
            <a:off x="7725758" y="2465614"/>
            <a:ext cx="7005713" cy="1926771"/>
          </a:xfrm>
          <a:prstGeom prst="rect">
            <a:avLst/>
          </a:prstGeom>
        </p:spPr>
      </p:pic>
      <p:sp>
        <p:nvSpPr>
          <p:cNvPr id="65" name="Text Box 2">
            <a:extLst>
              <a:ext uri="{FF2B5EF4-FFF2-40B4-BE49-F238E27FC236}">
                <a16:creationId xmlns:a16="http://schemas.microsoft.com/office/drawing/2014/main" xmlns="" id="{ADA09D7B-E9EC-4779-9059-CA33271453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9719" y="1369219"/>
            <a:ext cx="762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FF3300"/>
                </a:solidFill>
                <a:cs typeface="Arial" panose="020B0604020202020204" pitchFamily="34" charset="0"/>
              </a:rPr>
              <a:t>b)</a:t>
            </a:r>
          </a:p>
        </p:txBody>
      </p:sp>
      <p:sp>
        <p:nvSpPr>
          <p:cNvPr id="66" name="Text Box 3">
            <a:extLst>
              <a:ext uri="{FF2B5EF4-FFF2-40B4-BE49-F238E27FC236}">
                <a16:creationId xmlns:a16="http://schemas.microsoft.com/office/drawing/2014/main" xmlns="" id="{413E6B7D-D849-495F-8D03-3D6362B460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4120" y="2071688"/>
            <a:ext cx="19812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en-US" altLang="en-US" sz="1800">
              <a:cs typeface="Arial" panose="020B0604020202020204" pitchFamily="34" charset="0"/>
            </a:endParaRPr>
          </a:p>
        </p:txBody>
      </p:sp>
      <p:grpSp>
        <p:nvGrpSpPr>
          <p:cNvPr id="67" name="Group 4">
            <a:extLst>
              <a:ext uri="{FF2B5EF4-FFF2-40B4-BE49-F238E27FC236}">
                <a16:creationId xmlns:a16="http://schemas.microsoft.com/office/drawing/2014/main" xmlns="" id="{09554625-F2CA-4023-862C-2E82951D6368}"/>
              </a:ext>
            </a:extLst>
          </p:cNvPr>
          <p:cNvGrpSpPr>
            <a:grpSpLocks/>
          </p:cNvGrpSpPr>
          <p:nvPr/>
        </p:nvGrpSpPr>
        <p:grpSpPr bwMode="auto">
          <a:xfrm>
            <a:off x="3221513" y="2082484"/>
            <a:ext cx="903288" cy="900112"/>
            <a:chOff x="1047" y="1737"/>
            <a:chExt cx="777" cy="576"/>
          </a:xfrm>
        </p:grpSpPr>
        <p:sp>
          <p:nvSpPr>
            <p:cNvPr id="68" name="Line 5">
              <a:extLst>
                <a:ext uri="{FF2B5EF4-FFF2-40B4-BE49-F238E27FC236}">
                  <a16:creationId xmlns:a16="http://schemas.microsoft.com/office/drawing/2014/main" xmlns="" id="{5E69B559-2DCE-4DA1-8D15-3C4650F775B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47" y="1737"/>
              <a:ext cx="0" cy="576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69" name="Line 6">
              <a:extLst>
                <a:ext uri="{FF2B5EF4-FFF2-40B4-BE49-F238E27FC236}">
                  <a16:creationId xmlns:a16="http://schemas.microsoft.com/office/drawing/2014/main" xmlns="" id="{A22EB353-44B4-48B3-8338-41A83767951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56" y="2064"/>
              <a:ext cx="768" cy="0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70" name="Group 7">
            <a:extLst>
              <a:ext uri="{FF2B5EF4-FFF2-40B4-BE49-F238E27FC236}">
                <a16:creationId xmlns:a16="http://schemas.microsoft.com/office/drawing/2014/main" xmlns="" id="{2FC95CC2-1712-4255-9105-35F8AF6C85E5}"/>
              </a:ext>
            </a:extLst>
          </p:cNvPr>
          <p:cNvGrpSpPr>
            <a:grpSpLocks/>
          </p:cNvGrpSpPr>
          <p:nvPr/>
        </p:nvGrpSpPr>
        <p:grpSpPr bwMode="auto">
          <a:xfrm>
            <a:off x="6188550" y="2114842"/>
            <a:ext cx="903288" cy="900113"/>
            <a:chOff x="1047" y="1737"/>
            <a:chExt cx="777" cy="576"/>
          </a:xfrm>
        </p:grpSpPr>
        <p:sp>
          <p:nvSpPr>
            <p:cNvPr id="71" name="Line 8">
              <a:extLst>
                <a:ext uri="{FF2B5EF4-FFF2-40B4-BE49-F238E27FC236}">
                  <a16:creationId xmlns:a16="http://schemas.microsoft.com/office/drawing/2014/main" xmlns="" id="{B5E1F318-5066-4069-B376-A1A9485505B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47" y="1737"/>
              <a:ext cx="0" cy="576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72" name="Line 9">
              <a:extLst>
                <a:ext uri="{FF2B5EF4-FFF2-40B4-BE49-F238E27FC236}">
                  <a16:creationId xmlns:a16="http://schemas.microsoft.com/office/drawing/2014/main" xmlns="" id="{FF413500-A4B2-4830-98C3-9AE2A865841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56" y="2064"/>
              <a:ext cx="768" cy="0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73" name="Group 10">
            <a:extLst>
              <a:ext uri="{FF2B5EF4-FFF2-40B4-BE49-F238E27FC236}">
                <a16:creationId xmlns:a16="http://schemas.microsoft.com/office/drawing/2014/main" xmlns="" id="{29C7D665-767A-42DD-B4FA-633A200465EC}"/>
              </a:ext>
            </a:extLst>
          </p:cNvPr>
          <p:cNvGrpSpPr>
            <a:grpSpLocks/>
          </p:cNvGrpSpPr>
          <p:nvPr/>
        </p:nvGrpSpPr>
        <p:grpSpPr bwMode="auto">
          <a:xfrm>
            <a:off x="9211923" y="2070101"/>
            <a:ext cx="1182710" cy="900112"/>
            <a:chOff x="1047" y="1737"/>
            <a:chExt cx="777" cy="576"/>
          </a:xfrm>
        </p:grpSpPr>
        <p:sp>
          <p:nvSpPr>
            <p:cNvPr id="74" name="Line 11">
              <a:extLst>
                <a:ext uri="{FF2B5EF4-FFF2-40B4-BE49-F238E27FC236}">
                  <a16:creationId xmlns:a16="http://schemas.microsoft.com/office/drawing/2014/main" xmlns="" id="{DA24756F-0CEC-4446-A2D9-3AA202CBEFA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47" y="1737"/>
              <a:ext cx="0" cy="576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75" name="Line 12">
              <a:extLst>
                <a:ext uri="{FF2B5EF4-FFF2-40B4-BE49-F238E27FC236}">
                  <a16:creationId xmlns:a16="http://schemas.microsoft.com/office/drawing/2014/main" xmlns="" id="{92715040-1F0E-4624-84B4-94097F61E1C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56" y="2064"/>
              <a:ext cx="768" cy="0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76" name="Text Box 13">
            <a:extLst>
              <a:ext uri="{FF2B5EF4-FFF2-40B4-BE49-F238E27FC236}">
                <a16:creationId xmlns:a16="http://schemas.microsoft.com/office/drawing/2014/main" xmlns="" id="{8618FDE3-E131-417F-8926-15746D7790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7395" y="2085976"/>
            <a:ext cx="762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3333FF"/>
                </a:solidFill>
                <a:cs typeface="Arial" panose="020B0604020202020204" pitchFamily="34" charset="0"/>
              </a:rPr>
              <a:t>15</a:t>
            </a:r>
          </a:p>
        </p:txBody>
      </p:sp>
      <p:sp>
        <p:nvSpPr>
          <p:cNvPr id="77" name="Text Box 14">
            <a:extLst>
              <a:ext uri="{FF2B5EF4-FFF2-40B4-BE49-F238E27FC236}">
                <a16:creationId xmlns:a16="http://schemas.microsoft.com/office/drawing/2014/main" xmlns="" id="{7E8534B4-D345-4E45-BC63-68F949DDEC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6121" y="2071688"/>
            <a:ext cx="56197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3333FF"/>
                </a:solidFill>
                <a:cs typeface="Arial" panose="020B0604020202020204" pitchFamily="34" charset="0"/>
              </a:rPr>
              <a:t>8</a:t>
            </a:r>
          </a:p>
        </p:txBody>
      </p:sp>
      <p:sp>
        <p:nvSpPr>
          <p:cNvPr id="78" name="Text Box 15">
            <a:extLst>
              <a:ext uri="{FF2B5EF4-FFF2-40B4-BE49-F238E27FC236}">
                <a16:creationId xmlns:a16="http://schemas.microsoft.com/office/drawing/2014/main" xmlns="" id="{09821EA2-C6A2-473E-951D-88194D8EA4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5640" y="2579026"/>
            <a:ext cx="13716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3333FF"/>
                </a:solidFill>
                <a:cs typeface="Arial" panose="020B0604020202020204" pitchFamily="34" charset="0"/>
              </a:rPr>
              <a:t>1,875</a:t>
            </a:r>
          </a:p>
        </p:txBody>
      </p:sp>
      <p:sp>
        <p:nvSpPr>
          <p:cNvPr id="79" name="Text Box 16">
            <a:extLst>
              <a:ext uri="{FF2B5EF4-FFF2-40B4-BE49-F238E27FC236}">
                <a16:creationId xmlns:a16="http://schemas.microsoft.com/office/drawing/2014/main" xmlns="" id="{4ED0ACCD-C803-42B0-BF3C-7431B66788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1708" y="2528888"/>
            <a:ext cx="6858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cs typeface="Arial" panose="020B0604020202020204" pitchFamily="34" charset="0"/>
              </a:rPr>
              <a:t>7</a:t>
            </a:r>
            <a:r>
              <a:rPr lang="en-US" altLang="en-US" sz="2800" b="1">
                <a:solidFill>
                  <a:srgbClr val="FF3300"/>
                </a:solidFill>
                <a:cs typeface="Arial" panose="020B0604020202020204" pitchFamily="34" charset="0"/>
              </a:rPr>
              <a:t>0</a:t>
            </a:r>
          </a:p>
        </p:txBody>
      </p:sp>
      <p:sp>
        <p:nvSpPr>
          <p:cNvPr id="80" name="Text Box 17">
            <a:extLst>
              <a:ext uri="{FF2B5EF4-FFF2-40B4-BE49-F238E27FC236}">
                <a16:creationId xmlns:a16="http://schemas.microsoft.com/office/drawing/2014/main" xmlns="" id="{4934DA08-C8D4-4BDC-842F-6176D0BBF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1258" y="2986088"/>
            <a:ext cx="6858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cs typeface="Arial" panose="020B0604020202020204" pitchFamily="34" charset="0"/>
              </a:rPr>
              <a:t>6</a:t>
            </a:r>
            <a:r>
              <a:rPr lang="en-US" altLang="en-US" sz="2800" b="1">
                <a:solidFill>
                  <a:srgbClr val="FF3300"/>
                </a:solidFill>
                <a:cs typeface="Arial" panose="020B0604020202020204" pitchFamily="34" charset="0"/>
              </a:rPr>
              <a:t>0</a:t>
            </a:r>
          </a:p>
        </p:txBody>
      </p:sp>
      <p:sp>
        <p:nvSpPr>
          <p:cNvPr id="81" name="Text Box 18">
            <a:extLst>
              <a:ext uri="{FF2B5EF4-FFF2-40B4-BE49-F238E27FC236}">
                <a16:creationId xmlns:a16="http://schemas.microsoft.com/office/drawing/2014/main" xmlns="" id="{396B773A-7484-4F22-BC72-03E8A7DE75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0333" y="3459163"/>
            <a:ext cx="7620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cs typeface="Arial" panose="020B0604020202020204" pitchFamily="34" charset="0"/>
              </a:rPr>
              <a:t>4</a:t>
            </a:r>
            <a:r>
              <a:rPr lang="en-US" altLang="en-US" sz="2800" b="1">
                <a:solidFill>
                  <a:srgbClr val="FF3300"/>
                </a:solidFill>
                <a:cs typeface="Arial" panose="020B0604020202020204" pitchFamily="34" charset="0"/>
              </a:rPr>
              <a:t>0</a:t>
            </a:r>
          </a:p>
        </p:txBody>
      </p:sp>
      <p:sp>
        <p:nvSpPr>
          <p:cNvPr id="82" name="Text Box 19">
            <a:extLst>
              <a:ext uri="{FF2B5EF4-FFF2-40B4-BE49-F238E27FC236}">
                <a16:creationId xmlns:a16="http://schemas.microsoft.com/office/drawing/2014/main" xmlns="" id="{B4D91BA4-05BE-433F-9D50-D68E33ABD8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5595" y="3976688"/>
            <a:ext cx="3048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3333FF"/>
                </a:solidFill>
                <a:cs typeface="Arial" panose="020B0604020202020204" pitchFamily="34" charset="0"/>
              </a:rPr>
              <a:t>0</a:t>
            </a:r>
          </a:p>
        </p:txBody>
      </p:sp>
      <p:sp>
        <p:nvSpPr>
          <p:cNvPr id="83" name="Text Box 20">
            <a:extLst>
              <a:ext uri="{FF2B5EF4-FFF2-40B4-BE49-F238E27FC236}">
                <a16:creationId xmlns:a16="http://schemas.microsoft.com/office/drawing/2014/main" xmlns="" id="{D917EA17-FF48-4696-AA02-A8B543242A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70170" y="2130426"/>
            <a:ext cx="685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3333FF"/>
                </a:solidFill>
                <a:cs typeface="Arial" panose="020B0604020202020204" pitchFamily="34" charset="0"/>
              </a:rPr>
              <a:t>75</a:t>
            </a:r>
          </a:p>
        </p:txBody>
      </p:sp>
      <p:sp>
        <p:nvSpPr>
          <p:cNvPr id="84" name="Text Box 21">
            <a:extLst>
              <a:ext uri="{FF2B5EF4-FFF2-40B4-BE49-F238E27FC236}">
                <a16:creationId xmlns:a16="http://schemas.microsoft.com/office/drawing/2014/main" xmlns="" id="{32A30AC1-777A-4F28-9FD7-7D748E90ED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13158" y="2111376"/>
            <a:ext cx="762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3333FF"/>
                </a:solidFill>
                <a:cs typeface="Arial" panose="020B0604020202020204" pitchFamily="34" charset="0"/>
              </a:rPr>
              <a:t>12</a:t>
            </a:r>
          </a:p>
        </p:txBody>
      </p:sp>
      <p:sp>
        <p:nvSpPr>
          <p:cNvPr id="85" name="Text Box 22">
            <a:extLst>
              <a:ext uri="{FF2B5EF4-FFF2-40B4-BE49-F238E27FC236}">
                <a16:creationId xmlns:a16="http://schemas.microsoft.com/office/drawing/2014/main" xmlns="" id="{A353E733-13A4-4E39-9DFA-3D617EF204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08395" y="2579026"/>
            <a:ext cx="10668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3333FF"/>
                </a:solidFill>
                <a:cs typeface="Arial" panose="020B0604020202020204" pitchFamily="34" charset="0"/>
              </a:rPr>
              <a:t>6,25</a:t>
            </a:r>
          </a:p>
        </p:txBody>
      </p:sp>
      <p:sp>
        <p:nvSpPr>
          <p:cNvPr id="86" name="Text Box 23">
            <a:extLst>
              <a:ext uri="{FF2B5EF4-FFF2-40B4-BE49-F238E27FC236}">
                <a16:creationId xmlns:a16="http://schemas.microsoft.com/office/drawing/2014/main" xmlns="" id="{8E20EBDA-4514-45A2-A3F4-BFDC1B9E1F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84483" y="2535238"/>
            <a:ext cx="6858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cs typeface="Arial" panose="020B0604020202020204" pitchFamily="34" charset="0"/>
              </a:rPr>
              <a:t>3</a:t>
            </a:r>
            <a:r>
              <a:rPr lang="en-US" altLang="en-US" sz="2800" b="1">
                <a:solidFill>
                  <a:srgbClr val="FF3300"/>
                </a:solidFill>
                <a:cs typeface="Arial" panose="020B0604020202020204" pitchFamily="34" charset="0"/>
              </a:rPr>
              <a:t>0</a:t>
            </a:r>
          </a:p>
        </p:txBody>
      </p:sp>
      <p:sp>
        <p:nvSpPr>
          <p:cNvPr id="87" name="Text Box 24">
            <a:extLst>
              <a:ext uri="{FF2B5EF4-FFF2-40B4-BE49-F238E27FC236}">
                <a16:creationId xmlns:a16="http://schemas.microsoft.com/office/drawing/2014/main" xmlns="" id="{219F4FDB-174E-4D32-9D9A-D0C8A92F78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8795" y="3005138"/>
            <a:ext cx="6096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3333FF"/>
                </a:solidFill>
                <a:cs typeface="Arial" panose="020B0604020202020204" pitchFamily="34" charset="0"/>
              </a:rPr>
              <a:t>6</a:t>
            </a:r>
            <a:r>
              <a:rPr lang="en-US" altLang="en-US" sz="2800" b="1">
                <a:solidFill>
                  <a:srgbClr val="FF3300"/>
                </a:solidFill>
                <a:cs typeface="Arial" panose="020B0604020202020204" pitchFamily="34" charset="0"/>
              </a:rPr>
              <a:t>0</a:t>
            </a:r>
          </a:p>
        </p:txBody>
      </p:sp>
      <p:sp>
        <p:nvSpPr>
          <p:cNvPr id="88" name="Text Box 25">
            <a:extLst>
              <a:ext uri="{FF2B5EF4-FFF2-40B4-BE49-F238E27FC236}">
                <a16:creationId xmlns:a16="http://schemas.microsoft.com/office/drawing/2014/main" xmlns="" id="{477D4DD3-47F9-49A0-A714-D27267001E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8820" y="3443288"/>
            <a:ext cx="5334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3333FF"/>
                </a:solidFill>
                <a:cs typeface="Arial" panose="020B0604020202020204" pitchFamily="34" charset="0"/>
              </a:rPr>
              <a:t>0</a:t>
            </a:r>
          </a:p>
        </p:txBody>
      </p:sp>
      <p:sp>
        <p:nvSpPr>
          <p:cNvPr id="89" name="Text Box 26">
            <a:extLst>
              <a:ext uri="{FF2B5EF4-FFF2-40B4-BE49-F238E27FC236}">
                <a16:creationId xmlns:a16="http://schemas.microsoft.com/office/drawing/2014/main" xmlns="" id="{19FBB4BB-A5DA-4A91-A4AF-4E57A8920B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37233" y="2070101"/>
            <a:ext cx="609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3333FF"/>
                </a:solidFill>
                <a:cs typeface="Arial" panose="020B0604020202020204" pitchFamily="34" charset="0"/>
              </a:rPr>
              <a:t>81</a:t>
            </a:r>
          </a:p>
        </p:txBody>
      </p:sp>
      <p:sp>
        <p:nvSpPr>
          <p:cNvPr id="90" name="Text Box 27">
            <a:extLst>
              <a:ext uri="{FF2B5EF4-FFF2-40B4-BE49-F238E27FC236}">
                <a16:creationId xmlns:a16="http://schemas.microsoft.com/office/drawing/2014/main" xmlns="" id="{9305A92F-AAC2-4905-AC33-1C0D756966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99270" y="2079626"/>
            <a:ext cx="838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3333FF"/>
                </a:solidFill>
                <a:cs typeface="Arial" panose="020B0604020202020204" pitchFamily="34" charset="0"/>
              </a:rPr>
              <a:t>4</a:t>
            </a:r>
          </a:p>
        </p:txBody>
      </p:sp>
      <p:sp>
        <p:nvSpPr>
          <p:cNvPr id="91" name="Text Box 28">
            <a:extLst>
              <a:ext uri="{FF2B5EF4-FFF2-40B4-BE49-F238E27FC236}">
                <a16:creationId xmlns:a16="http://schemas.microsoft.com/office/drawing/2014/main" xmlns="" id="{B645E33B-4390-4531-B7EE-94394599B7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11346" y="2553496"/>
            <a:ext cx="14478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3333FF"/>
                </a:solidFill>
                <a:cs typeface="Arial" panose="020B0604020202020204" pitchFamily="34" charset="0"/>
              </a:rPr>
              <a:t>20,25</a:t>
            </a:r>
          </a:p>
        </p:txBody>
      </p:sp>
      <p:sp>
        <p:nvSpPr>
          <p:cNvPr id="92" name="Text Box 29">
            <a:extLst>
              <a:ext uri="{FF2B5EF4-FFF2-40B4-BE49-F238E27FC236}">
                <a16:creationId xmlns:a16="http://schemas.microsoft.com/office/drawing/2014/main" xmlns="" id="{785E701A-71A0-4080-A820-AFC33DB6CA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41996" y="2474913"/>
            <a:ext cx="80962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3333FF"/>
                </a:solidFill>
                <a:cs typeface="Arial" panose="020B0604020202020204" pitchFamily="34" charset="0"/>
              </a:rPr>
              <a:t>01</a:t>
            </a:r>
            <a:r>
              <a:rPr lang="en-US" altLang="en-US" sz="2800" b="1">
                <a:solidFill>
                  <a:srgbClr val="FF3300"/>
                </a:solidFill>
                <a:cs typeface="Arial" panose="020B0604020202020204" pitchFamily="34" charset="0"/>
              </a:rPr>
              <a:t>0</a:t>
            </a:r>
          </a:p>
        </p:txBody>
      </p:sp>
      <p:sp>
        <p:nvSpPr>
          <p:cNvPr id="93" name="Text Box 30">
            <a:extLst>
              <a:ext uri="{FF2B5EF4-FFF2-40B4-BE49-F238E27FC236}">
                <a16:creationId xmlns:a16="http://schemas.microsoft.com/office/drawing/2014/main" xmlns="" id="{FAF4F632-81B9-40C2-99DC-77C4313EE5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2995" y="2938463"/>
            <a:ext cx="7620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3333FF"/>
                </a:solidFill>
                <a:cs typeface="Arial" panose="020B0604020202020204" pitchFamily="34" charset="0"/>
              </a:rPr>
              <a:t>2</a:t>
            </a:r>
            <a:r>
              <a:rPr lang="en-US" altLang="en-US" sz="2800" b="1">
                <a:solidFill>
                  <a:srgbClr val="FF3300"/>
                </a:solidFill>
                <a:cs typeface="Arial" panose="020B0604020202020204" pitchFamily="34" charset="0"/>
              </a:rPr>
              <a:t>0</a:t>
            </a:r>
          </a:p>
        </p:txBody>
      </p:sp>
      <p:sp>
        <p:nvSpPr>
          <p:cNvPr id="94" name="Text Box 31">
            <a:extLst>
              <a:ext uri="{FF2B5EF4-FFF2-40B4-BE49-F238E27FC236}">
                <a16:creationId xmlns:a16="http://schemas.microsoft.com/office/drawing/2014/main" xmlns="" id="{DAFBAF95-DC6F-41D2-B6BB-8FFF320FFE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37308" y="3367088"/>
            <a:ext cx="3048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3333FF"/>
                </a:solidFill>
                <a:cs typeface="Arial" panose="020B0604020202020204" pitchFamily="34" charset="0"/>
              </a:rPr>
              <a:t>0</a:t>
            </a:r>
          </a:p>
        </p:txBody>
      </p:sp>
      <p:sp>
        <p:nvSpPr>
          <p:cNvPr id="95" name="Text Box 32">
            <a:extLst>
              <a:ext uri="{FF2B5EF4-FFF2-40B4-BE49-F238E27FC236}">
                <a16:creationId xmlns:a16="http://schemas.microsoft.com/office/drawing/2014/main" xmlns="" id="{67634C16-5C22-4506-B7DB-B211211733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7439" y="1386681"/>
            <a:ext cx="7681912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006600"/>
                </a:solidFill>
                <a:cs typeface="Arial" panose="020B0604020202020204" pitchFamily="34" charset="0"/>
              </a:rPr>
              <a:t>15  :  8                 75  :  12                  81  :  4</a:t>
            </a:r>
          </a:p>
        </p:txBody>
      </p:sp>
    </p:spTree>
    <p:extLst>
      <p:ext uri="{BB962C8B-B14F-4D97-AF65-F5344CB8AC3E}">
        <p14:creationId xmlns:p14="http://schemas.microsoft.com/office/powerpoint/2010/main" val="280794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  <p:bldP spid="77" grpId="0"/>
      <p:bldP spid="78" grpId="0"/>
      <p:bldP spid="79" grpId="0"/>
      <p:bldP spid="80" grpId="0"/>
      <p:bldP spid="81" grpId="0"/>
      <p:bldP spid="82" grpId="0"/>
      <p:bldP spid="83" grpId="0"/>
      <p:bldP spid="84" grpId="0"/>
      <p:bldP spid="85" grpId="0"/>
      <p:bldP spid="86" grpId="0"/>
      <p:bldP spid="87" grpId="0"/>
      <p:bldP spid="88" grpId="0"/>
      <p:bldP spid="89" grpId="0"/>
      <p:bldP spid="90" grpId="0"/>
      <p:bldP spid="91" grpId="0"/>
      <p:bldP spid="92" grpId="0"/>
      <p:bldP spid="93" grpId="0"/>
      <p:bldP spid="9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36"/>
          <a:stretch>
            <a:fillRect/>
          </a:stretch>
        </p:blipFill>
        <p:spPr>
          <a:xfrm>
            <a:off x="0" y="5366682"/>
            <a:ext cx="12247519" cy="15246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056186"/>
            <a:ext cx="1718100" cy="1801814"/>
          </a:xfrm>
          <a:prstGeom prst="rect">
            <a:avLst/>
          </a:prstGeom>
        </p:spPr>
      </p:pic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0" y="96442"/>
            <a:ext cx="11791271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5" tIns="45718" rIns="91435" bIns="45718">
            <a:spAutoFit/>
          </a:bodyPr>
          <a:lstStyle>
            <a:lvl1pPr marL="457200" indent="-4572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 typeface="Wingdings" panose="05000000000000000000" pitchFamily="2" charset="2"/>
              <a:buChar char="v"/>
            </a:pP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2: 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May 25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bộ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quần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áo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nhau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hết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70 m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vải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Hỏi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may 6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bộ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quần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áo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hết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bao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nhiêu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mét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vải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? </a:t>
            </a:r>
          </a:p>
        </p:txBody>
      </p:sp>
      <p:sp>
        <p:nvSpPr>
          <p:cNvPr id="7" name="Text Box 20"/>
          <p:cNvSpPr txBox="1">
            <a:spLocks noChangeArrowheads="1"/>
          </p:cNvSpPr>
          <p:nvPr/>
        </p:nvSpPr>
        <p:spPr bwMode="auto">
          <a:xfrm>
            <a:off x="6789074" y="2272612"/>
            <a:ext cx="4013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Bài giải</a:t>
            </a:r>
          </a:p>
        </p:txBody>
      </p:sp>
      <p:sp>
        <p:nvSpPr>
          <p:cNvPr id="8" name="Text Box 21"/>
          <p:cNvSpPr txBox="1">
            <a:spLocks noChangeArrowheads="1"/>
          </p:cNvSpPr>
          <p:nvPr/>
        </p:nvSpPr>
        <p:spPr bwMode="auto">
          <a:xfrm>
            <a:off x="5175079" y="2766325"/>
            <a:ext cx="54641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vải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để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may 1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bộ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quần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áo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9" name="Text Box 22"/>
          <p:cNvSpPr txBox="1">
            <a:spLocks noChangeArrowheads="1"/>
          </p:cNvSpPr>
          <p:nvPr/>
        </p:nvSpPr>
        <p:spPr bwMode="auto">
          <a:xfrm>
            <a:off x="6318407" y="3385712"/>
            <a:ext cx="3962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70 : 25 = 2,8 (m)</a:t>
            </a:r>
          </a:p>
        </p:txBody>
      </p:sp>
      <p:sp>
        <p:nvSpPr>
          <p:cNvPr id="10" name="Text Box 23"/>
          <p:cNvSpPr txBox="1">
            <a:spLocks noChangeArrowheads="1"/>
          </p:cNvSpPr>
          <p:nvPr/>
        </p:nvSpPr>
        <p:spPr bwMode="auto">
          <a:xfrm>
            <a:off x="5175079" y="3942610"/>
            <a:ext cx="5689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vải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để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may 6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bộ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quần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áo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: </a:t>
            </a:r>
          </a:p>
        </p:txBody>
      </p:sp>
      <p:sp>
        <p:nvSpPr>
          <p:cNvPr id="11" name="Text Box 24"/>
          <p:cNvSpPr txBox="1">
            <a:spLocks noChangeArrowheads="1"/>
          </p:cNvSpPr>
          <p:nvPr/>
        </p:nvSpPr>
        <p:spPr bwMode="auto">
          <a:xfrm>
            <a:off x="6060411" y="4499001"/>
            <a:ext cx="4191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2,8 × 6 = 16,8 (m)</a:t>
            </a:r>
          </a:p>
        </p:txBody>
      </p:sp>
      <p:sp>
        <p:nvSpPr>
          <p:cNvPr id="12" name="Text Box 28"/>
          <p:cNvSpPr txBox="1">
            <a:spLocks noChangeArrowheads="1"/>
          </p:cNvSpPr>
          <p:nvPr/>
        </p:nvSpPr>
        <p:spPr bwMode="auto">
          <a:xfrm>
            <a:off x="8260248" y="5056186"/>
            <a:ext cx="30035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Đáp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 16,8 m</a:t>
            </a:r>
          </a:p>
        </p:txBody>
      </p:sp>
      <p:sp>
        <p:nvSpPr>
          <p:cNvPr id="14" name="Text Box 44">
            <a:extLst>
              <a:ext uri="{FF2B5EF4-FFF2-40B4-BE49-F238E27FC236}">
                <a16:creationId xmlns:a16="http://schemas.microsoft.com/office/drawing/2014/main" xmlns="" id="{4133F839-7602-456F-A7EC-870445C175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954" y="1333419"/>
            <a:ext cx="3733800" cy="180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altLang="en-US" sz="2800" b="1" u="sng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altLang="en-US" sz="2800" b="1" u="sng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May 25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 70m</a:t>
            </a:r>
          </a:p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May 6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: …m?</a:t>
            </a:r>
          </a:p>
        </p:txBody>
      </p:sp>
    </p:spTree>
    <p:extLst>
      <p:ext uri="{BB962C8B-B14F-4D97-AF65-F5344CB8AC3E}">
        <p14:creationId xmlns:p14="http://schemas.microsoft.com/office/powerpoint/2010/main" val="3944537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Tom and Jerry được làm lại dưới dạng live-action, kể về nguồn gốc cuộc  chiến và tình bạn mèo chuột | Tinh tế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Nhạc phim Tom and Jer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996308" y="763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1646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">
        <p15:prstTrans prst="fractur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36"/>
          <a:stretch>
            <a:fillRect/>
          </a:stretch>
        </p:blipFill>
        <p:spPr>
          <a:xfrm>
            <a:off x="0" y="5025420"/>
            <a:ext cx="12192000" cy="18974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5238" y="4973073"/>
            <a:ext cx="1786761" cy="1873820"/>
          </a:xfrm>
          <a:prstGeom prst="rect">
            <a:avLst/>
          </a:prstGeom>
        </p:spPr>
      </p:pic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407438" y="127517"/>
            <a:ext cx="89582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marL="457200" indent="-4572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 typeface="Wingdings" panose="05000000000000000000" pitchFamily="2" charset="2"/>
              <a:buChar char="v"/>
            </a:pP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3.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sau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dưới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dạng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thập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: </a:t>
            </a:r>
          </a:p>
        </p:txBody>
      </p:sp>
      <p:graphicFrame>
        <p:nvGraphicFramePr>
          <p:cNvPr id="15" name="Object 23"/>
          <p:cNvGraphicFramePr>
            <a:graphicFrameLocks noGrp="1" noChangeAspect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274807934"/>
              </p:ext>
            </p:extLst>
          </p:nvPr>
        </p:nvGraphicFramePr>
        <p:xfrm>
          <a:off x="2159300" y="2187551"/>
          <a:ext cx="333375" cy="1149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4" name="Equation" r:id="rId5" imgW="152334" imgH="393529" progId="Equation.DSMT4">
                  <p:embed/>
                </p:oleObj>
              </mc:Choice>
              <mc:Fallback>
                <p:oleObj name="Equation" r:id="rId5" imgW="152334" imgH="393529" progId="Equation.DSMT4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59300" y="2187551"/>
                        <a:ext cx="333375" cy="1149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 Box 26"/>
          <p:cNvSpPr txBox="1">
            <a:spLocks noChangeArrowheads="1"/>
          </p:cNvSpPr>
          <p:nvPr/>
        </p:nvSpPr>
        <p:spPr bwMode="auto">
          <a:xfrm>
            <a:off x="5188250" y="2738131"/>
            <a:ext cx="1809750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008" tIns="32004" rIns="64008" bIns="32004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4000">
              <a:latin typeface="Times New Roman" panose="02020603050405020304" pitchFamily="18" charset="0"/>
            </a:endParaRPr>
          </a:p>
        </p:txBody>
      </p:sp>
      <p:graphicFrame>
        <p:nvGraphicFramePr>
          <p:cNvPr id="17" name="Object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5947272"/>
              </p:ext>
            </p:extLst>
          </p:nvPr>
        </p:nvGraphicFramePr>
        <p:xfrm>
          <a:off x="2149775" y="3486629"/>
          <a:ext cx="407988" cy="1123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5" name="Equation" r:id="rId7" imgW="152334" imgH="393529" progId="Equation.DSMT4">
                  <p:embed/>
                </p:oleObj>
              </mc:Choice>
              <mc:Fallback>
                <p:oleObj name="Equation" r:id="rId7" imgW="152334" imgH="39352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49775" y="3486629"/>
                        <a:ext cx="407988" cy="1123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51507564"/>
              </p:ext>
            </p:extLst>
          </p:nvPr>
        </p:nvGraphicFramePr>
        <p:xfrm>
          <a:off x="4886569" y="883664"/>
          <a:ext cx="454025" cy="1054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6" name="Equation" r:id="rId8" imgW="152334" imgH="393529" progId="Equation.DSMT4">
                  <p:embed/>
                </p:oleObj>
              </mc:Choice>
              <mc:Fallback>
                <p:oleObj name="Equation" r:id="rId8" imgW="152334" imgH="39352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86569" y="883664"/>
                        <a:ext cx="454025" cy="1054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3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73365050"/>
              </p:ext>
            </p:extLst>
          </p:nvPr>
        </p:nvGraphicFramePr>
        <p:xfrm>
          <a:off x="2087862" y="858813"/>
          <a:ext cx="476250" cy="1052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7" name="Equation" r:id="rId10" imgW="152334" imgH="393529" progId="Equation.DSMT4">
                  <p:embed/>
                </p:oleObj>
              </mc:Choice>
              <mc:Fallback>
                <p:oleObj name="Equation" r:id="rId10" imgW="152334" imgH="39352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87862" y="858813"/>
                        <a:ext cx="476250" cy="1052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8810037"/>
              </p:ext>
            </p:extLst>
          </p:nvPr>
        </p:nvGraphicFramePr>
        <p:xfrm>
          <a:off x="7947845" y="915712"/>
          <a:ext cx="365125" cy="1117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8" name="Equation" r:id="rId11" imgW="203112" imgH="393529" progId="Equation.DSMT4">
                  <p:embed/>
                </p:oleObj>
              </mc:Choice>
              <mc:Fallback>
                <p:oleObj name="Equation" r:id="rId11" imgW="203112" imgH="39352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47845" y="915712"/>
                        <a:ext cx="365125" cy="1117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 Box 39"/>
          <p:cNvSpPr txBox="1">
            <a:spLocks noChangeArrowheads="1"/>
          </p:cNvSpPr>
          <p:nvPr/>
        </p:nvSpPr>
        <p:spPr bwMode="auto">
          <a:xfrm>
            <a:off x="2448225" y="2503464"/>
            <a:ext cx="2286000" cy="55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008" tIns="32004" rIns="64008" bIns="32004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2208E2"/>
                </a:solidFill>
                <a:latin typeface="Times New Roman" panose="02020603050405020304" pitchFamily="18" charset="0"/>
              </a:rPr>
              <a:t>= 2 : 5 = </a:t>
            </a: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</a:rPr>
              <a:t>0,4</a:t>
            </a:r>
          </a:p>
        </p:txBody>
      </p:sp>
      <p:graphicFrame>
        <p:nvGraphicFramePr>
          <p:cNvPr id="22" name="Object 4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66078543"/>
              </p:ext>
            </p:extLst>
          </p:nvPr>
        </p:nvGraphicFramePr>
        <p:xfrm>
          <a:off x="2768900" y="3486629"/>
          <a:ext cx="476250" cy="1123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9" name="Equation" r:id="rId13" imgW="203112" imgH="393529" progId="Equation.DSMT4">
                  <p:embed/>
                </p:oleObj>
              </mc:Choice>
              <mc:Fallback>
                <p:oleObj name="Equation" r:id="rId13" imgW="203112" imgH="39352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68900" y="3486629"/>
                        <a:ext cx="476250" cy="1123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Text Box 47"/>
          <p:cNvSpPr txBox="1">
            <a:spLocks noChangeArrowheads="1"/>
          </p:cNvSpPr>
          <p:nvPr/>
        </p:nvSpPr>
        <p:spPr bwMode="auto">
          <a:xfrm>
            <a:off x="2483150" y="3802542"/>
            <a:ext cx="381000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008" tIns="32004" rIns="64008" bIns="32004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>
                <a:solidFill>
                  <a:srgbClr val="2208E2"/>
                </a:solidFill>
                <a:latin typeface="Times New Roman" panose="02020603050405020304" pitchFamily="18" charset="0"/>
              </a:rPr>
              <a:t>= </a:t>
            </a:r>
            <a:endParaRPr lang="en-US" altLang="en-US" sz="4000">
              <a:solidFill>
                <a:srgbClr val="2208E2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" name="Text Box 48"/>
          <p:cNvSpPr txBox="1">
            <a:spLocks noChangeArrowheads="1"/>
          </p:cNvSpPr>
          <p:nvPr/>
        </p:nvSpPr>
        <p:spPr bwMode="auto">
          <a:xfrm>
            <a:off x="3189588" y="3789842"/>
            <a:ext cx="1143000" cy="55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008" tIns="32004" rIns="64008" bIns="32004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= 0,4</a:t>
            </a:r>
          </a:p>
        </p:txBody>
      </p:sp>
      <p:graphicFrame>
        <p:nvGraphicFramePr>
          <p:cNvPr id="25" name="Object 5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3035409"/>
              </p:ext>
            </p:extLst>
          </p:nvPr>
        </p:nvGraphicFramePr>
        <p:xfrm>
          <a:off x="4956475" y="2258989"/>
          <a:ext cx="384175" cy="109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0" name="Equation" r:id="rId15" imgW="152334" imgH="393529" progId="Equation.DSMT4">
                  <p:embed/>
                </p:oleObj>
              </mc:Choice>
              <mc:Fallback>
                <p:oleObj name="Equation" r:id="rId15" imgW="152334" imgH="39352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6475" y="2258989"/>
                        <a:ext cx="384175" cy="1092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Text Box 51"/>
          <p:cNvSpPr txBox="1">
            <a:spLocks noChangeArrowheads="1"/>
          </p:cNvSpPr>
          <p:nvPr/>
        </p:nvSpPr>
        <p:spPr bwMode="auto">
          <a:xfrm>
            <a:off x="5250163" y="2547914"/>
            <a:ext cx="2466975" cy="55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008" tIns="32004" rIns="64008" bIns="32004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2208E2"/>
                </a:solidFill>
                <a:latin typeface="Times New Roman" panose="02020603050405020304" pitchFamily="18" charset="0"/>
              </a:rPr>
              <a:t>= 3 : 4 = </a:t>
            </a: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</a:rPr>
              <a:t>0,75</a:t>
            </a:r>
          </a:p>
        </p:txBody>
      </p:sp>
      <p:graphicFrame>
        <p:nvGraphicFramePr>
          <p:cNvPr id="27" name="Object 5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05020416"/>
              </p:ext>
            </p:extLst>
          </p:nvPr>
        </p:nvGraphicFramePr>
        <p:xfrm>
          <a:off x="7920338" y="2258989"/>
          <a:ext cx="457200" cy="1081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1" name="Equation" r:id="rId17" imgW="203112" imgH="393529" progId="Equation.DSMT4">
                  <p:embed/>
                </p:oleObj>
              </mc:Choice>
              <mc:Fallback>
                <p:oleObj name="Equation" r:id="rId17" imgW="203112" imgH="39352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20338" y="2258989"/>
                        <a:ext cx="457200" cy="10810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Text Box 53"/>
          <p:cNvSpPr txBox="1">
            <a:spLocks noChangeArrowheads="1"/>
          </p:cNvSpPr>
          <p:nvPr/>
        </p:nvSpPr>
        <p:spPr bwMode="auto">
          <a:xfrm>
            <a:off x="8352138" y="2533626"/>
            <a:ext cx="2484437" cy="55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008" tIns="32004" rIns="64008" bIns="32004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2208E2"/>
                </a:solidFill>
                <a:latin typeface="Times New Roman" panose="02020603050405020304" pitchFamily="18" charset="0"/>
              </a:rPr>
              <a:t>= 18 : 5 =</a:t>
            </a:r>
            <a:r>
              <a:rPr lang="en-US" altLang="en-US" b="1">
                <a:latin typeface="Times New Roman" panose="02020603050405020304" pitchFamily="18" charset="0"/>
              </a:rPr>
              <a:t> </a:t>
            </a: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</a:rPr>
              <a:t>3,6</a:t>
            </a:r>
          </a:p>
        </p:txBody>
      </p:sp>
      <p:graphicFrame>
        <p:nvGraphicFramePr>
          <p:cNvPr id="29" name="Object 5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15999554"/>
              </p:ext>
            </p:extLst>
          </p:nvPr>
        </p:nvGraphicFramePr>
        <p:xfrm>
          <a:off x="4804075" y="3423129"/>
          <a:ext cx="407988" cy="1123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2" name="Equation" r:id="rId19" imgW="152334" imgH="393529" progId="Equation.DSMT4">
                  <p:embed/>
                </p:oleObj>
              </mc:Choice>
              <mc:Fallback>
                <p:oleObj name="Equation" r:id="rId19" imgW="152334" imgH="39352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4075" y="3423129"/>
                        <a:ext cx="407988" cy="1123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5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4897987"/>
              </p:ext>
            </p:extLst>
          </p:nvPr>
        </p:nvGraphicFramePr>
        <p:xfrm>
          <a:off x="5493050" y="3408842"/>
          <a:ext cx="887413" cy="1212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3" name="Equation" r:id="rId21" imgW="279279" imgH="393529" progId="Equation.DSMT4">
                  <p:embed/>
                </p:oleObj>
              </mc:Choice>
              <mc:Fallback>
                <p:oleObj name="Equation" r:id="rId21" imgW="279279" imgH="39352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93050" y="3408842"/>
                        <a:ext cx="887413" cy="1212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Text Box 56"/>
          <p:cNvSpPr txBox="1">
            <a:spLocks noChangeArrowheads="1"/>
          </p:cNvSpPr>
          <p:nvPr/>
        </p:nvSpPr>
        <p:spPr bwMode="auto">
          <a:xfrm>
            <a:off x="5167613" y="3726342"/>
            <a:ext cx="381000" cy="55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008" tIns="32004" rIns="64008" bIns="32004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>
                <a:solidFill>
                  <a:srgbClr val="2208E2"/>
                </a:solidFill>
                <a:latin typeface="Times New Roman" panose="02020603050405020304" pitchFamily="18" charset="0"/>
              </a:rPr>
              <a:t>= </a:t>
            </a:r>
          </a:p>
        </p:txBody>
      </p:sp>
      <p:sp>
        <p:nvSpPr>
          <p:cNvPr id="32" name="Text Box 57"/>
          <p:cNvSpPr txBox="1">
            <a:spLocks noChangeArrowheads="1"/>
          </p:cNvSpPr>
          <p:nvPr/>
        </p:nvSpPr>
        <p:spPr bwMode="auto">
          <a:xfrm>
            <a:off x="6358238" y="3754917"/>
            <a:ext cx="1562100" cy="55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008" tIns="32004" rIns="64008" bIns="32004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</a:rPr>
              <a:t>= 0,75</a:t>
            </a:r>
          </a:p>
        </p:txBody>
      </p:sp>
      <p:graphicFrame>
        <p:nvGraphicFramePr>
          <p:cNvPr id="33" name="Object 5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6590060"/>
              </p:ext>
            </p:extLst>
          </p:nvPr>
        </p:nvGraphicFramePr>
        <p:xfrm>
          <a:off x="7828263" y="3423129"/>
          <a:ext cx="544512" cy="1123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4" name="Equation" r:id="rId23" imgW="203112" imgH="393529" progId="Equation.DSMT4">
                  <p:embed/>
                </p:oleObj>
              </mc:Choice>
              <mc:Fallback>
                <p:oleObj name="Equation" r:id="rId23" imgW="203112" imgH="39352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28263" y="3423129"/>
                        <a:ext cx="544512" cy="1123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5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65656344"/>
              </p:ext>
            </p:extLst>
          </p:nvPr>
        </p:nvGraphicFramePr>
        <p:xfrm>
          <a:off x="8650588" y="3423129"/>
          <a:ext cx="612775" cy="1123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5" name="Equation" r:id="rId25" imgW="215713" imgH="393359" progId="Equation.DSMT4">
                  <p:embed/>
                </p:oleObj>
              </mc:Choice>
              <mc:Fallback>
                <p:oleObj name="Equation" r:id="rId25" imgW="215713" imgH="39335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50588" y="3423129"/>
                        <a:ext cx="612775" cy="1123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 Box 60"/>
          <p:cNvSpPr txBox="1">
            <a:spLocks noChangeArrowheads="1"/>
          </p:cNvSpPr>
          <p:nvPr/>
        </p:nvSpPr>
        <p:spPr bwMode="auto">
          <a:xfrm>
            <a:off x="8348963" y="3726342"/>
            <a:ext cx="381000" cy="55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008" tIns="32004" rIns="64008" bIns="32004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>
                <a:solidFill>
                  <a:srgbClr val="2208E2"/>
                </a:solidFill>
                <a:latin typeface="Times New Roman" panose="02020603050405020304" pitchFamily="18" charset="0"/>
              </a:rPr>
              <a:t>= </a:t>
            </a:r>
          </a:p>
        </p:txBody>
      </p:sp>
      <p:sp>
        <p:nvSpPr>
          <p:cNvPr id="36" name="Text Box 61"/>
          <p:cNvSpPr txBox="1">
            <a:spLocks noChangeArrowheads="1"/>
          </p:cNvSpPr>
          <p:nvPr/>
        </p:nvSpPr>
        <p:spPr bwMode="auto">
          <a:xfrm>
            <a:off x="9255425" y="3713642"/>
            <a:ext cx="1143000" cy="55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008" tIns="32004" rIns="64008" bIns="32004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</a:rPr>
              <a:t>= 3,6</a:t>
            </a:r>
          </a:p>
        </p:txBody>
      </p:sp>
      <p:grpSp>
        <p:nvGrpSpPr>
          <p:cNvPr id="37" name="Group 10">
            <a:extLst>
              <a:ext uri="{FF2B5EF4-FFF2-40B4-BE49-F238E27FC236}">
                <a16:creationId xmlns:a16="http://schemas.microsoft.com/office/drawing/2014/main" xmlns="" id="{480D0E6F-2AE1-48B3-BE10-3455650148F9}"/>
              </a:ext>
            </a:extLst>
          </p:cNvPr>
          <p:cNvGrpSpPr>
            <a:grpSpLocks/>
          </p:cNvGrpSpPr>
          <p:nvPr/>
        </p:nvGrpSpPr>
        <p:grpSpPr bwMode="auto">
          <a:xfrm>
            <a:off x="2381250" y="5350855"/>
            <a:ext cx="7772400" cy="1275366"/>
            <a:chOff x="1392" y="2688"/>
            <a:chExt cx="3552" cy="1104"/>
          </a:xfrm>
        </p:grpSpPr>
        <p:sp>
          <p:nvSpPr>
            <p:cNvPr id="38" name="AutoShape 11">
              <a:extLst>
                <a:ext uri="{FF2B5EF4-FFF2-40B4-BE49-F238E27FC236}">
                  <a16:creationId xmlns:a16="http://schemas.microsoft.com/office/drawing/2014/main" xmlns="" id="{A6A82447-E204-46BB-A098-DD283BAF72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2" y="2688"/>
              <a:ext cx="3552" cy="1104"/>
            </a:xfrm>
            <a:prstGeom prst="roundRect">
              <a:avLst/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en-US" kern="0">
                <a:solidFill>
                  <a:srgbClr val="FFFF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39" name="Text Box 12">
              <a:extLst>
                <a:ext uri="{FF2B5EF4-FFF2-40B4-BE49-F238E27FC236}">
                  <a16:creationId xmlns:a16="http://schemas.microsoft.com/office/drawing/2014/main" xmlns="" id="{047F0242-E5E9-4C5E-8B54-563C2690986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29" y="2744"/>
              <a:ext cx="3477" cy="1032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n-US" altLang="en-US" sz="3200" b="1" kern="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altLang="en-US" sz="3200" b="1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kern="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altLang="en-US" sz="3200" b="1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kern="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altLang="en-US" sz="3200" b="1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kern="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altLang="en-US" sz="3200" b="1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kern="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altLang="en-US" sz="3200" b="1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kern="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altLang="en-US" sz="3200" b="1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kern="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phân</a:t>
              </a:r>
              <a:r>
                <a:rPr lang="en-US" altLang="en-US" sz="3200" b="1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kern="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altLang="en-US" sz="3200" b="1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kern="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dưới</a:t>
              </a:r>
              <a:r>
                <a:rPr lang="en-US" altLang="en-US" sz="3200" b="1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kern="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dạng</a:t>
              </a:r>
              <a:r>
                <a:rPr lang="en-US" altLang="en-US" sz="3200" b="1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kern="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altLang="en-US" sz="3200" b="1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kern="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thập</a:t>
              </a:r>
              <a:r>
                <a:rPr lang="en-US" altLang="en-US" sz="3200" b="1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kern="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phân</a:t>
              </a:r>
              <a:r>
                <a:rPr lang="en-US" altLang="en-US" sz="3200" b="1" kern="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68067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9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5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6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1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4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0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1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106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/>
      <p:bldP spid="23" grpId="0"/>
      <p:bldP spid="24" grpId="0"/>
      <p:bldP spid="26" grpId="0"/>
      <p:bldP spid="28" grpId="0"/>
      <p:bldP spid="31" grpId="0"/>
      <p:bldP spid="32" grpId="0"/>
      <p:bldP spid="35" grpId="0"/>
      <p:bldP spid="3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61920" y="1747838"/>
            <a:ext cx="9144000" cy="23876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61920" y="4227513"/>
            <a:ext cx="9144000" cy="1655762"/>
          </a:xfrm>
        </p:spPr>
        <p:txBody>
          <a:bodyPr/>
          <a:lstStyle/>
          <a:p>
            <a:endParaRPr lang="en-US"/>
          </a:p>
        </p:txBody>
      </p:sp>
      <p:pic>
        <p:nvPicPr>
          <p:cNvPr id="1026" name="Picture 2" descr="Tom and Jerry được làm lại dưới dạng live-action, kể về nguồn gốc cuộc  chiến và tình bạn mèo chuột | Tinh tế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7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xmlns="" id="{8A02F6A6-7BA1-454B-8E37-1DC821109A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750" y="1419224"/>
            <a:ext cx="10989085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008" tIns="32004" rIns="64008" bIns="32004"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* Khi chia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nhiên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nhiên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mà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còn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dư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ta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?</a:t>
            </a:r>
            <a:endParaRPr lang="en-US" altLang="en-US" sz="26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xmlns="" id="{FDDFEDAB-F0CE-40F1-AC6B-2F838F9228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5840" y="2443162"/>
            <a:ext cx="10989085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008" tIns="32004" rIns="64008" bIns="32004"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* Khi chia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nhiên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nhiên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mà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còn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dư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ta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sau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:</a:t>
            </a:r>
          </a:p>
          <a:p>
            <a:pPr eaLnBrk="1" hangingPunct="1">
              <a:buFontTx/>
              <a:buNone/>
            </a:pPr>
            <a:endParaRPr lang="en-US" altLang="en-US" sz="26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" name="Text Box 17">
            <a:extLst>
              <a:ext uri="{FF2B5EF4-FFF2-40B4-BE49-F238E27FC236}">
                <a16:creationId xmlns:a16="http://schemas.microsoft.com/office/drawing/2014/main" xmlns="" id="{D31FAFC7-4583-497F-87D6-337A058825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750" y="3055143"/>
            <a:ext cx="926434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  -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dấu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phẩy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bên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phải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thương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15" name="Text Box 18">
            <a:extLst>
              <a:ext uri="{FF2B5EF4-FFF2-40B4-BE49-F238E27FC236}">
                <a16:creationId xmlns:a16="http://schemas.microsoft.com/office/drawing/2014/main" xmlns="" id="{DE3623D3-F226-4B52-88EA-FBBF7C16F1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5842" y="3711575"/>
            <a:ext cx="11362779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600" b="1">
                <a:solidFill>
                  <a:srgbClr val="0000FF"/>
                </a:solidFill>
                <a:latin typeface="Times New Roman" panose="02020603050405020304" pitchFamily="18" charset="0"/>
              </a:rPr>
              <a:t>   - Viết thêm vào </a:t>
            </a:r>
            <a:r>
              <a:rPr lang="en-US" altLang="en-US" sz="2600" b="1">
                <a:solidFill>
                  <a:srgbClr val="FF0000"/>
                </a:solidFill>
                <a:latin typeface="Times New Roman" panose="02020603050405020304" pitchFamily="18" charset="0"/>
              </a:rPr>
              <a:t>bên phải số dư </a:t>
            </a:r>
            <a:r>
              <a:rPr lang="en-US" altLang="en-US" sz="2600" b="1">
                <a:solidFill>
                  <a:srgbClr val="0000FF"/>
                </a:solidFill>
                <a:latin typeface="Times New Roman" panose="02020603050405020304" pitchFamily="18" charset="0"/>
              </a:rPr>
              <a:t>một chữ số </a:t>
            </a:r>
            <a:r>
              <a:rPr lang="en-US" altLang="en-US" sz="2600" b="1">
                <a:solidFill>
                  <a:srgbClr val="FF0000"/>
                </a:solidFill>
                <a:latin typeface="Times New Roman" panose="02020603050405020304" pitchFamily="18" charset="0"/>
              </a:rPr>
              <a:t>0</a:t>
            </a:r>
            <a:r>
              <a:rPr lang="en-US" altLang="en-US" sz="2600" b="1">
                <a:solidFill>
                  <a:srgbClr val="0000FF"/>
                </a:solidFill>
                <a:latin typeface="Times New Roman" panose="02020603050405020304" pitchFamily="18" charset="0"/>
              </a:rPr>
              <a:t> rồi chia tiếp.</a:t>
            </a:r>
          </a:p>
        </p:txBody>
      </p:sp>
      <p:sp>
        <p:nvSpPr>
          <p:cNvPr id="16" name="Text Box 19">
            <a:extLst>
              <a:ext uri="{FF2B5EF4-FFF2-40B4-BE49-F238E27FC236}">
                <a16:creationId xmlns:a16="http://schemas.microsoft.com/office/drawing/2014/main" xmlns="" id="{31B69816-0439-4FCF-9E76-2A3CC1790A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5842" y="4343399"/>
            <a:ext cx="11362779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  -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Nếu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còn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dư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nữa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, ta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lại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thêm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bên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phải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dư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mới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chữ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0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rồi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tiếp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tục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chia,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thể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cứ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mãi</a:t>
            </a:r>
            <a:r>
              <a:rPr lang="en-US" altLang="en-US" sz="2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xmlns="" id="{4FE0178C-5757-4B1F-9057-6F7F48007C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9603" y="431799"/>
            <a:ext cx="571279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5" tIns="45718" rIns="91435" bIns="45718">
            <a:spAutoFit/>
          </a:bodyPr>
          <a:lstStyle>
            <a:lvl1pPr marL="571500" indent="-5715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 typeface="Wingdings" panose="05000000000000000000" pitchFamily="2" charset="2"/>
              <a:buChar char="v"/>
            </a:pP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Hoạt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động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nối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tiếp</a:t>
            </a:r>
            <a:endParaRPr lang="en-US" altLang="en-US" sz="36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2758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36"/>
          <a:stretch>
            <a:fillRect/>
          </a:stretch>
        </p:blipFill>
        <p:spPr>
          <a:xfrm>
            <a:off x="0" y="5025420"/>
            <a:ext cx="12192000" cy="18974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5238" y="4973073"/>
            <a:ext cx="1786761" cy="1873820"/>
          </a:xfrm>
          <a:prstGeom prst="rect">
            <a:avLst/>
          </a:prstGeom>
        </p:spPr>
      </p:pic>
      <p:sp>
        <p:nvSpPr>
          <p:cNvPr id="40" name="Text Box 2">
            <a:extLst>
              <a:ext uri="{FF2B5EF4-FFF2-40B4-BE49-F238E27FC236}">
                <a16:creationId xmlns:a16="http://schemas.microsoft.com/office/drawing/2014/main" xmlns="" id="{37594804-6A52-47BF-8817-F8F793AF94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0"/>
            <a:ext cx="9144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2" name="Oval 4">
            <a:extLst>
              <a:ext uri="{FF2B5EF4-FFF2-40B4-BE49-F238E27FC236}">
                <a16:creationId xmlns:a16="http://schemas.microsoft.com/office/drawing/2014/main" xmlns="" id="{19FA3CF0-8162-4AFF-9329-4C05C93636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63274" y="573082"/>
            <a:ext cx="838200" cy="7620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FF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lIns="91435" tIns="45718" rIns="91435" bIns="45718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43" name="Oval 5">
            <a:extLst>
              <a:ext uri="{FF2B5EF4-FFF2-40B4-BE49-F238E27FC236}">
                <a16:creationId xmlns:a16="http://schemas.microsoft.com/office/drawing/2014/main" xmlns="" id="{82D7EC7D-2C39-4BE7-98F4-51990445B3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50574" y="573082"/>
            <a:ext cx="838200" cy="7620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FF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lIns="91435" tIns="45718" rIns="91435" bIns="45718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44" name="Oval 6">
            <a:extLst>
              <a:ext uri="{FF2B5EF4-FFF2-40B4-BE49-F238E27FC236}">
                <a16:creationId xmlns:a16="http://schemas.microsoft.com/office/drawing/2014/main" xmlns="" id="{56688576-C816-4CF7-A7CA-3482BBB9A2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68036" y="584194"/>
            <a:ext cx="838200" cy="7620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3399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lIns="91435" tIns="45718" rIns="91435" bIns="45718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45" name="Oval 7">
            <a:extLst>
              <a:ext uri="{FF2B5EF4-FFF2-40B4-BE49-F238E27FC236}">
                <a16:creationId xmlns:a16="http://schemas.microsoft.com/office/drawing/2014/main" xmlns="" id="{15578F49-A373-4E0B-B6F1-BE2B441C66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64861" y="573082"/>
            <a:ext cx="838200" cy="7620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FF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lIns="91435" tIns="45718" rIns="91435" bIns="45718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46" name="Oval 8">
            <a:extLst>
              <a:ext uri="{FF2B5EF4-FFF2-40B4-BE49-F238E27FC236}">
                <a16:creationId xmlns:a16="http://schemas.microsoft.com/office/drawing/2014/main" xmlns="" id="{E533B46E-A504-41B9-82D0-28D731E16F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50574" y="573082"/>
            <a:ext cx="838200" cy="7620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3399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lIns="91435" tIns="45718" rIns="91435" bIns="45718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</a:rPr>
              <a:t>5</a:t>
            </a:r>
          </a:p>
        </p:txBody>
      </p:sp>
      <p:sp>
        <p:nvSpPr>
          <p:cNvPr id="47" name="Oval 9">
            <a:extLst>
              <a:ext uri="{FF2B5EF4-FFF2-40B4-BE49-F238E27FC236}">
                <a16:creationId xmlns:a16="http://schemas.microsoft.com/office/drawing/2014/main" xmlns="" id="{8E9D9B1D-A4D7-4A92-91E9-67FA86F929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63274" y="573082"/>
            <a:ext cx="838200" cy="7620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FF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lIns="91435" tIns="45718" rIns="91435" bIns="45718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</a:rPr>
              <a:t>6</a:t>
            </a:r>
          </a:p>
        </p:txBody>
      </p:sp>
      <p:sp>
        <p:nvSpPr>
          <p:cNvPr id="48" name="Oval 10">
            <a:extLst>
              <a:ext uri="{FF2B5EF4-FFF2-40B4-BE49-F238E27FC236}">
                <a16:creationId xmlns:a16="http://schemas.microsoft.com/office/drawing/2014/main" xmlns="" id="{408A28B5-B0C3-40AA-BEF7-82AC2F8DF9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63274" y="573082"/>
            <a:ext cx="838200" cy="7620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3399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lIns="91435" tIns="45718" rIns="91435" bIns="45718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</a:rPr>
              <a:t>7</a:t>
            </a:r>
          </a:p>
        </p:txBody>
      </p:sp>
      <p:sp>
        <p:nvSpPr>
          <p:cNvPr id="49" name="Oval 11">
            <a:extLst>
              <a:ext uri="{FF2B5EF4-FFF2-40B4-BE49-F238E27FC236}">
                <a16:creationId xmlns:a16="http://schemas.microsoft.com/office/drawing/2014/main" xmlns="" id="{67235083-E47F-4B3E-B1F6-8ADBAAA629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63274" y="573082"/>
            <a:ext cx="838200" cy="7620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FF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lIns="91435" tIns="45718" rIns="91435" bIns="45718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</a:rPr>
              <a:t>8</a:t>
            </a:r>
          </a:p>
        </p:txBody>
      </p:sp>
      <p:sp>
        <p:nvSpPr>
          <p:cNvPr id="50" name="Oval 12">
            <a:extLst>
              <a:ext uri="{FF2B5EF4-FFF2-40B4-BE49-F238E27FC236}">
                <a16:creationId xmlns:a16="http://schemas.microsoft.com/office/drawing/2014/main" xmlns="" id="{343C957C-818B-48D0-8020-FE924803D2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72799" y="584194"/>
            <a:ext cx="838200" cy="7620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3399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lIns="91435" tIns="45718" rIns="91435" bIns="45718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</a:rPr>
              <a:t>9</a:t>
            </a:r>
          </a:p>
        </p:txBody>
      </p:sp>
      <p:sp>
        <p:nvSpPr>
          <p:cNvPr id="51" name="Oval 13">
            <a:extLst>
              <a:ext uri="{FF2B5EF4-FFF2-40B4-BE49-F238E27FC236}">
                <a16:creationId xmlns:a16="http://schemas.microsoft.com/office/drawing/2014/main" xmlns="" id="{FC25B05B-B6D1-4E31-9FCD-B166F6D6C6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75974" y="573082"/>
            <a:ext cx="838200" cy="7620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FF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lIns="91435" tIns="45718" rIns="91435" bIns="45718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</a:rPr>
              <a:t>10</a:t>
            </a:r>
          </a:p>
        </p:txBody>
      </p:sp>
      <p:sp>
        <p:nvSpPr>
          <p:cNvPr id="52" name="Oval 14">
            <a:extLst>
              <a:ext uri="{FF2B5EF4-FFF2-40B4-BE49-F238E27FC236}">
                <a16:creationId xmlns:a16="http://schemas.microsoft.com/office/drawing/2014/main" xmlns="" id="{D925B448-C0E8-401F-A5EB-0FD3FE687B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68036" y="571494"/>
            <a:ext cx="838200" cy="7620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3399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lIns="91435" tIns="45718" rIns="91435" bIns="45718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</a:rPr>
              <a:t>11</a:t>
            </a:r>
          </a:p>
        </p:txBody>
      </p:sp>
      <p:sp>
        <p:nvSpPr>
          <p:cNvPr id="53" name="Oval 15">
            <a:extLst>
              <a:ext uri="{FF2B5EF4-FFF2-40B4-BE49-F238E27FC236}">
                <a16:creationId xmlns:a16="http://schemas.microsoft.com/office/drawing/2014/main" xmlns="" id="{B073F613-40D2-4F8C-B9B6-80AEF051BF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68036" y="573082"/>
            <a:ext cx="838200" cy="7620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FF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lIns="91435" tIns="45718" rIns="91435" bIns="45718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</a:rPr>
              <a:t>12</a:t>
            </a:r>
          </a:p>
        </p:txBody>
      </p:sp>
      <p:sp>
        <p:nvSpPr>
          <p:cNvPr id="54" name="Oval 16">
            <a:extLst>
              <a:ext uri="{FF2B5EF4-FFF2-40B4-BE49-F238E27FC236}">
                <a16:creationId xmlns:a16="http://schemas.microsoft.com/office/drawing/2014/main" xmlns="" id="{A9F8AC5D-1923-46A6-91A8-ED6CFB9CF3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64861" y="573082"/>
            <a:ext cx="838200" cy="7620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3399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lIns="91435" tIns="45718" rIns="91435" bIns="45718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</a:rPr>
              <a:t>13</a:t>
            </a:r>
          </a:p>
        </p:txBody>
      </p:sp>
      <p:sp>
        <p:nvSpPr>
          <p:cNvPr id="55" name="Oval 17">
            <a:extLst>
              <a:ext uri="{FF2B5EF4-FFF2-40B4-BE49-F238E27FC236}">
                <a16:creationId xmlns:a16="http://schemas.microsoft.com/office/drawing/2014/main" xmlns="" id="{268185DE-DC1D-4589-BBF9-FE965A9AEF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64861" y="573082"/>
            <a:ext cx="838200" cy="7620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00FF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66"/>
            </a:solidFill>
            <a:round/>
            <a:headEnd/>
            <a:tailEnd/>
          </a:ln>
        </p:spPr>
        <p:txBody>
          <a:bodyPr wrap="none" lIns="91435" tIns="45718" rIns="91435" bIns="45718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</a:rPr>
              <a:t>14</a:t>
            </a:r>
          </a:p>
        </p:txBody>
      </p:sp>
      <p:sp>
        <p:nvSpPr>
          <p:cNvPr id="56" name="Oval 18">
            <a:extLst>
              <a:ext uri="{FF2B5EF4-FFF2-40B4-BE49-F238E27FC236}">
                <a16:creationId xmlns:a16="http://schemas.microsoft.com/office/drawing/2014/main" xmlns="" id="{7FEC91A5-8794-48A4-856B-CECD905568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79149" y="573082"/>
            <a:ext cx="838200" cy="7620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3399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lIns="91435" tIns="45718" rIns="91435" bIns="45718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</a:rPr>
              <a:t>15</a:t>
            </a:r>
          </a:p>
        </p:txBody>
      </p:sp>
      <p:sp>
        <p:nvSpPr>
          <p:cNvPr id="57" name="Oval 19">
            <a:extLst>
              <a:ext uri="{FF2B5EF4-FFF2-40B4-BE49-F238E27FC236}">
                <a16:creationId xmlns:a16="http://schemas.microsoft.com/office/drawing/2014/main" xmlns="" id="{62DF86A8-94A8-4942-9F60-4703DBBA27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64861" y="558794"/>
            <a:ext cx="838200" cy="7620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3399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lIns="91435" tIns="45718" rIns="91435" bIns="45718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0000"/>
                </a:solidFill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59" name="AutoShape 27">
            <a:extLst>
              <a:ext uri="{FF2B5EF4-FFF2-40B4-BE49-F238E27FC236}">
                <a16:creationId xmlns:a16="http://schemas.microsoft.com/office/drawing/2014/main" xmlns="" id="{9B63ECEE-F9F5-417D-8054-3414C12AE9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50406" y="159961"/>
            <a:ext cx="5710237" cy="1016000"/>
          </a:xfrm>
          <a:prstGeom prst="doubleWave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35" tIns="45718" rIns="91435" bIns="45718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Ai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nhanh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b="1" dirty="0">
                <a:solidFill>
                  <a:srgbClr val="2208E2"/>
                </a:solidFill>
                <a:latin typeface="Times New Roman" panose="02020603050405020304" pitchFamily="18" charset="0"/>
              </a:rPr>
              <a:t>ai </a:t>
            </a:r>
            <a:r>
              <a:rPr lang="en-US" altLang="en-US" b="1" dirty="0" err="1">
                <a:solidFill>
                  <a:srgbClr val="2208E2"/>
                </a:solidFill>
                <a:latin typeface="Times New Roman" panose="02020603050405020304" pitchFamily="18" charset="0"/>
              </a:rPr>
              <a:t>đúng</a:t>
            </a:r>
            <a:r>
              <a:rPr lang="en-US" altLang="en-US" b="1" dirty="0">
                <a:solidFill>
                  <a:srgbClr val="2208E2"/>
                </a:solidFill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60" name="Text Box 28">
            <a:extLst>
              <a:ext uri="{FF2B5EF4-FFF2-40B4-BE49-F238E27FC236}">
                <a16:creationId xmlns:a16="http://schemas.microsoft.com/office/drawing/2014/main" xmlns="" id="{5C4316A7-BE11-4DF0-9730-B0C2D58155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1862" y="1854862"/>
            <a:ext cx="4683125" cy="646981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35" tIns="45718" rIns="91435" bIns="45718">
            <a:spAutoFit/>
          </a:bodyPr>
          <a:lstStyle>
            <a:lvl1pPr defTabSz="13065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306513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306513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306513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30651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b="1" dirty="0" err="1">
                <a:solidFill>
                  <a:srgbClr val="2208E2"/>
                </a:solidFill>
                <a:latin typeface="Times New Roman" panose="02020603050405020304" pitchFamily="18" charset="0"/>
              </a:rPr>
              <a:t>Chọn</a:t>
            </a:r>
            <a:r>
              <a:rPr lang="en-US" altLang="en-US" b="1" dirty="0">
                <a:solidFill>
                  <a:srgbClr val="2208E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2208E2"/>
                </a:solidFill>
                <a:latin typeface="Times New Roman" panose="02020603050405020304" pitchFamily="18" charset="0"/>
              </a:rPr>
              <a:t>phép</a:t>
            </a:r>
            <a:r>
              <a:rPr lang="en-US" altLang="en-US" b="1" dirty="0">
                <a:solidFill>
                  <a:srgbClr val="2208E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2208E2"/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en-US" b="1" dirty="0">
                <a:solidFill>
                  <a:srgbClr val="2208E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2208E2"/>
                </a:solidFill>
                <a:latin typeface="Times New Roman" panose="02020603050405020304" pitchFamily="18" charset="0"/>
              </a:rPr>
              <a:t>đúng</a:t>
            </a:r>
            <a:endParaRPr lang="en-US" altLang="en-US" b="1" dirty="0">
              <a:solidFill>
                <a:srgbClr val="2208E2"/>
              </a:solidFill>
              <a:latin typeface="Times New Roman" panose="02020603050405020304" pitchFamily="18" charset="0"/>
            </a:endParaRPr>
          </a:p>
        </p:txBody>
      </p:sp>
      <p:sp>
        <p:nvSpPr>
          <p:cNvPr id="61" name="Rectangle 29">
            <a:extLst>
              <a:ext uri="{FF2B5EF4-FFF2-40B4-BE49-F238E27FC236}">
                <a16:creationId xmlns:a16="http://schemas.microsoft.com/office/drawing/2014/main" xmlns="" id="{74FE3C20-8D70-4770-85CF-CACF5C75EB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5093" y="2945853"/>
            <a:ext cx="198120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3300"/>
                </a:solidFill>
                <a:latin typeface="Times New Roman" panose="02020603050405020304" pitchFamily="18" charset="0"/>
              </a:rPr>
              <a:t>136        5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3300"/>
                </a:solidFill>
                <a:latin typeface="Times New Roman" panose="02020603050405020304" pitchFamily="18" charset="0"/>
              </a:rPr>
              <a:t>  36      27,2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3300"/>
                </a:solidFill>
                <a:latin typeface="Times New Roman" panose="02020603050405020304" pitchFamily="18" charset="0"/>
              </a:rPr>
              <a:t>    10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3300"/>
                </a:solidFill>
                <a:latin typeface="Times New Roman" panose="02020603050405020304" pitchFamily="18" charset="0"/>
              </a:rPr>
              <a:t>      0</a:t>
            </a:r>
          </a:p>
        </p:txBody>
      </p:sp>
      <p:sp>
        <p:nvSpPr>
          <p:cNvPr id="62" name="Rectangle 30">
            <a:extLst>
              <a:ext uri="{FF2B5EF4-FFF2-40B4-BE49-F238E27FC236}">
                <a16:creationId xmlns:a16="http://schemas.microsoft.com/office/drawing/2014/main" xmlns="" id="{ADFD444B-38E8-4BC8-85C2-7D150A26EB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22081" y="2947441"/>
            <a:ext cx="1905000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3300"/>
                </a:solidFill>
                <a:latin typeface="Times New Roman" panose="02020603050405020304" pitchFamily="18" charset="0"/>
              </a:rPr>
              <a:t>136      5  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3300"/>
                </a:solidFill>
                <a:latin typeface="Times New Roman" panose="02020603050405020304" pitchFamily="18" charset="0"/>
              </a:rPr>
              <a:t>  36      272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3300"/>
                </a:solidFill>
                <a:latin typeface="Times New Roman" panose="02020603050405020304" pitchFamily="18" charset="0"/>
              </a:rPr>
              <a:t>    10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3300"/>
                </a:solidFill>
                <a:latin typeface="Times New Roman" panose="02020603050405020304" pitchFamily="18" charset="0"/>
              </a:rPr>
              <a:t>      0</a:t>
            </a:r>
          </a:p>
          <a:p>
            <a:pPr>
              <a:spcBef>
                <a:spcPct val="50000"/>
              </a:spcBef>
              <a:buFontTx/>
              <a:buNone/>
            </a:pPr>
            <a:endParaRPr lang="en-US" altLang="en-US" sz="2800" b="1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3" name="Rectangle 31">
            <a:extLst>
              <a:ext uri="{FF2B5EF4-FFF2-40B4-BE49-F238E27FC236}">
                <a16:creationId xmlns:a16="http://schemas.microsoft.com/office/drawing/2014/main" xmlns="" id="{0E72396A-801F-4C3D-A26C-A16B101764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89031" y="2893465"/>
            <a:ext cx="228600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5" tIns="45718" rIns="91435" bIns="4571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3300"/>
                </a:solidFill>
                <a:latin typeface="Times New Roman" panose="02020603050405020304" pitchFamily="18" charset="0"/>
              </a:rPr>
              <a:t>136       5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3300"/>
                </a:solidFill>
                <a:latin typeface="Times New Roman" panose="02020603050405020304" pitchFamily="18" charset="0"/>
              </a:rPr>
              <a:t>  36       2,72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3300"/>
                </a:solidFill>
                <a:latin typeface="Times New Roman" panose="02020603050405020304" pitchFamily="18" charset="0"/>
              </a:rPr>
              <a:t>    10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3300"/>
                </a:solidFill>
                <a:latin typeface="Times New Roman" panose="02020603050405020304" pitchFamily="18" charset="0"/>
              </a:rPr>
              <a:t>      0</a:t>
            </a:r>
          </a:p>
        </p:txBody>
      </p:sp>
      <p:grpSp>
        <p:nvGrpSpPr>
          <p:cNvPr id="64" name="Group 32">
            <a:extLst>
              <a:ext uri="{FF2B5EF4-FFF2-40B4-BE49-F238E27FC236}">
                <a16:creationId xmlns:a16="http://schemas.microsoft.com/office/drawing/2014/main" xmlns="" id="{1AF12C4B-C6C6-4F5B-B230-94622019626F}"/>
              </a:ext>
            </a:extLst>
          </p:cNvPr>
          <p:cNvGrpSpPr>
            <a:grpSpLocks/>
          </p:cNvGrpSpPr>
          <p:nvPr/>
        </p:nvGrpSpPr>
        <p:grpSpPr bwMode="auto">
          <a:xfrm>
            <a:off x="3656806" y="3041104"/>
            <a:ext cx="762000" cy="860425"/>
            <a:chOff x="3640" y="2544"/>
            <a:chExt cx="480" cy="576"/>
          </a:xfrm>
        </p:grpSpPr>
        <p:sp>
          <p:nvSpPr>
            <p:cNvPr id="65" name="Line 33">
              <a:extLst>
                <a:ext uri="{FF2B5EF4-FFF2-40B4-BE49-F238E27FC236}">
                  <a16:creationId xmlns:a16="http://schemas.microsoft.com/office/drawing/2014/main" xmlns="" id="{BC3E6EBF-3CAB-41C4-AA72-B31DA7F59CA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48" y="2544"/>
              <a:ext cx="0" cy="576"/>
            </a:xfrm>
            <a:prstGeom prst="line">
              <a:avLst/>
            </a:prstGeom>
            <a:noFill/>
            <a:ln w="28575">
              <a:solidFill>
                <a:srgbClr val="2208E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66" name="Line 34">
              <a:extLst>
                <a:ext uri="{FF2B5EF4-FFF2-40B4-BE49-F238E27FC236}">
                  <a16:creationId xmlns:a16="http://schemas.microsoft.com/office/drawing/2014/main" xmlns="" id="{08330FC4-DDAD-4A3F-941F-1F3780210AE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40" y="2808"/>
              <a:ext cx="480" cy="0"/>
            </a:xfrm>
            <a:prstGeom prst="line">
              <a:avLst/>
            </a:prstGeom>
            <a:noFill/>
            <a:ln w="28575">
              <a:solidFill>
                <a:srgbClr val="2208E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67" name="Group 35">
            <a:extLst>
              <a:ext uri="{FF2B5EF4-FFF2-40B4-BE49-F238E27FC236}">
                <a16:creationId xmlns:a16="http://schemas.microsoft.com/office/drawing/2014/main" xmlns="" id="{C3CF85DD-618F-4A36-A377-898CC7EDCC55}"/>
              </a:ext>
            </a:extLst>
          </p:cNvPr>
          <p:cNvGrpSpPr>
            <a:grpSpLocks/>
          </p:cNvGrpSpPr>
          <p:nvPr/>
        </p:nvGrpSpPr>
        <p:grpSpPr bwMode="auto">
          <a:xfrm>
            <a:off x="6179343" y="2983954"/>
            <a:ext cx="762000" cy="915987"/>
            <a:chOff x="1816" y="2572"/>
            <a:chExt cx="480" cy="576"/>
          </a:xfrm>
        </p:grpSpPr>
        <p:sp>
          <p:nvSpPr>
            <p:cNvPr id="68" name="Line 36">
              <a:extLst>
                <a:ext uri="{FF2B5EF4-FFF2-40B4-BE49-F238E27FC236}">
                  <a16:creationId xmlns:a16="http://schemas.microsoft.com/office/drawing/2014/main" xmlns="" id="{35816A24-0558-4813-939C-36341B1C1A0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24" y="2572"/>
              <a:ext cx="0" cy="576"/>
            </a:xfrm>
            <a:prstGeom prst="line">
              <a:avLst/>
            </a:prstGeom>
            <a:noFill/>
            <a:ln w="28575">
              <a:solidFill>
                <a:srgbClr val="2208E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69" name="Line 37">
              <a:extLst>
                <a:ext uri="{FF2B5EF4-FFF2-40B4-BE49-F238E27FC236}">
                  <a16:creationId xmlns:a16="http://schemas.microsoft.com/office/drawing/2014/main" xmlns="" id="{82B6AA1E-DB2C-45A8-9CF4-8F1A2405DFF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16" y="2836"/>
              <a:ext cx="480" cy="0"/>
            </a:xfrm>
            <a:prstGeom prst="line">
              <a:avLst/>
            </a:prstGeom>
            <a:noFill/>
            <a:ln w="28575">
              <a:solidFill>
                <a:srgbClr val="2208E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70" name="Group 38">
            <a:extLst>
              <a:ext uri="{FF2B5EF4-FFF2-40B4-BE49-F238E27FC236}">
                <a16:creationId xmlns:a16="http://schemas.microsoft.com/office/drawing/2014/main" xmlns="" id="{AB6C31A8-8E2E-491A-BFF9-DFBDEBE85A00}"/>
              </a:ext>
            </a:extLst>
          </p:cNvPr>
          <p:cNvGrpSpPr>
            <a:grpSpLocks/>
          </p:cNvGrpSpPr>
          <p:nvPr/>
        </p:nvGrpSpPr>
        <p:grpSpPr bwMode="auto">
          <a:xfrm>
            <a:off x="8470106" y="2931565"/>
            <a:ext cx="762000" cy="914400"/>
            <a:chOff x="1816" y="2572"/>
            <a:chExt cx="480" cy="576"/>
          </a:xfrm>
        </p:grpSpPr>
        <p:sp>
          <p:nvSpPr>
            <p:cNvPr id="71" name="Line 39">
              <a:extLst>
                <a:ext uri="{FF2B5EF4-FFF2-40B4-BE49-F238E27FC236}">
                  <a16:creationId xmlns:a16="http://schemas.microsoft.com/office/drawing/2014/main" xmlns="" id="{3A86E289-4DC4-4C47-9916-563156C262C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24" y="2572"/>
              <a:ext cx="0" cy="576"/>
            </a:xfrm>
            <a:prstGeom prst="line">
              <a:avLst/>
            </a:prstGeom>
            <a:noFill/>
            <a:ln w="28575">
              <a:solidFill>
                <a:srgbClr val="2208E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72" name="Line 40">
              <a:extLst>
                <a:ext uri="{FF2B5EF4-FFF2-40B4-BE49-F238E27FC236}">
                  <a16:creationId xmlns:a16="http://schemas.microsoft.com/office/drawing/2014/main" xmlns="" id="{BDF48E8D-BE28-40B3-A1F0-00BC148C5F8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16" y="2836"/>
              <a:ext cx="480" cy="0"/>
            </a:xfrm>
            <a:prstGeom prst="line">
              <a:avLst/>
            </a:prstGeom>
            <a:noFill/>
            <a:ln w="28575">
              <a:solidFill>
                <a:srgbClr val="2208E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73" name="Oval 41">
            <a:extLst>
              <a:ext uri="{FF2B5EF4-FFF2-40B4-BE49-F238E27FC236}">
                <a16:creationId xmlns:a16="http://schemas.microsoft.com/office/drawing/2014/main" xmlns="" id="{C9D02D6E-32A8-4F49-83F5-4463EFEE4E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64968" y="4700040"/>
            <a:ext cx="990600" cy="533400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35" tIns="45718" rIns="91435" bIns="45718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</a:rPr>
              <a:t>B</a:t>
            </a:r>
          </a:p>
        </p:txBody>
      </p:sp>
      <p:sp>
        <p:nvSpPr>
          <p:cNvPr id="74" name="Oval 42">
            <a:extLst>
              <a:ext uri="{FF2B5EF4-FFF2-40B4-BE49-F238E27FC236}">
                <a16:creationId xmlns:a16="http://schemas.microsoft.com/office/drawing/2014/main" xmlns="" id="{F3C9DDA5-5381-43C9-8DF5-A8ADCA97FA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19257" y="4674640"/>
            <a:ext cx="1068387" cy="5334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round/>
            <a:headEnd/>
            <a:tailEnd/>
          </a:ln>
        </p:spPr>
        <p:txBody>
          <a:bodyPr wrap="none" lIns="91435" tIns="45718" rIns="91435" bIns="45718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</a:p>
        </p:txBody>
      </p:sp>
      <p:sp>
        <p:nvSpPr>
          <p:cNvPr id="75" name="Oval 43">
            <a:extLst>
              <a:ext uri="{FF2B5EF4-FFF2-40B4-BE49-F238E27FC236}">
                <a16:creationId xmlns:a16="http://schemas.microsoft.com/office/drawing/2014/main" xmlns="" id="{463E4BD3-1F67-4E9D-A3F6-2A161454FC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6093" y="4674640"/>
            <a:ext cx="990600" cy="533400"/>
          </a:xfrm>
          <a:prstGeom prst="ellipse">
            <a:avLst/>
          </a:prstGeom>
          <a:ln>
            <a:solidFill>
              <a:srgbClr val="92D050"/>
            </a:solidFill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lIns="91435" tIns="45718" rIns="91435" bIns="45718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</a:rPr>
              <a:t>A</a:t>
            </a:r>
          </a:p>
        </p:txBody>
      </p:sp>
      <p:sp>
        <p:nvSpPr>
          <p:cNvPr id="76" name="Oval 51">
            <a:extLst>
              <a:ext uri="{FF2B5EF4-FFF2-40B4-BE49-F238E27FC236}">
                <a16:creationId xmlns:a16="http://schemas.microsoft.com/office/drawing/2014/main" xmlns="" id="{D6DAF0FB-CC28-4C44-88FE-08D759B41C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48949" y="258757"/>
            <a:ext cx="1524000" cy="13970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F3399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lIns="64008" tIns="32004" rIns="64008" bIns="32004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2208E2"/>
                </a:solidFill>
                <a:latin typeface="Times New Roman" panose="02020603050405020304" pitchFamily="18" charset="0"/>
              </a:rPr>
              <a:t>Hết</a:t>
            </a:r>
            <a:r>
              <a:rPr lang="en-US" altLang="en-US" b="1" dirty="0">
                <a:solidFill>
                  <a:srgbClr val="2208E2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2208E2"/>
                </a:solidFill>
                <a:latin typeface="Times New Roman" panose="02020603050405020304" pitchFamily="18" charset="0"/>
              </a:rPr>
              <a:t>giờ</a:t>
            </a:r>
            <a:endParaRPr lang="en-US" altLang="en-US" b="1" dirty="0">
              <a:solidFill>
                <a:srgbClr val="2208E2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6171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385" decel="100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385" decel="100000"/>
                                        <p:tgtEl>
                                          <p:spTgt spid="6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1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2" dur="385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3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4" dur="385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5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6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385" decel="100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385" decel="100000"/>
                                        <p:tgtEl>
                                          <p:spTgt spid="6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0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1" dur="385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2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3" dur="385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4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385" decel="100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385" decel="100000"/>
                                        <p:tgtEl>
                                          <p:spTgt spid="6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9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0" dur="385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1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2" dur="385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3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54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385" decel="100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385" decel="100000"/>
                                        <p:tgtEl>
                                          <p:spTgt spid="6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8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9" dur="385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60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1" dur="385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62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63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385" decel="100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385" decel="100000"/>
                                        <p:tgtEl>
                                          <p:spTgt spid="6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67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68" dur="385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69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0" dur="385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71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72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385" decel="100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385" decel="100000"/>
                                        <p:tgtEl>
                                          <p:spTgt spid="7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76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77" dur="385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78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9" dur="385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80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1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385" decel="100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385" decel="100000"/>
                                        <p:tgtEl>
                                          <p:spTgt spid="7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85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86" dur="385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87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88" dur="385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89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90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385" decel="100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385" decel="100000"/>
                                        <p:tgtEl>
                                          <p:spTgt spid="7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4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95" dur="385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96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7" dur="385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98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99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385" decel="100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385" decel="100000"/>
                                        <p:tgtEl>
                                          <p:spTgt spid="7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03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4" dur="385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05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06" dur="385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07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"/>
                            </p:stCondLst>
                            <p:childTnLst>
                              <p:par>
                                <p:cTn id="109" presetID="2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13" presetID="21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8)">
                                      <p:cBhvr>
                                        <p:cTn id="11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17" presetID="2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500"/>
                            </p:stCondLst>
                            <p:childTnLst>
                              <p:par>
                                <p:cTn id="121" presetID="21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8)">
                                      <p:cBhvr>
                                        <p:cTn id="1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000"/>
                            </p:stCondLst>
                            <p:childTnLst>
                              <p:par>
                                <p:cTn id="125" presetID="2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3500"/>
                            </p:stCondLst>
                            <p:childTnLst>
                              <p:par>
                                <p:cTn id="129" presetID="21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8)">
                                      <p:cBhvr>
                                        <p:cTn id="13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3" presetID="2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4500"/>
                            </p:stCondLst>
                            <p:childTnLst>
                              <p:par>
                                <p:cTn id="137" presetID="21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8)">
                                      <p:cBhvr>
                                        <p:cTn id="13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5000"/>
                            </p:stCondLst>
                            <p:childTnLst>
                              <p:par>
                                <p:cTn id="141" presetID="2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500"/>
                            </p:stCondLst>
                            <p:childTnLst>
                              <p:par>
                                <p:cTn id="145" presetID="21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8)">
                                      <p:cBhvr>
                                        <p:cTn id="14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6000"/>
                            </p:stCondLst>
                            <p:childTnLst>
                              <p:par>
                                <p:cTn id="149" presetID="2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6500"/>
                            </p:stCondLst>
                            <p:childTnLst>
                              <p:par>
                                <p:cTn id="153" presetID="21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8)">
                                      <p:cBhvr>
                                        <p:cTn id="15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7000"/>
                            </p:stCondLst>
                            <p:childTnLst>
                              <p:par>
                                <p:cTn id="157" presetID="2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7500"/>
                            </p:stCondLst>
                            <p:childTnLst>
                              <p:par>
                                <p:cTn id="161" presetID="21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8)">
                                      <p:cBhvr>
                                        <p:cTn id="16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8000"/>
                            </p:stCondLst>
                            <p:childTnLst>
                              <p:par>
                                <p:cTn id="165" presetID="2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8500"/>
                            </p:stCondLst>
                            <p:childTnLst>
                              <p:par>
                                <p:cTn id="169" presetID="21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8)">
                                      <p:cBhvr>
                                        <p:cTn id="17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9000"/>
                            </p:stCondLst>
                            <p:childTnLst>
                              <p:par>
                                <p:cTn id="173" presetID="2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9500"/>
                            </p:stCondLst>
                            <p:childTnLst>
                              <p:par>
                                <p:cTn id="177" presetID="21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8)">
                                      <p:cBhvr>
                                        <p:cTn id="17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81" presetID="2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10500"/>
                            </p:stCondLst>
                            <p:childTnLst>
                              <p:par>
                                <p:cTn id="185" presetID="21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8)">
                                      <p:cBhvr>
                                        <p:cTn id="18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11000"/>
                            </p:stCondLst>
                            <p:childTnLst>
                              <p:par>
                                <p:cTn id="189" presetID="2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11500"/>
                            </p:stCondLst>
                            <p:childTnLst>
                              <p:par>
                                <p:cTn id="193" presetID="21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8)">
                                      <p:cBhvr>
                                        <p:cTn id="19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97" presetID="2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12500"/>
                            </p:stCondLst>
                            <p:childTnLst>
                              <p:par>
                                <p:cTn id="201" presetID="21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8)">
                                      <p:cBhvr>
                                        <p:cTn id="20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13000"/>
                            </p:stCondLst>
                            <p:childTnLst>
                              <p:par>
                                <p:cTn id="205" presetID="2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13500"/>
                            </p:stCondLst>
                            <p:childTnLst>
                              <p:par>
                                <p:cTn id="209" presetID="21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8)">
                                      <p:cBhvr>
                                        <p:cTn id="2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14000"/>
                            </p:stCondLst>
                            <p:childTnLst>
                              <p:par>
                                <p:cTn id="213" presetID="2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14500"/>
                            </p:stCondLst>
                            <p:childTnLst>
                              <p:par>
                                <p:cTn id="217" presetID="21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8)">
                                      <p:cBhvr>
                                        <p:cTn id="2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15000"/>
                            </p:stCondLst>
                            <p:childTnLst>
                              <p:par>
                                <p:cTn id="221" presetID="2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15500"/>
                            </p:stCondLst>
                            <p:childTnLst>
                              <p:par>
                                <p:cTn id="225" presetID="21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8)">
                                      <p:cBhvr>
                                        <p:cTn id="22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16000"/>
                            </p:stCondLst>
                            <p:childTnLst>
                              <p:par>
                                <p:cTn id="229" presetID="2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6500"/>
                            </p:stCondLst>
                            <p:childTnLst>
                              <p:par>
                                <p:cTn id="233" presetID="21" presetClass="exit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8)">
                                      <p:cBhvr>
                                        <p:cTn id="2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17000"/>
                            </p:stCondLst>
                            <p:childTnLst>
                              <p:par>
                                <p:cTn id="23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>
                      <p:stCondLst>
                        <p:cond delay="indefinite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43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4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5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46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248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2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251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9" grpId="0" animBg="1"/>
      <p:bldP spid="60" grpId="0" animBg="1"/>
      <p:bldP spid="61" grpId="0"/>
      <p:bldP spid="62" grpId="0"/>
      <p:bldP spid="63" grpId="0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36"/>
          <a:stretch>
            <a:fillRect/>
          </a:stretch>
        </p:blipFill>
        <p:spPr>
          <a:xfrm>
            <a:off x="0" y="5025420"/>
            <a:ext cx="12192000" cy="18974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5238" y="4973073"/>
            <a:ext cx="1786761" cy="1873820"/>
          </a:xfrm>
          <a:prstGeom prst="rect">
            <a:avLst/>
          </a:prstGeom>
        </p:spPr>
      </p:pic>
      <p:sp>
        <p:nvSpPr>
          <p:cNvPr id="39" name="Text Box 4">
            <a:extLst>
              <a:ext uri="{FF2B5EF4-FFF2-40B4-BE49-F238E27FC236}">
                <a16:creationId xmlns:a16="http://schemas.microsoft.com/office/drawing/2014/main" xmlns="" id="{F5FCE1DA-40F2-44B7-8D55-A5F5888FB9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875" y="914520"/>
            <a:ext cx="11410950" cy="332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Khi chia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phẩy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0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0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chia,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1" name="Text Box 5">
            <a:extLst>
              <a:ext uri="{FF2B5EF4-FFF2-40B4-BE49-F238E27FC236}">
                <a16:creationId xmlns:a16="http://schemas.microsoft.com/office/drawing/2014/main" xmlns="" id="{6D1FB223-2B7B-48BA-9D85-EF40A787DF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2950" y="100735"/>
            <a:ext cx="57785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chia:</a:t>
            </a:r>
          </a:p>
        </p:txBody>
      </p:sp>
      <p:pic>
        <p:nvPicPr>
          <p:cNvPr id="58" name="Picture 9">
            <a:extLst>
              <a:ext uri="{FF2B5EF4-FFF2-40B4-BE49-F238E27FC236}">
                <a16:creationId xmlns:a16="http://schemas.microsoft.com/office/drawing/2014/main" xmlns="" id="{43B87737-D313-48DB-A51A-D5F2AC8823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352800"/>
            <a:ext cx="1524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7" name="Rectangle 10">
            <a:extLst>
              <a:ext uri="{FF2B5EF4-FFF2-40B4-BE49-F238E27FC236}">
                <a16:creationId xmlns:a16="http://schemas.microsoft.com/office/drawing/2014/main" xmlns="" id="{93B33E08-FA51-4B46-9DAD-30D9B851216B}"/>
              </a:ext>
            </a:extLst>
          </p:cNvPr>
          <p:cNvSpPr>
            <a:spLocks/>
          </p:cNvSpPr>
          <p:nvPr/>
        </p:nvSpPr>
        <p:spPr bwMode="auto">
          <a:xfrm>
            <a:off x="2366137" y="4565900"/>
            <a:ext cx="8077200" cy="76200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342900" indent="-3429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qui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altLang="en-US" sz="2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2409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80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80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80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build="allAtOnce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8" name="Nhạc phim Tom and Jerry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996308" y="763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40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51"/>
    </mc:Choice>
    <mc:Fallback xmlns="">
      <p:transition spd="slow" advTm="50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 numSld="3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6" descr="http://inmannews.wpengine.netdna-cdn.com/files/imagefield/shutterstock_96320885_WOOD_FLOOR_AND_GREEN_WA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53" b="2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137664"/>
            <a:ext cx="5973852" cy="373386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2640330" y="2352844"/>
            <a:ext cx="4513615" cy="4333333"/>
            <a:chOff x="-1832993" y="-58888"/>
            <a:chExt cx="5228571" cy="4333333"/>
          </a:xfrm>
        </p:grpSpPr>
        <p:sp>
          <p:nvSpPr>
            <p:cNvPr id="19" name="Flowchart: Connector 18"/>
            <p:cNvSpPr/>
            <p:nvPr/>
          </p:nvSpPr>
          <p:spPr>
            <a:xfrm>
              <a:off x="1668114" y="2351314"/>
              <a:ext cx="715857" cy="440872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2993" y="-58888"/>
              <a:ext cx="5228571" cy="4333333"/>
            </a:xfrm>
            <a:prstGeom prst="rect">
              <a:avLst/>
            </a:prstGeom>
          </p:spPr>
        </p:pic>
      </p:grpSp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31E2F482-7282-4ECA-AE80-40C9AA8E17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10661" y="-114416"/>
            <a:ext cx="7364606" cy="3999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47777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57B92394-3BEC-434E-9BB7-AADA2E6855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1423909" y="2172494"/>
            <a:ext cx="2082800" cy="1668463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21 CuadroTexto"/>
          <p:cNvSpPr txBox="1">
            <a:spLocks noChangeArrowheads="1"/>
          </p:cNvSpPr>
          <p:nvPr/>
        </p:nvSpPr>
        <p:spPr bwMode="auto">
          <a:xfrm>
            <a:off x="1850946" y="856376"/>
            <a:ext cx="165576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vi-VN" altLang="en-US" sz="4400" b="1" dirty="0">
                <a:solidFill>
                  <a:srgbClr val="000000"/>
                </a:solidFill>
                <a:cs typeface="Arial" panose="020B0604020202020204" pitchFamily="34" charset="0"/>
              </a:rPr>
              <a:t>3210</a:t>
            </a:r>
            <a:endParaRPr lang="es-ES" altLang="en-US" sz="4400" b="1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9" name="28 CuadroTexto"/>
          <p:cNvSpPr txBox="1">
            <a:spLocks noChangeArrowheads="1"/>
          </p:cNvSpPr>
          <p:nvPr/>
        </p:nvSpPr>
        <p:spPr bwMode="auto">
          <a:xfrm>
            <a:off x="8663940" y="794820"/>
            <a:ext cx="266318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vi-VN" altLang="en-US" sz="4800" b="1" dirty="0">
                <a:solidFill>
                  <a:srgbClr val="000000"/>
                </a:solidFill>
                <a:cs typeface="Arial" panose="020B0604020202020204" pitchFamily="34" charset="0"/>
              </a:rPr>
              <a:t>3,21</a:t>
            </a:r>
            <a:endParaRPr lang="es-ES" altLang="en-US" sz="4800" b="1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30" name="29 CuadroTexto"/>
          <p:cNvSpPr txBox="1">
            <a:spLocks noChangeArrowheads="1"/>
          </p:cNvSpPr>
          <p:nvPr/>
        </p:nvSpPr>
        <p:spPr bwMode="auto">
          <a:xfrm>
            <a:off x="5511722" y="856377"/>
            <a:ext cx="183197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vi-VN" altLang="en-US" sz="4400" b="1" dirty="0">
                <a:solidFill>
                  <a:srgbClr val="000000"/>
                </a:solidFill>
                <a:cs typeface="Arial" panose="020B0604020202020204" pitchFamily="34" charset="0"/>
              </a:rPr>
              <a:t>321</a:t>
            </a:r>
            <a:endParaRPr lang="es-ES" altLang="en-US" sz="4400" b="1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32" name="Picture 2">
            <a:extLst>
              <a:ext uri="{FF2B5EF4-FFF2-40B4-BE49-F238E27FC236}">
                <a16:creationId xmlns:a16="http://schemas.microsoft.com/office/drawing/2014/main" xmlns="" id="{FD9810EF-AD62-4029-A9A3-1B9EFC44AA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5006181" y="2182418"/>
            <a:ext cx="2112963" cy="169227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25 Rectángulo">
            <a:extLst>
              <a:ext uri="{FF2B5EF4-FFF2-40B4-BE49-F238E27FC236}">
                <a16:creationId xmlns:a16="http://schemas.microsoft.com/office/drawing/2014/main" xmlns="" id="{A7816D55-68E5-4E1B-8BBE-C4A25087A1C8}"/>
              </a:ext>
            </a:extLst>
          </p:cNvPr>
          <p:cNvSpPr/>
          <p:nvPr/>
        </p:nvSpPr>
        <p:spPr>
          <a:xfrm>
            <a:off x="2998470" y="5187797"/>
            <a:ext cx="9193530" cy="1670203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en-US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32,1 : 10 =</a:t>
            </a:r>
            <a:endParaRPr lang="es-ES" sz="6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26 Flecha derecha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4546B442-874B-44EF-8618-A122E9DDD6C4}"/>
              </a:ext>
            </a:extLst>
          </p:cNvPr>
          <p:cNvSpPr/>
          <p:nvPr/>
        </p:nvSpPr>
        <p:spPr>
          <a:xfrm>
            <a:off x="10906443" y="41277"/>
            <a:ext cx="1008062" cy="877887"/>
          </a:xfrm>
          <a:prstGeom prst="rightArrow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000" b="1" dirty="0">
                <a:solidFill>
                  <a:prstClr val="black"/>
                </a:solidFill>
              </a:rPr>
              <a:t>NEXT</a:t>
            </a:r>
            <a:endParaRPr lang="es-ES" sz="2000" b="1" dirty="0">
              <a:solidFill>
                <a:prstClr val="black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7447" y="3232186"/>
            <a:ext cx="3709271" cy="36284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218" y="2120711"/>
            <a:ext cx="1659732" cy="1740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077287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ngry_c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ngry_c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5" presetID="53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9" grpId="0"/>
      <p:bldP spid="2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57B92394-3BEC-434E-9BB7-AADA2E6855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1423909" y="2172494"/>
            <a:ext cx="2082800" cy="1668463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21 CuadroTexto"/>
          <p:cNvSpPr txBox="1">
            <a:spLocks noChangeArrowheads="1"/>
          </p:cNvSpPr>
          <p:nvPr/>
        </p:nvSpPr>
        <p:spPr bwMode="auto">
          <a:xfrm>
            <a:off x="1850946" y="856376"/>
            <a:ext cx="202382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vi-VN" altLang="en-US" sz="4400" b="1" dirty="0">
                <a:solidFill>
                  <a:srgbClr val="000000"/>
                </a:solidFill>
                <a:cs typeface="Arial" panose="020B0604020202020204" pitchFamily="34" charset="0"/>
              </a:rPr>
              <a:t>0,2468</a:t>
            </a:r>
            <a:endParaRPr lang="es-ES" altLang="en-US" sz="4400" b="1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9" name="28 CuadroTexto"/>
          <p:cNvSpPr txBox="1">
            <a:spLocks noChangeArrowheads="1"/>
          </p:cNvSpPr>
          <p:nvPr/>
        </p:nvSpPr>
        <p:spPr bwMode="auto">
          <a:xfrm>
            <a:off x="4932046" y="825597"/>
            <a:ext cx="266318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vi-VN" altLang="en-US" sz="4800" b="1" dirty="0">
                <a:solidFill>
                  <a:srgbClr val="000000"/>
                </a:solidFill>
                <a:cs typeface="Arial" panose="020B0604020202020204" pitchFamily="34" charset="0"/>
              </a:rPr>
              <a:t>2,468</a:t>
            </a:r>
            <a:endParaRPr lang="es-ES" altLang="en-US" sz="4800" b="1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30" name="29 CuadroTexto"/>
          <p:cNvSpPr txBox="1">
            <a:spLocks noChangeArrowheads="1"/>
          </p:cNvSpPr>
          <p:nvPr/>
        </p:nvSpPr>
        <p:spPr bwMode="auto">
          <a:xfrm>
            <a:off x="8938975" y="824843"/>
            <a:ext cx="183197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vi-VN" altLang="en-US" sz="4400" b="1" dirty="0">
                <a:solidFill>
                  <a:srgbClr val="000000"/>
                </a:solidFill>
                <a:cs typeface="Arial" panose="020B0604020202020204" pitchFamily="34" charset="0"/>
              </a:rPr>
              <a:t>24,68</a:t>
            </a:r>
            <a:endParaRPr lang="es-ES" altLang="en-US" sz="4400" b="1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32" name="Picture 2">
            <a:extLst>
              <a:ext uri="{FF2B5EF4-FFF2-40B4-BE49-F238E27FC236}">
                <a16:creationId xmlns:a16="http://schemas.microsoft.com/office/drawing/2014/main" xmlns="" id="{FD9810EF-AD62-4029-A9A3-1B9EFC44AA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8559641" y="2386048"/>
            <a:ext cx="2112963" cy="169227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25 Rectángulo">
            <a:extLst>
              <a:ext uri="{FF2B5EF4-FFF2-40B4-BE49-F238E27FC236}">
                <a16:creationId xmlns:a16="http://schemas.microsoft.com/office/drawing/2014/main" xmlns="" id="{A7816D55-68E5-4E1B-8BBE-C4A25087A1C8}"/>
              </a:ext>
            </a:extLst>
          </p:cNvPr>
          <p:cNvSpPr/>
          <p:nvPr/>
        </p:nvSpPr>
        <p:spPr>
          <a:xfrm>
            <a:off x="2998470" y="5187797"/>
            <a:ext cx="9193530" cy="1670203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en-US" sz="6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246,8 : 100</a:t>
            </a:r>
            <a:r>
              <a:rPr lang="vi-VN" altLang="en-US" sz="6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=</a:t>
            </a:r>
            <a:endParaRPr lang="es-ES" sz="6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26 Flecha derecha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4546B442-874B-44EF-8618-A122E9DDD6C4}"/>
              </a:ext>
            </a:extLst>
          </p:cNvPr>
          <p:cNvSpPr/>
          <p:nvPr/>
        </p:nvSpPr>
        <p:spPr>
          <a:xfrm>
            <a:off x="10906443" y="41277"/>
            <a:ext cx="1008062" cy="877887"/>
          </a:xfrm>
          <a:prstGeom prst="rightArrow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000" b="1" dirty="0">
                <a:solidFill>
                  <a:prstClr val="black"/>
                </a:solidFill>
              </a:rPr>
              <a:t>NEXT</a:t>
            </a:r>
            <a:endParaRPr lang="es-ES" sz="2000" b="1" dirty="0">
              <a:solidFill>
                <a:prstClr val="black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7447" y="3232186"/>
            <a:ext cx="3709271" cy="36284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065" y="2133133"/>
            <a:ext cx="1659732" cy="1740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109781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ngry_c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ngry_c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5" presetID="53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9" grpId="0"/>
      <p:bldP spid="2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57B92394-3BEC-434E-9BB7-AADA2E6855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5084664" y="2235756"/>
            <a:ext cx="2082800" cy="1668463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21 CuadroTexto"/>
          <p:cNvSpPr txBox="1">
            <a:spLocks noChangeArrowheads="1"/>
          </p:cNvSpPr>
          <p:nvPr/>
        </p:nvSpPr>
        <p:spPr bwMode="auto">
          <a:xfrm>
            <a:off x="5340409" y="843741"/>
            <a:ext cx="207303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vi-VN" altLang="en-US" sz="4400" b="1" dirty="0">
                <a:solidFill>
                  <a:srgbClr val="000000"/>
                </a:solidFill>
                <a:cs typeface="Arial" panose="020B0604020202020204" pitchFamily="34" charset="0"/>
              </a:rPr>
              <a:t>41,35</a:t>
            </a:r>
            <a:endParaRPr lang="es-ES" altLang="en-US" sz="4400" b="1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9" name="28 CuadroTexto"/>
          <p:cNvSpPr txBox="1">
            <a:spLocks noChangeArrowheads="1"/>
          </p:cNvSpPr>
          <p:nvPr/>
        </p:nvSpPr>
        <p:spPr bwMode="auto">
          <a:xfrm>
            <a:off x="1297188" y="782185"/>
            <a:ext cx="266318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vi-VN" altLang="en-US" sz="4800" b="1" dirty="0">
                <a:solidFill>
                  <a:srgbClr val="000000"/>
                </a:solidFill>
                <a:cs typeface="Arial" panose="020B0604020202020204" pitchFamily="34" charset="0"/>
              </a:rPr>
              <a:t>0,4135</a:t>
            </a:r>
            <a:endParaRPr lang="es-ES" altLang="en-US" sz="4800" b="1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30" name="29 CuadroTexto"/>
          <p:cNvSpPr txBox="1">
            <a:spLocks noChangeArrowheads="1"/>
          </p:cNvSpPr>
          <p:nvPr/>
        </p:nvSpPr>
        <p:spPr bwMode="auto">
          <a:xfrm>
            <a:off x="8793480" y="812964"/>
            <a:ext cx="211296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vi-VN" altLang="en-US" sz="4400" b="1" dirty="0">
                <a:solidFill>
                  <a:srgbClr val="000000"/>
                </a:solidFill>
                <a:cs typeface="Arial" panose="020B0604020202020204" pitchFamily="34" charset="0"/>
              </a:rPr>
              <a:t>4,135</a:t>
            </a:r>
            <a:endParaRPr lang="es-ES" altLang="en-US" sz="4400" b="1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32" name="Picture 2">
            <a:extLst>
              <a:ext uri="{FF2B5EF4-FFF2-40B4-BE49-F238E27FC236}">
                <a16:creationId xmlns:a16="http://schemas.microsoft.com/office/drawing/2014/main" xmlns="" id="{FD9810EF-AD62-4029-A9A3-1B9EFC44AA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8793480" y="2386048"/>
            <a:ext cx="2112963" cy="1692275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25 Rectángulo">
            <a:extLst>
              <a:ext uri="{FF2B5EF4-FFF2-40B4-BE49-F238E27FC236}">
                <a16:creationId xmlns:a16="http://schemas.microsoft.com/office/drawing/2014/main" xmlns="" id="{A7816D55-68E5-4E1B-8BBE-C4A25087A1C8}"/>
              </a:ext>
            </a:extLst>
          </p:cNvPr>
          <p:cNvSpPr/>
          <p:nvPr/>
        </p:nvSpPr>
        <p:spPr>
          <a:xfrm>
            <a:off x="2998470" y="5187797"/>
            <a:ext cx="9193530" cy="1670203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 altLang="en-US" sz="66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altLang="en-US" sz="6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413,5 : 1000 =</a:t>
            </a:r>
          </a:p>
          <a:p>
            <a:pPr algn="ctr">
              <a:defRPr/>
            </a:pPr>
            <a:endParaRPr lang="es-ES" sz="6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7447" y="3232186"/>
            <a:ext cx="3709271" cy="36284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916" y="2022157"/>
            <a:ext cx="1659732" cy="1740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549886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ngry_c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ngry_c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5" presetID="53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3545701" y="3677772"/>
            <a:ext cx="4334276" cy="2573064"/>
            <a:chOff x="7477805" y="1283866"/>
            <a:chExt cx="5324475" cy="4257675"/>
          </a:xfrm>
        </p:grpSpPr>
        <p:sp>
          <p:nvSpPr>
            <p:cNvPr id="19" name="Rectangle 18"/>
            <p:cNvSpPr/>
            <p:nvPr/>
          </p:nvSpPr>
          <p:spPr>
            <a:xfrm>
              <a:off x="8752114" y="2906486"/>
              <a:ext cx="2514600" cy="21553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7805" y="1283866"/>
              <a:ext cx="5324475" cy="4257675"/>
            </a:xfrm>
            <a:prstGeom prst="rect">
              <a:avLst/>
            </a:prstGeom>
          </p:spPr>
        </p:pic>
      </p:grpSp>
      <p:pic>
        <p:nvPicPr>
          <p:cNvPr id="28" name="图片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36"/>
          <a:stretch>
            <a:fillRect/>
          </a:stretch>
        </p:blipFill>
        <p:spPr>
          <a:xfrm>
            <a:off x="-27760" y="4964304"/>
            <a:ext cx="12247519" cy="1893696"/>
          </a:xfrm>
          <a:prstGeom prst="rect">
            <a:avLst/>
          </a:prstGeom>
        </p:spPr>
      </p:pic>
      <p:pic>
        <p:nvPicPr>
          <p:cNvPr id="29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27" t="7959" r="23802" b="77143"/>
          <a:stretch>
            <a:fillRect/>
          </a:stretch>
        </p:blipFill>
        <p:spPr>
          <a:xfrm>
            <a:off x="6871611" y="394640"/>
            <a:ext cx="2147317" cy="816428"/>
          </a:xfrm>
          <a:prstGeom prst="rect">
            <a:avLst/>
          </a:prstGeom>
        </p:spPr>
      </p:pic>
      <p:pic>
        <p:nvPicPr>
          <p:cNvPr id="30" name="图片 2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61" t="-1" r="9133" b="45035"/>
          <a:stretch>
            <a:fillRect/>
          </a:stretch>
        </p:blipFill>
        <p:spPr>
          <a:xfrm>
            <a:off x="10949931" y="8912"/>
            <a:ext cx="1573763" cy="3769567"/>
          </a:xfrm>
          <a:prstGeom prst="rect">
            <a:avLst/>
          </a:prstGeom>
        </p:spPr>
      </p:pic>
      <p:pic>
        <p:nvPicPr>
          <p:cNvPr id="31" name="图片 3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27" t="7959" r="23802" b="77143"/>
          <a:stretch>
            <a:fillRect/>
          </a:stretch>
        </p:blipFill>
        <p:spPr>
          <a:xfrm>
            <a:off x="79564" y="64790"/>
            <a:ext cx="2027811" cy="770991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xmlns="" id="{9DDB567E-A909-4AAF-98C2-9E083085FC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10550" y="-235903"/>
            <a:ext cx="12900269" cy="4014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751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2">
            <a:extLst>
              <a:ext uri="{FF2B5EF4-FFF2-40B4-BE49-F238E27FC236}">
                <a16:creationId xmlns:a16="http://schemas.microsoft.com/office/drawing/2014/main" xmlns="" id="{D73FAE3E-FE9A-4748-BF74-12B9A91798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reeform 11">
            <a:extLst>
              <a:ext uri="{FF2B5EF4-FFF2-40B4-BE49-F238E27FC236}">
                <a16:creationId xmlns:a16="http://schemas.microsoft.com/office/drawing/2014/main" xmlns="" id="{254D6A55-5896-481C-B401-0EB83AB1A01E}"/>
              </a:ext>
            </a:extLst>
          </p:cNvPr>
          <p:cNvSpPr/>
          <p:nvPr/>
        </p:nvSpPr>
        <p:spPr bwMode="auto">
          <a:xfrm>
            <a:off x="255812" y="2273300"/>
            <a:ext cx="577229" cy="455612"/>
          </a:xfrm>
          <a:custGeom>
            <a:avLst/>
            <a:gdLst>
              <a:gd name="connsiteX0" fmla="*/ 169069 w 397669"/>
              <a:gd name="connsiteY0" fmla="*/ 176212 h 280987"/>
              <a:gd name="connsiteX1" fmla="*/ 73819 w 397669"/>
              <a:gd name="connsiteY1" fmla="*/ 97631 h 280987"/>
              <a:gd name="connsiteX2" fmla="*/ 0 w 397669"/>
              <a:gd name="connsiteY2" fmla="*/ 169068 h 280987"/>
              <a:gd name="connsiteX3" fmla="*/ 126206 w 397669"/>
              <a:gd name="connsiteY3" fmla="*/ 280987 h 280987"/>
              <a:gd name="connsiteX4" fmla="*/ 219075 w 397669"/>
              <a:gd name="connsiteY4" fmla="*/ 273843 h 280987"/>
              <a:gd name="connsiteX5" fmla="*/ 397669 w 397669"/>
              <a:gd name="connsiteY5" fmla="*/ 35718 h 280987"/>
              <a:gd name="connsiteX6" fmla="*/ 376237 w 397669"/>
              <a:gd name="connsiteY6" fmla="*/ 0 h 280987"/>
              <a:gd name="connsiteX7" fmla="*/ 169069 w 397669"/>
              <a:gd name="connsiteY7" fmla="*/ 176212 h 280987"/>
              <a:gd name="connsiteX0-1" fmla="*/ 169069 w 397669"/>
              <a:gd name="connsiteY0-2" fmla="*/ 176212 h 289079"/>
              <a:gd name="connsiteX1-3" fmla="*/ 73819 w 397669"/>
              <a:gd name="connsiteY1-4" fmla="*/ 97631 h 289079"/>
              <a:gd name="connsiteX2-5" fmla="*/ 0 w 397669"/>
              <a:gd name="connsiteY2-6" fmla="*/ 169068 h 289079"/>
              <a:gd name="connsiteX3-7" fmla="*/ 126206 w 397669"/>
              <a:gd name="connsiteY3-8" fmla="*/ 280987 h 289079"/>
              <a:gd name="connsiteX4-9" fmla="*/ 219075 w 397669"/>
              <a:gd name="connsiteY4-10" fmla="*/ 273843 h 289079"/>
              <a:gd name="connsiteX5-11" fmla="*/ 397669 w 397669"/>
              <a:gd name="connsiteY5-12" fmla="*/ 35718 h 289079"/>
              <a:gd name="connsiteX6-13" fmla="*/ 376237 w 397669"/>
              <a:gd name="connsiteY6-14" fmla="*/ 0 h 289079"/>
              <a:gd name="connsiteX7-15" fmla="*/ 169069 w 397669"/>
              <a:gd name="connsiteY7-16" fmla="*/ 176212 h 289079"/>
              <a:gd name="connsiteX0-17" fmla="*/ 169069 w 397669"/>
              <a:gd name="connsiteY0-18" fmla="*/ 176212 h 297100"/>
              <a:gd name="connsiteX1-19" fmla="*/ 73819 w 397669"/>
              <a:gd name="connsiteY1-20" fmla="*/ 97631 h 297100"/>
              <a:gd name="connsiteX2-21" fmla="*/ 0 w 397669"/>
              <a:gd name="connsiteY2-22" fmla="*/ 169068 h 297100"/>
              <a:gd name="connsiteX3-23" fmla="*/ 126206 w 397669"/>
              <a:gd name="connsiteY3-24" fmla="*/ 280987 h 297100"/>
              <a:gd name="connsiteX4-25" fmla="*/ 219075 w 397669"/>
              <a:gd name="connsiteY4-26" fmla="*/ 273843 h 297100"/>
              <a:gd name="connsiteX5-27" fmla="*/ 397669 w 397669"/>
              <a:gd name="connsiteY5-28" fmla="*/ 35718 h 297100"/>
              <a:gd name="connsiteX6-29" fmla="*/ 376237 w 397669"/>
              <a:gd name="connsiteY6-30" fmla="*/ 0 h 297100"/>
              <a:gd name="connsiteX7-31" fmla="*/ 169069 w 397669"/>
              <a:gd name="connsiteY7-32" fmla="*/ 176212 h 297100"/>
              <a:gd name="connsiteX0-33" fmla="*/ 177436 w 406036"/>
              <a:gd name="connsiteY0-34" fmla="*/ 176212 h 297100"/>
              <a:gd name="connsiteX1-35" fmla="*/ 82186 w 406036"/>
              <a:gd name="connsiteY1-36" fmla="*/ 97631 h 297100"/>
              <a:gd name="connsiteX2-37" fmla="*/ 8367 w 406036"/>
              <a:gd name="connsiteY2-38" fmla="*/ 169068 h 297100"/>
              <a:gd name="connsiteX3-39" fmla="*/ 134573 w 406036"/>
              <a:gd name="connsiteY3-40" fmla="*/ 280987 h 297100"/>
              <a:gd name="connsiteX4-41" fmla="*/ 227442 w 406036"/>
              <a:gd name="connsiteY4-42" fmla="*/ 273843 h 297100"/>
              <a:gd name="connsiteX5-43" fmla="*/ 406036 w 406036"/>
              <a:gd name="connsiteY5-44" fmla="*/ 35718 h 297100"/>
              <a:gd name="connsiteX6-45" fmla="*/ 384604 w 406036"/>
              <a:gd name="connsiteY6-46" fmla="*/ 0 h 297100"/>
              <a:gd name="connsiteX7-47" fmla="*/ 177436 w 406036"/>
              <a:gd name="connsiteY7-48" fmla="*/ 176212 h 297100"/>
              <a:gd name="connsiteX0-49" fmla="*/ 179971 w 408571"/>
              <a:gd name="connsiteY0-50" fmla="*/ 176212 h 297100"/>
              <a:gd name="connsiteX1-51" fmla="*/ 84721 w 408571"/>
              <a:gd name="connsiteY1-52" fmla="*/ 97631 h 297100"/>
              <a:gd name="connsiteX2-53" fmla="*/ 10902 w 408571"/>
              <a:gd name="connsiteY2-54" fmla="*/ 169068 h 297100"/>
              <a:gd name="connsiteX3-55" fmla="*/ 137108 w 408571"/>
              <a:gd name="connsiteY3-56" fmla="*/ 280987 h 297100"/>
              <a:gd name="connsiteX4-57" fmla="*/ 229977 w 408571"/>
              <a:gd name="connsiteY4-58" fmla="*/ 273843 h 297100"/>
              <a:gd name="connsiteX5-59" fmla="*/ 408571 w 408571"/>
              <a:gd name="connsiteY5-60" fmla="*/ 35718 h 297100"/>
              <a:gd name="connsiteX6-61" fmla="*/ 387139 w 408571"/>
              <a:gd name="connsiteY6-62" fmla="*/ 0 h 297100"/>
              <a:gd name="connsiteX7-63" fmla="*/ 179971 w 408571"/>
              <a:gd name="connsiteY7-64" fmla="*/ 176212 h 297100"/>
              <a:gd name="connsiteX0-65" fmla="*/ 179971 w 408571"/>
              <a:gd name="connsiteY0-66" fmla="*/ 176212 h 297100"/>
              <a:gd name="connsiteX1-67" fmla="*/ 84721 w 408571"/>
              <a:gd name="connsiteY1-68" fmla="*/ 97631 h 297100"/>
              <a:gd name="connsiteX2-69" fmla="*/ 10902 w 408571"/>
              <a:gd name="connsiteY2-70" fmla="*/ 169068 h 297100"/>
              <a:gd name="connsiteX3-71" fmla="*/ 137108 w 408571"/>
              <a:gd name="connsiteY3-72" fmla="*/ 280987 h 297100"/>
              <a:gd name="connsiteX4-73" fmla="*/ 229977 w 408571"/>
              <a:gd name="connsiteY4-74" fmla="*/ 273843 h 297100"/>
              <a:gd name="connsiteX5-75" fmla="*/ 408571 w 408571"/>
              <a:gd name="connsiteY5-76" fmla="*/ 35718 h 297100"/>
              <a:gd name="connsiteX6-77" fmla="*/ 387139 w 408571"/>
              <a:gd name="connsiteY6-78" fmla="*/ 0 h 297100"/>
              <a:gd name="connsiteX7-79" fmla="*/ 179971 w 408571"/>
              <a:gd name="connsiteY7-80" fmla="*/ 176212 h 297100"/>
              <a:gd name="connsiteX0-81" fmla="*/ 179971 w 408571"/>
              <a:gd name="connsiteY0-82" fmla="*/ 176212 h 297100"/>
              <a:gd name="connsiteX1-83" fmla="*/ 84721 w 408571"/>
              <a:gd name="connsiteY1-84" fmla="*/ 97631 h 297100"/>
              <a:gd name="connsiteX2-85" fmla="*/ 10902 w 408571"/>
              <a:gd name="connsiteY2-86" fmla="*/ 169068 h 297100"/>
              <a:gd name="connsiteX3-87" fmla="*/ 137108 w 408571"/>
              <a:gd name="connsiteY3-88" fmla="*/ 280987 h 297100"/>
              <a:gd name="connsiteX4-89" fmla="*/ 229977 w 408571"/>
              <a:gd name="connsiteY4-90" fmla="*/ 273843 h 297100"/>
              <a:gd name="connsiteX5-91" fmla="*/ 408571 w 408571"/>
              <a:gd name="connsiteY5-92" fmla="*/ 35718 h 297100"/>
              <a:gd name="connsiteX6-93" fmla="*/ 387139 w 408571"/>
              <a:gd name="connsiteY6-94" fmla="*/ 0 h 297100"/>
              <a:gd name="connsiteX7-95" fmla="*/ 179971 w 408571"/>
              <a:gd name="connsiteY7-96" fmla="*/ 176212 h 297100"/>
              <a:gd name="connsiteX0-97" fmla="*/ 179971 w 408571"/>
              <a:gd name="connsiteY0-98" fmla="*/ 176212 h 297100"/>
              <a:gd name="connsiteX1-99" fmla="*/ 84721 w 408571"/>
              <a:gd name="connsiteY1-100" fmla="*/ 97631 h 297100"/>
              <a:gd name="connsiteX2-101" fmla="*/ 10902 w 408571"/>
              <a:gd name="connsiteY2-102" fmla="*/ 169068 h 297100"/>
              <a:gd name="connsiteX3-103" fmla="*/ 137108 w 408571"/>
              <a:gd name="connsiteY3-104" fmla="*/ 280987 h 297100"/>
              <a:gd name="connsiteX4-105" fmla="*/ 229977 w 408571"/>
              <a:gd name="connsiteY4-106" fmla="*/ 273843 h 297100"/>
              <a:gd name="connsiteX5-107" fmla="*/ 408571 w 408571"/>
              <a:gd name="connsiteY5-108" fmla="*/ 35718 h 297100"/>
              <a:gd name="connsiteX6-109" fmla="*/ 387139 w 408571"/>
              <a:gd name="connsiteY6-110" fmla="*/ 0 h 297100"/>
              <a:gd name="connsiteX7-111" fmla="*/ 179971 w 408571"/>
              <a:gd name="connsiteY7-112" fmla="*/ 176212 h 297100"/>
              <a:gd name="connsiteX0-113" fmla="*/ 179971 w 408571"/>
              <a:gd name="connsiteY0-114" fmla="*/ 176212 h 297100"/>
              <a:gd name="connsiteX1-115" fmla="*/ 84721 w 408571"/>
              <a:gd name="connsiteY1-116" fmla="*/ 97631 h 297100"/>
              <a:gd name="connsiteX2-117" fmla="*/ 10902 w 408571"/>
              <a:gd name="connsiteY2-118" fmla="*/ 169068 h 297100"/>
              <a:gd name="connsiteX3-119" fmla="*/ 137108 w 408571"/>
              <a:gd name="connsiteY3-120" fmla="*/ 280987 h 297100"/>
              <a:gd name="connsiteX4-121" fmla="*/ 229977 w 408571"/>
              <a:gd name="connsiteY4-122" fmla="*/ 273843 h 297100"/>
              <a:gd name="connsiteX5-123" fmla="*/ 408571 w 408571"/>
              <a:gd name="connsiteY5-124" fmla="*/ 35718 h 297100"/>
              <a:gd name="connsiteX6-125" fmla="*/ 387139 w 408571"/>
              <a:gd name="connsiteY6-126" fmla="*/ 0 h 297100"/>
              <a:gd name="connsiteX7-127" fmla="*/ 179971 w 408571"/>
              <a:gd name="connsiteY7-128" fmla="*/ 176212 h 297100"/>
              <a:gd name="connsiteX0-129" fmla="*/ 179971 w 425397"/>
              <a:gd name="connsiteY0-130" fmla="*/ 176212 h 297100"/>
              <a:gd name="connsiteX1-131" fmla="*/ 84721 w 425397"/>
              <a:gd name="connsiteY1-132" fmla="*/ 97631 h 297100"/>
              <a:gd name="connsiteX2-133" fmla="*/ 10902 w 425397"/>
              <a:gd name="connsiteY2-134" fmla="*/ 169068 h 297100"/>
              <a:gd name="connsiteX3-135" fmla="*/ 137108 w 425397"/>
              <a:gd name="connsiteY3-136" fmla="*/ 280987 h 297100"/>
              <a:gd name="connsiteX4-137" fmla="*/ 229977 w 425397"/>
              <a:gd name="connsiteY4-138" fmla="*/ 273843 h 297100"/>
              <a:gd name="connsiteX5-139" fmla="*/ 408571 w 425397"/>
              <a:gd name="connsiteY5-140" fmla="*/ 35718 h 297100"/>
              <a:gd name="connsiteX6-141" fmla="*/ 387139 w 425397"/>
              <a:gd name="connsiteY6-142" fmla="*/ 0 h 297100"/>
              <a:gd name="connsiteX7-143" fmla="*/ 179971 w 425397"/>
              <a:gd name="connsiteY7-144" fmla="*/ 176212 h 297100"/>
              <a:gd name="connsiteX0-145" fmla="*/ 179971 w 445220"/>
              <a:gd name="connsiteY0-146" fmla="*/ 184370 h 305258"/>
              <a:gd name="connsiteX1-147" fmla="*/ 84721 w 445220"/>
              <a:gd name="connsiteY1-148" fmla="*/ 105789 h 305258"/>
              <a:gd name="connsiteX2-149" fmla="*/ 10902 w 445220"/>
              <a:gd name="connsiteY2-150" fmla="*/ 177226 h 305258"/>
              <a:gd name="connsiteX3-151" fmla="*/ 137108 w 445220"/>
              <a:gd name="connsiteY3-152" fmla="*/ 289145 h 305258"/>
              <a:gd name="connsiteX4-153" fmla="*/ 229977 w 445220"/>
              <a:gd name="connsiteY4-154" fmla="*/ 282001 h 305258"/>
              <a:gd name="connsiteX5-155" fmla="*/ 408571 w 445220"/>
              <a:gd name="connsiteY5-156" fmla="*/ 43876 h 305258"/>
              <a:gd name="connsiteX6-157" fmla="*/ 387139 w 445220"/>
              <a:gd name="connsiteY6-158" fmla="*/ 8158 h 305258"/>
              <a:gd name="connsiteX7-159" fmla="*/ 179971 w 445220"/>
              <a:gd name="connsiteY7-160" fmla="*/ 184370 h 30525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445220" h="305258">
                <a:moveTo>
                  <a:pt x="179971" y="184370"/>
                </a:moveTo>
                <a:lnTo>
                  <a:pt x="84721" y="105789"/>
                </a:lnTo>
                <a:cubicBezTo>
                  <a:pt x="31540" y="79595"/>
                  <a:pt x="-24023" y="115314"/>
                  <a:pt x="10902" y="177226"/>
                </a:cubicBezTo>
                <a:lnTo>
                  <a:pt x="137108" y="289145"/>
                </a:lnTo>
                <a:cubicBezTo>
                  <a:pt x="170445" y="310576"/>
                  <a:pt x="199021" y="312957"/>
                  <a:pt x="229977" y="282001"/>
                </a:cubicBezTo>
                <a:cubicBezTo>
                  <a:pt x="277602" y="197863"/>
                  <a:pt x="322846" y="108963"/>
                  <a:pt x="408571" y="43876"/>
                </a:cubicBezTo>
                <a:cubicBezTo>
                  <a:pt x="453815" y="17683"/>
                  <a:pt x="468102" y="-15654"/>
                  <a:pt x="387139" y="8158"/>
                </a:cubicBezTo>
                <a:cubicBezTo>
                  <a:pt x="287127" y="35939"/>
                  <a:pt x="234739" y="125633"/>
                  <a:pt x="179971" y="184370"/>
                </a:cubicBezTo>
                <a:close/>
              </a:path>
            </a:pathLst>
          </a:custGeom>
          <a:solidFill>
            <a:srgbClr val="70AD47"/>
          </a:solidFill>
          <a:ln w="3175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Freeform 11">
            <a:extLst>
              <a:ext uri="{FF2B5EF4-FFF2-40B4-BE49-F238E27FC236}">
                <a16:creationId xmlns:a16="http://schemas.microsoft.com/office/drawing/2014/main" xmlns="" id="{DDF9091B-73DD-453D-B1D4-E5815DDA7DE6}"/>
              </a:ext>
            </a:extLst>
          </p:cNvPr>
          <p:cNvSpPr/>
          <p:nvPr/>
        </p:nvSpPr>
        <p:spPr bwMode="auto">
          <a:xfrm>
            <a:off x="255812" y="3965576"/>
            <a:ext cx="577229" cy="455613"/>
          </a:xfrm>
          <a:custGeom>
            <a:avLst/>
            <a:gdLst>
              <a:gd name="connsiteX0" fmla="*/ 169069 w 397669"/>
              <a:gd name="connsiteY0" fmla="*/ 176212 h 280987"/>
              <a:gd name="connsiteX1" fmla="*/ 73819 w 397669"/>
              <a:gd name="connsiteY1" fmla="*/ 97631 h 280987"/>
              <a:gd name="connsiteX2" fmla="*/ 0 w 397669"/>
              <a:gd name="connsiteY2" fmla="*/ 169068 h 280987"/>
              <a:gd name="connsiteX3" fmla="*/ 126206 w 397669"/>
              <a:gd name="connsiteY3" fmla="*/ 280987 h 280987"/>
              <a:gd name="connsiteX4" fmla="*/ 219075 w 397669"/>
              <a:gd name="connsiteY4" fmla="*/ 273843 h 280987"/>
              <a:gd name="connsiteX5" fmla="*/ 397669 w 397669"/>
              <a:gd name="connsiteY5" fmla="*/ 35718 h 280987"/>
              <a:gd name="connsiteX6" fmla="*/ 376237 w 397669"/>
              <a:gd name="connsiteY6" fmla="*/ 0 h 280987"/>
              <a:gd name="connsiteX7" fmla="*/ 169069 w 397669"/>
              <a:gd name="connsiteY7" fmla="*/ 176212 h 280987"/>
              <a:gd name="connsiteX0-1" fmla="*/ 169069 w 397669"/>
              <a:gd name="connsiteY0-2" fmla="*/ 176212 h 289079"/>
              <a:gd name="connsiteX1-3" fmla="*/ 73819 w 397669"/>
              <a:gd name="connsiteY1-4" fmla="*/ 97631 h 289079"/>
              <a:gd name="connsiteX2-5" fmla="*/ 0 w 397669"/>
              <a:gd name="connsiteY2-6" fmla="*/ 169068 h 289079"/>
              <a:gd name="connsiteX3-7" fmla="*/ 126206 w 397669"/>
              <a:gd name="connsiteY3-8" fmla="*/ 280987 h 289079"/>
              <a:gd name="connsiteX4-9" fmla="*/ 219075 w 397669"/>
              <a:gd name="connsiteY4-10" fmla="*/ 273843 h 289079"/>
              <a:gd name="connsiteX5-11" fmla="*/ 397669 w 397669"/>
              <a:gd name="connsiteY5-12" fmla="*/ 35718 h 289079"/>
              <a:gd name="connsiteX6-13" fmla="*/ 376237 w 397669"/>
              <a:gd name="connsiteY6-14" fmla="*/ 0 h 289079"/>
              <a:gd name="connsiteX7-15" fmla="*/ 169069 w 397669"/>
              <a:gd name="connsiteY7-16" fmla="*/ 176212 h 289079"/>
              <a:gd name="connsiteX0-17" fmla="*/ 169069 w 397669"/>
              <a:gd name="connsiteY0-18" fmla="*/ 176212 h 297100"/>
              <a:gd name="connsiteX1-19" fmla="*/ 73819 w 397669"/>
              <a:gd name="connsiteY1-20" fmla="*/ 97631 h 297100"/>
              <a:gd name="connsiteX2-21" fmla="*/ 0 w 397669"/>
              <a:gd name="connsiteY2-22" fmla="*/ 169068 h 297100"/>
              <a:gd name="connsiteX3-23" fmla="*/ 126206 w 397669"/>
              <a:gd name="connsiteY3-24" fmla="*/ 280987 h 297100"/>
              <a:gd name="connsiteX4-25" fmla="*/ 219075 w 397669"/>
              <a:gd name="connsiteY4-26" fmla="*/ 273843 h 297100"/>
              <a:gd name="connsiteX5-27" fmla="*/ 397669 w 397669"/>
              <a:gd name="connsiteY5-28" fmla="*/ 35718 h 297100"/>
              <a:gd name="connsiteX6-29" fmla="*/ 376237 w 397669"/>
              <a:gd name="connsiteY6-30" fmla="*/ 0 h 297100"/>
              <a:gd name="connsiteX7-31" fmla="*/ 169069 w 397669"/>
              <a:gd name="connsiteY7-32" fmla="*/ 176212 h 297100"/>
              <a:gd name="connsiteX0-33" fmla="*/ 177436 w 406036"/>
              <a:gd name="connsiteY0-34" fmla="*/ 176212 h 297100"/>
              <a:gd name="connsiteX1-35" fmla="*/ 82186 w 406036"/>
              <a:gd name="connsiteY1-36" fmla="*/ 97631 h 297100"/>
              <a:gd name="connsiteX2-37" fmla="*/ 8367 w 406036"/>
              <a:gd name="connsiteY2-38" fmla="*/ 169068 h 297100"/>
              <a:gd name="connsiteX3-39" fmla="*/ 134573 w 406036"/>
              <a:gd name="connsiteY3-40" fmla="*/ 280987 h 297100"/>
              <a:gd name="connsiteX4-41" fmla="*/ 227442 w 406036"/>
              <a:gd name="connsiteY4-42" fmla="*/ 273843 h 297100"/>
              <a:gd name="connsiteX5-43" fmla="*/ 406036 w 406036"/>
              <a:gd name="connsiteY5-44" fmla="*/ 35718 h 297100"/>
              <a:gd name="connsiteX6-45" fmla="*/ 384604 w 406036"/>
              <a:gd name="connsiteY6-46" fmla="*/ 0 h 297100"/>
              <a:gd name="connsiteX7-47" fmla="*/ 177436 w 406036"/>
              <a:gd name="connsiteY7-48" fmla="*/ 176212 h 297100"/>
              <a:gd name="connsiteX0-49" fmla="*/ 179971 w 408571"/>
              <a:gd name="connsiteY0-50" fmla="*/ 176212 h 297100"/>
              <a:gd name="connsiteX1-51" fmla="*/ 84721 w 408571"/>
              <a:gd name="connsiteY1-52" fmla="*/ 97631 h 297100"/>
              <a:gd name="connsiteX2-53" fmla="*/ 10902 w 408571"/>
              <a:gd name="connsiteY2-54" fmla="*/ 169068 h 297100"/>
              <a:gd name="connsiteX3-55" fmla="*/ 137108 w 408571"/>
              <a:gd name="connsiteY3-56" fmla="*/ 280987 h 297100"/>
              <a:gd name="connsiteX4-57" fmla="*/ 229977 w 408571"/>
              <a:gd name="connsiteY4-58" fmla="*/ 273843 h 297100"/>
              <a:gd name="connsiteX5-59" fmla="*/ 408571 w 408571"/>
              <a:gd name="connsiteY5-60" fmla="*/ 35718 h 297100"/>
              <a:gd name="connsiteX6-61" fmla="*/ 387139 w 408571"/>
              <a:gd name="connsiteY6-62" fmla="*/ 0 h 297100"/>
              <a:gd name="connsiteX7-63" fmla="*/ 179971 w 408571"/>
              <a:gd name="connsiteY7-64" fmla="*/ 176212 h 297100"/>
              <a:gd name="connsiteX0-65" fmla="*/ 179971 w 408571"/>
              <a:gd name="connsiteY0-66" fmla="*/ 176212 h 297100"/>
              <a:gd name="connsiteX1-67" fmla="*/ 84721 w 408571"/>
              <a:gd name="connsiteY1-68" fmla="*/ 97631 h 297100"/>
              <a:gd name="connsiteX2-69" fmla="*/ 10902 w 408571"/>
              <a:gd name="connsiteY2-70" fmla="*/ 169068 h 297100"/>
              <a:gd name="connsiteX3-71" fmla="*/ 137108 w 408571"/>
              <a:gd name="connsiteY3-72" fmla="*/ 280987 h 297100"/>
              <a:gd name="connsiteX4-73" fmla="*/ 229977 w 408571"/>
              <a:gd name="connsiteY4-74" fmla="*/ 273843 h 297100"/>
              <a:gd name="connsiteX5-75" fmla="*/ 408571 w 408571"/>
              <a:gd name="connsiteY5-76" fmla="*/ 35718 h 297100"/>
              <a:gd name="connsiteX6-77" fmla="*/ 387139 w 408571"/>
              <a:gd name="connsiteY6-78" fmla="*/ 0 h 297100"/>
              <a:gd name="connsiteX7-79" fmla="*/ 179971 w 408571"/>
              <a:gd name="connsiteY7-80" fmla="*/ 176212 h 297100"/>
              <a:gd name="connsiteX0-81" fmla="*/ 179971 w 408571"/>
              <a:gd name="connsiteY0-82" fmla="*/ 176212 h 297100"/>
              <a:gd name="connsiteX1-83" fmla="*/ 84721 w 408571"/>
              <a:gd name="connsiteY1-84" fmla="*/ 97631 h 297100"/>
              <a:gd name="connsiteX2-85" fmla="*/ 10902 w 408571"/>
              <a:gd name="connsiteY2-86" fmla="*/ 169068 h 297100"/>
              <a:gd name="connsiteX3-87" fmla="*/ 137108 w 408571"/>
              <a:gd name="connsiteY3-88" fmla="*/ 280987 h 297100"/>
              <a:gd name="connsiteX4-89" fmla="*/ 229977 w 408571"/>
              <a:gd name="connsiteY4-90" fmla="*/ 273843 h 297100"/>
              <a:gd name="connsiteX5-91" fmla="*/ 408571 w 408571"/>
              <a:gd name="connsiteY5-92" fmla="*/ 35718 h 297100"/>
              <a:gd name="connsiteX6-93" fmla="*/ 387139 w 408571"/>
              <a:gd name="connsiteY6-94" fmla="*/ 0 h 297100"/>
              <a:gd name="connsiteX7-95" fmla="*/ 179971 w 408571"/>
              <a:gd name="connsiteY7-96" fmla="*/ 176212 h 297100"/>
              <a:gd name="connsiteX0-97" fmla="*/ 179971 w 408571"/>
              <a:gd name="connsiteY0-98" fmla="*/ 176212 h 297100"/>
              <a:gd name="connsiteX1-99" fmla="*/ 84721 w 408571"/>
              <a:gd name="connsiteY1-100" fmla="*/ 97631 h 297100"/>
              <a:gd name="connsiteX2-101" fmla="*/ 10902 w 408571"/>
              <a:gd name="connsiteY2-102" fmla="*/ 169068 h 297100"/>
              <a:gd name="connsiteX3-103" fmla="*/ 137108 w 408571"/>
              <a:gd name="connsiteY3-104" fmla="*/ 280987 h 297100"/>
              <a:gd name="connsiteX4-105" fmla="*/ 229977 w 408571"/>
              <a:gd name="connsiteY4-106" fmla="*/ 273843 h 297100"/>
              <a:gd name="connsiteX5-107" fmla="*/ 408571 w 408571"/>
              <a:gd name="connsiteY5-108" fmla="*/ 35718 h 297100"/>
              <a:gd name="connsiteX6-109" fmla="*/ 387139 w 408571"/>
              <a:gd name="connsiteY6-110" fmla="*/ 0 h 297100"/>
              <a:gd name="connsiteX7-111" fmla="*/ 179971 w 408571"/>
              <a:gd name="connsiteY7-112" fmla="*/ 176212 h 297100"/>
              <a:gd name="connsiteX0-113" fmla="*/ 179971 w 408571"/>
              <a:gd name="connsiteY0-114" fmla="*/ 176212 h 297100"/>
              <a:gd name="connsiteX1-115" fmla="*/ 84721 w 408571"/>
              <a:gd name="connsiteY1-116" fmla="*/ 97631 h 297100"/>
              <a:gd name="connsiteX2-117" fmla="*/ 10902 w 408571"/>
              <a:gd name="connsiteY2-118" fmla="*/ 169068 h 297100"/>
              <a:gd name="connsiteX3-119" fmla="*/ 137108 w 408571"/>
              <a:gd name="connsiteY3-120" fmla="*/ 280987 h 297100"/>
              <a:gd name="connsiteX4-121" fmla="*/ 229977 w 408571"/>
              <a:gd name="connsiteY4-122" fmla="*/ 273843 h 297100"/>
              <a:gd name="connsiteX5-123" fmla="*/ 408571 w 408571"/>
              <a:gd name="connsiteY5-124" fmla="*/ 35718 h 297100"/>
              <a:gd name="connsiteX6-125" fmla="*/ 387139 w 408571"/>
              <a:gd name="connsiteY6-126" fmla="*/ 0 h 297100"/>
              <a:gd name="connsiteX7-127" fmla="*/ 179971 w 408571"/>
              <a:gd name="connsiteY7-128" fmla="*/ 176212 h 297100"/>
              <a:gd name="connsiteX0-129" fmla="*/ 179971 w 425397"/>
              <a:gd name="connsiteY0-130" fmla="*/ 176212 h 297100"/>
              <a:gd name="connsiteX1-131" fmla="*/ 84721 w 425397"/>
              <a:gd name="connsiteY1-132" fmla="*/ 97631 h 297100"/>
              <a:gd name="connsiteX2-133" fmla="*/ 10902 w 425397"/>
              <a:gd name="connsiteY2-134" fmla="*/ 169068 h 297100"/>
              <a:gd name="connsiteX3-135" fmla="*/ 137108 w 425397"/>
              <a:gd name="connsiteY3-136" fmla="*/ 280987 h 297100"/>
              <a:gd name="connsiteX4-137" fmla="*/ 229977 w 425397"/>
              <a:gd name="connsiteY4-138" fmla="*/ 273843 h 297100"/>
              <a:gd name="connsiteX5-139" fmla="*/ 408571 w 425397"/>
              <a:gd name="connsiteY5-140" fmla="*/ 35718 h 297100"/>
              <a:gd name="connsiteX6-141" fmla="*/ 387139 w 425397"/>
              <a:gd name="connsiteY6-142" fmla="*/ 0 h 297100"/>
              <a:gd name="connsiteX7-143" fmla="*/ 179971 w 425397"/>
              <a:gd name="connsiteY7-144" fmla="*/ 176212 h 297100"/>
              <a:gd name="connsiteX0-145" fmla="*/ 179971 w 445220"/>
              <a:gd name="connsiteY0-146" fmla="*/ 184370 h 305258"/>
              <a:gd name="connsiteX1-147" fmla="*/ 84721 w 445220"/>
              <a:gd name="connsiteY1-148" fmla="*/ 105789 h 305258"/>
              <a:gd name="connsiteX2-149" fmla="*/ 10902 w 445220"/>
              <a:gd name="connsiteY2-150" fmla="*/ 177226 h 305258"/>
              <a:gd name="connsiteX3-151" fmla="*/ 137108 w 445220"/>
              <a:gd name="connsiteY3-152" fmla="*/ 289145 h 305258"/>
              <a:gd name="connsiteX4-153" fmla="*/ 229977 w 445220"/>
              <a:gd name="connsiteY4-154" fmla="*/ 282001 h 305258"/>
              <a:gd name="connsiteX5-155" fmla="*/ 408571 w 445220"/>
              <a:gd name="connsiteY5-156" fmla="*/ 43876 h 305258"/>
              <a:gd name="connsiteX6-157" fmla="*/ 387139 w 445220"/>
              <a:gd name="connsiteY6-158" fmla="*/ 8158 h 305258"/>
              <a:gd name="connsiteX7-159" fmla="*/ 179971 w 445220"/>
              <a:gd name="connsiteY7-160" fmla="*/ 184370 h 30525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445220" h="305258">
                <a:moveTo>
                  <a:pt x="179971" y="184370"/>
                </a:moveTo>
                <a:lnTo>
                  <a:pt x="84721" y="105789"/>
                </a:lnTo>
                <a:cubicBezTo>
                  <a:pt x="31540" y="79595"/>
                  <a:pt x="-24023" y="115314"/>
                  <a:pt x="10902" y="177226"/>
                </a:cubicBezTo>
                <a:lnTo>
                  <a:pt x="137108" y="289145"/>
                </a:lnTo>
                <a:cubicBezTo>
                  <a:pt x="170445" y="310576"/>
                  <a:pt x="199021" y="312957"/>
                  <a:pt x="229977" y="282001"/>
                </a:cubicBezTo>
                <a:cubicBezTo>
                  <a:pt x="277602" y="197863"/>
                  <a:pt x="322846" y="108963"/>
                  <a:pt x="408571" y="43876"/>
                </a:cubicBezTo>
                <a:cubicBezTo>
                  <a:pt x="453815" y="17683"/>
                  <a:pt x="468102" y="-15654"/>
                  <a:pt x="387139" y="8158"/>
                </a:cubicBezTo>
                <a:cubicBezTo>
                  <a:pt x="287127" y="35939"/>
                  <a:pt x="234739" y="125633"/>
                  <a:pt x="179971" y="184370"/>
                </a:cubicBezTo>
                <a:close/>
              </a:path>
            </a:pathLst>
          </a:custGeom>
          <a:solidFill>
            <a:srgbClr val="70AD47"/>
          </a:solidFill>
          <a:ln w="3175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700" name="Rectangle 6">
            <a:extLst>
              <a:ext uri="{FF2B5EF4-FFF2-40B4-BE49-F238E27FC236}">
                <a16:creationId xmlns:a16="http://schemas.microsoft.com/office/drawing/2014/main" xmlns="" id="{B2A8A5F7-3920-4F57-B657-5E74D45C5A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7477" y="3902075"/>
            <a:ext cx="1048922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Bước đầu thực hiện được phép chia  một số tự nhiên cho một số tự nhiên mà thương tìm  được là một số thập phân.</a:t>
            </a:r>
            <a:endParaRPr kumimoji="0" lang="en-US" altLang="en-US" sz="44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701" name="Rectangle 7">
            <a:extLst>
              <a:ext uri="{FF2B5EF4-FFF2-40B4-BE49-F238E27FC236}">
                <a16:creationId xmlns:a16="http://schemas.microsoft.com/office/drawing/2014/main" xmlns="" id="{9A18688E-8698-497B-8B56-ED6D7FD440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0351" y="2044700"/>
            <a:ext cx="1062559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Hiểu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tắc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chia 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nhiên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nhiên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thương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thập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phân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F7DBDDF0-6342-473B-914A-A6D3876E6D12}"/>
              </a:ext>
            </a:extLst>
          </p:cNvPr>
          <p:cNvSpPr txBox="1">
            <a:spLocks/>
          </p:cNvSpPr>
          <p:nvPr/>
        </p:nvSpPr>
        <p:spPr>
          <a:xfrm>
            <a:off x="3962400" y="838200"/>
            <a:ext cx="4998666" cy="811778"/>
          </a:xfrm>
          <a:prstGeom prst="rect">
            <a:avLst/>
          </a:prstGeom>
        </p:spPr>
        <p:txBody>
          <a:bodyPr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all" spc="0" normalizeH="0" baseline="0" noProof="0" dirty="0">
                <a:ln w="9000" cmpd="sng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YÊU CẦU CẦN ĐẠT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26501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7138261" y="3143250"/>
            <a:ext cx="5228571" cy="3564153"/>
            <a:chOff x="-1832993" y="-58888"/>
            <a:chExt cx="5228571" cy="4333333"/>
          </a:xfrm>
        </p:grpSpPr>
        <p:sp>
          <p:nvSpPr>
            <p:cNvPr id="15" name="Flowchart: Connector 14"/>
            <p:cNvSpPr/>
            <p:nvPr/>
          </p:nvSpPr>
          <p:spPr>
            <a:xfrm>
              <a:off x="1668114" y="2351314"/>
              <a:ext cx="715857" cy="440872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2993" y="-58888"/>
              <a:ext cx="5228571" cy="4333333"/>
            </a:xfrm>
            <a:prstGeom prst="rect">
              <a:avLst/>
            </a:prstGeom>
          </p:spPr>
        </p:pic>
      </p:grpSp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A28AE6E0-5C4F-46EF-98F1-0D4D1276DB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902" y="1014775"/>
            <a:ext cx="10370195" cy="482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25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Default Design">
  <a:themeElements>
    <a:clrScheme name="Chủ đề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hủ đề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hủ đề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185</TotalTime>
  <Words>1100</Words>
  <Application>Microsoft Office PowerPoint</Application>
  <PresentationFormat>Widescreen</PresentationFormat>
  <Paragraphs>219</Paragraphs>
  <Slides>24</Slides>
  <Notes>0</Notes>
  <HiddenSlides>0</HiddenSlides>
  <MMClips>3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Calibri</vt:lpstr>
      <vt:lpstr>Times New Roman</vt:lpstr>
      <vt:lpstr>Wingdings</vt:lpstr>
      <vt:lpstr>Arial</vt:lpstr>
      <vt:lpstr>Calibri Light</vt:lpstr>
      <vt:lpstr>Office Theme</vt:lpstr>
      <vt:lpstr>Tema de Office</vt:lpstr>
      <vt:lpstr>2_Default Design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account</dc:creator>
  <cp:lastModifiedBy>Admin</cp:lastModifiedBy>
  <cp:revision>16</cp:revision>
  <dcterms:created xsi:type="dcterms:W3CDTF">2021-11-11T08:04:55Z</dcterms:created>
  <dcterms:modified xsi:type="dcterms:W3CDTF">2021-12-02T14:53:15Z</dcterms:modified>
</cp:coreProperties>
</file>