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4" r:id="rId2"/>
    <p:sldId id="285" r:id="rId3"/>
    <p:sldId id="292" r:id="rId4"/>
    <p:sldId id="312" r:id="rId5"/>
    <p:sldId id="313" r:id="rId6"/>
    <p:sldId id="316" r:id="rId7"/>
    <p:sldId id="343" r:id="rId8"/>
    <p:sldId id="353" r:id="rId9"/>
    <p:sldId id="352" r:id="rId10"/>
    <p:sldId id="339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7" r:id="rId19"/>
    <p:sldId id="340" r:id="rId20"/>
    <p:sldId id="346" r:id="rId21"/>
    <p:sldId id="347" r:id="rId22"/>
    <p:sldId id="338" r:id="rId23"/>
    <p:sldId id="317" r:id="rId24"/>
    <p:sldId id="349" r:id="rId25"/>
  </p:sldIdLst>
  <p:sldSz cx="12192000" cy="6858000"/>
  <p:notesSz cx="6858000" cy="9144000"/>
  <p:embeddedFontLst>
    <p:embeddedFont>
      <p:font typeface="Calibri Light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字魂27号-布丁体" charset="-122"/>
      <p:regular r:id="rId33"/>
    </p:embeddedFont>
    <p:embeddedFont>
      <p:font typeface="UTM Spring" pitchFamily="18" charset="0"/>
      <p:regular r:id="rId34"/>
    </p:embeddedFont>
    <p:embeddedFont>
      <p:font typeface="UTM Neo Sans Intel" pitchFamily="18" charset="0"/>
      <p:regular r:id="rId35"/>
      <p:bold r:id="rId36"/>
      <p:italic r:id="rId37"/>
      <p:boldItalic r:id="rId38"/>
    </p:embeddedFont>
    <p:embeddedFont>
      <p:font typeface="Lato Regular" charset="0"/>
      <p:regular r:id="rId39"/>
    </p:embeddedFont>
    <p:embeddedFont>
      <p:font typeface="字魂7号-温暖童稚体" charset="-122"/>
      <p:regular r:id="rId40"/>
    </p:embeddedFont>
    <p:embeddedFont>
      <p:font typeface="Cambria Math" pitchFamily="18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9BB"/>
    <a:srgbClr val="E4CBCB"/>
    <a:srgbClr val="FF33CC"/>
    <a:srgbClr val="1994A9"/>
    <a:srgbClr val="CDBF97"/>
    <a:srgbClr val="8D7545"/>
    <a:srgbClr val="ECE8E5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 autoAdjust="0"/>
    <p:restoredTop sz="92581" autoAdjust="0"/>
  </p:normalViewPr>
  <p:slideViewPr>
    <p:cSldViewPr snapToGrid="0">
      <p:cViewPr>
        <p:scale>
          <a:sx n="73" d="100"/>
          <a:sy n="73" d="100"/>
        </p:scale>
        <p:origin x="-37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8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7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1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1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4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rộng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D145-3A9E-455F-B450-299854106B7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7" y="0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xmlns="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13063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Khởi</a:t>
            </a:r>
            <a:r>
              <a:rPr lang="en-US" altLang="zh-CN" sz="72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động</a:t>
            </a:r>
            <a:endParaRPr lang="zh-CN" altLang="en-US" sz="7200" b="1" dirty="0"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xmlns="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Khám</a:t>
            </a:r>
            <a:r>
              <a:rPr lang="en-US" altLang="zh-CN" sz="72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phá</a:t>
            </a:r>
            <a:endParaRPr lang="zh-CN" altLang="en-US" sz="7200" b="1" dirty="0"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35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449" y="788844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90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4434" y="1929713"/>
            <a:ext cx="312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     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9255" y="1929713"/>
            <a:ext cx="89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410" y="191908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6333" y="1929713"/>
            <a:ext cx="3888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90cm =         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3208" y="1929713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1595" y="193421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0,90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6115746" y="-948773"/>
            <a:ext cx="323741" cy="7496484"/>
          </a:xfrm>
          <a:prstGeom prst="rightBrace">
            <a:avLst>
              <a:gd name="adj1" fmla="val 64508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9071" y="3030306"/>
            <a:ext cx="353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0,9m 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=</a:t>
            </a:r>
            <a:r>
              <a:rPr lang="en-US" sz="4000" b="1" dirty="0">
                <a:latin typeface="UTM Neo Sans Intel" pitchFamily="18" charset="0"/>
              </a:rPr>
              <a:t> 0,90m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2380" y="4092135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33CC"/>
                </a:solidFill>
                <a:latin typeface="UTM Neo Sans Intel" pitchFamily="18" charset="0"/>
              </a:rPr>
              <a:t>Vậy</a:t>
            </a:r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 0,9 = 0,90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4939" y="4092135"/>
            <a:ext cx="3667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hay 0,90 = 0,9</a:t>
            </a:r>
          </a:p>
        </p:txBody>
      </p:sp>
      <p:pic>
        <p:nvPicPr>
          <p:cNvPr id="18" name="Picture 2" descr="https://i.pinimg.com/564x/ff/b8/76/ffb876f80a3d04ec83a59763c31475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96" r="92405">
                        <a14:foregroundMark x1="26793" y1="8036" x2="55063" y2="88170"/>
                        <a14:foregroundMark x1="69198" y1="8036" x2="39662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" y="4124537"/>
            <a:ext cx="2526165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72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0880" y="1106517"/>
            <a:ext cx="9374238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27451" y="2023021"/>
            <a:ext cx="648626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65221" y="2927936"/>
            <a:ext cx="37510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77" y="4026916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8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04269" y="4136065"/>
            <a:ext cx="2586803" cy="2378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9059" y="947387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 = 0,90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8318" y="947387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801" y="947387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793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156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059" y="215904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4218" y="215904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9145" y="215904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004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6936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6067" y="2159042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385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9059" y="3268620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1459" y="3268620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,0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2346" y="326862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2157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2609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0330" y="3268620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95594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32690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25">
            <a:extLst>
              <a:ext uri="{FF2B5EF4-FFF2-40B4-BE49-F238E27FC236}">
                <a16:creationId xmlns:a16="http://schemas.microsoft.com/office/drawing/2014/main" xmlns="" id="{D0A9D02C-4342-4CA6-A694-C53A88B13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4704" r="52359" b="50913"/>
          <a:stretch/>
        </p:blipFill>
        <p:spPr>
          <a:xfrm rot="20287548">
            <a:off x="1686586" y="4114197"/>
            <a:ext cx="2589302" cy="2473492"/>
          </a:xfrm>
          <a:prstGeom prst="rect">
            <a:avLst/>
          </a:prstGeom>
        </p:spPr>
      </p:pic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8007056" y="3059724"/>
            <a:ext cx="2316061" cy="36813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54376" y="644280"/>
            <a:ext cx="4514984" cy="3475350"/>
            <a:chOff x="2176953" y="109928"/>
            <a:chExt cx="4514984" cy="34753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176953" y="109928"/>
              <a:ext cx="4514984" cy="3475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483664" y="815506"/>
              <a:ext cx="40509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0,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5,103 =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67479" y="139750"/>
            <a:ext cx="4724690" cy="3559551"/>
            <a:chOff x="6367479" y="139750"/>
            <a:chExt cx="4724690" cy="3559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479" y="139750"/>
              <a:ext cx="4724690" cy="35595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86085" y="588612"/>
              <a:ext cx="388747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tận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</a:t>
              </a:r>
              <a:b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5,130 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5,13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4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913" y="91493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4386" y="91300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7059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8242" y="91300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528" y="913009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0915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0201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3829" y="2192534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42" y="219061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7415" y="2183501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6706" y="219061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59444" y="219061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16842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9954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3829" y="354676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142" y="354483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356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6706" y="354483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59444" y="3544839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4676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741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7878" y="914931"/>
            <a:ext cx="6995607" cy="707886"/>
            <a:chOff x="2394474" y="773280"/>
            <a:chExt cx="6995607" cy="707886"/>
          </a:xfrm>
        </p:grpSpPr>
        <p:sp>
          <p:nvSpPr>
            <p:cNvPr id="26" name="TextBox 25"/>
            <p:cNvSpPr txBox="1"/>
            <p:nvPr/>
          </p:nvSpPr>
          <p:spPr>
            <a:xfrm>
              <a:off x="2394474" y="773280"/>
              <a:ext cx="2618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 = 0,90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3733" y="77328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98216" y="77328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335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3698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42373" y="2183501"/>
            <a:ext cx="7964664" cy="707886"/>
            <a:chOff x="2649059" y="2159042"/>
            <a:chExt cx="796466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2649059" y="2159042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218" y="2159042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29145" y="2159042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9004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86936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06067" y="2159042"/>
              <a:ext cx="2207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5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25297" y="3546761"/>
            <a:ext cx="6733136" cy="707886"/>
            <a:chOff x="2649059" y="3268620"/>
            <a:chExt cx="6733136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2649059" y="3268620"/>
              <a:ext cx="816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1459" y="3268620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2346" y="326862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02157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2609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90330" y="326862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95594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pic>
        <p:nvPicPr>
          <p:cNvPr id="47" name="图片 21">
            <a:extLst>
              <a:ext uri="{FF2B5EF4-FFF2-40B4-BE49-F238E27FC236}">
                <a16:creationId xmlns:a16="http://schemas.microsoft.com/office/drawing/2014/main" xmlns="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70925" y="4309409"/>
            <a:ext cx="2413344" cy="22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0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9278" y="1293649"/>
            <a:ext cx="8746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36" y="3869460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974419" y="1916696"/>
            <a:ext cx="238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2300" y="2532370"/>
            <a:ext cx="85038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93258" y="3152605"/>
            <a:ext cx="261094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Shape 887">
            <a:extLst>
              <a:ext uri="{FF2B5EF4-FFF2-40B4-BE49-F238E27FC236}">
                <a16:creationId xmlns:a16="http://schemas.microsoft.com/office/drawing/2014/main" xmlns="" id="{9A1AF698-DBE1-4CF2-B0F2-EB700366CC0C}"/>
              </a:ext>
            </a:extLst>
          </p:cNvPr>
          <p:cNvSpPr/>
          <p:nvPr/>
        </p:nvSpPr>
        <p:spPr>
          <a:xfrm>
            <a:off x="2496519" y="1310526"/>
            <a:ext cx="889945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viết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0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bỏ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0 ở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tận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cùng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(Hay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Lato Regular"/>
              </a:rPr>
              <a:t>).</a:t>
            </a:r>
            <a:endParaRPr lang="zh-CN" altLang="en-US" sz="2400" b="1" kern="0" dirty="0">
              <a:solidFill>
                <a:srgbClr val="00206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Lato Regular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E477CD9C-BAB1-4414-A24B-3FB8CB2A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0" y="3182833"/>
            <a:ext cx="2488622" cy="35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6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xmlns="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Luyện</a:t>
            </a:r>
            <a:r>
              <a:rPr lang="en-US" altLang="zh-CN" sz="72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tập</a:t>
            </a:r>
            <a:endParaRPr lang="zh-CN" altLang="en-US" sz="7200" b="1" dirty="0"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0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885" y="648591"/>
            <a:ext cx="9420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15593"/>
              </p:ext>
            </p:extLst>
          </p:nvPr>
        </p:nvGraphicFramePr>
        <p:xfrm>
          <a:off x="2395294" y="1906831"/>
          <a:ext cx="8128000" cy="352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11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68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7,800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64,9000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3,0400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2001,300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35,020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100,0100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06931" y="244938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7,8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5560" y="2964211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64,9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5560" y="342587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3,04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6405" y="393847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2001,3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4189" y="4463821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35,02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6405" y="495746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100,01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433337" y="2811371"/>
            <a:ext cx="3685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01875" y="3310290"/>
            <a:ext cx="6503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51620" y="3816508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4530" y="4322726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680100" y="4828944"/>
            <a:ext cx="34998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18648" y="5324529"/>
            <a:ext cx="3965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76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58A494D9-308C-4003-B68D-D4EC0F18DA0B}"/>
              </a:ext>
            </a:extLst>
          </p:cNvPr>
          <p:cNvSpPr txBox="1"/>
          <p:nvPr/>
        </p:nvSpPr>
        <p:spPr>
          <a:xfrm>
            <a:off x="1705015" y="4468713"/>
            <a:ext cx="8391912" cy="237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Cún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con </a:t>
            </a:r>
          </a:p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và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cuộc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đua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thú</a:t>
            </a:r>
            <a:endParaRPr lang="zh-CN" altLang="en-US" sz="8800" b="1" dirty="0">
              <a:solidFill>
                <a:srgbClr val="FFFF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283460" y="4580665"/>
            <a:ext cx="1681055" cy="2272596"/>
          </a:xfrm>
          <a:prstGeom prst="rect">
            <a:avLst/>
          </a:prstGeom>
        </p:spPr>
      </p:pic>
      <p:pic>
        <p:nvPicPr>
          <p:cNvPr id="6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10082469" y="468004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799" y="446571"/>
            <a:ext cx="987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88296"/>
              </p:ext>
            </p:extLst>
          </p:nvPr>
        </p:nvGraphicFramePr>
        <p:xfrm>
          <a:off x="2624900" y="2101126"/>
          <a:ext cx="7837537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0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90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5,612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480,59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80,01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14,678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269298" y="29187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5,612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7147" y="337159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17,200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85776" y="38074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480,590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7147" y="4283839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24,500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7147" y="473797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80,010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7148" y="519301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14,678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Bài 3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0,100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num>
                      <m:den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. Ai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blipFill rotWithShape="1">
                <a:blip r:embed="rId4"/>
                <a:stretch>
                  <a:fillRect l="-1296" t="-2874" r="-1235" b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75917" y="6465791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UTM Neo Sans Intel" pitchFamily="18" charset="0"/>
              </a:rPr>
              <a:t>(</a:t>
            </a:r>
            <a:r>
              <a:rPr lang="en-US" sz="2000" b="1" i="1" dirty="0" err="1">
                <a:latin typeface="UTM Neo Sans Intel" pitchFamily="18" charset="0"/>
              </a:rPr>
              <a:t>Chuẩn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không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yêu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cầu</a:t>
            </a:r>
            <a:r>
              <a:rPr lang="en-US" sz="2000" b="1" i="1" dirty="0">
                <a:latin typeface="UTM Neo Sans Intel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0,01 &lt; 0,100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blipFill rotWithShape="1">
                <a:blip r:embed="rId7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85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xmlns="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 smtClean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Vận</a:t>
            </a:r>
            <a:r>
              <a:rPr lang="en-US" altLang="zh-CN" sz="7200" b="1" dirty="0" smtClean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 smtClean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dụng</a:t>
            </a:r>
            <a:endParaRPr lang="zh-CN" altLang="en-US" sz="7200" b="1" dirty="0"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89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7" y="199860"/>
            <a:ext cx="9385888" cy="4599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4" y="312079"/>
            <a:ext cx="2346240" cy="1277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24" y="3620691"/>
            <a:ext cx="13064810" cy="2570702"/>
          </a:xfrm>
          <a:prstGeom prst="rect">
            <a:avLst/>
          </a:prstGeom>
        </p:spPr>
      </p:pic>
      <p:pic>
        <p:nvPicPr>
          <p:cNvPr id="23" name="Picture 2" descr="https://i.pinimg.com/564x/34/f4/ca/34f4cab410f43b8cdda3cf750d46cf7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5" b="89941" l="9763" r="89941">
                        <a14:foregroundMark x1="22781" y1="31657" x2="66864" y2="62426"/>
                        <a14:foregroundMark x1="52663" y1="25444" x2="55030" y2="67751"/>
                        <a14:foregroundMark x1="56213" y1="31065" x2="71893" y2="55621"/>
                        <a14:foregroundMark x1="51775" y1="31065" x2="25740" y2="72189"/>
                        <a14:foregroundMark x1="23964" y1="34615" x2="53846" y2="68639"/>
                        <a14:foregroundMark x1="52367" y1="55325" x2="66568" y2="7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74" y="1292772"/>
            <a:ext cx="4655838" cy="4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880535" y="362783"/>
            <a:ext cx="4514984" cy="3475350"/>
            <a:chOff x="2385960" y="54260"/>
            <a:chExt cx="4514984" cy="34753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27806" y="631474"/>
              <a:ext cx="35491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555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58A494D9-308C-4003-B68D-D4EC0F18DA0B}"/>
              </a:ext>
            </a:extLst>
          </p:cNvPr>
          <p:cNvSpPr txBox="1"/>
          <p:nvPr/>
        </p:nvSpPr>
        <p:spPr>
          <a:xfrm>
            <a:off x="5553016" y="117402"/>
            <a:ext cx="3452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b="1" dirty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8800" b="1" dirty="0">
              <a:solidFill>
                <a:srgbClr val="FF00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58A494D9-308C-4003-B68D-D4EC0F18DA0B}"/>
              </a:ext>
            </a:extLst>
          </p:cNvPr>
          <p:cNvSpPr txBox="1"/>
          <p:nvPr/>
        </p:nvSpPr>
        <p:spPr>
          <a:xfrm>
            <a:off x="825071" y="4820537"/>
            <a:ext cx="578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Xem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lại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học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58A494D9-308C-4003-B68D-D4EC0F18DA0B}"/>
              </a:ext>
            </a:extLst>
          </p:cNvPr>
          <p:cNvSpPr txBox="1"/>
          <p:nvPr/>
        </p:nvSpPr>
        <p:spPr>
          <a:xfrm>
            <a:off x="825070" y="5746153"/>
            <a:ext cx="1163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Chuẩn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bị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: “So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sánh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hai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thập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”.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940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2149694" y="3025789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135F500-7D77-4DA3-ADE4-7B727A62A246}"/>
              </a:ext>
            </a:extLst>
          </p:cNvPr>
          <p:cNvSpPr/>
          <p:nvPr/>
        </p:nvSpPr>
        <p:spPr>
          <a:xfrm>
            <a:off x="1832061" y="3180729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23,48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2360087" y="4011351"/>
            <a:ext cx="3052578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tám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7" t="53201" b="15852"/>
          <a:stretch/>
        </p:blipFill>
        <p:spPr>
          <a:xfrm>
            <a:off x="2093063" y="580581"/>
            <a:ext cx="2287604" cy="2358189"/>
          </a:xfrm>
          <a:prstGeom prst="rect">
            <a:avLst/>
          </a:prstGeom>
        </p:spPr>
      </p:pic>
      <p:sp>
        <p:nvSpPr>
          <p:cNvPr id="18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6460593" y="306868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xmlns="" id="{3135F500-7D77-4DA3-ADE4-7B727A62A246}"/>
              </a:ext>
            </a:extLst>
          </p:cNvPr>
          <p:cNvSpPr/>
          <p:nvPr/>
        </p:nvSpPr>
        <p:spPr>
          <a:xfrm>
            <a:off x="6265597" y="3223622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701,355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6556845" y="3995790"/>
            <a:ext cx="3503597" cy="11339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linh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một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năm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lăm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18">
            <a:extLst>
              <a:ext uri="{FF2B5EF4-FFF2-40B4-BE49-F238E27FC236}">
                <a16:creationId xmlns:a16="http://schemas.microsoft.com/office/drawing/2014/main" xmlns="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528009" y="4208112"/>
            <a:ext cx="1681055" cy="2272596"/>
          </a:xfrm>
          <a:prstGeom prst="rect">
            <a:avLst/>
          </a:prstGeom>
        </p:spPr>
      </p:pic>
      <p:pic>
        <p:nvPicPr>
          <p:cNvPr id="2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9657167" y="448869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2" name="矩形 6">
              <a:extLst>
                <a:ext uri="{FF2B5EF4-FFF2-40B4-BE49-F238E27FC236}">
                  <a16:creationId xmlns:a16="http://schemas.microsoft.com/office/drawing/2014/main" xmlns="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307537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127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2310473" y="3265231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135F500-7D77-4DA3-ADE4-7B727A62A246}"/>
              </a:ext>
            </a:extLst>
          </p:cNvPr>
          <p:cNvSpPr/>
          <p:nvPr/>
        </p:nvSpPr>
        <p:spPr>
          <a:xfrm>
            <a:off x="1992840" y="3420171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7,300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2520866" y="4250793"/>
            <a:ext cx="3052578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8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6257110" y="3265231"/>
            <a:ext cx="4310742" cy="2572786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xmlns="" id="{3135F500-7D77-4DA3-ADE4-7B727A62A246}"/>
              </a:ext>
            </a:extLst>
          </p:cNvPr>
          <p:cNvSpPr/>
          <p:nvPr/>
        </p:nvSpPr>
        <p:spPr>
          <a:xfrm>
            <a:off x="6470635" y="3311523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904,802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6675258" y="4083691"/>
            <a:ext cx="3503597" cy="11339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Chín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tám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mười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50692" r="22947" b="11225"/>
          <a:stretch/>
        </p:blipFill>
        <p:spPr>
          <a:xfrm>
            <a:off x="2310473" y="363214"/>
            <a:ext cx="2338940" cy="2902017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10113879" y="4611206"/>
            <a:ext cx="1581340" cy="2137792"/>
          </a:xfrm>
          <a:prstGeom prst="rect">
            <a:avLst/>
          </a:prstGeom>
        </p:spPr>
      </p:pic>
      <p:pic>
        <p:nvPicPr>
          <p:cNvPr id="11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421655" y="4530468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4" name="矩形 6">
              <a:extLst>
                <a:ext uri="{FF2B5EF4-FFF2-40B4-BE49-F238E27FC236}">
                  <a16:creationId xmlns:a16="http://schemas.microsoft.com/office/drawing/2014/main" xmlns="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38499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7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2376089" y="358085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2376088" y="4428050"/>
            <a:ext cx="3503597" cy="92333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8,3m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0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46965" r="49711" b="16342"/>
          <a:stretch/>
        </p:blipFill>
        <p:spPr>
          <a:xfrm>
            <a:off x="2462538" y="784713"/>
            <a:ext cx="2223437" cy="2796139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3886823" y="4447300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830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9462623" y="3814823"/>
            <a:ext cx="2077990" cy="2809207"/>
          </a:xfrm>
          <a:prstGeom prst="rect">
            <a:avLst/>
          </a:prstGeom>
        </p:spPr>
      </p:pic>
      <p:pic>
        <p:nvPicPr>
          <p:cNvPr id="1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122935" y="4423804"/>
            <a:ext cx="2130218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3">
            <a:extLst>
              <a:ext uri="{FF2B5EF4-FFF2-40B4-BE49-F238E27FC236}">
                <a16:creationId xmlns:a16="http://schemas.microsoft.com/office/drawing/2014/main" xmlns="" id="{835A926B-CC3E-4F7D-804F-7A591B41F1FD}"/>
              </a:ext>
            </a:extLst>
          </p:cNvPr>
          <p:cNvSpPr/>
          <p:nvPr/>
        </p:nvSpPr>
        <p:spPr>
          <a:xfrm>
            <a:off x="5911584" y="3598780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5911583" y="4445978"/>
            <a:ext cx="3503597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9dm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xmlns="" id="{58233DE3-CC58-44F6-A0A6-177D201502C2}"/>
              </a:ext>
            </a:extLst>
          </p:cNvPr>
          <p:cNvSpPr/>
          <p:nvPr/>
        </p:nvSpPr>
        <p:spPr>
          <a:xfrm>
            <a:off x="7422318" y="4443962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0,9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06703" y="510362"/>
            <a:ext cx="3891516" cy="2232837"/>
            <a:chOff x="4561368" y="276446"/>
            <a:chExt cx="3891516" cy="22328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9" name="矩形 6">
              <a:extLst>
                <a:ext uri="{FF2B5EF4-FFF2-40B4-BE49-F238E27FC236}">
                  <a16:creationId xmlns:a16="http://schemas.microsoft.com/office/drawing/2014/main" xmlns="" id="{58233DE3-CC58-44F6-A0A6-177D201502C2}"/>
                </a:ext>
              </a:extLst>
            </p:cNvPr>
            <p:cNvSpPr/>
            <p:nvPr/>
          </p:nvSpPr>
          <p:spPr>
            <a:xfrm>
              <a:off x="5270941" y="798852"/>
              <a:ext cx="3107512" cy="11339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Em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hãy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số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thích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hợp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chỗ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chấm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Arial" panose="020B0604020202020204" pitchFamily="34" charset="0"/>
                </a:rPr>
                <a:t>: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7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1" grpId="0"/>
      <p:bldP spid="17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564x/94/b5/48/94b548b2f3ed569c468da0b2ca9bf12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100000" l="0" r="99556">
                        <a14:foregroundMark x1="43333" y1="22000" x2="81778" y2="74000"/>
                        <a14:foregroundMark x1="69111" y1="16333" x2="56444" y2="60667"/>
                        <a14:foregroundMark x1="54000" y1="19833" x2="41333" y2="54333"/>
                        <a14:foregroundMark x1="53111" y1="24667" x2="54000" y2="53833"/>
                        <a14:foregroundMark x1="50000" y1="22500" x2="40444" y2="42500"/>
                        <a14:foregroundMark x1="40889" y1="32333" x2="73778" y2="25167"/>
                        <a14:foregroundMark x1="65111" y1="14833" x2="66222" y2="50167"/>
                        <a14:foregroundMark x1="68222" y1="30000" x2="72222" y2="43333"/>
                        <a14:foregroundMark x1="66222" y1="53500" x2="80889" y2="31500"/>
                        <a14:foregroundMark x1="65556" y1="46667" x2="84889" y2="32000"/>
                        <a14:foregroundMark x1="80222" y1="26167" x2="78667" y2="42167"/>
                        <a14:foregroundMark x1="45333" y1="58833" x2="44889" y2="91833"/>
                        <a14:foregroundMark x1="28667" y1="70167" x2="28667" y2="83500"/>
                        <a14:foregroundMark x1="22222" y1="83833" x2="40889" y2="78500"/>
                        <a14:foregroundMark x1="35778" y1="91000" x2="46889" y2="96667"/>
                        <a14:foregroundMark x1="32222" y1="97833" x2="53556" y2="82333"/>
                        <a14:foregroundMark x1="29333" y1="70500" x2="18667" y2="85667"/>
                        <a14:foregroundMark x1="15111" y1="74000" x2="7111" y2="61833"/>
                        <a14:foregroundMark x1="46444" y1="78833" x2="69111" y2="63000"/>
                        <a14:foregroundMark x1="46889" y1="82667" x2="71778" y2="62667"/>
                        <a14:foregroundMark x1="72222" y1="73167" x2="89778" y2="82667"/>
                        <a14:foregroundMark x1="71778" y1="78833" x2="84222" y2="86000"/>
                        <a14:foregroundMark x1="86889" y1="79667" x2="91778" y2="83000"/>
                        <a14:foregroundMark x1="54444" y1="81167" x2="71778" y2="81167"/>
                        <a14:foregroundMark x1="50889" y1="82333" x2="50000" y2="99000"/>
                        <a14:foregroundMark x1="59556" y1="22500" x2="7622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558800"/>
            <a:ext cx="2106003" cy="28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189" l="0" r="93981">
                        <a14:foregroundMark x1="32870" y1="38153" x2="69907" y2="43373"/>
                        <a14:foregroundMark x1="74074" y1="36948" x2="65278" y2="85141"/>
                        <a14:foregroundMark x1="59259" y1="35743" x2="33796" y2="83133"/>
                        <a14:foregroundMark x1="29167" y1="17671" x2="21759" y2="35341"/>
                        <a14:foregroundMark x1="46759" y1="36948" x2="68981" y2="69880"/>
                        <a14:foregroundMark x1="47685" y1="61446" x2="70833" y2="38554"/>
                        <a14:foregroundMark x1="58796" y1="66667" x2="68519" y2="43775"/>
                        <a14:foregroundMark x1="64352" y1="14056" x2="76389" y2="32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96" y="3439714"/>
            <a:ext cx="2642465" cy="30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xmlns="" id="{E5AB06AB-6FF4-435D-8234-CED9F8D6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11409"/>
          <a:stretch/>
        </p:blipFill>
        <p:spPr>
          <a:xfrm>
            <a:off x="8785754" y="3631098"/>
            <a:ext cx="2150106" cy="23936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804" y="196380"/>
            <a:ext cx="4936842" cy="2982755"/>
            <a:chOff x="836804" y="196380"/>
            <a:chExt cx="4936842" cy="2982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804" y="196380"/>
              <a:ext cx="4936842" cy="29827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161252">
              <a:off x="1254683" y="590442"/>
              <a:ext cx="40585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đua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Cún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0,9m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Cún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0,90m.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xmlns="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5133044" y="1169582"/>
            <a:ext cx="1999388" cy="31779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19236" y="1454025"/>
            <a:ext cx="3067767" cy="2311236"/>
            <a:chOff x="7719236" y="1454025"/>
            <a:chExt cx="3067767" cy="2311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236" y="1454025"/>
              <a:ext cx="3067767" cy="23112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74044" y="2004558"/>
              <a:ext cx="2862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cứ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0,90 = 0,9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082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>
            <a:extLst>
              <a:ext uri="{FF2B5EF4-FFF2-40B4-BE49-F238E27FC236}">
                <a16:creationId xmlns:a16="http://schemas.microsoft.com/office/drawing/2014/main" xmlns="" id="{06609A77-8B90-4E17-92F1-50CF2FC94282}"/>
              </a:ext>
            </a:extLst>
          </p:cNvPr>
          <p:cNvSpPr/>
          <p:nvPr/>
        </p:nvSpPr>
        <p:spPr>
          <a:xfrm>
            <a:off x="110497" y="32442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AE3F543-8C27-4FB0-ABFB-D4EA3159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3871"/>
          <a:stretch/>
        </p:blipFill>
        <p:spPr>
          <a:xfrm>
            <a:off x="1511394" y="1681046"/>
            <a:ext cx="5088859" cy="36877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8796" y="446567"/>
            <a:ext cx="11235241" cy="5858537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3571" y="2000036"/>
            <a:ext cx="4550736" cy="3199297"/>
          </a:xfrm>
          <a:prstGeom prst="rect">
            <a:avLst/>
          </a:prstGeom>
          <a:solidFill>
            <a:srgbClr val="2989B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89B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3435" y="3109409"/>
            <a:ext cx="3063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0,9 = 0,90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790642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剪贴画&#10;&#10;描述已自动生成">
            <a:extLst>
              <a:ext uri="{FF2B5EF4-FFF2-40B4-BE49-F238E27FC236}">
                <a16:creationId xmlns:a16="http://schemas.microsoft.com/office/drawing/2014/main" xmlns="" id="{B081D901-547C-4F70-A9A1-8ADE83C66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5cd2f624bc9c0">
            <a:hlinkClick r:id="" action="ppaction://media"/>
            <a:extLst>
              <a:ext uri="{FF2B5EF4-FFF2-40B4-BE49-F238E27FC236}">
                <a16:creationId xmlns:a16="http://schemas.microsoft.com/office/drawing/2014/main" xmlns="" id="{5A8142C0-C607-4A28-8359-935E43AC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906" y="1946033"/>
            <a:ext cx="487363" cy="4873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FAAB309-75B4-4FBB-B4E2-A4FBB273FCFF}"/>
              </a:ext>
            </a:extLst>
          </p:cNvPr>
          <p:cNvSpPr txBox="1"/>
          <p:nvPr/>
        </p:nvSpPr>
        <p:spPr>
          <a:xfrm>
            <a:off x="2754694" y="3447016"/>
            <a:ext cx="5840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Số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thập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phân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bằng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nhau</a:t>
            </a:r>
            <a:endParaRPr lang="zh-CN" altLang="en-US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4D9FB6E-F327-4A13-82D9-9EE139B24CBE}"/>
              </a:ext>
            </a:extLst>
          </p:cNvPr>
          <p:cNvSpPr txBox="1"/>
          <p:nvPr/>
        </p:nvSpPr>
        <p:spPr>
          <a:xfrm>
            <a:off x="5198576" y="2798667"/>
            <a:ext cx="13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zh-CN" alt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xmlns="" id="{B4D9FB6E-F327-4A13-82D9-9EE139B24CBE}"/>
              </a:ext>
            </a:extLst>
          </p:cNvPr>
          <p:cNvSpPr txBox="1"/>
          <p:nvPr/>
        </p:nvSpPr>
        <p:spPr>
          <a:xfrm>
            <a:off x="8517689" y="5838646"/>
            <a:ext cx="20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40) 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lïdê">
            <a:extLst>
              <a:ext uri="{FF2B5EF4-FFF2-40B4-BE49-F238E27FC236}">
                <a16:creationId xmlns:a16="http://schemas.microsoft.com/office/drawing/2014/main" xmlns="" id="{EBF9D274-42B4-4DE2-A00F-FA03642A646A}"/>
              </a:ext>
            </a:extLst>
          </p:cNvPr>
          <p:cNvSpPr/>
          <p:nvPr/>
        </p:nvSpPr>
        <p:spPr bwMode="auto">
          <a:xfrm>
            <a:off x="1076459" y="486211"/>
            <a:ext cx="4514443" cy="1033670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36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Yêu</a:t>
            </a:r>
            <a:r>
              <a:rPr lang="en-US" altLang="zh-CN" sz="36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cầu</a:t>
            </a:r>
            <a:r>
              <a:rPr lang="en-US" altLang="zh-CN" sz="36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cần</a:t>
            </a:r>
            <a:r>
              <a:rPr lang="en-US" altLang="zh-CN" sz="3600" b="1" dirty="0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đạt</a:t>
            </a:r>
            <a:endParaRPr lang="zh-CN" altLang="en-US" sz="3600" b="1" dirty="0"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F1F9DE-83AE-4F22-9F3A-EA37EF762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2505244" y="1999502"/>
            <a:ext cx="2291772" cy="3257289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xmlns="" id="{9A1AF698-DBE1-4CF2-B0F2-EB700366CC0C}"/>
              </a:ext>
            </a:extLst>
          </p:cNvPr>
          <p:cNvSpPr/>
          <p:nvPr/>
        </p:nvSpPr>
        <p:spPr>
          <a:xfrm>
            <a:off x="5405117" y="2402169"/>
            <a:ext cx="6064071" cy="245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Viết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thêm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0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vào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hoặc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bỏ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0 ở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tận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cùng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thì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giá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trị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Lato Regular"/>
              </a:rPr>
              <a:t>.</a:t>
            </a:r>
            <a:endParaRPr lang="zh-CN" altLang="en-US" sz="12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65684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782</Words>
  <Application>Microsoft Office PowerPoint</Application>
  <PresentationFormat>Custom</PresentationFormat>
  <Paragraphs>161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 Light</vt:lpstr>
      <vt:lpstr>Times New Roman</vt:lpstr>
      <vt:lpstr>Calibri</vt:lpstr>
      <vt:lpstr>字魂27号-布丁体</vt:lpstr>
      <vt:lpstr>UTM Spring</vt:lpstr>
      <vt:lpstr>UTM Neo Sans Intel</vt:lpstr>
      <vt:lpstr>Lato Regular</vt:lpstr>
      <vt:lpstr>等线 Light</vt:lpstr>
      <vt:lpstr>字魂17号-萌趣果冻体</vt:lpstr>
      <vt:lpstr>等线</vt:lpstr>
      <vt:lpstr>字魂7号-温暖童稚体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154</cp:revision>
  <dcterms:created xsi:type="dcterms:W3CDTF">2019-03-29T12:25:33Z</dcterms:created>
  <dcterms:modified xsi:type="dcterms:W3CDTF">2021-10-22T21:34:17Z</dcterms:modified>
</cp:coreProperties>
</file>