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21"/>
  </p:notesMasterIdLst>
  <p:sldIdLst>
    <p:sldId id="285" r:id="rId3"/>
    <p:sldId id="256" r:id="rId4"/>
    <p:sldId id="291" r:id="rId5"/>
    <p:sldId id="296" r:id="rId6"/>
    <p:sldId id="288" r:id="rId7"/>
    <p:sldId id="258" r:id="rId8"/>
    <p:sldId id="297" r:id="rId9"/>
    <p:sldId id="262" r:id="rId10"/>
    <p:sldId id="289" r:id="rId11"/>
    <p:sldId id="290" r:id="rId12"/>
    <p:sldId id="298" r:id="rId13"/>
    <p:sldId id="299" r:id="rId14"/>
    <p:sldId id="300" r:id="rId15"/>
    <p:sldId id="301" r:id="rId16"/>
    <p:sldId id="302" r:id="rId17"/>
    <p:sldId id="305" r:id="rId18"/>
    <p:sldId id="306" r:id="rId19"/>
    <p:sldId id="266" r:id="rId20"/>
  </p:sldIdLst>
  <p:sldSz cx="9144000" cy="5143500" type="screen16x9"/>
  <p:notesSz cx="6858000" cy="9144000"/>
  <p:embeddedFontLst>
    <p:embeddedFont>
      <p:font typeface="Cambria Math" pitchFamily="18" charset="0"/>
      <p:regular r:id="rId22"/>
    </p:embeddedFont>
    <p:embeddedFont>
      <p:font typeface="Cambria" pitchFamily="18" charset="0"/>
      <p:regular r:id="rId23"/>
      <p:bold r:id="rId24"/>
      <p:italic r:id="rId25"/>
      <p:boldItalic r:id="rId26"/>
    </p:embeddedFont>
    <p:embeddedFont>
      <p:font typeface="Kalam" charset="0"/>
      <p:regular r:id="rId27"/>
      <p:bold r:id="rId28"/>
    </p:embeddedFont>
    <p:embeddedFont>
      <p:font typeface="Itim" charset="-34"/>
      <p:regular r:id="rId29"/>
    </p:embeddedFont>
    <p:embeddedFont>
      <p:font typeface="Open Sans" pitchFamily="34" charset="0"/>
      <p:regular r:id="rId30"/>
      <p:bold r:id="rId31"/>
      <p:italic r:id="rId32"/>
      <p:boldItalic r:id="rId33"/>
    </p:embeddedFon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Montserrat" charset="0"/>
      <p:regular r:id="rId38"/>
      <p:bold r:id="rId39"/>
      <p:italic r:id="rId40"/>
      <p:boldItalic r:id="rId41"/>
    </p:embeddedFont>
    <p:embeddedFont>
      <p:font typeface="HP001 4 hàng" charset="0"/>
      <p:regular r:id="rId42"/>
      <p:bold r:id="rId43"/>
    </p:embeddedFont>
  </p:embeddedFontLst>
  <p:custDataLst>
    <p:tags r:id="rId4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07DCF23-557D-4417-9B9A-340B81406801}">
  <a:tblStyle styleId="{507DCF23-557D-4417-9B9A-340B814068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16" autoAdjust="0"/>
  </p:normalViewPr>
  <p:slideViewPr>
    <p:cSldViewPr snapToGrid="0">
      <p:cViewPr>
        <p:scale>
          <a:sx n="79" d="100"/>
          <a:sy n="79" d="100"/>
        </p:scale>
        <p:origin x="-84" y="-2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7931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8bca512db4_0_4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8bca512db4_0_4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102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319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697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ED211B78-7CDD-4A35-A70E-1A2C99E03FF2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15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ED211B78-7CDD-4A35-A70E-1A2C99E03FF2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16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kern="1200" dirty="0" err="1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Học</a:t>
            </a:r>
            <a:r>
              <a:rPr lang="en-US" sz="1100" kern="1200" dirty="0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100" kern="1200" dirty="0" err="1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sinh</a:t>
            </a:r>
            <a:r>
              <a:rPr lang="en-US" sz="1100" kern="1200" dirty="0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100" kern="1200" dirty="0" err="1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chơi</a:t>
            </a:r>
            <a:r>
              <a:rPr lang="en-US" sz="1100" kern="1200" dirty="0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100" kern="1200" dirty="0" err="1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xong</a:t>
            </a:r>
            <a:r>
              <a:rPr lang="en-US" sz="1100" kern="1200" dirty="0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100" kern="1200" dirty="0" err="1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giáo</a:t>
            </a:r>
            <a:r>
              <a:rPr lang="en-US" sz="1100" kern="1200" dirty="0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100" kern="1200" dirty="0" err="1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viên</a:t>
            </a:r>
            <a:r>
              <a:rPr lang="en-US" sz="1100" kern="1200" dirty="0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100" kern="1200" dirty="0" err="1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cho</a:t>
            </a:r>
            <a:r>
              <a:rPr lang="en-US" sz="1100" kern="1200" dirty="0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100" kern="1200" dirty="0" err="1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lớp</a:t>
            </a:r>
            <a:r>
              <a:rPr lang="en-US" sz="1100" kern="1200" dirty="0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100" kern="1200" dirty="0" err="1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tổng</a:t>
            </a:r>
            <a:r>
              <a:rPr lang="en-US" sz="1100" kern="1200" dirty="0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100" kern="1200" dirty="0" err="1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kết</a:t>
            </a:r>
            <a:r>
              <a:rPr lang="en-US" sz="1100" kern="1200" dirty="0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100" kern="1200" dirty="0" err="1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anh</a:t>
            </a:r>
            <a:r>
              <a:rPr lang="en-US" sz="1100" kern="1200" dirty="0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100" kern="1200" dirty="0" err="1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n-US" sz="1100" kern="1200" dirty="0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100" kern="1200" dirty="0" err="1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1100" kern="1200" dirty="0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100" kern="1200" dirty="0" err="1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mấy</a:t>
            </a:r>
            <a:r>
              <a:rPr lang="en-US" sz="1100" kern="1200" dirty="0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 con </a:t>
            </a:r>
            <a:r>
              <a:rPr lang="en-US" sz="1100" kern="1200" dirty="0" err="1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cá</a:t>
            </a:r>
            <a:r>
              <a:rPr lang="en-US" sz="1100" kern="1200" dirty="0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1100" kern="1200" dirty="0" err="1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1100" kern="1200" dirty="0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100" kern="1200" dirty="0" err="1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n-US" sz="1100" kern="1200" dirty="0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100" kern="1200" dirty="0" err="1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1100" kern="1200" dirty="0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100" kern="1200" dirty="0" err="1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mấy</a:t>
            </a:r>
            <a:r>
              <a:rPr lang="en-US" sz="1100" kern="1200" dirty="0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 con </a:t>
            </a:r>
            <a:r>
              <a:rPr lang="en-US" sz="1100" kern="1200" dirty="0" err="1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cá</a:t>
            </a:r>
            <a:r>
              <a:rPr lang="en-US" sz="1100" kern="1200" dirty="0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1100" kern="1200" dirty="0" err="1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rèn</a:t>
            </a:r>
            <a:r>
              <a:rPr lang="en-US" sz="1100" kern="1200" baseline="0" dirty="0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100" kern="1200" baseline="0" dirty="0" err="1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sự</a:t>
            </a:r>
            <a:r>
              <a:rPr lang="en-US" sz="1100" kern="1200" baseline="0" dirty="0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100" kern="1200" baseline="0" dirty="0" err="1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quan</a:t>
            </a:r>
            <a:r>
              <a:rPr lang="en-US" sz="1100" kern="1200" baseline="0" dirty="0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100" kern="1200" baseline="0" dirty="0" err="1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sát</a:t>
            </a:r>
            <a:r>
              <a:rPr lang="en-US" sz="1100" kern="1200" baseline="0" dirty="0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1100" kern="1200" baseline="0" dirty="0" err="1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tập</a:t>
            </a:r>
            <a:r>
              <a:rPr lang="en-US" sz="1100" kern="1200" baseline="0" dirty="0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100" kern="1200" baseline="0" dirty="0" err="1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trung</a:t>
            </a:r>
            <a:r>
              <a:rPr lang="en-US" sz="1100" kern="1200" baseline="0" dirty="0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100" kern="1200" baseline="0" dirty="0" err="1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1100" kern="1200" baseline="0" dirty="0" smtClean="0">
                <a:solidFill>
                  <a:srgbClr val="263238"/>
                </a:solidFill>
                <a:latin typeface="Times New Roman"/>
                <a:ea typeface="Calibri"/>
                <a:cs typeface="Times New Roman"/>
              </a:rPr>
              <a:t> HS.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247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8bca512db4_0_18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8bca512db4_0_18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09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8b238304a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8b238304a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4079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58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8bca512db4_0_4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8bca512db4_0_4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0696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5742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8bca512db4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8bca512db4_0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103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8bca512db4_0_4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8bca512db4_0_4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455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0981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3208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6B26B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2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1_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9342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1_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7974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1_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5855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CUSTOM_10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24"/>
          <p:cNvGrpSpPr/>
          <p:nvPr userDrawn="1"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02" name="Google Shape;70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21" name="Google Shape;721;p2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2" name="Google Shape;722;p2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4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726" name="Google Shape;726;p2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727" name="Google Shape;727;p2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DE6FB2-40D7-473A-93D7-D3CC57915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3D1160-B59C-4AA4-8931-A2AC5CC73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4FA43BE-1048-4D6B-A85D-07C34DAF79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AA92AD20-A8D2-4B58-B20B-0E1A4F21BA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2400AF-4E19-4A42-BD8E-8DC1604D9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2F14A14-3F5F-4648-9A20-269E15159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A540566B-79FC-438F-8D98-ED893CAB0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598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1624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165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176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3838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5804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359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2"/>
          <p:cNvGrpSpPr/>
          <p:nvPr/>
        </p:nvGrpSpPr>
        <p:grpSpPr>
          <a:xfrm>
            <a:off x="8464845" y="4430996"/>
            <a:ext cx="629632" cy="591794"/>
            <a:chOff x="6528424" y="1260656"/>
            <a:chExt cx="1975626" cy="1856900"/>
          </a:xfrm>
        </p:grpSpPr>
        <p:sp>
          <p:nvSpPr>
            <p:cNvPr id="715" name="Google Shape;715;p32"/>
            <p:cNvSpPr/>
            <p:nvPr/>
          </p:nvSpPr>
          <p:spPr>
            <a:xfrm>
              <a:off x="6940941" y="1771450"/>
              <a:ext cx="1116302" cy="963974"/>
            </a:xfrm>
            <a:custGeom>
              <a:avLst/>
              <a:gdLst/>
              <a:ahLst/>
              <a:cxnLst/>
              <a:rect l="l" t="t" r="r" b="b"/>
              <a:pathLst>
                <a:path w="9666" h="8347" extrusionOk="0">
                  <a:moveTo>
                    <a:pt x="1743" y="1583"/>
                  </a:moveTo>
                  <a:cubicBezTo>
                    <a:pt x="1783" y="1583"/>
                    <a:pt x="1822" y="1593"/>
                    <a:pt x="1862" y="1612"/>
                  </a:cubicBezTo>
                  <a:cubicBezTo>
                    <a:pt x="1901" y="1692"/>
                    <a:pt x="1901" y="1771"/>
                    <a:pt x="1862" y="1850"/>
                  </a:cubicBezTo>
                  <a:cubicBezTo>
                    <a:pt x="1624" y="2325"/>
                    <a:pt x="1466" y="2880"/>
                    <a:pt x="1426" y="3435"/>
                  </a:cubicBezTo>
                  <a:cubicBezTo>
                    <a:pt x="1387" y="3553"/>
                    <a:pt x="1347" y="3672"/>
                    <a:pt x="1347" y="3791"/>
                  </a:cubicBezTo>
                  <a:lnTo>
                    <a:pt x="1268" y="3791"/>
                  </a:lnTo>
                  <a:cubicBezTo>
                    <a:pt x="1188" y="3672"/>
                    <a:pt x="1149" y="3553"/>
                    <a:pt x="1109" y="3435"/>
                  </a:cubicBezTo>
                  <a:cubicBezTo>
                    <a:pt x="1030" y="2920"/>
                    <a:pt x="1109" y="2365"/>
                    <a:pt x="1387" y="1890"/>
                  </a:cubicBezTo>
                  <a:cubicBezTo>
                    <a:pt x="1426" y="1771"/>
                    <a:pt x="1545" y="1692"/>
                    <a:pt x="1624" y="1612"/>
                  </a:cubicBezTo>
                  <a:cubicBezTo>
                    <a:pt x="1664" y="1593"/>
                    <a:pt x="1703" y="1583"/>
                    <a:pt x="1743" y="1583"/>
                  </a:cubicBezTo>
                  <a:close/>
                  <a:moveTo>
                    <a:pt x="8041" y="3870"/>
                  </a:moveTo>
                  <a:lnTo>
                    <a:pt x="8041" y="4187"/>
                  </a:lnTo>
                  <a:cubicBezTo>
                    <a:pt x="7843" y="4385"/>
                    <a:pt x="7685" y="4583"/>
                    <a:pt x="7487" y="4781"/>
                  </a:cubicBezTo>
                  <a:lnTo>
                    <a:pt x="7487" y="4742"/>
                  </a:lnTo>
                  <a:cubicBezTo>
                    <a:pt x="7447" y="4781"/>
                    <a:pt x="7398" y="4801"/>
                    <a:pt x="7348" y="4801"/>
                  </a:cubicBezTo>
                  <a:cubicBezTo>
                    <a:pt x="7299" y="4801"/>
                    <a:pt x="7249" y="4781"/>
                    <a:pt x="7210" y="4742"/>
                  </a:cubicBezTo>
                  <a:cubicBezTo>
                    <a:pt x="7170" y="4663"/>
                    <a:pt x="7170" y="4583"/>
                    <a:pt x="7210" y="4504"/>
                  </a:cubicBezTo>
                  <a:cubicBezTo>
                    <a:pt x="7368" y="4306"/>
                    <a:pt x="7566" y="4108"/>
                    <a:pt x="7764" y="3949"/>
                  </a:cubicBezTo>
                  <a:cubicBezTo>
                    <a:pt x="7804" y="3870"/>
                    <a:pt x="7923" y="3910"/>
                    <a:pt x="8041" y="3870"/>
                  </a:cubicBezTo>
                  <a:close/>
                  <a:moveTo>
                    <a:pt x="2288" y="3466"/>
                  </a:moveTo>
                  <a:cubicBezTo>
                    <a:pt x="2347" y="3466"/>
                    <a:pt x="2377" y="3564"/>
                    <a:pt x="2377" y="3633"/>
                  </a:cubicBezTo>
                  <a:cubicBezTo>
                    <a:pt x="2416" y="3870"/>
                    <a:pt x="2496" y="4148"/>
                    <a:pt x="2535" y="4425"/>
                  </a:cubicBezTo>
                  <a:cubicBezTo>
                    <a:pt x="2654" y="4663"/>
                    <a:pt x="2773" y="4900"/>
                    <a:pt x="2931" y="5138"/>
                  </a:cubicBezTo>
                  <a:cubicBezTo>
                    <a:pt x="2258" y="5019"/>
                    <a:pt x="1822" y="4306"/>
                    <a:pt x="2060" y="3633"/>
                  </a:cubicBezTo>
                  <a:cubicBezTo>
                    <a:pt x="2060" y="3593"/>
                    <a:pt x="2179" y="3514"/>
                    <a:pt x="2258" y="3474"/>
                  </a:cubicBezTo>
                  <a:cubicBezTo>
                    <a:pt x="2269" y="3469"/>
                    <a:pt x="2279" y="3466"/>
                    <a:pt x="2288" y="3466"/>
                  </a:cubicBezTo>
                  <a:close/>
                  <a:moveTo>
                    <a:pt x="1545" y="4266"/>
                  </a:moveTo>
                  <a:cubicBezTo>
                    <a:pt x="1624" y="4266"/>
                    <a:pt x="1703" y="4306"/>
                    <a:pt x="1743" y="4346"/>
                  </a:cubicBezTo>
                  <a:cubicBezTo>
                    <a:pt x="1783" y="4464"/>
                    <a:pt x="1822" y="4544"/>
                    <a:pt x="1822" y="4663"/>
                  </a:cubicBezTo>
                  <a:cubicBezTo>
                    <a:pt x="1822" y="4979"/>
                    <a:pt x="2020" y="5296"/>
                    <a:pt x="2298" y="5534"/>
                  </a:cubicBezTo>
                  <a:cubicBezTo>
                    <a:pt x="2298" y="5574"/>
                    <a:pt x="2337" y="5574"/>
                    <a:pt x="2377" y="5613"/>
                  </a:cubicBezTo>
                  <a:cubicBezTo>
                    <a:pt x="2279" y="5669"/>
                    <a:pt x="2175" y="5696"/>
                    <a:pt x="2076" y="5696"/>
                  </a:cubicBezTo>
                  <a:cubicBezTo>
                    <a:pt x="1895" y="5696"/>
                    <a:pt x="1727" y="5608"/>
                    <a:pt x="1624" y="5455"/>
                  </a:cubicBezTo>
                  <a:lnTo>
                    <a:pt x="1664" y="5455"/>
                  </a:lnTo>
                  <a:cubicBezTo>
                    <a:pt x="1426" y="5138"/>
                    <a:pt x="1347" y="4781"/>
                    <a:pt x="1426" y="4425"/>
                  </a:cubicBezTo>
                  <a:cubicBezTo>
                    <a:pt x="1426" y="4346"/>
                    <a:pt x="1505" y="4266"/>
                    <a:pt x="1545" y="4266"/>
                  </a:cubicBezTo>
                  <a:close/>
                  <a:moveTo>
                    <a:pt x="6932" y="5732"/>
                  </a:moveTo>
                  <a:cubicBezTo>
                    <a:pt x="6853" y="6247"/>
                    <a:pt x="6457" y="6683"/>
                    <a:pt x="5942" y="6841"/>
                  </a:cubicBezTo>
                  <a:cubicBezTo>
                    <a:pt x="5863" y="6802"/>
                    <a:pt x="5744" y="6762"/>
                    <a:pt x="5665" y="6722"/>
                  </a:cubicBezTo>
                  <a:cubicBezTo>
                    <a:pt x="5704" y="6643"/>
                    <a:pt x="5744" y="6564"/>
                    <a:pt x="5823" y="6524"/>
                  </a:cubicBezTo>
                  <a:cubicBezTo>
                    <a:pt x="6061" y="6287"/>
                    <a:pt x="6338" y="6089"/>
                    <a:pt x="6615" y="5890"/>
                  </a:cubicBezTo>
                  <a:cubicBezTo>
                    <a:pt x="6695" y="5851"/>
                    <a:pt x="6813" y="5772"/>
                    <a:pt x="6932" y="5732"/>
                  </a:cubicBezTo>
                  <a:close/>
                  <a:moveTo>
                    <a:pt x="2738" y="1"/>
                  </a:moveTo>
                  <a:cubicBezTo>
                    <a:pt x="1678" y="1"/>
                    <a:pt x="667" y="666"/>
                    <a:pt x="317" y="1771"/>
                  </a:cubicBezTo>
                  <a:cubicBezTo>
                    <a:pt x="0" y="2682"/>
                    <a:pt x="79" y="3672"/>
                    <a:pt x="515" y="4544"/>
                  </a:cubicBezTo>
                  <a:cubicBezTo>
                    <a:pt x="753" y="5019"/>
                    <a:pt x="1030" y="5494"/>
                    <a:pt x="1347" y="5930"/>
                  </a:cubicBezTo>
                  <a:cubicBezTo>
                    <a:pt x="2060" y="6762"/>
                    <a:pt x="2971" y="7475"/>
                    <a:pt x="3961" y="7950"/>
                  </a:cubicBezTo>
                  <a:cubicBezTo>
                    <a:pt x="4159" y="8069"/>
                    <a:pt x="4318" y="8188"/>
                    <a:pt x="4476" y="8346"/>
                  </a:cubicBezTo>
                  <a:cubicBezTo>
                    <a:pt x="4793" y="8188"/>
                    <a:pt x="5110" y="8030"/>
                    <a:pt x="5387" y="7832"/>
                  </a:cubicBezTo>
                  <a:cubicBezTo>
                    <a:pt x="6615" y="7000"/>
                    <a:pt x="7685" y="6009"/>
                    <a:pt x="8636" y="4861"/>
                  </a:cubicBezTo>
                  <a:cubicBezTo>
                    <a:pt x="9428" y="3910"/>
                    <a:pt x="9665" y="2642"/>
                    <a:pt x="9269" y="1454"/>
                  </a:cubicBezTo>
                  <a:cubicBezTo>
                    <a:pt x="9190" y="1137"/>
                    <a:pt x="8952" y="860"/>
                    <a:pt x="8675" y="662"/>
                  </a:cubicBezTo>
                  <a:cubicBezTo>
                    <a:pt x="8293" y="413"/>
                    <a:pt x="7847" y="285"/>
                    <a:pt x="7403" y="285"/>
                  </a:cubicBezTo>
                  <a:cubicBezTo>
                    <a:pt x="6925" y="285"/>
                    <a:pt x="6451" y="433"/>
                    <a:pt x="6061" y="741"/>
                  </a:cubicBezTo>
                  <a:cubicBezTo>
                    <a:pt x="5704" y="1018"/>
                    <a:pt x="5229" y="1216"/>
                    <a:pt x="4991" y="1652"/>
                  </a:cubicBezTo>
                  <a:cubicBezTo>
                    <a:pt x="4952" y="1692"/>
                    <a:pt x="4872" y="1731"/>
                    <a:pt x="4793" y="1731"/>
                  </a:cubicBezTo>
                  <a:cubicBezTo>
                    <a:pt x="4714" y="1652"/>
                    <a:pt x="4674" y="1612"/>
                    <a:pt x="4714" y="1533"/>
                  </a:cubicBezTo>
                  <a:cubicBezTo>
                    <a:pt x="4793" y="1097"/>
                    <a:pt x="4595" y="662"/>
                    <a:pt x="4199" y="464"/>
                  </a:cubicBezTo>
                  <a:cubicBezTo>
                    <a:pt x="3743" y="147"/>
                    <a:pt x="3235" y="1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6876846" y="1714285"/>
              <a:ext cx="1230750" cy="1075882"/>
            </a:xfrm>
            <a:custGeom>
              <a:avLst/>
              <a:gdLst/>
              <a:ahLst/>
              <a:cxnLst/>
              <a:rect l="l" t="t" r="r" b="b"/>
              <a:pathLst>
                <a:path w="10657" h="9316" extrusionOk="0">
                  <a:moveTo>
                    <a:pt x="3253" y="496"/>
                  </a:moveTo>
                  <a:cubicBezTo>
                    <a:pt x="3751" y="496"/>
                    <a:pt x="4259" y="642"/>
                    <a:pt x="4714" y="959"/>
                  </a:cubicBezTo>
                  <a:cubicBezTo>
                    <a:pt x="5110" y="1157"/>
                    <a:pt x="5309" y="1592"/>
                    <a:pt x="5229" y="2028"/>
                  </a:cubicBezTo>
                  <a:cubicBezTo>
                    <a:pt x="5190" y="2107"/>
                    <a:pt x="5229" y="2147"/>
                    <a:pt x="5309" y="2226"/>
                  </a:cubicBezTo>
                  <a:cubicBezTo>
                    <a:pt x="5388" y="2226"/>
                    <a:pt x="5467" y="2187"/>
                    <a:pt x="5507" y="2147"/>
                  </a:cubicBezTo>
                  <a:cubicBezTo>
                    <a:pt x="5744" y="1711"/>
                    <a:pt x="6220" y="1513"/>
                    <a:pt x="6576" y="1236"/>
                  </a:cubicBezTo>
                  <a:cubicBezTo>
                    <a:pt x="6966" y="928"/>
                    <a:pt x="7441" y="780"/>
                    <a:pt x="7918" y="780"/>
                  </a:cubicBezTo>
                  <a:cubicBezTo>
                    <a:pt x="8362" y="780"/>
                    <a:pt x="8809" y="908"/>
                    <a:pt x="9191" y="1157"/>
                  </a:cubicBezTo>
                  <a:cubicBezTo>
                    <a:pt x="9507" y="1355"/>
                    <a:pt x="9706" y="1632"/>
                    <a:pt x="9824" y="1949"/>
                  </a:cubicBezTo>
                  <a:cubicBezTo>
                    <a:pt x="10220" y="3098"/>
                    <a:pt x="9983" y="4405"/>
                    <a:pt x="9191" y="5356"/>
                  </a:cubicBezTo>
                  <a:cubicBezTo>
                    <a:pt x="8279" y="6465"/>
                    <a:pt x="7170" y="7495"/>
                    <a:pt x="5982" y="8327"/>
                  </a:cubicBezTo>
                  <a:cubicBezTo>
                    <a:pt x="5665" y="8525"/>
                    <a:pt x="5348" y="8683"/>
                    <a:pt x="5031" y="8841"/>
                  </a:cubicBezTo>
                  <a:cubicBezTo>
                    <a:pt x="4873" y="8683"/>
                    <a:pt x="4714" y="8564"/>
                    <a:pt x="4556" y="8445"/>
                  </a:cubicBezTo>
                  <a:cubicBezTo>
                    <a:pt x="3526" y="7970"/>
                    <a:pt x="2655" y="7257"/>
                    <a:pt x="1942" y="6425"/>
                  </a:cubicBezTo>
                  <a:cubicBezTo>
                    <a:pt x="1585" y="5989"/>
                    <a:pt x="1268" y="5514"/>
                    <a:pt x="1030" y="5039"/>
                  </a:cubicBezTo>
                  <a:cubicBezTo>
                    <a:pt x="595" y="4167"/>
                    <a:pt x="515" y="3177"/>
                    <a:pt x="832" y="2266"/>
                  </a:cubicBezTo>
                  <a:cubicBezTo>
                    <a:pt x="1183" y="1161"/>
                    <a:pt x="2194" y="496"/>
                    <a:pt x="3253" y="496"/>
                  </a:cubicBezTo>
                  <a:close/>
                  <a:moveTo>
                    <a:pt x="3289" y="1"/>
                  </a:moveTo>
                  <a:cubicBezTo>
                    <a:pt x="2023" y="1"/>
                    <a:pt x="828" y="771"/>
                    <a:pt x="357" y="2068"/>
                  </a:cubicBezTo>
                  <a:cubicBezTo>
                    <a:pt x="1" y="3177"/>
                    <a:pt x="119" y="4405"/>
                    <a:pt x="674" y="5435"/>
                  </a:cubicBezTo>
                  <a:cubicBezTo>
                    <a:pt x="1347" y="6663"/>
                    <a:pt x="2298" y="7693"/>
                    <a:pt x="3526" y="8406"/>
                  </a:cubicBezTo>
                  <a:cubicBezTo>
                    <a:pt x="3883" y="8723"/>
                    <a:pt x="4358" y="8921"/>
                    <a:pt x="4833" y="8960"/>
                  </a:cubicBezTo>
                  <a:cubicBezTo>
                    <a:pt x="4833" y="9201"/>
                    <a:pt x="4887" y="9315"/>
                    <a:pt x="5008" y="9315"/>
                  </a:cubicBezTo>
                  <a:cubicBezTo>
                    <a:pt x="5066" y="9315"/>
                    <a:pt x="5139" y="9289"/>
                    <a:pt x="5229" y="9238"/>
                  </a:cubicBezTo>
                  <a:cubicBezTo>
                    <a:pt x="5586" y="9119"/>
                    <a:pt x="5903" y="8921"/>
                    <a:pt x="6220" y="8723"/>
                  </a:cubicBezTo>
                  <a:cubicBezTo>
                    <a:pt x="7566" y="7851"/>
                    <a:pt x="8755" y="6702"/>
                    <a:pt x="9745" y="5395"/>
                  </a:cubicBezTo>
                  <a:cubicBezTo>
                    <a:pt x="10419" y="4563"/>
                    <a:pt x="10656" y="3454"/>
                    <a:pt x="10419" y="2385"/>
                  </a:cubicBezTo>
                  <a:cubicBezTo>
                    <a:pt x="10339" y="1751"/>
                    <a:pt x="10022" y="1196"/>
                    <a:pt x="9547" y="800"/>
                  </a:cubicBezTo>
                  <a:cubicBezTo>
                    <a:pt x="9079" y="482"/>
                    <a:pt x="8532" y="323"/>
                    <a:pt x="7985" y="323"/>
                  </a:cubicBezTo>
                  <a:cubicBezTo>
                    <a:pt x="7373" y="323"/>
                    <a:pt x="6761" y="522"/>
                    <a:pt x="6259" y="919"/>
                  </a:cubicBezTo>
                  <a:cubicBezTo>
                    <a:pt x="6061" y="1077"/>
                    <a:pt x="5863" y="1196"/>
                    <a:pt x="5665" y="1355"/>
                  </a:cubicBezTo>
                  <a:cubicBezTo>
                    <a:pt x="5427" y="879"/>
                    <a:pt x="5071" y="523"/>
                    <a:pt x="4596" y="285"/>
                  </a:cubicBezTo>
                  <a:cubicBezTo>
                    <a:pt x="4169" y="92"/>
                    <a:pt x="3725" y="1"/>
                    <a:pt x="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7764357" y="2222884"/>
              <a:ext cx="100705" cy="104285"/>
            </a:xfrm>
            <a:custGeom>
              <a:avLst/>
              <a:gdLst/>
              <a:ahLst/>
              <a:cxnLst/>
              <a:rect l="l" t="t" r="r" b="b"/>
              <a:pathLst>
                <a:path w="872" h="903" extrusionOk="0">
                  <a:moveTo>
                    <a:pt x="872" y="1"/>
                  </a:moveTo>
                  <a:cubicBezTo>
                    <a:pt x="793" y="1"/>
                    <a:pt x="674" y="1"/>
                    <a:pt x="594" y="40"/>
                  </a:cubicBezTo>
                  <a:cubicBezTo>
                    <a:pt x="396" y="199"/>
                    <a:pt x="238" y="397"/>
                    <a:pt x="80" y="595"/>
                  </a:cubicBezTo>
                  <a:cubicBezTo>
                    <a:pt x="0" y="674"/>
                    <a:pt x="0" y="793"/>
                    <a:pt x="80" y="872"/>
                  </a:cubicBezTo>
                  <a:cubicBezTo>
                    <a:pt x="119" y="892"/>
                    <a:pt x="169" y="902"/>
                    <a:pt x="218" y="902"/>
                  </a:cubicBezTo>
                  <a:cubicBezTo>
                    <a:pt x="268" y="902"/>
                    <a:pt x="317" y="892"/>
                    <a:pt x="357" y="872"/>
                  </a:cubicBezTo>
                  <a:cubicBezTo>
                    <a:pt x="555" y="674"/>
                    <a:pt x="713" y="476"/>
                    <a:pt x="872" y="278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7595055" y="2437918"/>
              <a:ext cx="146554" cy="123687"/>
            </a:xfrm>
            <a:custGeom>
              <a:avLst/>
              <a:gdLst/>
              <a:ahLst/>
              <a:cxnLst/>
              <a:rect l="l" t="t" r="r" b="b"/>
              <a:pathLst>
                <a:path w="1269" h="1071" extrusionOk="0">
                  <a:moveTo>
                    <a:pt x="1268" y="1"/>
                  </a:moveTo>
                  <a:cubicBezTo>
                    <a:pt x="1149" y="40"/>
                    <a:pt x="1031" y="80"/>
                    <a:pt x="951" y="159"/>
                  </a:cubicBezTo>
                  <a:cubicBezTo>
                    <a:pt x="674" y="357"/>
                    <a:pt x="397" y="555"/>
                    <a:pt x="159" y="753"/>
                  </a:cubicBezTo>
                  <a:cubicBezTo>
                    <a:pt x="80" y="833"/>
                    <a:pt x="40" y="912"/>
                    <a:pt x="1" y="991"/>
                  </a:cubicBezTo>
                  <a:cubicBezTo>
                    <a:pt x="80" y="1031"/>
                    <a:pt x="159" y="1070"/>
                    <a:pt x="278" y="1070"/>
                  </a:cubicBezTo>
                  <a:cubicBezTo>
                    <a:pt x="793" y="951"/>
                    <a:pt x="1189" y="516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7151357" y="2172648"/>
              <a:ext cx="128191" cy="192171"/>
            </a:xfrm>
            <a:custGeom>
              <a:avLst/>
              <a:gdLst/>
              <a:ahLst/>
              <a:cxnLst/>
              <a:rect l="l" t="t" r="r" b="b"/>
              <a:pathLst>
                <a:path w="1110" h="1664" extrusionOk="0">
                  <a:moveTo>
                    <a:pt x="436" y="0"/>
                  </a:moveTo>
                  <a:cubicBezTo>
                    <a:pt x="396" y="40"/>
                    <a:pt x="238" y="119"/>
                    <a:pt x="238" y="159"/>
                  </a:cubicBezTo>
                  <a:cubicBezTo>
                    <a:pt x="0" y="832"/>
                    <a:pt x="396" y="1545"/>
                    <a:pt x="1109" y="1664"/>
                  </a:cubicBezTo>
                  <a:cubicBezTo>
                    <a:pt x="951" y="1426"/>
                    <a:pt x="832" y="1189"/>
                    <a:pt x="713" y="951"/>
                  </a:cubicBezTo>
                  <a:cubicBezTo>
                    <a:pt x="634" y="674"/>
                    <a:pt x="594" y="396"/>
                    <a:pt x="555" y="159"/>
                  </a:cubicBezTo>
                  <a:cubicBezTo>
                    <a:pt x="555" y="79"/>
                    <a:pt x="43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7096385" y="2264112"/>
              <a:ext cx="114564" cy="165147"/>
            </a:xfrm>
            <a:custGeom>
              <a:avLst/>
              <a:gdLst/>
              <a:ahLst/>
              <a:cxnLst/>
              <a:rect l="l" t="t" r="r" b="b"/>
              <a:pathLst>
                <a:path w="992" h="1430" extrusionOk="0">
                  <a:moveTo>
                    <a:pt x="199" y="0"/>
                  </a:moveTo>
                  <a:cubicBezTo>
                    <a:pt x="120" y="0"/>
                    <a:pt x="41" y="80"/>
                    <a:pt x="41" y="159"/>
                  </a:cubicBezTo>
                  <a:cubicBezTo>
                    <a:pt x="1" y="515"/>
                    <a:pt x="80" y="872"/>
                    <a:pt x="278" y="1189"/>
                  </a:cubicBezTo>
                  <a:cubicBezTo>
                    <a:pt x="381" y="1342"/>
                    <a:pt x="549" y="1430"/>
                    <a:pt x="719" y="1430"/>
                  </a:cubicBezTo>
                  <a:cubicBezTo>
                    <a:pt x="813" y="1430"/>
                    <a:pt x="907" y="1403"/>
                    <a:pt x="991" y="1347"/>
                  </a:cubicBezTo>
                  <a:cubicBezTo>
                    <a:pt x="991" y="1308"/>
                    <a:pt x="952" y="1308"/>
                    <a:pt x="912" y="1268"/>
                  </a:cubicBezTo>
                  <a:cubicBezTo>
                    <a:pt x="635" y="1030"/>
                    <a:pt x="476" y="713"/>
                    <a:pt x="476" y="397"/>
                  </a:cubicBezTo>
                  <a:cubicBezTo>
                    <a:pt x="437" y="278"/>
                    <a:pt x="437" y="198"/>
                    <a:pt x="397" y="80"/>
                  </a:cubicBezTo>
                  <a:cubicBezTo>
                    <a:pt x="318" y="40"/>
                    <a:pt x="27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7059892" y="1958768"/>
              <a:ext cx="100705" cy="250608"/>
            </a:xfrm>
            <a:custGeom>
              <a:avLst/>
              <a:gdLst/>
              <a:ahLst/>
              <a:cxnLst/>
              <a:rect l="l" t="t" r="r" b="b"/>
              <a:pathLst>
                <a:path w="872" h="2170" extrusionOk="0">
                  <a:moveTo>
                    <a:pt x="713" y="0"/>
                  </a:moveTo>
                  <a:cubicBezTo>
                    <a:pt x="673" y="0"/>
                    <a:pt x="634" y="10"/>
                    <a:pt x="594" y="30"/>
                  </a:cubicBezTo>
                  <a:cubicBezTo>
                    <a:pt x="475" y="109"/>
                    <a:pt x="396" y="188"/>
                    <a:pt x="317" y="307"/>
                  </a:cubicBezTo>
                  <a:cubicBezTo>
                    <a:pt x="79" y="783"/>
                    <a:pt x="0" y="1337"/>
                    <a:pt x="79" y="1852"/>
                  </a:cubicBezTo>
                  <a:cubicBezTo>
                    <a:pt x="119" y="1971"/>
                    <a:pt x="158" y="2090"/>
                    <a:pt x="198" y="2169"/>
                  </a:cubicBezTo>
                  <a:lnTo>
                    <a:pt x="317" y="2169"/>
                  </a:lnTo>
                  <a:cubicBezTo>
                    <a:pt x="357" y="2090"/>
                    <a:pt x="357" y="1971"/>
                    <a:pt x="396" y="1852"/>
                  </a:cubicBezTo>
                  <a:cubicBezTo>
                    <a:pt x="436" y="1298"/>
                    <a:pt x="594" y="743"/>
                    <a:pt x="832" y="268"/>
                  </a:cubicBezTo>
                  <a:cubicBezTo>
                    <a:pt x="871" y="188"/>
                    <a:pt x="871" y="109"/>
                    <a:pt x="832" y="30"/>
                  </a:cubicBezTo>
                  <a:cubicBezTo>
                    <a:pt x="792" y="10"/>
                    <a:pt x="753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7523800" y="1260656"/>
              <a:ext cx="87771" cy="327754"/>
            </a:xfrm>
            <a:custGeom>
              <a:avLst/>
              <a:gdLst/>
              <a:ahLst/>
              <a:cxnLst/>
              <a:rect l="l" t="t" r="r" b="b"/>
              <a:pathLst>
                <a:path w="760" h="2838" extrusionOk="0">
                  <a:moveTo>
                    <a:pt x="486" y="0"/>
                  </a:moveTo>
                  <a:cubicBezTo>
                    <a:pt x="389" y="0"/>
                    <a:pt x="301" y="53"/>
                    <a:pt x="301" y="173"/>
                  </a:cubicBezTo>
                  <a:cubicBezTo>
                    <a:pt x="222" y="965"/>
                    <a:pt x="142" y="1757"/>
                    <a:pt x="23" y="2549"/>
                  </a:cubicBezTo>
                  <a:cubicBezTo>
                    <a:pt x="0" y="2734"/>
                    <a:pt x="138" y="2838"/>
                    <a:pt x="266" y="2838"/>
                  </a:cubicBezTo>
                  <a:cubicBezTo>
                    <a:pt x="357" y="2838"/>
                    <a:pt x="443" y="2784"/>
                    <a:pt x="459" y="2668"/>
                  </a:cubicBezTo>
                  <a:cubicBezTo>
                    <a:pt x="618" y="1836"/>
                    <a:pt x="697" y="1044"/>
                    <a:pt x="736" y="252"/>
                  </a:cubicBezTo>
                  <a:cubicBezTo>
                    <a:pt x="759" y="94"/>
                    <a:pt x="614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7887928" y="1374872"/>
              <a:ext cx="150942" cy="245988"/>
            </a:xfrm>
            <a:custGeom>
              <a:avLst/>
              <a:gdLst/>
              <a:ahLst/>
              <a:cxnLst/>
              <a:rect l="l" t="t" r="r" b="b"/>
              <a:pathLst>
                <a:path w="1307" h="2130" extrusionOk="0">
                  <a:moveTo>
                    <a:pt x="1018" y="1"/>
                  </a:moveTo>
                  <a:cubicBezTo>
                    <a:pt x="944" y="1"/>
                    <a:pt x="872" y="40"/>
                    <a:pt x="832" y="134"/>
                  </a:cubicBezTo>
                  <a:cubicBezTo>
                    <a:pt x="594" y="689"/>
                    <a:pt x="317" y="1244"/>
                    <a:pt x="79" y="1798"/>
                  </a:cubicBezTo>
                  <a:cubicBezTo>
                    <a:pt x="1" y="1981"/>
                    <a:pt x="164" y="2130"/>
                    <a:pt x="318" y="2130"/>
                  </a:cubicBezTo>
                  <a:cubicBezTo>
                    <a:pt x="397" y="2130"/>
                    <a:pt x="474" y="2090"/>
                    <a:pt x="515" y="1996"/>
                  </a:cubicBezTo>
                  <a:cubicBezTo>
                    <a:pt x="752" y="1442"/>
                    <a:pt x="990" y="887"/>
                    <a:pt x="1228" y="332"/>
                  </a:cubicBezTo>
                  <a:cubicBezTo>
                    <a:pt x="1306" y="149"/>
                    <a:pt x="11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8148811" y="1612888"/>
              <a:ext cx="214229" cy="157294"/>
            </a:xfrm>
            <a:custGeom>
              <a:avLst/>
              <a:gdLst/>
              <a:ahLst/>
              <a:cxnLst/>
              <a:rect l="l" t="t" r="r" b="b"/>
              <a:pathLst>
                <a:path w="1855" h="1362" extrusionOk="0">
                  <a:moveTo>
                    <a:pt x="1558" y="0"/>
                  </a:moveTo>
                  <a:cubicBezTo>
                    <a:pt x="1516" y="0"/>
                    <a:pt x="1470" y="16"/>
                    <a:pt x="1425" y="54"/>
                  </a:cubicBezTo>
                  <a:cubicBezTo>
                    <a:pt x="1029" y="371"/>
                    <a:pt x="633" y="688"/>
                    <a:pt x="197" y="965"/>
                  </a:cubicBezTo>
                  <a:cubicBezTo>
                    <a:pt x="1" y="1096"/>
                    <a:pt x="128" y="1361"/>
                    <a:pt x="334" y="1361"/>
                  </a:cubicBezTo>
                  <a:cubicBezTo>
                    <a:pt x="378" y="1361"/>
                    <a:pt x="426" y="1349"/>
                    <a:pt x="474" y="1322"/>
                  </a:cubicBezTo>
                  <a:cubicBezTo>
                    <a:pt x="870" y="1044"/>
                    <a:pt x="1306" y="767"/>
                    <a:pt x="1662" y="450"/>
                  </a:cubicBezTo>
                  <a:cubicBezTo>
                    <a:pt x="1855" y="290"/>
                    <a:pt x="1736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8194312" y="2076217"/>
              <a:ext cx="309737" cy="73681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2375" y="1"/>
                  </a:moveTo>
                  <a:cubicBezTo>
                    <a:pt x="2363" y="1"/>
                    <a:pt x="2351" y="2"/>
                    <a:pt x="2338" y="3"/>
                  </a:cubicBezTo>
                  <a:cubicBezTo>
                    <a:pt x="1665" y="82"/>
                    <a:pt x="991" y="122"/>
                    <a:pt x="318" y="162"/>
                  </a:cubicBezTo>
                  <a:cubicBezTo>
                    <a:pt x="1" y="201"/>
                    <a:pt x="40" y="637"/>
                    <a:pt x="357" y="637"/>
                  </a:cubicBezTo>
                  <a:cubicBezTo>
                    <a:pt x="1031" y="597"/>
                    <a:pt x="1704" y="518"/>
                    <a:pt x="2378" y="479"/>
                  </a:cubicBezTo>
                  <a:cubicBezTo>
                    <a:pt x="2682" y="441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8079750" y="2389876"/>
              <a:ext cx="229358" cy="114564"/>
            </a:xfrm>
            <a:custGeom>
              <a:avLst/>
              <a:gdLst/>
              <a:ahLst/>
              <a:cxnLst/>
              <a:rect l="l" t="t" r="r" b="b"/>
              <a:pathLst>
                <a:path w="1986" h="992" extrusionOk="0">
                  <a:moveTo>
                    <a:pt x="372" y="0"/>
                  </a:moveTo>
                  <a:cubicBezTo>
                    <a:pt x="122" y="0"/>
                    <a:pt x="0" y="356"/>
                    <a:pt x="280" y="496"/>
                  </a:cubicBezTo>
                  <a:cubicBezTo>
                    <a:pt x="676" y="654"/>
                    <a:pt x="1072" y="813"/>
                    <a:pt x="1508" y="971"/>
                  </a:cubicBezTo>
                  <a:cubicBezTo>
                    <a:pt x="1541" y="985"/>
                    <a:pt x="1573" y="992"/>
                    <a:pt x="1604" y="992"/>
                  </a:cubicBezTo>
                  <a:cubicBezTo>
                    <a:pt x="1834" y="992"/>
                    <a:pt x="1985" y="645"/>
                    <a:pt x="1706" y="575"/>
                  </a:cubicBezTo>
                  <a:cubicBezTo>
                    <a:pt x="1310" y="417"/>
                    <a:pt x="874" y="219"/>
                    <a:pt x="478" y="21"/>
                  </a:cubicBezTo>
                  <a:cubicBezTo>
                    <a:pt x="441" y="7"/>
                    <a:pt x="40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7815518" y="2680785"/>
              <a:ext cx="190670" cy="267123"/>
            </a:xfrm>
            <a:custGeom>
              <a:avLst/>
              <a:gdLst/>
              <a:ahLst/>
              <a:cxnLst/>
              <a:rect l="l" t="t" r="r" b="b"/>
              <a:pathLst>
                <a:path w="1651" h="2313" extrusionOk="0">
                  <a:moveTo>
                    <a:pt x="311" y="0"/>
                  </a:moveTo>
                  <a:cubicBezTo>
                    <a:pt x="163" y="0"/>
                    <a:pt x="1" y="187"/>
                    <a:pt x="112" y="354"/>
                  </a:cubicBezTo>
                  <a:cubicBezTo>
                    <a:pt x="429" y="987"/>
                    <a:pt x="785" y="1621"/>
                    <a:pt x="1181" y="2215"/>
                  </a:cubicBezTo>
                  <a:cubicBezTo>
                    <a:pt x="1227" y="2284"/>
                    <a:pt x="1289" y="2313"/>
                    <a:pt x="1351" y="2313"/>
                  </a:cubicBezTo>
                  <a:cubicBezTo>
                    <a:pt x="1502" y="2313"/>
                    <a:pt x="1651" y="2136"/>
                    <a:pt x="1538" y="1938"/>
                  </a:cubicBezTo>
                  <a:cubicBezTo>
                    <a:pt x="1181" y="1344"/>
                    <a:pt x="825" y="750"/>
                    <a:pt x="468" y="116"/>
                  </a:cubicBezTo>
                  <a:cubicBezTo>
                    <a:pt x="433" y="34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7521836" y="2870182"/>
              <a:ext cx="57166" cy="247374"/>
            </a:xfrm>
            <a:custGeom>
              <a:avLst/>
              <a:gdLst/>
              <a:ahLst/>
              <a:cxnLst/>
              <a:rect l="l" t="t" r="r" b="b"/>
              <a:pathLst>
                <a:path w="495" h="2142" extrusionOk="0">
                  <a:moveTo>
                    <a:pt x="294" y="0"/>
                  </a:moveTo>
                  <a:cubicBezTo>
                    <a:pt x="175" y="0"/>
                    <a:pt x="40" y="90"/>
                    <a:pt x="40" y="259"/>
                  </a:cubicBezTo>
                  <a:cubicBezTo>
                    <a:pt x="40" y="813"/>
                    <a:pt x="40" y="1368"/>
                    <a:pt x="1" y="1922"/>
                  </a:cubicBezTo>
                  <a:cubicBezTo>
                    <a:pt x="1" y="2071"/>
                    <a:pt x="105" y="2141"/>
                    <a:pt x="216" y="2141"/>
                  </a:cubicBezTo>
                  <a:cubicBezTo>
                    <a:pt x="342" y="2141"/>
                    <a:pt x="476" y="2051"/>
                    <a:pt x="476" y="1883"/>
                  </a:cubicBezTo>
                  <a:lnTo>
                    <a:pt x="476" y="219"/>
                  </a:lnTo>
                  <a:cubicBezTo>
                    <a:pt x="495" y="70"/>
                    <a:pt x="400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7060238" y="2794192"/>
              <a:ext cx="209032" cy="239868"/>
            </a:xfrm>
            <a:custGeom>
              <a:avLst/>
              <a:gdLst/>
              <a:ahLst/>
              <a:cxnLst/>
              <a:rect l="l" t="t" r="r" b="b"/>
              <a:pathLst>
                <a:path w="1810" h="2077" extrusionOk="0">
                  <a:moveTo>
                    <a:pt x="1471" y="0"/>
                  </a:moveTo>
                  <a:cubicBezTo>
                    <a:pt x="1413" y="0"/>
                    <a:pt x="1354" y="25"/>
                    <a:pt x="1304" y="85"/>
                  </a:cubicBezTo>
                  <a:lnTo>
                    <a:pt x="116" y="1709"/>
                  </a:lnTo>
                  <a:cubicBezTo>
                    <a:pt x="0" y="1882"/>
                    <a:pt x="159" y="2077"/>
                    <a:pt x="315" y="2077"/>
                  </a:cubicBezTo>
                  <a:cubicBezTo>
                    <a:pt x="372" y="2077"/>
                    <a:pt x="430" y="2050"/>
                    <a:pt x="472" y="1986"/>
                  </a:cubicBezTo>
                  <a:lnTo>
                    <a:pt x="1661" y="402"/>
                  </a:lnTo>
                  <a:cubicBezTo>
                    <a:pt x="1809" y="223"/>
                    <a:pt x="1646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6816447" y="2595095"/>
              <a:ext cx="226355" cy="153714"/>
            </a:xfrm>
            <a:custGeom>
              <a:avLst/>
              <a:gdLst/>
              <a:ahLst/>
              <a:cxnLst/>
              <a:rect l="l" t="t" r="r" b="b"/>
              <a:pathLst>
                <a:path w="1960" h="1331" extrusionOk="0">
                  <a:moveTo>
                    <a:pt x="1620" y="0"/>
                  </a:moveTo>
                  <a:cubicBezTo>
                    <a:pt x="1586" y="0"/>
                    <a:pt x="1550" y="8"/>
                    <a:pt x="1514" y="26"/>
                  </a:cubicBezTo>
                  <a:cubicBezTo>
                    <a:pt x="1078" y="343"/>
                    <a:pt x="642" y="620"/>
                    <a:pt x="167" y="898"/>
                  </a:cubicBezTo>
                  <a:cubicBezTo>
                    <a:pt x="1" y="1030"/>
                    <a:pt x="141" y="1330"/>
                    <a:pt x="331" y="1330"/>
                  </a:cubicBezTo>
                  <a:cubicBezTo>
                    <a:pt x="368" y="1330"/>
                    <a:pt x="406" y="1319"/>
                    <a:pt x="444" y="1294"/>
                  </a:cubicBezTo>
                  <a:cubicBezTo>
                    <a:pt x="880" y="1016"/>
                    <a:pt x="1355" y="700"/>
                    <a:pt x="1791" y="422"/>
                  </a:cubicBezTo>
                  <a:cubicBezTo>
                    <a:pt x="1959" y="254"/>
                    <a:pt x="1813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6535007" y="2382716"/>
              <a:ext cx="312740" cy="105902"/>
            </a:xfrm>
            <a:custGeom>
              <a:avLst/>
              <a:gdLst/>
              <a:ahLst/>
              <a:cxnLst/>
              <a:rect l="l" t="t" r="r" b="b"/>
              <a:pathLst>
                <a:path w="2708" h="917" extrusionOk="0">
                  <a:moveTo>
                    <a:pt x="2291" y="1"/>
                  </a:moveTo>
                  <a:cubicBezTo>
                    <a:pt x="2277" y="1"/>
                    <a:pt x="2263" y="1"/>
                    <a:pt x="2247" y="3"/>
                  </a:cubicBezTo>
                  <a:cubicBezTo>
                    <a:pt x="1614" y="201"/>
                    <a:pt x="940" y="320"/>
                    <a:pt x="267" y="439"/>
                  </a:cubicBezTo>
                  <a:cubicBezTo>
                    <a:pt x="1" y="477"/>
                    <a:pt x="27" y="917"/>
                    <a:pt x="274" y="917"/>
                  </a:cubicBezTo>
                  <a:cubicBezTo>
                    <a:pt x="285" y="917"/>
                    <a:pt x="295" y="916"/>
                    <a:pt x="306" y="914"/>
                  </a:cubicBezTo>
                  <a:cubicBezTo>
                    <a:pt x="1020" y="796"/>
                    <a:pt x="1733" y="637"/>
                    <a:pt x="2406" y="439"/>
                  </a:cubicBezTo>
                  <a:cubicBezTo>
                    <a:pt x="2708" y="364"/>
                    <a:pt x="2578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6652687" y="2090306"/>
              <a:ext cx="178544" cy="59592"/>
            </a:xfrm>
            <a:custGeom>
              <a:avLst/>
              <a:gdLst/>
              <a:ahLst/>
              <a:cxnLst/>
              <a:rect l="l" t="t" r="r" b="b"/>
              <a:pathLst>
                <a:path w="1546" h="516" extrusionOk="0">
                  <a:moveTo>
                    <a:pt x="1228" y="0"/>
                  </a:moveTo>
                  <a:cubicBezTo>
                    <a:pt x="951" y="40"/>
                    <a:pt x="634" y="40"/>
                    <a:pt x="317" y="40"/>
                  </a:cubicBezTo>
                  <a:cubicBezTo>
                    <a:pt x="1" y="40"/>
                    <a:pt x="40" y="515"/>
                    <a:pt x="357" y="515"/>
                  </a:cubicBezTo>
                  <a:cubicBezTo>
                    <a:pt x="674" y="515"/>
                    <a:pt x="951" y="515"/>
                    <a:pt x="1268" y="475"/>
                  </a:cubicBezTo>
                  <a:cubicBezTo>
                    <a:pt x="1545" y="396"/>
                    <a:pt x="1506" y="4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6528424" y="1685298"/>
              <a:ext cx="358473" cy="160412"/>
            </a:xfrm>
            <a:custGeom>
              <a:avLst/>
              <a:gdLst/>
              <a:ahLst/>
              <a:cxnLst/>
              <a:rect l="l" t="t" r="r" b="b"/>
              <a:pathLst>
                <a:path w="3104" h="1389" extrusionOk="0">
                  <a:moveTo>
                    <a:pt x="386" y="1"/>
                  </a:moveTo>
                  <a:cubicBezTo>
                    <a:pt x="156" y="1"/>
                    <a:pt x="0" y="348"/>
                    <a:pt x="245" y="417"/>
                  </a:cubicBezTo>
                  <a:lnTo>
                    <a:pt x="2621" y="1368"/>
                  </a:lnTo>
                  <a:cubicBezTo>
                    <a:pt x="2659" y="1382"/>
                    <a:pt x="2695" y="1388"/>
                    <a:pt x="2729" y="1388"/>
                  </a:cubicBezTo>
                  <a:cubicBezTo>
                    <a:pt x="2979" y="1388"/>
                    <a:pt x="3103" y="1042"/>
                    <a:pt x="2859" y="972"/>
                  </a:cubicBezTo>
                  <a:lnTo>
                    <a:pt x="482" y="21"/>
                  </a:lnTo>
                  <a:cubicBezTo>
                    <a:pt x="449" y="7"/>
                    <a:pt x="417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6920962" y="1439428"/>
              <a:ext cx="157409" cy="228781"/>
            </a:xfrm>
            <a:custGeom>
              <a:avLst/>
              <a:gdLst/>
              <a:ahLst/>
              <a:cxnLst/>
              <a:rect l="l" t="t" r="r" b="b"/>
              <a:pathLst>
                <a:path w="1363" h="1981" extrusionOk="0">
                  <a:moveTo>
                    <a:pt x="270" y="1"/>
                  </a:moveTo>
                  <a:cubicBezTo>
                    <a:pt x="131" y="1"/>
                    <a:pt x="0" y="126"/>
                    <a:pt x="54" y="288"/>
                  </a:cubicBezTo>
                  <a:cubicBezTo>
                    <a:pt x="252" y="843"/>
                    <a:pt x="530" y="1398"/>
                    <a:pt x="886" y="1913"/>
                  </a:cubicBezTo>
                  <a:cubicBezTo>
                    <a:pt x="934" y="1961"/>
                    <a:pt x="989" y="1981"/>
                    <a:pt x="1043" y="1981"/>
                  </a:cubicBezTo>
                  <a:cubicBezTo>
                    <a:pt x="1210" y="1981"/>
                    <a:pt x="1363" y="1785"/>
                    <a:pt x="1243" y="1635"/>
                  </a:cubicBezTo>
                  <a:cubicBezTo>
                    <a:pt x="926" y="1160"/>
                    <a:pt x="648" y="645"/>
                    <a:pt x="450" y="90"/>
                  </a:cubicBezTo>
                  <a:cubicBezTo>
                    <a:pt x="400" y="28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7245016" y="1392541"/>
              <a:ext cx="85807" cy="178197"/>
            </a:xfrm>
            <a:custGeom>
              <a:avLst/>
              <a:gdLst/>
              <a:ahLst/>
              <a:cxnLst/>
              <a:rect l="l" t="t" r="r" b="b"/>
              <a:pathLst>
                <a:path w="743" h="1543" extrusionOk="0">
                  <a:moveTo>
                    <a:pt x="236" y="0"/>
                  </a:moveTo>
                  <a:cubicBezTo>
                    <a:pt x="113" y="0"/>
                    <a:pt x="0" y="90"/>
                    <a:pt x="21" y="259"/>
                  </a:cubicBezTo>
                  <a:cubicBezTo>
                    <a:pt x="61" y="615"/>
                    <a:pt x="180" y="1011"/>
                    <a:pt x="259" y="1368"/>
                  </a:cubicBezTo>
                  <a:cubicBezTo>
                    <a:pt x="290" y="1492"/>
                    <a:pt x="375" y="1543"/>
                    <a:pt x="463" y="1543"/>
                  </a:cubicBezTo>
                  <a:cubicBezTo>
                    <a:pt x="600" y="1543"/>
                    <a:pt x="743" y="1418"/>
                    <a:pt x="695" y="1249"/>
                  </a:cubicBezTo>
                  <a:cubicBezTo>
                    <a:pt x="615" y="892"/>
                    <a:pt x="536" y="536"/>
                    <a:pt x="496" y="219"/>
                  </a:cubicBezTo>
                  <a:cubicBezTo>
                    <a:pt x="459" y="70"/>
                    <a:pt x="344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36" name="Google Shape;736;p32"/>
          <p:cNvSpPr/>
          <p:nvPr/>
        </p:nvSpPr>
        <p:spPr>
          <a:xfrm>
            <a:off x="7966031" y="4679101"/>
            <a:ext cx="463372" cy="34370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7" name="Google Shape;737;p32"/>
          <p:cNvSpPr/>
          <p:nvPr/>
        </p:nvSpPr>
        <p:spPr>
          <a:xfrm rot="2958650">
            <a:off x="8807672" y="4222369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8" name="Google Shape;738;p32"/>
          <p:cNvSpPr/>
          <p:nvPr/>
        </p:nvSpPr>
        <p:spPr>
          <a:xfrm rot="2958650">
            <a:off x="8768763" y="4069785"/>
            <a:ext cx="93398" cy="8616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9" name="Google Shape;739;p32"/>
          <p:cNvSpPr/>
          <p:nvPr/>
        </p:nvSpPr>
        <p:spPr>
          <a:xfrm rot="2958650">
            <a:off x="8478692" y="417596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0" name="Google Shape;740;p32"/>
          <p:cNvSpPr/>
          <p:nvPr/>
        </p:nvSpPr>
        <p:spPr>
          <a:xfrm rot="3595183">
            <a:off x="276757" y="735840"/>
            <a:ext cx="424747" cy="27157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1" name="Google Shape;741;p32"/>
          <p:cNvSpPr/>
          <p:nvPr/>
        </p:nvSpPr>
        <p:spPr>
          <a:xfrm>
            <a:off x="35108" y="856845"/>
            <a:ext cx="172913" cy="208346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2" name="Google Shape;742;p32"/>
          <p:cNvGrpSpPr/>
          <p:nvPr/>
        </p:nvGrpSpPr>
        <p:grpSpPr>
          <a:xfrm>
            <a:off x="919296" y="206958"/>
            <a:ext cx="244753" cy="251717"/>
            <a:chOff x="6109266" y="2958701"/>
            <a:chExt cx="158099" cy="163114"/>
          </a:xfrm>
        </p:grpSpPr>
        <p:sp>
          <p:nvSpPr>
            <p:cNvPr id="743" name="Google Shape;743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46" name="Google Shape;746;p32"/>
          <p:cNvSpPr/>
          <p:nvPr/>
        </p:nvSpPr>
        <p:spPr>
          <a:xfrm rot="1691686">
            <a:off x="239205" y="1050150"/>
            <a:ext cx="137274" cy="165623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7" name="Google Shape;747;p32"/>
          <p:cNvGrpSpPr/>
          <p:nvPr/>
        </p:nvGrpSpPr>
        <p:grpSpPr>
          <a:xfrm>
            <a:off x="37599" y="43167"/>
            <a:ext cx="807946" cy="651172"/>
            <a:chOff x="309089" y="220930"/>
            <a:chExt cx="808270" cy="653525"/>
          </a:xfrm>
        </p:grpSpPr>
        <p:grpSp>
          <p:nvGrpSpPr>
            <p:cNvPr id="748" name="Google Shape;748;p32"/>
            <p:cNvGrpSpPr/>
            <p:nvPr/>
          </p:nvGrpSpPr>
          <p:grpSpPr>
            <a:xfrm>
              <a:off x="309089" y="296007"/>
              <a:ext cx="808270" cy="578448"/>
              <a:chOff x="4380536" y="-47226"/>
              <a:chExt cx="1409363" cy="1008628"/>
            </a:xfrm>
          </p:grpSpPr>
          <p:sp>
            <p:nvSpPr>
              <p:cNvPr id="749" name="Google Shape;749;p32"/>
              <p:cNvSpPr/>
              <p:nvPr/>
            </p:nvSpPr>
            <p:spPr>
              <a:xfrm>
                <a:off x="4794455" y="120049"/>
                <a:ext cx="827915" cy="68693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8283" extrusionOk="0">
                    <a:moveTo>
                      <a:pt x="5792" y="1"/>
                    </a:moveTo>
                    <a:cubicBezTo>
                      <a:pt x="5229" y="1"/>
                      <a:pt x="4644" y="97"/>
                      <a:pt x="4041" y="281"/>
                    </a:cubicBezTo>
                    <a:cubicBezTo>
                      <a:pt x="3962" y="321"/>
                      <a:pt x="3843" y="439"/>
                      <a:pt x="3843" y="519"/>
                    </a:cubicBezTo>
                    <a:cubicBezTo>
                      <a:pt x="3803" y="994"/>
                      <a:pt x="3764" y="1469"/>
                      <a:pt x="3803" y="1905"/>
                    </a:cubicBezTo>
                    <a:cubicBezTo>
                      <a:pt x="3803" y="2420"/>
                      <a:pt x="4041" y="2895"/>
                      <a:pt x="4477" y="3173"/>
                    </a:cubicBezTo>
                    <a:cubicBezTo>
                      <a:pt x="4634" y="3308"/>
                      <a:pt x="4842" y="3379"/>
                      <a:pt x="5059" y="3379"/>
                    </a:cubicBezTo>
                    <a:cubicBezTo>
                      <a:pt x="5223" y="3379"/>
                      <a:pt x="5392" y="3337"/>
                      <a:pt x="5546" y="3252"/>
                    </a:cubicBezTo>
                    <a:cubicBezTo>
                      <a:pt x="5744" y="3173"/>
                      <a:pt x="5823" y="2935"/>
                      <a:pt x="5744" y="2737"/>
                    </a:cubicBezTo>
                    <a:cubicBezTo>
                      <a:pt x="5685" y="2590"/>
                      <a:pt x="5561" y="2509"/>
                      <a:pt x="5420" y="2509"/>
                    </a:cubicBezTo>
                    <a:cubicBezTo>
                      <a:pt x="5371" y="2509"/>
                      <a:pt x="5320" y="2518"/>
                      <a:pt x="5269" y="2539"/>
                    </a:cubicBezTo>
                    <a:cubicBezTo>
                      <a:pt x="5190" y="2618"/>
                      <a:pt x="5110" y="2737"/>
                      <a:pt x="4992" y="2895"/>
                    </a:cubicBezTo>
                    <a:cubicBezTo>
                      <a:pt x="4912" y="2777"/>
                      <a:pt x="4754" y="2658"/>
                      <a:pt x="4754" y="2578"/>
                    </a:cubicBezTo>
                    <a:cubicBezTo>
                      <a:pt x="4754" y="2420"/>
                      <a:pt x="4833" y="2262"/>
                      <a:pt x="4992" y="2182"/>
                    </a:cubicBezTo>
                    <a:cubicBezTo>
                      <a:pt x="5115" y="2100"/>
                      <a:pt x="5258" y="2060"/>
                      <a:pt x="5401" y="2060"/>
                    </a:cubicBezTo>
                    <a:cubicBezTo>
                      <a:pt x="5672" y="2060"/>
                      <a:pt x="5945" y="2201"/>
                      <a:pt x="6101" y="2460"/>
                    </a:cubicBezTo>
                    <a:cubicBezTo>
                      <a:pt x="6338" y="2856"/>
                      <a:pt x="6219" y="3371"/>
                      <a:pt x="5823" y="3608"/>
                    </a:cubicBezTo>
                    <a:cubicBezTo>
                      <a:pt x="5589" y="3753"/>
                      <a:pt x="5329" y="3823"/>
                      <a:pt x="5071" y="3823"/>
                    </a:cubicBezTo>
                    <a:cubicBezTo>
                      <a:pt x="4763" y="3823"/>
                      <a:pt x="4458" y="3723"/>
                      <a:pt x="4199" y="3529"/>
                    </a:cubicBezTo>
                    <a:cubicBezTo>
                      <a:pt x="3645" y="3133"/>
                      <a:pt x="3328" y="2539"/>
                      <a:pt x="3328" y="1865"/>
                    </a:cubicBezTo>
                    <a:lnTo>
                      <a:pt x="3328" y="677"/>
                    </a:lnTo>
                    <a:cubicBezTo>
                      <a:pt x="2852" y="954"/>
                      <a:pt x="2417" y="1271"/>
                      <a:pt x="2021" y="1628"/>
                    </a:cubicBezTo>
                    <a:cubicBezTo>
                      <a:pt x="1149" y="2380"/>
                      <a:pt x="515" y="3450"/>
                      <a:pt x="317" y="4599"/>
                    </a:cubicBezTo>
                    <a:cubicBezTo>
                      <a:pt x="0" y="5866"/>
                      <a:pt x="476" y="7213"/>
                      <a:pt x="1585" y="7966"/>
                    </a:cubicBezTo>
                    <a:cubicBezTo>
                      <a:pt x="1694" y="8056"/>
                      <a:pt x="1786" y="8106"/>
                      <a:pt x="1873" y="8106"/>
                    </a:cubicBezTo>
                    <a:cubicBezTo>
                      <a:pt x="1976" y="8106"/>
                      <a:pt x="2072" y="8037"/>
                      <a:pt x="2179" y="7887"/>
                    </a:cubicBezTo>
                    <a:cubicBezTo>
                      <a:pt x="2337" y="7688"/>
                      <a:pt x="2496" y="7490"/>
                      <a:pt x="2615" y="7253"/>
                    </a:cubicBezTo>
                    <a:cubicBezTo>
                      <a:pt x="2892" y="6777"/>
                      <a:pt x="2971" y="6262"/>
                      <a:pt x="2932" y="5708"/>
                    </a:cubicBezTo>
                    <a:cubicBezTo>
                      <a:pt x="2932" y="5273"/>
                      <a:pt x="2566" y="4960"/>
                      <a:pt x="2179" y="4960"/>
                    </a:cubicBezTo>
                    <a:cubicBezTo>
                      <a:pt x="2073" y="4960"/>
                      <a:pt x="1965" y="4983"/>
                      <a:pt x="1862" y="5034"/>
                    </a:cubicBezTo>
                    <a:cubicBezTo>
                      <a:pt x="1664" y="5153"/>
                      <a:pt x="1585" y="5391"/>
                      <a:pt x="1704" y="5589"/>
                    </a:cubicBezTo>
                    <a:cubicBezTo>
                      <a:pt x="1760" y="5659"/>
                      <a:pt x="1806" y="5685"/>
                      <a:pt x="1849" y="5685"/>
                    </a:cubicBezTo>
                    <a:cubicBezTo>
                      <a:pt x="1928" y="5685"/>
                      <a:pt x="1998" y="5601"/>
                      <a:pt x="2100" y="5549"/>
                    </a:cubicBezTo>
                    <a:cubicBezTo>
                      <a:pt x="2179" y="5510"/>
                      <a:pt x="2298" y="5510"/>
                      <a:pt x="2377" y="5510"/>
                    </a:cubicBezTo>
                    <a:cubicBezTo>
                      <a:pt x="2377" y="5589"/>
                      <a:pt x="2456" y="5747"/>
                      <a:pt x="2377" y="5827"/>
                    </a:cubicBezTo>
                    <a:cubicBezTo>
                      <a:pt x="2276" y="6029"/>
                      <a:pt x="2062" y="6150"/>
                      <a:pt x="1849" y="6150"/>
                    </a:cubicBezTo>
                    <a:cubicBezTo>
                      <a:pt x="1728" y="6150"/>
                      <a:pt x="1606" y="6111"/>
                      <a:pt x="1506" y="6025"/>
                    </a:cubicBezTo>
                    <a:cubicBezTo>
                      <a:pt x="991" y="5668"/>
                      <a:pt x="1070" y="4916"/>
                      <a:pt x="1585" y="4638"/>
                    </a:cubicBezTo>
                    <a:cubicBezTo>
                      <a:pt x="1780" y="4525"/>
                      <a:pt x="1986" y="4473"/>
                      <a:pt x="2187" y="4473"/>
                    </a:cubicBezTo>
                    <a:cubicBezTo>
                      <a:pt x="2757" y="4473"/>
                      <a:pt x="3279" y="4894"/>
                      <a:pt x="3367" y="5510"/>
                    </a:cubicBezTo>
                    <a:cubicBezTo>
                      <a:pt x="3486" y="6223"/>
                      <a:pt x="3328" y="7015"/>
                      <a:pt x="2892" y="7609"/>
                    </a:cubicBezTo>
                    <a:cubicBezTo>
                      <a:pt x="2734" y="7847"/>
                      <a:pt x="2575" y="8085"/>
                      <a:pt x="2377" y="8283"/>
                    </a:cubicBezTo>
                    <a:cubicBezTo>
                      <a:pt x="2536" y="8283"/>
                      <a:pt x="2694" y="8283"/>
                      <a:pt x="2892" y="8243"/>
                    </a:cubicBezTo>
                    <a:cubicBezTo>
                      <a:pt x="3367" y="8085"/>
                      <a:pt x="3843" y="7807"/>
                      <a:pt x="4239" y="7411"/>
                    </a:cubicBezTo>
                    <a:cubicBezTo>
                      <a:pt x="4477" y="7253"/>
                      <a:pt x="4754" y="7094"/>
                      <a:pt x="5031" y="6975"/>
                    </a:cubicBezTo>
                    <a:cubicBezTo>
                      <a:pt x="5665" y="6698"/>
                      <a:pt x="6299" y="6500"/>
                      <a:pt x="7012" y="6262"/>
                    </a:cubicBezTo>
                    <a:cubicBezTo>
                      <a:pt x="6853" y="6064"/>
                      <a:pt x="6972" y="5985"/>
                      <a:pt x="7091" y="5866"/>
                    </a:cubicBezTo>
                    <a:cubicBezTo>
                      <a:pt x="7408" y="5668"/>
                      <a:pt x="7646" y="5351"/>
                      <a:pt x="7844" y="4995"/>
                    </a:cubicBezTo>
                    <a:cubicBezTo>
                      <a:pt x="7883" y="4876"/>
                      <a:pt x="7962" y="4757"/>
                      <a:pt x="8002" y="4638"/>
                    </a:cubicBezTo>
                    <a:cubicBezTo>
                      <a:pt x="8121" y="4361"/>
                      <a:pt x="8042" y="4084"/>
                      <a:pt x="7804" y="3925"/>
                    </a:cubicBezTo>
                    <a:cubicBezTo>
                      <a:pt x="7727" y="3849"/>
                      <a:pt x="7650" y="3819"/>
                      <a:pt x="7574" y="3819"/>
                    </a:cubicBezTo>
                    <a:cubicBezTo>
                      <a:pt x="7452" y="3819"/>
                      <a:pt x="7331" y="3892"/>
                      <a:pt x="7210" y="3965"/>
                    </a:cubicBezTo>
                    <a:cubicBezTo>
                      <a:pt x="6695" y="4203"/>
                      <a:pt x="6695" y="4282"/>
                      <a:pt x="7091" y="4678"/>
                    </a:cubicBezTo>
                    <a:cubicBezTo>
                      <a:pt x="7131" y="4757"/>
                      <a:pt x="7170" y="4836"/>
                      <a:pt x="7170" y="4916"/>
                    </a:cubicBezTo>
                    <a:cubicBezTo>
                      <a:pt x="7141" y="4974"/>
                      <a:pt x="7049" y="5010"/>
                      <a:pt x="6985" y="5010"/>
                    </a:cubicBezTo>
                    <a:cubicBezTo>
                      <a:pt x="6962" y="5010"/>
                      <a:pt x="6943" y="5005"/>
                      <a:pt x="6933" y="4995"/>
                    </a:cubicBezTo>
                    <a:cubicBezTo>
                      <a:pt x="6734" y="4836"/>
                      <a:pt x="6576" y="4678"/>
                      <a:pt x="6457" y="4440"/>
                    </a:cubicBezTo>
                    <a:cubicBezTo>
                      <a:pt x="6338" y="4203"/>
                      <a:pt x="6418" y="3925"/>
                      <a:pt x="6655" y="3767"/>
                    </a:cubicBezTo>
                    <a:cubicBezTo>
                      <a:pt x="6853" y="3648"/>
                      <a:pt x="7051" y="3529"/>
                      <a:pt x="7289" y="3450"/>
                    </a:cubicBezTo>
                    <a:cubicBezTo>
                      <a:pt x="7398" y="3402"/>
                      <a:pt x="7511" y="3379"/>
                      <a:pt x="7620" y="3379"/>
                    </a:cubicBezTo>
                    <a:cubicBezTo>
                      <a:pt x="7869" y="3379"/>
                      <a:pt x="8102" y="3495"/>
                      <a:pt x="8240" y="3688"/>
                    </a:cubicBezTo>
                    <a:cubicBezTo>
                      <a:pt x="8517" y="4005"/>
                      <a:pt x="8557" y="4440"/>
                      <a:pt x="8398" y="4757"/>
                    </a:cubicBezTo>
                    <a:cubicBezTo>
                      <a:pt x="8160" y="5233"/>
                      <a:pt x="7883" y="5629"/>
                      <a:pt x="7606" y="6104"/>
                    </a:cubicBezTo>
                    <a:cubicBezTo>
                      <a:pt x="8081" y="5866"/>
                      <a:pt x="8517" y="5589"/>
                      <a:pt x="8953" y="5312"/>
                    </a:cubicBezTo>
                    <a:cubicBezTo>
                      <a:pt x="9388" y="4995"/>
                      <a:pt x="9666" y="4559"/>
                      <a:pt x="9785" y="4084"/>
                    </a:cubicBezTo>
                    <a:cubicBezTo>
                      <a:pt x="9983" y="3054"/>
                      <a:pt x="9666" y="1984"/>
                      <a:pt x="8874" y="1271"/>
                    </a:cubicBezTo>
                    <a:cubicBezTo>
                      <a:pt x="7972" y="397"/>
                      <a:pt x="6929" y="1"/>
                      <a:pt x="5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>
                <a:off x="4610510" y="130167"/>
                <a:ext cx="459944" cy="702936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476" extrusionOk="0">
                    <a:moveTo>
                      <a:pt x="5387" y="1"/>
                    </a:moveTo>
                    <a:cubicBezTo>
                      <a:pt x="5348" y="1"/>
                      <a:pt x="5308" y="1"/>
                      <a:pt x="5269" y="40"/>
                    </a:cubicBezTo>
                    <a:cubicBezTo>
                      <a:pt x="3288" y="674"/>
                      <a:pt x="1624" y="2060"/>
                      <a:pt x="673" y="3883"/>
                    </a:cubicBezTo>
                    <a:cubicBezTo>
                      <a:pt x="0" y="4992"/>
                      <a:pt x="0" y="6338"/>
                      <a:pt x="673" y="7448"/>
                    </a:cubicBezTo>
                    <a:cubicBezTo>
                      <a:pt x="1083" y="8103"/>
                      <a:pt x="1794" y="8476"/>
                      <a:pt x="2533" y="8476"/>
                    </a:cubicBezTo>
                    <a:cubicBezTo>
                      <a:pt x="2866" y="8476"/>
                      <a:pt x="3205" y="8400"/>
                      <a:pt x="3526" y="8240"/>
                    </a:cubicBezTo>
                    <a:lnTo>
                      <a:pt x="3526" y="8200"/>
                    </a:lnTo>
                    <a:lnTo>
                      <a:pt x="3288" y="8042"/>
                    </a:lnTo>
                    <a:cubicBezTo>
                      <a:pt x="2535" y="7448"/>
                      <a:pt x="2060" y="6537"/>
                      <a:pt x="2020" y="5586"/>
                    </a:cubicBezTo>
                    <a:cubicBezTo>
                      <a:pt x="1901" y="3566"/>
                      <a:pt x="2852" y="2060"/>
                      <a:pt x="4357" y="832"/>
                    </a:cubicBezTo>
                    <a:cubicBezTo>
                      <a:pt x="4714" y="555"/>
                      <a:pt x="5110" y="317"/>
                      <a:pt x="5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>
                <a:off x="5655134" y="130167"/>
                <a:ext cx="134765" cy="82186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991" extrusionOk="0">
                    <a:moveTo>
                      <a:pt x="1427" y="1"/>
                    </a:moveTo>
                    <a:cubicBezTo>
                      <a:pt x="1308" y="1"/>
                      <a:pt x="1229" y="40"/>
                      <a:pt x="1150" y="119"/>
                    </a:cubicBezTo>
                    <a:cubicBezTo>
                      <a:pt x="793" y="278"/>
                      <a:pt x="476" y="436"/>
                      <a:pt x="159" y="595"/>
                    </a:cubicBezTo>
                    <a:cubicBezTo>
                      <a:pt x="120" y="634"/>
                      <a:pt x="1" y="753"/>
                      <a:pt x="40" y="832"/>
                    </a:cubicBezTo>
                    <a:cubicBezTo>
                      <a:pt x="40" y="872"/>
                      <a:pt x="159" y="951"/>
                      <a:pt x="199" y="991"/>
                    </a:cubicBezTo>
                    <a:cubicBezTo>
                      <a:pt x="714" y="872"/>
                      <a:pt x="1189" y="634"/>
                      <a:pt x="1585" y="278"/>
                    </a:cubicBezTo>
                    <a:cubicBezTo>
                      <a:pt x="1625" y="238"/>
                      <a:pt x="1625" y="159"/>
                      <a:pt x="1625" y="80"/>
                    </a:cubicBezTo>
                    <a:cubicBezTo>
                      <a:pt x="1546" y="1"/>
                      <a:pt x="1466" y="1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>
                <a:off x="4571033" y="59343"/>
                <a:ext cx="1094046" cy="812407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9796" extrusionOk="0">
                    <a:moveTo>
                      <a:pt x="8448" y="755"/>
                    </a:moveTo>
                    <a:cubicBezTo>
                      <a:pt x="9588" y="755"/>
                      <a:pt x="10640" y="1168"/>
                      <a:pt x="11568" y="2043"/>
                    </a:cubicBezTo>
                    <a:cubicBezTo>
                      <a:pt x="12320" y="2716"/>
                      <a:pt x="12677" y="3786"/>
                      <a:pt x="12479" y="4816"/>
                    </a:cubicBezTo>
                    <a:cubicBezTo>
                      <a:pt x="12360" y="5291"/>
                      <a:pt x="12082" y="5727"/>
                      <a:pt x="11647" y="6044"/>
                    </a:cubicBezTo>
                    <a:cubicBezTo>
                      <a:pt x="11211" y="6321"/>
                      <a:pt x="10775" y="6598"/>
                      <a:pt x="10300" y="6836"/>
                    </a:cubicBezTo>
                    <a:cubicBezTo>
                      <a:pt x="10577" y="6361"/>
                      <a:pt x="10854" y="5965"/>
                      <a:pt x="11092" y="5489"/>
                    </a:cubicBezTo>
                    <a:cubicBezTo>
                      <a:pt x="11251" y="5133"/>
                      <a:pt x="11211" y="4737"/>
                      <a:pt x="10934" y="4420"/>
                    </a:cubicBezTo>
                    <a:cubicBezTo>
                      <a:pt x="10796" y="4227"/>
                      <a:pt x="10563" y="4111"/>
                      <a:pt x="10314" y="4111"/>
                    </a:cubicBezTo>
                    <a:cubicBezTo>
                      <a:pt x="10205" y="4111"/>
                      <a:pt x="10092" y="4134"/>
                      <a:pt x="9983" y="4182"/>
                    </a:cubicBezTo>
                    <a:cubicBezTo>
                      <a:pt x="9785" y="4261"/>
                      <a:pt x="9547" y="4380"/>
                      <a:pt x="9349" y="4499"/>
                    </a:cubicBezTo>
                    <a:cubicBezTo>
                      <a:pt x="9151" y="4657"/>
                      <a:pt x="9032" y="4935"/>
                      <a:pt x="9151" y="5172"/>
                    </a:cubicBezTo>
                    <a:cubicBezTo>
                      <a:pt x="9270" y="5370"/>
                      <a:pt x="9428" y="5568"/>
                      <a:pt x="9627" y="5727"/>
                    </a:cubicBezTo>
                    <a:cubicBezTo>
                      <a:pt x="9627" y="5727"/>
                      <a:pt x="9825" y="5727"/>
                      <a:pt x="9864" y="5648"/>
                    </a:cubicBezTo>
                    <a:cubicBezTo>
                      <a:pt x="9864" y="5568"/>
                      <a:pt x="9864" y="5450"/>
                      <a:pt x="9785" y="5410"/>
                    </a:cubicBezTo>
                    <a:cubicBezTo>
                      <a:pt x="9428" y="5014"/>
                      <a:pt x="9428" y="4895"/>
                      <a:pt x="9904" y="4697"/>
                    </a:cubicBezTo>
                    <a:cubicBezTo>
                      <a:pt x="10033" y="4619"/>
                      <a:pt x="10163" y="4541"/>
                      <a:pt x="10293" y="4541"/>
                    </a:cubicBezTo>
                    <a:cubicBezTo>
                      <a:pt x="10361" y="4541"/>
                      <a:pt x="10430" y="4563"/>
                      <a:pt x="10498" y="4618"/>
                    </a:cubicBezTo>
                    <a:cubicBezTo>
                      <a:pt x="10736" y="4816"/>
                      <a:pt x="10815" y="5093"/>
                      <a:pt x="10696" y="5370"/>
                    </a:cubicBezTo>
                    <a:cubicBezTo>
                      <a:pt x="10656" y="5489"/>
                      <a:pt x="10577" y="5608"/>
                      <a:pt x="10538" y="5727"/>
                    </a:cubicBezTo>
                    <a:cubicBezTo>
                      <a:pt x="10340" y="6083"/>
                      <a:pt x="10102" y="6400"/>
                      <a:pt x="9785" y="6638"/>
                    </a:cubicBezTo>
                    <a:cubicBezTo>
                      <a:pt x="9666" y="6717"/>
                      <a:pt x="9547" y="6796"/>
                      <a:pt x="9706" y="6994"/>
                    </a:cubicBezTo>
                    <a:cubicBezTo>
                      <a:pt x="9032" y="7232"/>
                      <a:pt x="8359" y="7470"/>
                      <a:pt x="7725" y="7707"/>
                    </a:cubicBezTo>
                    <a:cubicBezTo>
                      <a:pt x="7448" y="7826"/>
                      <a:pt x="7171" y="7985"/>
                      <a:pt x="6933" y="8183"/>
                    </a:cubicBezTo>
                    <a:cubicBezTo>
                      <a:pt x="6537" y="8539"/>
                      <a:pt x="6101" y="8817"/>
                      <a:pt x="5586" y="9015"/>
                    </a:cubicBezTo>
                    <a:cubicBezTo>
                      <a:pt x="5428" y="9015"/>
                      <a:pt x="5269" y="9054"/>
                      <a:pt x="5071" y="9054"/>
                    </a:cubicBezTo>
                    <a:cubicBezTo>
                      <a:pt x="5269" y="8817"/>
                      <a:pt x="5428" y="8619"/>
                      <a:pt x="5586" y="8381"/>
                    </a:cubicBezTo>
                    <a:cubicBezTo>
                      <a:pt x="6022" y="7747"/>
                      <a:pt x="6180" y="6994"/>
                      <a:pt x="6061" y="6242"/>
                    </a:cubicBezTo>
                    <a:cubicBezTo>
                      <a:pt x="5973" y="5622"/>
                      <a:pt x="5445" y="5222"/>
                      <a:pt x="4886" y="5222"/>
                    </a:cubicBezTo>
                    <a:cubicBezTo>
                      <a:pt x="4695" y="5222"/>
                      <a:pt x="4500" y="5269"/>
                      <a:pt x="4318" y="5370"/>
                    </a:cubicBezTo>
                    <a:cubicBezTo>
                      <a:pt x="3764" y="5687"/>
                      <a:pt x="3724" y="6400"/>
                      <a:pt x="4200" y="6796"/>
                    </a:cubicBezTo>
                    <a:cubicBezTo>
                      <a:pt x="4313" y="6867"/>
                      <a:pt x="4436" y="6902"/>
                      <a:pt x="4557" y="6902"/>
                    </a:cubicBezTo>
                    <a:cubicBezTo>
                      <a:pt x="4774" y="6902"/>
                      <a:pt x="4983" y="6788"/>
                      <a:pt x="5111" y="6559"/>
                    </a:cubicBezTo>
                    <a:cubicBezTo>
                      <a:pt x="5150" y="6479"/>
                      <a:pt x="5111" y="6361"/>
                      <a:pt x="5111" y="6242"/>
                    </a:cubicBezTo>
                    <a:cubicBezTo>
                      <a:pt x="4992" y="6242"/>
                      <a:pt x="4913" y="6242"/>
                      <a:pt x="4794" y="6281"/>
                    </a:cubicBezTo>
                    <a:cubicBezTo>
                      <a:pt x="4717" y="6333"/>
                      <a:pt x="4640" y="6434"/>
                      <a:pt x="4563" y="6434"/>
                    </a:cubicBezTo>
                    <a:cubicBezTo>
                      <a:pt x="4521" y="6434"/>
                      <a:pt x="4479" y="6405"/>
                      <a:pt x="4437" y="6321"/>
                    </a:cubicBezTo>
                    <a:cubicBezTo>
                      <a:pt x="4279" y="6163"/>
                      <a:pt x="4358" y="5885"/>
                      <a:pt x="4556" y="5806"/>
                    </a:cubicBezTo>
                    <a:cubicBezTo>
                      <a:pt x="4669" y="5740"/>
                      <a:pt x="4789" y="5710"/>
                      <a:pt x="4907" y="5710"/>
                    </a:cubicBezTo>
                    <a:cubicBezTo>
                      <a:pt x="5283" y="5710"/>
                      <a:pt x="5635" y="6017"/>
                      <a:pt x="5665" y="6440"/>
                    </a:cubicBezTo>
                    <a:cubicBezTo>
                      <a:pt x="5705" y="6994"/>
                      <a:pt x="5586" y="7509"/>
                      <a:pt x="5348" y="7985"/>
                    </a:cubicBezTo>
                    <a:cubicBezTo>
                      <a:pt x="5190" y="8222"/>
                      <a:pt x="5071" y="8420"/>
                      <a:pt x="4913" y="8619"/>
                    </a:cubicBezTo>
                    <a:cubicBezTo>
                      <a:pt x="4784" y="8769"/>
                      <a:pt x="4690" y="8838"/>
                      <a:pt x="4587" y="8838"/>
                    </a:cubicBezTo>
                    <a:cubicBezTo>
                      <a:pt x="4500" y="8838"/>
                      <a:pt x="4406" y="8788"/>
                      <a:pt x="4279" y="8698"/>
                    </a:cubicBezTo>
                    <a:cubicBezTo>
                      <a:pt x="3209" y="7945"/>
                      <a:pt x="2694" y="6638"/>
                      <a:pt x="3011" y="5370"/>
                    </a:cubicBezTo>
                    <a:cubicBezTo>
                      <a:pt x="3249" y="4182"/>
                      <a:pt x="3843" y="3152"/>
                      <a:pt x="4715" y="2360"/>
                    </a:cubicBezTo>
                    <a:cubicBezTo>
                      <a:pt x="5150" y="2003"/>
                      <a:pt x="5546" y="1686"/>
                      <a:pt x="6022" y="1409"/>
                    </a:cubicBezTo>
                    <a:lnTo>
                      <a:pt x="6022" y="2597"/>
                    </a:lnTo>
                    <a:cubicBezTo>
                      <a:pt x="6022" y="3271"/>
                      <a:pt x="6339" y="3865"/>
                      <a:pt x="6893" y="4261"/>
                    </a:cubicBezTo>
                    <a:cubicBezTo>
                      <a:pt x="7130" y="4455"/>
                      <a:pt x="7438" y="4555"/>
                      <a:pt x="7752" y="4555"/>
                    </a:cubicBezTo>
                    <a:cubicBezTo>
                      <a:pt x="8015" y="4555"/>
                      <a:pt x="8283" y="4485"/>
                      <a:pt x="8517" y="4340"/>
                    </a:cubicBezTo>
                    <a:cubicBezTo>
                      <a:pt x="8913" y="4103"/>
                      <a:pt x="9032" y="3588"/>
                      <a:pt x="8795" y="3192"/>
                    </a:cubicBezTo>
                    <a:cubicBezTo>
                      <a:pt x="8639" y="2933"/>
                      <a:pt x="8366" y="2792"/>
                      <a:pt x="8084" y="2792"/>
                    </a:cubicBezTo>
                    <a:cubicBezTo>
                      <a:pt x="7935" y="2792"/>
                      <a:pt x="7783" y="2832"/>
                      <a:pt x="7646" y="2914"/>
                    </a:cubicBezTo>
                    <a:cubicBezTo>
                      <a:pt x="7527" y="2994"/>
                      <a:pt x="7448" y="3152"/>
                      <a:pt x="7448" y="3310"/>
                    </a:cubicBezTo>
                    <a:cubicBezTo>
                      <a:pt x="7448" y="3390"/>
                      <a:pt x="7606" y="3509"/>
                      <a:pt x="7686" y="3627"/>
                    </a:cubicBezTo>
                    <a:cubicBezTo>
                      <a:pt x="7804" y="3469"/>
                      <a:pt x="7844" y="3310"/>
                      <a:pt x="7963" y="3271"/>
                    </a:cubicBezTo>
                    <a:cubicBezTo>
                      <a:pt x="8004" y="3250"/>
                      <a:pt x="8050" y="3241"/>
                      <a:pt x="8097" y="3241"/>
                    </a:cubicBezTo>
                    <a:cubicBezTo>
                      <a:pt x="8231" y="3241"/>
                      <a:pt x="8369" y="3322"/>
                      <a:pt x="8399" y="3469"/>
                    </a:cubicBezTo>
                    <a:cubicBezTo>
                      <a:pt x="8478" y="3667"/>
                      <a:pt x="8399" y="3905"/>
                      <a:pt x="8240" y="3984"/>
                    </a:cubicBezTo>
                    <a:cubicBezTo>
                      <a:pt x="8086" y="4069"/>
                      <a:pt x="7917" y="4111"/>
                      <a:pt x="7749" y="4111"/>
                    </a:cubicBezTo>
                    <a:cubicBezTo>
                      <a:pt x="7529" y="4111"/>
                      <a:pt x="7311" y="4040"/>
                      <a:pt x="7131" y="3905"/>
                    </a:cubicBezTo>
                    <a:cubicBezTo>
                      <a:pt x="6735" y="3627"/>
                      <a:pt x="6458" y="3152"/>
                      <a:pt x="6458" y="2637"/>
                    </a:cubicBezTo>
                    <a:cubicBezTo>
                      <a:pt x="6458" y="2201"/>
                      <a:pt x="6458" y="1726"/>
                      <a:pt x="6537" y="1290"/>
                    </a:cubicBezTo>
                    <a:cubicBezTo>
                      <a:pt x="6537" y="1211"/>
                      <a:pt x="6616" y="1092"/>
                      <a:pt x="6695" y="1053"/>
                    </a:cubicBezTo>
                    <a:cubicBezTo>
                      <a:pt x="7298" y="856"/>
                      <a:pt x="7884" y="755"/>
                      <a:pt x="8448" y="755"/>
                    </a:cubicBezTo>
                    <a:close/>
                    <a:moveTo>
                      <a:pt x="5982" y="855"/>
                    </a:moveTo>
                    <a:cubicBezTo>
                      <a:pt x="5586" y="1132"/>
                      <a:pt x="5190" y="1369"/>
                      <a:pt x="4833" y="1686"/>
                    </a:cubicBezTo>
                    <a:cubicBezTo>
                      <a:pt x="3328" y="2875"/>
                      <a:pt x="2377" y="4420"/>
                      <a:pt x="2496" y="6440"/>
                    </a:cubicBezTo>
                    <a:cubicBezTo>
                      <a:pt x="2536" y="7391"/>
                      <a:pt x="3011" y="8302"/>
                      <a:pt x="3764" y="8856"/>
                    </a:cubicBezTo>
                    <a:lnTo>
                      <a:pt x="3962" y="9054"/>
                    </a:lnTo>
                    <a:lnTo>
                      <a:pt x="3962" y="9094"/>
                    </a:lnTo>
                    <a:cubicBezTo>
                      <a:pt x="3657" y="9253"/>
                      <a:pt x="3328" y="9329"/>
                      <a:pt x="3003" y="9329"/>
                    </a:cubicBezTo>
                    <a:cubicBezTo>
                      <a:pt x="2274" y="9329"/>
                      <a:pt x="1560" y="8947"/>
                      <a:pt x="1149" y="8262"/>
                    </a:cubicBezTo>
                    <a:cubicBezTo>
                      <a:pt x="476" y="7192"/>
                      <a:pt x="476" y="5806"/>
                      <a:pt x="1149" y="4737"/>
                    </a:cubicBezTo>
                    <a:cubicBezTo>
                      <a:pt x="2100" y="2875"/>
                      <a:pt x="3764" y="1488"/>
                      <a:pt x="5745" y="855"/>
                    </a:cubicBezTo>
                    <a:close/>
                    <a:moveTo>
                      <a:pt x="7647" y="1"/>
                    </a:moveTo>
                    <a:cubicBezTo>
                      <a:pt x="7540" y="1"/>
                      <a:pt x="7431" y="23"/>
                      <a:pt x="7329" y="23"/>
                    </a:cubicBezTo>
                    <a:cubicBezTo>
                      <a:pt x="4715" y="340"/>
                      <a:pt x="2377" y="1805"/>
                      <a:pt x="991" y="4063"/>
                    </a:cubicBezTo>
                    <a:cubicBezTo>
                      <a:pt x="238" y="5093"/>
                      <a:pt x="1" y="6400"/>
                      <a:pt x="318" y="7628"/>
                    </a:cubicBezTo>
                    <a:cubicBezTo>
                      <a:pt x="669" y="8970"/>
                      <a:pt x="1690" y="9796"/>
                      <a:pt x="2902" y="9796"/>
                    </a:cubicBezTo>
                    <a:cubicBezTo>
                      <a:pt x="3194" y="9796"/>
                      <a:pt x="3497" y="9748"/>
                      <a:pt x="3804" y="9648"/>
                    </a:cubicBezTo>
                    <a:cubicBezTo>
                      <a:pt x="4002" y="9569"/>
                      <a:pt x="4200" y="9450"/>
                      <a:pt x="4437" y="9332"/>
                    </a:cubicBezTo>
                    <a:lnTo>
                      <a:pt x="4556" y="9371"/>
                    </a:lnTo>
                    <a:cubicBezTo>
                      <a:pt x="4801" y="9472"/>
                      <a:pt x="5051" y="9520"/>
                      <a:pt x="5298" y="9520"/>
                    </a:cubicBezTo>
                    <a:cubicBezTo>
                      <a:pt x="5732" y="9520"/>
                      <a:pt x="6158" y="9371"/>
                      <a:pt x="6537" y="9094"/>
                    </a:cubicBezTo>
                    <a:cubicBezTo>
                      <a:pt x="6814" y="8896"/>
                      <a:pt x="7091" y="8658"/>
                      <a:pt x="7369" y="8420"/>
                    </a:cubicBezTo>
                    <a:cubicBezTo>
                      <a:pt x="7487" y="8341"/>
                      <a:pt x="7606" y="8262"/>
                      <a:pt x="7725" y="8183"/>
                    </a:cubicBezTo>
                    <a:cubicBezTo>
                      <a:pt x="8517" y="7906"/>
                      <a:pt x="9349" y="7668"/>
                      <a:pt x="10141" y="7351"/>
                    </a:cubicBezTo>
                    <a:cubicBezTo>
                      <a:pt x="10696" y="7153"/>
                      <a:pt x="11251" y="6876"/>
                      <a:pt x="11726" y="6559"/>
                    </a:cubicBezTo>
                    <a:cubicBezTo>
                      <a:pt x="12360" y="6202"/>
                      <a:pt x="12795" y="5568"/>
                      <a:pt x="12914" y="4895"/>
                    </a:cubicBezTo>
                    <a:cubicBezTo>
                      <a:pt x="13192" y="3667"/>
                      <a:pt x="12795" y="2439"/>
                      <a:pt x="11884" y="1647"/>
                    </a:cubicBezTo>
                    <a:cubicBezTo>
                      <a:pt x="10894" y="617"/>
                      <a:pt x="9627" y="300"/>
                      <a:pt x="8280" y="221"/>
                    </a:cubicBezTo>
                    <a:lnTo>
                      <a:pt x="8042" y="221"/>
                    </a:lnTo>
                    <a:cubicBezTo>
                      <a:pt x="7929" y="40"/>
                      <a:pt x="7790" y="1"/>
                      <a:pt x="7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>
                <a:off x="5408740" y="-47226"/>
                <a:ext cx="65848" cy="12489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06" extrusionOk="0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4" name="Google Shape;754;p32"/>
              <p:cNvSpPr/>
              <p:nvPr/>
            </p:nvSpPr>
            <p:spPr>
              <a:xfrm>
                <a:off x="4771483" y="-34123"/>
                <a:ext cx="75634" cy="12497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507" extrusionOk="0">
                    <a:moveTo>
                      <a:pt x="79" y="1"/>
                    </a:moveTo>
                    <a:cubicBezTo>
                      <a:pt x="40" y="40"/>
                      <a:pt x="0" y="159"/>
                      <a:pt x="40" y="199"/>
                    </a:cubicBezTo>
                    <a:cubicBezTo>
                      <a:pt x="198" y="595"/>
                      <a:pt x="396" y="991"/>
                      <a:pt x="594" y="1348"/>
                    </a:cubicBezTo>
                    <a:cubicBezTo>
                      <a:pt x="673" y="1427"/>
                      <a:pt x="792" y="1467"/>
                      <a:pt x="911" y="1506"/>
                    </a:cubicBezTo>
                    <a:cubicBezTo>
                      <a:pt x="832" y="991"/>
                      <a:pt x="594" y="476"/>
                      <a:pt x="277" y="40"/>
                    </a:cubicBezTo>
                    <a:cubicBezTo>
                      <a:pt x="198" y="1"/>
                      <a:pt x="159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5" name="Google Shape;755;p32"/>
              <p:cNvSpPr/>
              <p:nvPr/>
            </p:nvSpPr>
            <p:spPr>
              <a:xfrm>
                <a:off x="4531640" y="882451"/>
                <a:ext cx="78952" cy="7895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2" extrusionOk="0">
                    <a:moveTo>
                      <a:pt x="674" y="1"/>
                    </a:moveTo>
                    <a:cubicBezTo>
                      <a:pt x="317" y="159"/>
                      <a:pt x="40" y="516"/>
                      <a:pt x="0" y="872"/>
                    </a:cubicBezTo>
                    <a:lnTo>
                      <a:pt x="80" y="951"/>
                    </a:lnTo>
                    <a:cubicBezTo>
                      <a:pt x="357" y="753"/>
                      <a:pt x="634" y="516"/>
                      <a:pt x="911" y="278"/>
                    </a:cubicBezTo>
                    <a:cubicBezTo>
                      <a:pt x="951" y="238"/>
                      <a:pt x="951" y="159"/>
                      <a:pt x="911" y="80"/>
                    </a:cubicBezTo>
                    <a:cubicBezTo>
                      <a:pt x="832" y="40"/>
                      <a:pt x="753" y="1"/>
                      <a:pt x="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6" name="Google Shape;756;p32"/>
              <p:cNvSpPr/>
              <p:nvPr/>
            </p:nvSpPr>
            <p:spPr>
              <a:xfrm>
                <a:off x="4475743" y="294457"/>
                <a:ext cx="144634" cy="4934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595" extrusionOk="0">
                    <a:moveTo>
                      <a:pt x="476" y="0"/>
                    </a:moveTo>
                    <a:cubicBezTo>
                      <a:pt x="318" y="0"/>
                      <a:pt x="159" y="0"/>
                      <a:pt x="41" y="40"/>
                    </a:cubicBezTo>
                    <a:cubicBezTo>
                      <a:pt x="41" y="79"/>
                      <a:pt x="1" y="119"/>
                      <a:pt x="1" y="159"/>
                    </a:cubicBezTo>
                    <a:cubicBezTo>
                      <a:pt x="80" y="198"/>
                      <a:pt x="159" y="277"/>
                      <a:pt x="239" y="317"/>
                    </a:cubicBezTo>
                    <a:cubicBezTo>
                      <a:pt x="635" y="396"/>
                      <a:pt x="1031" y="515"/>
                      <a:pt x="1467" y="594"/>
                    </a:cubicBezTo>
                    <a:cubicBezTo>
                      <a:pt x="1546" y="594"/>
                      <a:pt x="1665" y="515"/>
                      <a:pt x="1744" y="475"/>
                    </a:cubicBezTo>
                    <a:cubicBezTo>
                      <a:pt x="1665" y="396"/>
                      <a:pt x="1625" y="238"/>
                      <a:pt x="1506" y="238"/>
                    </a:cubicBezTo>
                    <a:cubicBezTo>
                      <a:pt x="1189" y="119"/>
                      <a:pt x="833" y="4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7" name="Google Shape;757;p32"/>
              <p:cNvSpPr/>
              <p:nvPr/>
            </p:nvSpPr>
            <p:spPr>
              <a:xfrm>
                <a:off x="4380536" y="567057"/>
                <a:ext cx="13476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1426" y="1"/>
                    </a:moveTo>
                    <a:cubicBezTo>
                      <a:pt x="1149" y="1"/>
                      <a:pt x="872" y="1"/>
                      <a:pt x="594" y="41"/>
                    </a:cubicBezTo>
                    <a:cubicBezTo>
                      <a:pt x="396" y="41"/>
                      <a:pt x="198" y="120"/>
                      <a:pt x="0" y="159"/>
                    </a:cubicBezTo>
                    <a:cubicBezTo>
                      <a:pt x="328" y="324"/>
                      <a:pt x="675" y="412"/>
                      <a:pt x="1028" y="412"/>
                    </a:cubicBezTo>
                    <a:cubicBezTo>
                      <a:pt x="1187" y="412"/>
                      <a:pt x="1346" y="394"/>
                      <a:pt x="1505" y="357"/>
                    </a:cubicBezTo>
                    <a:cubicBezTo>
                      <a:pt x="1545" y="318"/>
                      <a:pt x="1624" y="239"/>
                      <a:pt x="1585" y="199"/>
                    </a:cubicBezTo>
                    <a:cubicBezTo>
                      <a:pt x="1585" y="159"/>
                      <a:pt x="1505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58" name="Google Shape;758;p32"/>
            <p:cNvSpPr/>
            <p:nvPr/>
          </p:nvSpPr>
          <p:spPr>
            <a:xfrm rot="-821489">
              <a:off x="694339" y="224382"/>
              <a:ext cx="37764" cy="71628"/>
            </a:xfrm>
            <a:custGeom>
              <a:avLst/>
              <a:gdLst/>
              <a:ahLst/>
              <a:cxnLst/>
              <a:rect l="l" t="t" r="r" b="b"/>
              <a:pathLst>
                <a:path w="794" h="1506" extrusionOk="0">
                  <a:moveTo>
                    <a:pt x="714" y="0"/>
                  </a:moveTo>
                  <a:cubicBezTo>
                    <a:pt x="635" y="119"/>
                    <a:pt x="516" y="198"/>
                    <a:pt x="437" y="278"/>
                  </a:cubicBezTo>
                  <a:cubicBezTo>
                    <a:pt x="278" y="595"/>
                    <a:pt x="159" y="872"/>
                    <a:pt x="40" y="1189"/>
                  </a:cubicBezTo>
                  <a:cubicBezTo>
                    <a:pt x="1" y="1268"/>
                    <a:pt x="80" y="1387"/>
                    <a:pt x="80" y="1506"/>
                  </a:cubicBezTo>
                  <a:cubicBezTo>
                    <a:pt x="199" y="1466"/>
                    <a:pt x="357" y="1426"/>
                    <a:pt x="397" y="1347"/>
                  </a:cubicBezTo>
                  <a:cubicBezTo>
                    <a:pt x="555" y="991"/>
                    <a:pt x="674" y="674"/>
                    <a:pt x="753" y="357"/>
                  </a:cubicBezTo>
                  <a:cubicBezTo>
                    <a:pt x="793" y="238"/>
                    <a:pt x="793" y="119"/>
                    <a:pt x="753" y="4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59" name="Google Shape;759;p32"/>
          <p:cNvGrpSpPr/>
          <p:nvPr/>
        </p:nvGrpSpPr>
        <p:grpSpPr>
          <a:xfrm rot="438">
            <a:off x="157039" y="4329158"/>
            <a:ext cx="301594" cy="657139"/>
            <a:chOff x="3802335" y="3241869"/>
            <a:chExt cx="384392" cy="837867"/>
          </a:xfrm>
        </p:grpSpPr>
        <p:sp>
          <p:nvSpPr>
            <p:cNvPr id="760" name="Google Shape;760;p32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67" name="Google Shape;767;p32"/>
          <p:cNvGrpSpPr/>
          <p:nvPr/>
        </p:nvGrpSpPr>
        <p:grpSpPr>
          <a:xfrm flipH="1">
            <a:off x="8504992" y="351844"/>
            <a:ext cx="517889" cy="662049"/>
            <a:chOff x="4444590" y="1528318"/>
            <a:chExt cx="2618243" cy="3347064"/>
          </a:xfrm>
        </p:grpSpPr>
        <p:sp>
          <p:nvSpPr>
            <p:cNvPr id="768" name="Google Shape;768;p32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0" name="Google Shape;780;p32"/>
          <p:cNvGrpSpPr/>
          <p:nvPr/>
        </p:nvGrpSpPr>
        <p:grpSpPr>
          <a:xfrm rot="4320658">
            <a:off x="8308201" y="15431"/>
            <a:ext cx="244749" cy="251723"/>
            <a:chOff x="6109266" y="2958701"/>
            <a:chExt cx="158099" cy="163114"/>
          </a:xfrm>
        </p:grpSpPr>
        <p:sp>
          <p:nvSpPr>
            <p:cNvPr id="781" name="Google Shape;781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4" name="Google Shape;784;p32"/>
          <p:cNvGrpSpPr/>
          <p:nvPr/>
        </p:nvGrpSpPr>
        <p:grpSpPr>
          <a:xfrm>
            <a:off x="87255" y="4080528"/>
            <a:ext cx="268572" cy="248618"/>
            <a:chOff x="1412390" y="2258211"/>
            <a:chExt cx="620689" cy="574573"/>
          </a:xfrm>
        </p:grpSpPr>
        <p:sp>
          <p:nvSpPr>
            <p:cNvPr id="785" name="Google Shape;785;p32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88" name="Google Shape;788;p32"/>
          <p:cNvSpPr/>
          <p:nvPr/>
        </p:nvSpPr>
        <p:spPr>
          <a:xfrm>
            <a:off x="268775" y="3868979"/>
            <a:ext cx="345593" cy="25634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9" name="Google Shape;789;p32"/>
          <p:cNvSpPr/>
          <p:nvPr/>
        </p:nvSpPr>
        <p:spPr>
          <a:xfrm>
            <a:off x="982657" y="4797016"/>
            <a:ext cx="125516" cy="132435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0" name="Google Shape;790;p32"/>
          <p:cNvSpPr/>
          <p:nvPr/>
        </p:nvSpPr>
        <p:spPr>
          <a:xfrm>
            <a:off x="905073" y="4946608"/>
            <a:ext cx="76054" cy="70163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1" name="Google Shape;791;p32"/>
          <p:cNvSpPr/>
          <p:nvPr/>
        </p:nvSpPr>
        <p:spPr>
          <a:xfrm rot="-6435031">
            <a:off x="8685253" y="1065433"/>
            <a:ext cx="260437" cy="352922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2" name="Google Shape;792;p32"/>
          <p:cNvSpPr/>
          <p:nvPr/>
        </p:nvSpPr>
        <p:spPr>
          <a:xfrm>
            <a:off x="8156001" y="175854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3" name="Google Shape;793;p32"/>
          <p:cNvSpPr/>
          <p:nvPr/>
        </p:nvSpPr>
        <p:spPr>
          <a:xfrm>
            <a:off x="8098549" y="319483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4" name="Google Shape;794;p32"/>
          <p:cNvSpPr/>
          <p:nvPr/>
        </p:nvSpPr>
        <p:spPr>
          <a:xfrm rot="1790084">
            <a:off x="8738953" y="81612"/>
            <a:ext cx="331694" cy="280529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95" name="Google Shape;795;p32"/>
          <p:cNvGrpSpPr/>
          <p:nvPr/>
        </p:nvGrpSpPr>
        <p:grpSpPr>
          <a:xfrm rot="9322877">
            <a:off x="532795" y="4326070"/>
            <a:ext cx="177560" cy="196388"/>
            <a:chOff x="5414907" y="2017485"/>
            <a:chExt cx="220338" cy="243702"/>
          </a:xfrm>
        </p:grpSpPr>
        <p:sp>
          <p:nvSpPr>
            <p:cNvPr id="796" name="Google Shape;796;p32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9" name="Google Shape;799;p32"/>
          <p:cNvSpPr/>
          <p:nvPr/>
        </p:nvSpPr>
        <p:spPr>
          <a:xfrm>
            <a:off x="516601" y="4679108"/>
            <a:ext cx="312281" cy="302089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2856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3"/>
          <p:cNvSpPr/>
          <p:nvPr/>
        </p:nvSpPr>
        <p:spPr>
          <a:xfrm rot="10603370">
            <a:off x="7954482" y="67838"/>
            <a:ext cx="417288" cy="26636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2" name="Google Shape;802;p33"/>
          <p:cNvSpPr/>
          <p:nvPr/>
        </p:nvSpPr>
        <p:spPr>
          <a:xfrm rot="-8617878" flipH="1">
            <a:off x="8574420" y="304226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3" name="Google Shape;803;p33"/>
          <p:cNvSpPr/>
          <p:nvPr/>
        </p:nvSpPr>
        <p:spPr>
          <a:xfrm rot="-8617878" flipH="1">
            <a:off x="8851123" y="100622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4" name="Google Shape;804;p33"/>
          <p:cNvGrpSpPr/>
          <p:nvPr/>
        </p:nvGrpSpPr>
        <p:grpSpPr>
          <a:xfrm rot="-3217784" flipH="1">
            <a:off x="8464266" y="568401"/>
            <a:ext cx="158098" cy="163113"/>
            <a:chOff x="6109266" y="2958701"/>
            <a:chExt cx="158099" cy="163114"/>
          </a:xfrm>
        </p:grpSpPr>
        <p:sp>
          <p:nvSpPr>
            <p:cNvPr id="805" name="Google Shape;805;p33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08" name="Google Shape;808;p33"/>
          <p:cNvSpPr/>
          <p:nvPr/>
        </p:nvSpPr>
        <p:spPr>
          <a:xfrm rot="-3216764" flipH="1">
            <a:off x="8761083" y="120379"/>
            <a:ext cx="312293" cy="30210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9" name="Google Shape;809;p33"/>
          <p:cNvSpPr/>
          <p:nvPr/>
        </p:nvSpPr>
        <p:spPr>
          <a:xfrm>
            <a:off x="1148084" y="4868966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0" name="Google Shape;810;p33"/>
          <p:cNvGrpSpPr/>
          <p:nvPr/>
        </p:nvGrpSpPr>
        <p:grpSpPr>
          <a:xfrm>
            <a:off x="74603" y="4067844"/>
            <a:ext cx="252794" cy="279648"/>
            <a:chOff x="5414907" y="2017485"/>
            <a:chExt cx="220338" cy="243702"/>
          </a:xfrm>
        </p:grpSpPr>
        <p:sp>
          <p:nvSpPr>
            <p:cNvPr id="811" name="Google Shape;811;p33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14" name="Google Shape;814;p33"/>
          <p:cNvSpPr/>
          <p:nvPr/>
        </p:nvSpPr>
        <p:spPr>
          <a:xfrm rot="899883">
            <a:off x="649926" y="4736559"/>
            <a:ext cx="250449" cy="338124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5" name="Google Shape;815;p33"/>
          <p:cNvSpPr/>
          <p:nvPr/>
        </p:nvSpPr>
        <p:spPr>
          <a:xfrm>
            <a:off x="393888" y="4259706"/>
            <a:ext cx="303049" cy="25618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6" name="Google Shape;816;p33"/>
          <p:cNvGrpSpPr/>
          <p:nvPr/>
        </p:nvGrpSpPr>
        <p:grpSpPr>
          <a:xfrm>
            <a:off x="8194450" y="178806"/>
            <a:ext cx="284524" cy="263384"/>
            <a:chOff x="1412390" y="2258211"/>
            <a:chExt cx="620689" cy="574573"/>
          </a:xfrm>
        </p:grpSpPr>
        <p:sp>
          <p:nvSpPr>
            <p:cNvPr id="817" name="Google Shape;817;p33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20" name="Google Shape;820;p33"/>
          <p:cNvSpPr/>
          <p:nvPr/>
        </p:nvSpPr>
        <p:spPr>
          <a:xfrm rot="-10646460">
            <a:off x="7660188" y="125592"/>
            <a:ext cx="216057" cy="291692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1" name="Google Shape;821;p33"/>
          <p:cNvSpPr/>
          <p:nvPr/>
        </p:nvSpPr>
        <p:spPr>
          <a:xfrm>
            <a:off x="8524498" y="56124"/>
            <a:ext cx="132980" cy="14031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2" name="Google Shape;822;p33"/>
          <p:cNvSpPr/>
          <p:nvPr/>
        </p:nvSpPr>
        <p:spPr>
          <a:xfrm rot="2103638" flipH="1">
            <a:off x="8471487" y="885747"/>
            <a:ext cx="360000" cy="22980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3" name="Google Shape;823;p33"/>
          <p:cNvSpPr/>
          <p:nvPr/>
        </p:nvSpPr>
        <p:spPr>
          <a:xfrm>
            <a:off x="66979" y="4696584"/>
            <a:ext cx="461540" cy="351582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4" name="Google Shape;824;p33"/>
          <p:cNvSpPr/>
          <p:nvPr/>
        </p:nvSpPr>
        <p:spPr>
          <a:xfrm>
            <a:off x="479867" y="4924661"/>
            <a:ext cx="131083" cy="138309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5" name="Google Shape;825;p33"/>
          <p:cNvSpPr/>
          <p:nvPr/>
        </p:nvSpPr>
        <p:spPr>
          <a:xfrm>
            <a:off x="560550" y="4795708"/>
            <a:ext cx="79428" cy="7327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6" name="Google Shape;826;p33"/>
          <p:cNvSpPr/>
          <p:nvPr/>
        </p:nvSpPr>
        <p:spPr>
          <a:xfrm>
            <a:off x="939862" y="4662822"/>
            <a:ext cx="208218" cy="20615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7" name="Google Shape;827;p33"/>
          <p:cNvSpPr/>
          <p:nvPr/>
        </p:nvSpPr>
        <p:spPr>
          <a:xfrm rot="10400195">
            <a:off x="294886" y="3904617"/>
            <a:ext cx="360935" cy="267696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8" name="Google Shape;828;p33"/>
          <p:cNvSpPr/>
          <p:nvPr/>
        </p:nvSpPr>
        <p:spPr>
          <a:xfrm>
            <a:off x="8657485" y="656190"/>
            <a:ext cx="399871" cy="301041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9" name="Google Shape;829;p33"/>
          <p:cNvSpPr/>
          <p:nvPr/>
        </p:nvSpPr>
        <p:spPr>
          <a:xfrm>
            <a:off x="66980" y="4420947"/>
            <a:ext cx="268053" cy="258834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52452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01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5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8165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21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538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82" name="Google Shape;82;p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3" name="Google Shape;83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4" name="Google Shape;84;p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6" name="Google Shape;116;p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5"/>
          </p:nvPr>
        </p:nvSpPr>
        <p:spPr>
          <a:xfrm>
            <a:off x="90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6"/>
          </p:nvPr>
        </p:nvSpPr>
        <p:spPr>
          <a:xfrm>
            <a:off x="567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82" name="Google Shape;82;p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3" name="Google Shape;83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4" name="Google Shape;84;p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6" name="Google Shape;116;p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5"/>
          </p:nvPr>
        </p:nvSpPr>
        <p:spPr>
          <a:xfrm>
            <a:off x="90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6"/>
          </p:nvPr>
        </p:nvSpPr>
        <p:spPr>
          <a:xfrm>
            <a:off x="567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864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5">
    <p:bg>
      <p:bgPr>
        <a:solidFill>
          <a:schemeClr val="lt2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85" r:id="rId4"/>
    <p:sldLayoutId id="2147483684" r:id="rId5"/>
    <p:sldLayoutId id="2147483683" r:id="rId6"/>
    <p:sldLayoutId id="2147483651" r:id="rId7"/>
    <p:sldLayoutId id="2147483686" r:id="rId8"/>
    <p:sldLayoutId id="2147483655" r:id="rId9"/>
    <p:sldLayoutId id="2147483664" r:id="rId10"/>
    <p:sldLayoutId id="2147483689" r:id="rId11"/>
    <p:sldLayoutId id="2147483688" r:id="rId12"/>
    <p:sldLayoutId id="2147483687" r:id="rId13"/>
    <p:sldLayoutId id="2147483670" r:id="rId14"/>
    <p:sldLayoutId id="2147483672" r:id="rId15"/>
    <p:sldLayoutId id="214748369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70502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92" r:id="rId2"/>
    <p:sldLayoutId id="2147483691" r:id="rId3"/>
    <p:sldLayoutId id="2147483690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70.png"/><Relationship Id="rId5" Type="http://schemas.openxmlformats.org/officeDocument/2006/relationships/image" Target="../media/image11.jpeg"/><Relationship Id="rId15" Type="http://schemas.openxmlformats.org/officeDocument/2006/relationships/image" Target="../media/image12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0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image" Target="../media/image11.jpeg"/><Relationship Id="rId9" Type="http://schemas.openxmlformats.org/officeDocument/2006/relationships/image" Target="../media/image19.png"/><Relationship Id="rId1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image" Target="../media/image11.jpeg"/><Relationship Id="rId9" Type="http://schemas.openxmlformats.org/officeDocument/2006/relationships/image" Target="../media/image19.png"/><Relationship Id="rId1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1.jpeg"/><Relationship Id="rId15" Type="http://schemas.openxmlformats.org/officeDocument/2006/relationships/slide" Target="slide3.xml"/><Relationship Id="rId10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21.png"/><Relationship Id="rId1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1.jpeg"/><Relationship Id="rId15" Type="http://schemas.openxmlformats.org/officeDocument/2006/relationships/slide" Target="slide3.xml"/><Relationship Id="rId10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21.png"/><Relationship Id="rId1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1.jpeg"/><Relationship Id="rId15" Type="http://schemas.openxmlformats.org/officeDocument/2006/relationships/image" Target="../media/image24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7.png"/><Relationship Id="rId1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58"/>
          <p:cNvSpPr txBox="1">
            <a:spLocks noGrp="1"/>
          </p:cNvSpPr>
          <p:nvPr>
            <p:ph type="ctrTitle"/>
          </p:nvPr>
        </p:nvSpPr>
        <p:spPr>
          <a:xfrm>
            <a:off x="2542754" y="39061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Khởi động</a:t>
            </a:r>
            <a:endParaRPr sz="48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2498" name="Google Shape;2498;p58"/>
          <p:cNvGrpSpPr/>
          <p:nvPr/>
        </p:nvGrpSpPr>
        <p:grpSpPr>
          <a:xfrm rot="-3462324" flipH="1">
            <a:off x="-350355" y="3371558"/>
            <a:ext cx="2138630" cy="952312"/>
            <a:chOff x="4038775" y="3369325"/>
            <a:chExt cx="1789725" cy="711700"/>
          </a:xfrm>
        </p:grpSpPr>
        <p:sp>
          <p:nvSpPr>
            <p:cNvPr id="2499" name="Google Shape;2499;p58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8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8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8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8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8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8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8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8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8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8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8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8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8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8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8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8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8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8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8" name="Google Shape;2518;p58"/>
          <p:cNvGrpSpPr/>
          <p:nvPr/>
        </p:nvGrpSpPr>
        <p:grpSpPr>
          <a:xfrm>
            <a:off x="598264" y="532772"/>
            <a:ext cx="1921912" cy="326735"/>
            <a:chOff x="1816609" y="3851001"/>
            <a:chExt cx="1093674" cy="222193"/>
          </a:xfrm>
        </p:grpSpPr>
        <p:sp>
          <p:nvSpPr>
            <p:cNvPr id="2519" name="Google Shape;2519;p5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8" name="Google Shape;2528;p58"/>
          <p:cNvGrpSpPr/>
          <p:nvPr/>
        </p:nvGrpSpPr>
        <p:grpSpPr>
          <a:xfrm>
            <a:off x="7224440" y="4447106"/>
            <a:ext cx="1745583" cy="230173"/>
            <a:chOff x="1394800" y="3522000"/>
            <a:chExt cx="1048650" cy="138275"/>
          </a:xfrm>
        </p:grpSpPr>
        <p:sp>
          <p:nvSpPr>
            <p:cNvPr id="2529" name="Google Shape;2529;p5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8" name="Google Shape;2538;p58"/>
          <p:cNvGrpSpPr/>
          <p:nvPr/>
        </p:nvGrpSpPr>
        <p:grpSpPr>
          <a:xfrm rot="514806">
            <a:off x="7460656" y="1566156"/>
            <a:ext cx="1118061" cy="876421"/>
            <a:chOff x="378575" y="1776375"/>
            <a:chExt cx="737425" cy="578050"/>
          </a:xfrm>
        </p:grpSpPr>
        <p:sp>
          <p:nvSpPr>
            <p:cNvPr id="2539" name="Google Shape;2539;p58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8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8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8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8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8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8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8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8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8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8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8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1" name="Google Shape;2551;p58"/>
          <p:cNvGrpSpPr/>
          <p:nvPr/>
        </p:nvGrpSpPr>
        <p:grpSpPr>
          <a:xfrm rot="-130633" flipH="1">
            <a:off x="3036539" y="1224627"/>
            <a:ext cx="3355563" cy="230166"/>
            <a:chOff x="4345425" y="2175475"/>
            <a:chExt cx="800750" cy="176025"/>
          </a:xfrm>
        </p:grpSpPr>
        <p:sp>
          <p:nvSpPr>
            <p:cNvPr id="2552" name="Google Shape;2552;p5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B3D00AA-09E1-416D-A350-3DD337F057D1}"/>
              </a:ext>
            </a:extLst>
          </p:cNvPr>
          <p:cNvSpPr txBox="1"/>
          <p:nvPr/>
        </p:nvSpPr>
        <p:spPr>
          <a:xfrm>
            <a:off x="2054162" y="1638358"/>
            <a:ext cx="54297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Em</a:t>
            </a:r>
            <a:r>
              <a:rPr lang="fr-FR" sz="2000" b="1" dirty="0" smtClean="0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hãy</a:t>
            </a:r>
            <a:r>
              <a:rPr lang="fr-FR" sz="2000" b="1" dirty="0" smtClean="0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đổi</a:t>
            </a:r>
            <a:r>
              <a:rPr lang="fr-FR" sz="2000" b="1" dirty="0" smtClean="0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fr-FR" sz="2000" b="1" dirty="0" smtClean="0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fr-FR" sz="2000" b="1" dirty="0" smtClean="0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fr-FR" sz="2000" b="1" dirty="0" smtClean="0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sau</a:t>
            </a:r>
            <a:r>
              <a:rPr lang="fr-FR" sz="2000" b="1" dirty="0" smtClean="0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ra </a:t>
            </a:r>
            <a:r>
              <a:rPr lang="fr-FR" sz="2000" b="1" dirty="0" err="1" smtClean="0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r>
              <a:rPr lang="fr-FR" sz="2000" b="1" dirty="0" smtClean="0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lang="fr-FR" sz="2000" b="1" dirty="0" smtClean="0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fr-FR" sz="2000" b="1" dirty="0" err="1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fr-FR" sz="2000" b="1" dirty="0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là m </a:t>
            </a:r>
            <a:r>
              <a:rPr lang="fr-FR" sz="2000" b="1" dirty="0" err="1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dưới</a:t>
            </a:r>
            <a:r>
              <a:rPr lang="fr-FR" sz="2000" b="1" dirty="0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fr-FR" sz="2000" b="1" dirty="0" err="1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dạng</a:t>
            </a:r>
            <a:r>
              <a:rPr lang="fr-FR" sz="2000" b="1" dirty="0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PSTP </a:t>
            </a:r>
            <a:r>
              <a:rPr lang="fr-FR" sz="2000" b="1" dirty="0" err="1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fr-FR" sz="2000" b="1" dirty="0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STP</a:t>
            </a:r>
            <a:endParaRPr lang="en-US" sz="2000" b="1" dirty="0">
              <a:effectLst/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12cm; 123mm</a:t>
            </a:r>
            <a:endParaRPr lang="en-US" sz="2000" b="1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35"/>
          <p:cNvGrpSpPr/>
          <p:nvPr/>
        </p:nvGrpSpPr>
        <p:grpSpPr>
          <a:xfrm>
            <a:off x="495814" y="14672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7673764" y="4014821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7897966" y="291004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156486" y="393768"/>
            <a:ext cx="78013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Bài 3: Viết các số thập phân sau thành phân số thập phân: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0,1;   0,02;   0,004;   0,095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301959" y="1591135"/>
                <a:ext cx="1402948" cy="87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0,1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959" y="1591135"/>
                <a:ext cx="1402948" cy="878126"/>
              </a:xfrm>
              <a:prstGeom prst="rect">
                <a:avLst/>
              </a:prstGeom>
              <a:blipFill rotWithShape="1">
                <a:blip r:embed="rId3"/>
                <a:stretch>
                  <a:fillRect l="-9130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1301959" y="2907316"/>
                <a:ext cx="1797287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0,02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959" y="2907316"/>
                <a:ext cx="1797287" cy="879215"/>
              </a:xfrm>
              <a:prstGeom prst="rect">
                <a:avLst/>
              </a:prstGeom>
              <a:blipFill rotWithShape="1">
                <a:blip r:embed="rId4"/>
                <a:stretch>
                  <a:fillRect l="-7143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4956095" y="1591135"/>
                <a:ext cx="2191626" cy="8769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0,004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095" y="1591135"/>
                <a:ext cx="2191626" cy="876971"/>
              </a:xfrm>
              <a:prstGeom prst="rect">
                <a:avLst/>
              </a:prstGeom>
              <a:blipFill rotWithShape="1">
                <a:blip r:embed="rId5"/>
                <a:stretch>
                  <a:fillRect l="-5556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4956095" y="2907316"/>
                <a:ext cx="2191626" cy="887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0,095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095" y="2907316"/>
                <a:ext cx="2191626" cy="887166"/>
              </a:xfrm>
              <a:prstGeom prst="rect">
                <a:avLst/>
              </a:prstGeom>
              <a:blipFill rotWithShape="1">
                <a:blip r:embed="rId6"/>
                <a:stretch>
                  <a:fillRect l="-5556" b="-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024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1B74741-C0D5-45CC-98B4-A601CBF75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56" y="-1"/>
            <a:ext cx="9250472" cy="5301049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1018037" y="102233"/>
            <a:ext cx="6486227" cy="2794271"/>
          </a:xfrm>
          <a:prstGeom prst="cloud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8499" tIns="34289" rIns="68499" bIns="34289" rtlCol="0" anchor="ctr"/>
          <a:lstStyle/>
          <a:p>
            <a:pPr algn="ctr" defTabSz="914378"/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6" name="Oval 5"/>
          <p:cNvSpPr/>
          <p:nvPr/>
        </p:nvSpPr>
        <p:spPr>
          <a:xfrm flipH="1">
            <a:off x="3246175" y="2989178"/>
            <a:ext cx="162601" cy="15762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499" tIns="34289" rIns="68499" bIns="34289" rtlCol="0" anchor="ctr"/>
          <a:lstStyle/>
          <a:p>
            <a:pPr algn="ctr" defTabSz="914378"/>
            <a:endParaRPr lang="en-US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val 6"/>
          <p:cNvSpPr/>
          <p:nvPr/>
        </p:nvSpPr>
        <p:spPr>
          <a:xfrm flipH="1">
            <a:off x="3423525" y="2650885"/>
            <a:ext cx="271001" cy="21016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499" tIns="34289" rIns="68499" bIns="34289" rtlCol="0" anchor="ctr"/>
          <a:lstStyle/>
          <a:p>
            <a:pPr algn="ctr" defTabSz="914378"/>
            <a:endParaRPr lang="en-US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 flipH="1">
            <a:off x="3074725" y="3270372"/>
            <a:ext cx="162601" cy="10508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499" tIns="34289" rIns="68499" bIns="34289" rtlCol="0" anchor="ctr"/>
          <a:lstStyle/>
          <a:p>
            <a:pPr algn="ctr" defTabSz="914378"/>
            <a:endParaRPr lang="en-US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 rot="21399701">
            <a:off x="6955012" y="3199024"/>
            <a:ext cx="1945940" cy="700190"/>
          </a:xfrm>
          <a:prstGeom prst="rect">
            <a:avLst/>
          </a:prstGeom>
          <a:solidFill>
            <a:srgbClr val="FFFF00"/>
          </a:solidFill>
        </p:spPr>
        <p:txBody>
          <a:bodyPr wrap="square" lIns="68499" tIns="34289" rIns="68499" bIns="34289">
            <a:spAutoFit/>
          </a:bodyPr>
          <a:lstStyle/>
          <a:p>
            <a:pPr algn="ctr" defTabSz="914378"/>
            <a:r>
              <a:rPr lang="en-US" sz="4100" b="1" dirty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2E10EC9-4DD0-4D27-AA4B-967C26243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007" y="1795272"/>
            <a:ext cx="1876682" cy="21166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75FD14A-C61C-49A5-8610-575DFF8D2E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637" y="1203464"/>
            <a:ext cx="3571429" cy="3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2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3B04F91A-B30A-4DD8-97BB-537FBC5394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56" y="-1"/>
            <a:ext cx="9250472" cy="5301049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500" y="4000500"/>
            <a:ext cx="142875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4057702"/>
            <a:ext cx="142875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43703" y="4114853"/>
            <a:ext cx="1358413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3000" y="4057702"/>
            <a:ext cx="1428750" cy="1442621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57950" y="3714750"/>
            <a:ext cx="131445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71800" y="3714750"/>
            <a:ext cx="1314450" cy="1257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: Rounded Corners 16"/>
              <p:cNvSpPr/>
              <p:nvPr/>
            </p:nvSpPr>
            <p:spPr>
              <a:xfrm>
                <a:off x="752170" y="13554"/>
                <a:ext cx="7851503" cy="995939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04" tIns="34289" rIns="68504" bIns="34289" rtlCol="0" anchor="ctr"/>
              <a:lstStyle/>
              <a:p>
                <a:pPr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>
                            <a:solidFill>
                              <a:srgbClr val="213054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1" i="1" dirty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dirty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 dirty="0">
                        <a:solidFill>
                          <a:srgbClr val="21305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b="1" dirty="0">
                    <a:solidFill>
                      <a:srgbClr val="213054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của 8kg </a:t>
                </a:r>
                <a:r>
                  <a:rPr lang="en-US" sz="3600" b="1" dirty="0" err="1">
                    <a:solidFill>
                      <a:srgbClr val="213054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b="1" dirty="0">
                    <a:solidFill>
                      <a:srgbClr val="213054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…….kg? </a:t>
                </a:r>
                <a:endParaRPr lang="vi-VN" sz="3600" b="1" dirty="0">
                  <a:solidFill>
                    <a:srgbClr val="213054"/>
                  </a:solidFill>
                  <a:latin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: Rounded Corners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70" y="13554"/>
                <a:ext cx="7851503" cy="995939"/>
              </a:xfrm>
              <a:prstGeom prst="roundRect">
                <a:avLst/>
              </a:prstGeom>
              <a:blipFill rotWithShape="1">
                <a:blip r:embed="rId11"/>
                <a:stretch>
                  <a:fillRect b="-4624"/>
                </a:stretch>
              </a:blipFill>
              <a:ln w="5715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3257550" y="4057701"/>
            <a:ext cx="514350" cy="530913"/>
          </a:xfrm>
          <a:prstGeom prst="rect">
            <a:avLst/>
          </a:prstGeom>
          <a:noFill/>
        </p:spPr>
        <p:txBody>
          <a:bodyPr wrap="square" lIns="68504" tIns="34289" rIns="68504" bIns="34289" rtlCol="0">
            <a:spAutoFit/>
          </a:bodyPr>
          <a:lstStyle/>
          <a:p>
            <a:pPr defTabSz="914378"/>
            <a:r>
              <a:rPr lang="en-US" sz="3000" dirty="0">
                <a:solidFill>
                  <a:srgbClr val="FFFF00"/>
                </a:solidFill>
                <a:ea typeface="+mn-ea"/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05211" y="3745277"/>
            <a:ext cx="514350" cy="992577"/>
          </a:xfrm>
          <a:prstGeom prst="rect">
            <a:avLst/>
          </a:prstGeom>
          <a:noFill/>
        </p:spPr>
        <p:txBody>
          <a:bodyPr wrap="square" lIns="68504" tIns="34289" rIns="68504" bIns="34289" rtlCol="0">
            <a:spAutoFit/>
          </a:bodyPr>
          <a:lstStyle/>
          <a:p>
            <a:pPr defTabSz="914378"/>
            <a:r>
              <a:rPr lang="en-US" sz="3000" dirty="0">
                <a:solidFill>
                  <a:srgbClr val="FFFF00"/>
                </a:solidFill>
                <a:ea typeface="+mn-ea"/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48229" y="1069654"/>
            <a:ext cx="1899745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4" tIns="34289" rIns="68504" bIns="34289" rtlCol="0" anchor="ctr"/>
          <a:lstStyle/>
          <a:p>
            <a:pPr algn="ctr" defTabSz="914378"/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48229" y="1544520"/>
            <a:ext cx="1899745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4" tIns="34289" rIns="68504" bIns="34289" rtlCol="0" anchor="ctr"/>
          <a:lstStyle/>
          <a:p>
            <a:pPr algn="ctr" defTabSz="914378"/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28121" y="1088580"/>
            <a:ext cx="1899745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4" tIns="34289" rIns="68504" bIns="34289" rtlCol="0" anchor="ctr"/>
          <a:lstStyle/>
          <a:p>
            <a:pPr algn="ctr" defTabSz="914378"/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28121" y="1587625"/>
            <a:ext cx="1899745" cy="39799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4" tIns="34289" rIns="68504" bIns="34289" rtlCol="0" anchor="ctr"/>
          <a:lstStyle/>
          <a:p>
            <a:pPr algn="ctr" defTabSz="914378"/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43000" y="3714750"/>
            <a:ext cx="14859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43050" y="4172002"/>
            <a:ext cx="685800" cy="530913"/>
          </a:xfrm>
          <a:prstGeom prst="rect">
            <a:avLst/>
          </a:prstGeom>
          <a:noFill/>
        </p:spPr>
        <p:txBody>
          <a:bodyPr wrap="square" lIns="68504" tIns="34289" rIns="68504" bIns="34289" rtlCol="0">
            <a:spAutoFit/>
          </a:bodyPr>
          <a:lstStyle/>
          <a:p>
            <a:pPr defTabSz="914378"/>
            <a:r>
              <a:rPr lang="en-US" sz="3000" dirty="0">
                <a:solidFill>
                  <a:srgbClr val="FFFF00"/>
                </a:solidFill>
                <a:ea typeface="+mn-ea"/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86350" y="4400603"/>
            <a:ext cx="40005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743450" y="3771900"/>
            <a:ext cx="1257300" cy="12573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62409" y="3726812"/>
            <a:ext cx="514350" cy="992577"/>
          </a:xfrm>
          <a:prstGeom prst="rect">
            <a:avLst/>
          </a:prstGeom>
          <a:noFill/>
        </p:spPr>
        <p:txBody>
          <a:bodyPr wrap="square" lIns="68504" tIns="34289" rIns="68504" bIns="34289" rtlCol="0">
            <a:spAutoFit/>
          </a:bodyPr>
          <a:lstStyle/>
          <a:p>
            <a:pPr defTabSz="914378"/>
            <a:r>
              <a:rPr lang="en-US" sz="3000" dirty="0">
                <a:solidFill>
                  <a:srgbClr val="FFFF00"/>
                </a:solidFill>
                <a:ea typeface="+mn-ea"/>
              </a:rPr>
              <a:t>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406768" y="4154225"/>
            <a:ext cx="8001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04" tIns="34289" rIns="68504" bIns="34289" rtlCol="0" anchor="ctr"/>
          <a:lstStyle/>
          <a:p>
            <a:pPr algn="ctr" defTabSz="914378"/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43250" y="4114800"/>
            <a:ext cx="8001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04" tIns="34289" rIns="68504" bIns="34289" rtlCol="0" anchor="ctr"/>
          <a:lstStyle/>
          <a:p>
            <a:pPr algn="ctr" defTabSz="914378"/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29400" y="4114800"/>
            <a:ext cx="8001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04" tIns="34289" rIns="68504" bIns="34289" rtlCol="0" anchor="ctr"/>
          <a:lstStyle/>
          <a:p>
            <a:pPr algn="ctr" defTabSz="914378"/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3506F5DA-FC9F-4B74-9FFB-D9FF1CBE789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41" y="2423219"/>
            <a:ext cx="1876682" cy="14973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D3EF3BD-C4CB-4DAE-92D3-08FAF371C3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866" y="4222173"/>
            <a:ext cx="1327937" cy="89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7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39466 0.0099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2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80159EC-065E-4E28-9EC6-BC891B661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56" y="-1"/>
            <a:ext cx="9250472" cy="5301049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500" y="4000500"/>
            <a:ext cx="142875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98"/>
            <a:ext cx="142875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43699" y="4114849"/>
            <a:ext cx="1358413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3000" y="4057698"/>
            <a:ext cx="1428750" cy="1442621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71800" y="3714750"/>
            <a:ext cx="1314450" cy="1257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57550" y="4057697"/>
            <a:ext cx="514350" cy="530913"/>
          </a:xfrm>
          <a:prstGeom prst="rect">
            <a:avLst/>
          </a:prstGeom>
          <a:noFill/>
        </p:spPr>
        <p:txBody>
          <a:bodyPr wrap="square" lIns="68510" tIns="34289" rIns="68510" bIns="34289" rtlCol="0">
            <a:spAutoFit/>
          </a:bodyPr>
          <a:lstStyle/>
          <a:p>
            <a:pPr defTabSz="914378"/>
            <a:r>
              <a:rPr lang="en-US" sz="3000" dirty="0">
                <a:solidFill>
                  <a:srgbClr val="FFFF00"/>
                </a:solidFill>
                <a:ea typeface="+mn-ea"/>
              </a:rPr>
              <a:t> 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43000" y="1561420"/>
            <a:ext cx="2114550" cy="49668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0" tIns="34289" rIns="68510" bIns="34289" rtlCol="0" anchor="ctr"/>
          <a:lstStyle/>
          <a:p>
            <a:pPr algn="ctr" defTabSz="914378"/>
            <a:r>
              <a:rPr lang="en-US" sz="337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375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375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43000" y="2114555"/>
            <a:ext cx="2114550" cy="49668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0" tIns="34289" rIns="68510" bIns="34289" rtlCol="0" anchor="ctr"/>
          <a:lstStyle/>
          <a:p>
            <a:pPr algn="ctr" defTabSz="914378"/>
            <a:r>
              <a:rPr lang="en-US" sz="337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375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375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31618" y="1561420"/>
            <a:ext cx="2114550" cy="50210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0" tIns="34289" rIns="68510" bIns="34289" rtlCol="0" anchor="ctr"/>
          <a:lstStyle/>
          <a:p>
            <a:pPr algn="ctr" defTabSz="914378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31619" y="2142740"/>
            <a:ext cx="2114550" cy="50210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0" tIns="34289" rIns="68510" bIns="34289" rtlCol="0" anchor="ctr"/>
          <a:lstStyle/>
          <a:p>
            <a:pPr algn="ctr" defTabSz="914378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43000" y="3714750"/>
            <a:ext cx="14859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43050" y="4171997"/>
            <a:ext cx="685800" cy="530913"/>
          </a:xfrm>
          <a:prstGeom prst="rect">
            <a:avLst/>
          </a:prstGeom>
          <a:noFill/>
        </p:spPr>
        <p:txBody>
          <a:bodyPr wrap="square" lIns="68510" tIns="34289" rIns="68510" bIns="34289" rtlCol="0">
            <a:spAutoFit/>
          </a:bodyPr>
          <a:lstStyle/>
          <a:p>
            <a:pPr defTabSz="914378"/>
            <a:r>
              <a:rPr lang="en-US" sz="3000" dirty="0">
                <a:solidFill>
                  <a:srgbClr val="FFFF00"/>
                </a:solidFill>
                <a:ea typeface="+mn-ea"/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58000" y="4343449"/>
            <a:ext cx="40005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43450" y="3714750"/>
            <a:ext cx="1257300" cy="13144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70455" y="3735090"/>
            <a:ext cx="514350" cy="992577"/>
          </a:xfrm>
          <a:prstGeom prst="rect">
            <a:avLst/>
          </a:prstGeom>
          <a:noFill/>
        </p:spPr>
        <p:txBody>
          <a:bodyPr wrap="square" lIns="68510" tIns="34289" rIns="68510" bIns="34289" rtlCol="0">
            <a:spAutoFit/>
          </a:bodyPr>
          <a:lstStyle/>
          <a:p>
            <a:pPr defTabSz="914378"/>
            <a:r>
              <a:rPr lang="en-US" sz="3000" dirty="0">
                <a:solidFill>
                  <a:srgbClr val="FFFF00"/>
                </a:solidFill>
                <a:ea typeface="+mn-ea"/>
              </a:rPr>
              <a:t> C</a:t>
            </a:r>
          </a:p>
        </p:txBody>
      </p:sp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57950" y="3829050"/>
            <a:ext cx="1314450" cy="13144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800850" y="3793049"/>
            <a:ext cx="514350" cy="992577"/>
          </a:xfrm>
          <a:prstGeom prst="rect">
            <a:avLst/>
          </a:prstGeom>
          <a:noFill/>
        </p:spPr>
        <p:txBody>
          <a:bodyPr wrap="square" lIns="68510" tIns="34289" rIns="68510" bIns="34289" rtlCol="0">
            <a:spAutoFit/>
          </a:bodyPr>
          <a:lstStyle/>
          <a:p>
            <a:pPr defTabSz="914378"/>
            <a:r>
              <a:rPr lang="en-US" sz="3000" dirty="0">
                <a:solidFill>
                  <a:srgbClr val="FFFF00"/>
                </a:solidFill>
                <a:ea typeface="+mn-ea"/>
              </a:rPr>
              <a:t> 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71600" y="4114800"/>
            <a:ext cx="971550" cy="62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10" tIns="34289" rIns="68510" bIns="34289" rtlCol="0" anchor="ctr"/>
          <a:lstStyle/>
          <a:p>
            <a:pPr algn="ctr" defTabSz="914378"/>
            <a:r>
              <a:rPr lang="en-US" sz="1100" dirty="0" err="1">
                <a:solidFill>
                  <a:prstClr val="black"/>
                </a:solidFill>
                <a:latin typeface="Calibri"/>
              </a:rPr>
              <a:t>Sai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  </a:t>
            </a:r>
            <a:r>
              <a:rPr lang="en-US" sz="1100" dirty="0" err="1">
                <a:solidFill>
                  <a:prstClr val="black"/>
                </a:solidFill>
                <a:latin typeface="Calibri"/>
              </a:rPr>
              <a:t>mất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Calibri"/>
              </a:rPr>
              <a:t>rồi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13349" y="4066401"/>
            <a:ext cx="971550" cy="62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10" tIns="34289" rIns="68510" bIns="34289" rtlCol="0" anchor="ctr"/>
          <a:lstStyle/>
          <a:p>
            <a:pPr algn="ctr" defTabSz="914378"/>
            <a:r>
              <a:rPr lang="en-US" sz="1100" dirty="0" err="1">
                <a:solidFill>
                  <a:prstClr val="black"/>
                </a:solidFill>
                <a:latin typeface="Calibri"/>
              </a:rPr>
              <a:t>Sai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  </a:t>
            </a:r>
            <a:r>
              <a:rPr lang="en-US" sz="1100" dirty="0" err="1">
                <a:solidFill>
                  <a:prstClr val="black"/>
                </a:solidFill>
                <a:latin typeface="Calibri"/>
              </a:rPr>
              <a:t>mất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Calibri"/>
              </a:rPr>
              <a:t>rồi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28950" y="4057650"/>
            <a:ext cx="971550" cy="62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10" tIns="34289" rIns="68510" bIns="34289" rtlCol="0" anchor="ctr"/>
          <a:lstStyle/>
          <a:p>
            <a:pPr algn="ctr" defTabSz="914378"/>
            <a:r>
              <a:rPr lang="en-US" sz="1100" dirty="0" err="1">
                <a:solidFill>
                  <a:prstClr val="black"/>
                </a:solidFill>
                <a:latin typeface="Calibri"/>
              </a:rPr>
              <a:t>Sai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  </a:t>
            </a:r>
            <a:r>
              <a:rPr lang="en-US" sz="1100" dirty="0" err="1">
                <a:solidFill>
                  <a:prstClr val="black"/>
                </a:solidFill>
                <a:latin typeface="Calibri"/>
              </a:rPr>
              <a:t>mất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Calibri"/>
              </a:rPr>
              <a:t>rồi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/>
              <p:cNvSpPr/>
              <p:nvPr/>
            </p:nvSpPr>
            <p:spPr>
              <a:xfrm>
                <a:off x="346589" y="38216"/>
                <a:ext cx="8586624" cy="1057096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lIns="68510" tIns="34289" rIns="68510" bIns="34289">
                <a:spAutoFit/>
              </a:bodyPr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dirty="0">
                            <a:solidFill>
                              <a:srgbClr val="213054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dirty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dirty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213054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213054"/>
                    </a:solidFill>
                    <a:latin typeface="Cambria" panose="02040503050406030204" pitchFamily="18" charset="0"/>
                  </a:rPr>
                  <a:t>của</a:t>
                </a:r>
                <a:r>
                  <a:rPr lang="en-US" sz="3600" b="1" dirty="0">
                    <a:solidFill>
                      <a:srgbClr val="213054"/>
                    </a:solidFill>
                    <a:latin typeface="Cambria" panose="02040503050406030204" pitchFamily="18" charset="0"/>
                  </a:rPr>
                  <a:t> 24 </a:t>
                </a:r>
                <a:r>
                  <a:rPr lang="en-US" sz="3600" b="1" dirty="0">
                    <a:solidFill>
                      <a:srgbClr val="213054"/>
                    </a:solidFill>
                    <a:latin typeface="HP001 4 hàng" panose="020B0603050302020204" pitchFamily="34" charset="0"/>
                  </a:rPr>
                  <a:t>l</a:t>
                </a:r>
                <a:r>
                  <a:rPr lang="en-US" sz="3600" b="1" dirty="0">
                    <a:solidFill>
                      <a:srgbClr val="213054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213054"/>
                    </a:solidFill>
                    <a:latin typeface="Cambria" panose="02040503050406030204" pitchFamily="18" charset="0"/>
                  </a:rPr>
                  <a:t>là</a:t>
                </a:r>
                <a:r>
                  <a:rPr lang="en-US" sz="3600" b="1" dirty="0">
                    <a:solidFill>
                      <a:srgbClr val="213054"/>
                    </a:solidFill>
                    <a:latin typeface="Cambria" panose="02040503050406030204" pitchFamily="18" charset="0"/>
                  </a:rPr>
                  <a:t>……..</a:t>
                </a:r>
                <a:r>
                  <a:rPr lang="en-US" sz="3600" b="1" dirty="0">
                    <a:solidFill>
                      <a:srgbClr val="213054"/>
                    </a:solidFill>
                    <a:latin typeface="HP001 4 hàng" panose="020B0603050302020204" pitchFamily="34" charset="0"/>
                  </a:rPr>
                  <a:t>l</a:t>
                </a:r>
                <a:r>
                  <a:rPr lang="en-US" sz="3600" b="1" dirty="0">
                    <a:solidFill>
                      <a:srgbClr val="213054"/>
                    </a:solidFill>
                    <a:latin typeface="Cambria" panose="02040503050406030204" pitchFamily="18" charset="0"/>
                  </a:rPr>
                  <a:t> ?</a:t>
                </a:r>
                <a:endParaRPr lang="en-US" sz="3600" dirty="0">
                  <a:solidFill>
                    <a:srgbClr val="213054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89" y="38216"/>
                <a:ext cx="8586624" cy="1057096"/>
              </a:xfrm>
              <a:prstGeom prst="roundRect">
                <a:avLst/>
              </a:prstGeom>
              <a:blipFill rotWithShape="1">
                <a:blip r:embed="rId13"/>
                <a:stretch>
                  <a:fillRect b="-9290"/>
                </a:stretch>
              </a:blipFill>
              <a:ln w="5715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5640FAD2-4229-4BF7-AC7B-B7DE5473FF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41" y="2432082"/>
            <a:ext cx="1876682" cy="149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6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39466 0.009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2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4.81481E-6 C 0.02986 -0.02083 0.0599 -0.04144 0.06875 -0.075 C 0.0776 -0.10856 0.06979 -0.17014 0.05313 -0.20208 C 0.03646 -0.23403 0.00573 -0.25579 -0.03125 -0.26667 C -0.06823 -0.27755 -0.1191 -0.26667 -0.16875 -0.26667 C -0.2184 -0.26667 -0.29115 -0.27917 -0.32969 -0.26667 C -0.36823 -0.25417 -0.3842 -0.22292 -0.4 -0.19167 " pathEditMode="relative" ptsTypes="aaaaaaA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1" grpId="0"/>
      <p:bldP spid="22" grpId="0" animBg="1"/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80159EC-065E-4E28-9EC6-BC891B661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5" y="-8114"/>
            <a:ext cx="9250472" cy="5301049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500" y="4000500"/>
            <a:ext cx="142875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98"/>
            <a:ext cx="142875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43699" y="4114849"/>
            <a:ext cx="1358413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3000" y="4057698"/>
            <a:ext cx="1428750" cy="1442621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71800" y="3714750"/>
            <a:ext cx="1314450" cy="1257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57550" y="4057697"/>
            <a:ext cx="514350" cy="530913"/>
          </a:xfrm>
          <a:prstGeom prst="rect">
            <a:avLst/>
          </a:prstGeom>
          <a:noFill/>
        </p:spPr>
        <p:txBody>
          <a:bodyPr wrap="square" lIns="68510" tIns="34289" rIns="68510" bIns="34289" rtlCol="0">
            <a:spAutoFit/>
          </a:bodyPr>
          <a:lstStyle/>
          <a:p>
            <a:pPr defTabSz="914378"/>
            <a:r>
              <a:rPr lang="en-US" sz="3000" dirty="0">
                <a:solidFill>
                  <a:srgbClr val="FFFF00"/>
                </a:solidFill>
                <a:ea typeface="+mn-ea"/>
              </a:rPr>
              <a:t> 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43000" y="1478485"/>
            <a:ext cx="2114550" cy="49668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0" tIns="34289" rIns="68510" bIns="34289" rtlCol="0" anchor="ctr"/>
          <a:lstStyle/>
          <a:p>
            <a:pPr algn="ctr" defTabSz="914378"/>
            <a:r>
              <a:rPr lang="en-US" sz="337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375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7 cm</a:t>
            </a:r>
            <a:endParaRPr lang="en-US" sz="3375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43000" y="2145728"/>
            <a:ext cx="2114550" cy="49668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0" tIns="34289" rIns="68510" bIns="34289" rtlCol="0" anchor="ctr"/>
          <a:lstStyle/>
          <a:p>
            <a:pPr algn="ctr" defTabSz="914378"/>
            <a:r>
              <a:rPr lang="en-US" sz="3375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 cm</a:t>
            </a:r>
            <a:endParaRPr lang="en-US" sz="3375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31619" y="1473062"/>
            <a:ext cx="2114550" cy="50210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0" tIns="34289" rIns="68510" bIns="34289" rtlCol="0" anchor="ctr"/>
          <a:lstStyle/>
          <a:p>
            <a:pPr algn="ctr" defTabSz="914378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31619" y="2173913"/>
            <a:ext cx="2114550" cy="50210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0" tIns="34289" rIns="68510" bIns="34289" rtlCol="0" anchor="ctr"/>
          <a:lstStyle/>
          <a:p>
            <a:pPr algn="ctr" defTabSz="914378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43000" y="3714750"/>
            <a:ext cx="14859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43050" y="4171997"/>
            <a:ext cx="685800" cy="530913"/>
          </a:xfrm>
          <a:prstGeom prst="rect">
            <a:avLst/>
          </a:prstGeom>
          <a:noFill/>
        </p:spPr>
        <p:txBody>
          <a:bodyPr wrap="square" lIns="68510" tIns="34289" rIns="68510" bIns="34289" rtlCol="0">
            <a:spAutoFit/>
          </a:bodyPr>
          <a:lstStyle/>
          <a:p>
            <a:pPr defTabSz="914378"/>
            <a:r>
              <a:rPr lang="en-US" sz="3000" dirty="0">
                <a:solidFill>
                  <a:srgbClr val="FFFF00"/>
                </a:solidFill>
                <a:ea typeface="+mn-ea"/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58000" y="4343449"/>
            <a:ext cx="40005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43450" y="3714750"/>
            <a:ext cx="1257300" cy="13144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70455" y="3735090"/>
            <a:ext cx="514350" cy="992577"/>
          </a:xfrm>
          <a:prstGeom prst="rect">
            <a:avLst/>
          </a:prstGeom>
          <a:noFill/>
        </p:spPr>
        <p:txBody>
          <a:bodyPr wrap="square" lIns="68510" tIns="34289" rIns="68510" bIns="34289" rtlCol="0">
            <a:spAutoFit/>
          </a:bodyPr>
          <a:lstStyle/>
          <a:p>
            <a:pPr defTabSz="914378"/>
            <a:r>
              <a:rPr lang="en-US" sz="3000" dirty="0">
                <a:solidFill>
                  <a:srgbClr val="FFFF00"/>
                </a:solidFill>
                <a:ea typeface="+mn-ea"/>
              </a:rPr>
              <a:t> C</a:t>
            </a:r>
          </a:p>
        </p:txBody>
      </p:sp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57950" y="3829050"/>
            <a:ext cx="1314450" cy="13144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800850" y="3793049"/>
            <a:ext cx="514350" cy="992577"/>
          </a:xfrm>
          <a:prstGeom prst="rect">
            <a:avLst/>
          </a:prstGeom>
          <a:noFill/>
        </p:spPr>
        <p:txBody>
          <a:bodyPr wrap="square" lIns="68510" tIns="34289" rIns="68510" bIns="34289" rtlCol="0">
            <a:spAutoFit/>
          </a:bodyPr>
          <a:lstStyle/>
          <a:p>
            <a:pPr defTabSz="914378"/>
            <a:r>
              <a:rPr lang="en-US" sz="3000" dirty="0">
                <a:solidFill>
                  <a:srgbClr val="FFFF00"/>
                </a:solidFill>
                <a:ea typeface="+mn-ea"/>
              </a:rPr>
              <a:t> 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71600" y="4114800"/>
            <a:ext cx="971550" cy="62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10" tIns="34289" rIns="68510" bIns="34289" rtlCol="0" anchor="ctr"/>
          <a:lstStyle/>
          <a:p>
            <a:pPr algn="ctr" defTabSz="914378"/>
            <a:r>
              <a:rPr lang="en-US" sz="1100" dirty="0" err="1">
                <a:solidFill>
                  <a:prstClr val="black"/>
                </a:solidFill>
                <a:latin typeface="Calibri"/>
              </a:rPr>
              <a:t>Sai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  </a:t>
            </a:r>
            <a:r>
              <a:rPr lang="en-US" sz="1100" dirty="0" err="1">
                <a:solidFill>
                  <a:prstClr val="black"/>
                </a:solidFill>
                <a:latin typeface="Calibri"/>
              </a:rPr>
              <a:t>mất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Calibri"/>
              </a:rPr>
              <a:t>rồi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13349" y="4066401"/>
            <a:ext cx="971550" cy="62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10" tIns="34289" rIns="68510" bIns="34289" rtlCol="0" anchor="ctr"/>
          <a:lstStyle/>
          <a:p>
            <a:pPr algn="ctr" defTabSz="914378"/>
            <a:r>
              <a:rPr lang="en-US" sz="1100" dirty="0" err="1">
                <a:solidFill>
                  <a:prstClr val="black"/>
                </a:solidFill>
                <a:latin typeface="Calibri"/>
              </a:rPr>
              <a:t>Sai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  </a:t>
            </a:r>
            <a:r>
              <a:rPr lang="en-US" sz="1100" dirty="0" err="1">
                <a:solidFill>
                  <a:prstClr val="black"/>
                </a:solidFill>
                <a:latin typeface="Calibri"/>
              </a:rPr>
              <a:t>mất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Calibri"/>
              </a:rPr>
              <a:t>rồi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28950" y="4057650"/>
            <a:ext cx="971550" cy="62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10" tIns="34289" rIns="68510" bIns="34289" rtlCol="0" anchor="ctr"/>
          <a:lstStyle/>
          <a:p>
            <a:pPr algn="ctr" defTabSz="914378"/>
            <a:r>
              <a:rPr lang="en-US" sz="1100" dirty="0" err="1">
                <a:solidFill>
                  <a:prstClr val="black"/>
                </a:solidFill>
                <a:latin typeface="Calibri"/>
              </a:rPr>
              <a:t>Sai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  </a:t>
            </a:r>
            <a:r>
              <a:rPr lang="en-US" sz="1100" dirty="0" err="1">
                <a:solidFill>
                  <a:prstClr val="black"/>
                </a:solidFill>
                <a:latin typeface="Calibri"/>
              </a:rPr>
              <a:t>mất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Calibri"/>
              </a:rPr>
              <a:t>rồi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/>
              <p:cNvSpPr/>
              <p:nvPr/>
            </p:nvSpPr>
            <p:spPr>
              <a:xfrm>
                <a:off x="346589" y="110953"/>
                <a:ext cx="8586624" cy="1060288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lIns="68510" tIns="34289" rIns="68510" bIns="34289">
                <a:spAutoFit/>
              </a:bodyPr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dirty="0">
                            <a:solidFill>
                              <a:srgbClr val="213054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dirty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000" b="1" dirty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  <m:r>
                      <a:rPr lang="en-US" sz="4000" b="1" i="1" dirty="0">
                        <a:solidFill>
                          <a:srgbClr val="21305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b="1" dirty="0">
                    <a:solidFill>
                      <a:srgbClr val="213054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của 35m </a:t>
                </a:r>
                <a:r>
                  <a:rPr lang="en-US" sz="3600" b="1" dirty="0" err="1">
                    <a:solidFill>
                      <a:srgbClr val="213054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b="1" dirty="0">
                    <a:solidFill>
                      <a:srgbClr val="213054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……….?</a:t>
                </a:r>
                <a:endParaRPr lang="vi-VN" sz="3600" b="1" dirty="0">
                  <a:solidFill>
                    <a:srgbClr val="213054"/>
                  </a:solidFill>
                  <a:latin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: Rounded Corner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89" y="110953"/>
                <a:ext cx="8586624" cy="1060288"/>
              </a:xfrm>
              <a:prstGeom prst="round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5715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5640FAD2-4229-4BF7-AC7B-B7DE5473FF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41" y="2432082"/>
            <a:ext cx="1876682" cy="149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8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39466 0.009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2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4.81481E-6 C 0.02986 -0.02083 0.0599 -0.04144 0.06875 -0.075 C 0.0776 -0.10856 0.06979 -0.17014 0.05313 -0.20208 C 0.03646 -0.23403 0.00573 -0.25579 -0.03125 -0.26667 C -0.06823 -0.27755 -0.1191 -0.26667 -0.16875 -0.26667 C -0.2184 -0.26667 -0.29115 -0.27917 -0.32969 -0.26667 C -0.36823 -0.25417 -0.3842 -0.22292 -0.4 -0.19167 " pathEditMode="relative" ptsTypes="aaaaaaA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1" grpId="0"/>
      <p:bldP spid="22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C96B461B-3A4C-47D9-BB03-B8369EC60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70" y="-1"/>
            <a:ext cx="9250472" cy="5301049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500" y="4000500"/>
            <a:ext cx="142875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4057687"/>
            <a:ext cx="142875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43688" y="4114838"/>
            <a:ext cx="1358413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3000" y="4057687"/>
            <a:ext cx="1428750" cy="144262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43450" y="3714750"/>
            <a:ext cx="1257300" cy="1257300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57950" y="3714750"/>
            <a:ext cx="131445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971800" y="3714750"/>
            <a:ext cx="1314450" cy="1257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57550" y="4057686"/>
            <a:ext cx="514350" cy="530913"/>
          </a:xfrm>
          <a:prstGeom prst="rect">
            <a:avLst/>
          </a:prstGeom>
          <a:noFill/>
        </p:spPr>
        <p:txBody>
          <a:bodyPr wrap="square" lIns="68526" tIns="34289" rIns="68526" bIns="34289" rtlCol="0">
            <a:spAutoFit/>
          </a:bodyPr>
          <a:lstStyle/>
          <a:p>
            <a:pPr defTabSz="914378"/>
            <a:r>
              <a:rPr lang="en-US" sz="3000" dirty="0">
                <a:solidFill>
                  <a:srgbClr val="FFFF00"/>
                </a:solidFill>
                <a:ea typeface="+mn-ea"/>
              </a:rPr>
              <a:t>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68452" y="3641072"/>
            <a:ext cx="514350" cy="992577"/>
          </a:xfrm>
          <a:prstGeom prst="rect">
            <a:avLst/>
          </a:prstGeom>
          <a:noFill/>
        </p:spPr>
        <p:txBody>
          <a:bodyPr wrap="square" lIns="68526" tIns="34289" rIns="68526" bIns="34289" rtlCol="0">
            <a:spAutoFit/>
          </a:bodyPr>
          <a:lstStyle/>
          <a:p>
            <a:pPr defTabSz="914378"/>
            <a:r>
              <a:rPr lang="en-US" sz="3000" dirty="0">
                <a:solidFill>
                  <a:srgbClr val="FFFF00"/>
                </a:solidFill>
                <a:ea typeface="+mn-ea"/>
              </a:rPr>
              <a:t> 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64593" y="3735080"/>
            <a:ext cx="514350" cy="992577"/>
          </a:xfrm>
          <a:prstGeom prst="rect">
            <a:avLst/>
          </a:prstGeom>
          <a:noFill/>
        </p:spPr>
        <p:txBody>
          <a:bodyPr wrap="square" lIns="68526" tIns="34289" rIns="68526" bIns="34289" rtlCol="0">
            <a:spAutoFit/>
          </a:bodyPr>
          <a:lstStyle/>
          <a:p>
            <a:pPr defTabSz="914378"/>
            <a:r>
              <a:rPr lang="en-US" sz="3000" dirty="0">
                <a:solidFill>
                  <a:srgbClr val="FFFF00"/>
                </a:solidFill>
                <a:ea typeface="+mn-ea"/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22383" y="1363801"/>
            <a:ext cx="1935217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6" tIns="34289" rIns="68526" bIns="34289" rtlCol="0" anchor="ctr"/>
          <a:lstStyle/>
          <a:p>
            <a:pPr algn="ctr" defTabSz="914378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8,25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22383" y="2154455"/>
            <a:ext cx="1935217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6" tIns="34289" rIns="68526" bIns="34289" rtlCol="0" anchor="ctr"/>
          <a:lstStyle/>
          <a:p>
            <a:pPr algn="ctr" defTabSz="914378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82,5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22883" y="1350553"/>
            <a:ext cx="1935217" cy="4218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6" tIns="34289" rIns="68526" bIns="34289" rtlCol="0" anchor="ctr"/>
          <a:lstStyle/>
          <a:p>
            <a:pPr algn="ctr" defTabSz="914378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8,205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22883" y="2154455"/>
            <a:ext cx="1935217" cy="39570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6" tIns="34289" rIns="68526" bIns="34289" rtlCol="0" anchor="ctr"/>
          <a:lstStyle/>
          <a:p>
            <a:pPr algn="ctr" defTabSz="914378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8,025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775" y="1745621"/>
            <a:ext cx="2800350" cy="2800350"/>
          </a:xfrm>
          <a:prstGeom prst="rect">
            <a:avLst/>
          </a:prstGeom>
        </p:spPr>
      </p:pic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657350" y="4400588"/>
            <a:ext cx="400050" cy="355253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43000" y="3659799"/>
            <a:ext cx="1428750" cy="148370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371600" y="4171986"/>
            <a:ext cx="685800" cy="530913"/>
          </a:xfrm>
          <a:prstGeom prst="rect">
            <a:avLst/>
          </a:prstGeom>
          <a:noFill/>
        </p:spPr>
        <p:txBody>
          <a:bodyPr wrap="square" lIns="68526" tIns="34289" rIns="68526" bIns="34289" rtlCol="0">
            <a:spAutoFit/>
          </a:bodyPr>
          <a:lstStyle/>
          <a:p>
            <a:pPr defTabSz="914378"/>
            <a:r>
              <a:rPr lang="en-US" sz="3000" dirty="0">
                <a:solidFill>
                  <a:srgbClr val="FFFF00"/>
                </a:solidFill>
                <a:ea typeface="+mn-ea"/>
              </a:rPr>
              <a:t>  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086100" y="4114800"/>
            <a:ext cx="9144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26" tIns="34289" rIns="68526" bIns="34289" rtlCol="0" anchor="ctr"/>
          <a:lstStyle/>
          <a:p>
            <a:pPr algn="ctr" defTabSz="914378"/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878631" y="4131365"/>
            <a:ext cx="9144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26" tIns="34289" rIns="68526" bIns="34289" rtlCol="0" anchor="ctr"/>
          <a:lstStyle/>
          <a:p>
            <a:pPr algn="ctr" defTabSz="914378"/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603703" y="4164140"/>
            <a:ext cx="9144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26" tIns="34289" rIns="68526" bIns="34289" rtlCol="0" anchor="ctr"/>
          <a:lstStyle/>
          <a:p>
            <a:pPr algn="ctr" defTabSz="914378"/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ight Arrow 36">
            <a:hlinkClick r:id="rId15" action="ppaction://hlinksldjump"/>
          </p:cNvPr>
          <p:cNvSpPr/>
          <p:nvPr/>
        </p:nvSpPr>
        <p:spPr>
          <a:xfrm>
            <a:off x="7658100" y="4857750"/>
            <a:ext cx="3429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26" tIns="34289" rIns="68526" bIns="34289" rtlCol="0" anchor="ctr"/>
          <a:lstStyle/>
          <a:p>
            <a:pPr algn="ctr" defTabSz="914378"/>
            <a:endParaRPr lang="en-US" sz="110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/>
              <p:cNvSpPr/>
              <p:nvPr/>
            </p:nvSpPr>
            <p:spPr>
              <a:xfrm>
                <a:off x="-40270" y="94333"/>
                <a:ext cx="9381397" cy="971115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lIns="68526" tIns="34289" rIns="68526" bIns="34289">
                <a:spAutoFit/>
              </a:bodyPr>
              <a:lstStyle/>
              <a:p>
                <a:pPr defTabSz="914378"/>
                <a:r>
                  <a:rPr lang="en-US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Hỗn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chuyển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thành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thập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phân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được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</a:t>
                </a:r>
                <a:endPara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270" y="94333"/>
                <a:ext cx="9381397" cy="971115"/>
              </a:xfrm>
              <a:prstGeom prst="roundRect">
                <a:avLst/>
              </a:prstGeom>
              <a:blipFill rotWithShape="1">
                <a:blip r:embed="rId16"/>
                <a:stretch>
                  <a:fillRect l="-1421" r="-517" b="-2367"/>
                </a:stretch>
              </a:blipFill>
              <a:ln w="5715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18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60494E-6 L 0.45434 0.020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10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0312 -0.04653 0.00694 -0.09236 0.05659 -0.11852 C 0.10625 -0.14468 0.23316 -0.14584 0.29809 -0.15787 C 0.36267 -0.16991 0.42708 -0.17269 0.44479 -0.19167 C 0.4625 -0.21065 0.41406 -0.26459 0.4033 -0.27223 C 0.39236 -0.27894 0.38593 -0.25834 0.37968 -0.23658 " pathEditMode="relative" rAng="0" ptsTypes="aaaaaA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34" grpId="0" animBg="1"/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C96B461B-3A4C-47D9-BB03-B8369EC60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56" y="-1"/>
            <a:ext cx="9250472" cy="5301049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500" y="4000500"/>
            <a:ext cx="142875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4057687"/>
            <a:ext cx="142875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43688" y="4114838"/>
            <a:ext cx="1358413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3000" y="4057687"/>
            <a:ext cx="1428750" cy="144262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43450" y="3714750"/>
            <a:ext cx="1257300" cy="1257300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57950" y="3714750"/>
            <a:ext cx="131445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971800" y="3714750"/>
            <a:ext cx="1314450" cy="1257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57550" y="4057686"/>
            <a:ext cx="514350" cy="530913"/>
          </a:xfrm>
          <a:prstGeom prst="rect">
            <a:avLst/>
          </a:prstGeom>
          <a:noFill/>
        </p:spPr>
        <p:txBody>
          <a:bodyPr wrap="square" lIns="68526" tIns="34289" rIns="68526" bIns="34289" rtlCol="0">
            <a:spAutoFit/>
          </a:bodyPr>
          <a:lstStyle/>
          <a:p>
            <a:pPr defTabSz="914378"/>
            <a:r>
              <a:rPr lang="en-US" sz="3000" dirty="0">
                <a:solidFill>
                  <a:srgbClr val="FFFF00"/>
                </a:solidFill>
                <a:ea typeface="+mn-ea"/>
              </a:rPr>
              <a:t>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68452" y="3641072"/>
            <a:ext cx="514350" cy="992577"/>
          </a:xfrm>
          <a:prstGeom prst="rect">
            <a:avLst/>
          </a:prstGeom>
          <a:noFill/>
        </p:spPr>
        <p:txBody>
          <a:bodyPr wrap="square" lIns="68526" tIns="34289" rIns="68526" bIns="34289" rtlCol="0">
            <a:spAutoFit/>
          </a:bodyPr>
          <a:lstStyle/>
          <a:p>
            <a:pPr defTabSz="914378"/>
            <a:r>
              <a:rPr lang="en-US" sz="3000" dirty="0">
                <a:solidFill>
                  <a:srgbClr val="FFFF00"/>
                </a:solidFill>
                <a:ea typeface="+mn-ea"/>
              </a:rPr>
              <a:t> 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64593" y="3735080"/>
            <a:ext cx="514350" cy="992577"/>
          </a:xfrm>
          <a:prstGeom prst="rect">
            <a:avLst/>
          </a:prstGeom>
          <a:noFill/>
        </p:spPr>
        <p:txBody>
          <a:bodyPr wrap="square" lIns="68526" tIns="34289" rIns="68526" bIns="34289" rtlCol="0">
            <a:spAutoFit/>
          </a:bodyPr>
          <a:lstStyle/>
          <a:p>
            <a:pPr defTabSz="914378"/>
            <a:r>
              <a:rPr lang="en-US" sz="3000" dirty="0">
                <a:solidFill>
                  <a:srgbClr val="FFFF00"/>
                </a:solidFill>
                <a:ea typeface="+mn-ea"/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71601" y="1320118"/>
            <a:ext cx="2682108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6" tIns="34289" rIns="68526" bIns="34289" rtlCol="0" anchor="ctr"/>
          <a:lstStyle/>
          <a:p>
            <a:pPr algn="ctr" defTabSz="914378"/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8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4,29</a:t>
            </a:r>
          </a:p>
          <a:p>
            <a:pPr algn="ctr" defTabSz="914378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71601" y="1827205"/>
            <a:ext cx="2682108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6" tIns="34289" rIns="68526" bIns="34289" rtlCol="0" anchor="ctr"/>
          <a:lstStyle/>
          <a:p>
            <a:pPr algn="ctr" defTabSz="914378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42,90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93031" y="1267284"/>
            <a:ext cx="2207969" cy="4218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6" tIns="34289" rIns="68526" bIns="34289" rtlCol="0" anchor="ctr"/>
          <a:lstStyle/>
          <a:p>
            <a:pPr algn="ctr" defTabSz="914378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42,9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93031" y="1827205"/>
            <a:ext cx="2207969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6" tIns="34289" rIns="68526" bIns="34289" rtlCol="0" anchor="ctr"/>
          <a:lstStyle/>
          <a:p>
            <a:pPr algn="ctr" defTabSz="914378"/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8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42,900</a:t>
            </a:r>
          </a:p>
          <a:p>
            <a:pPr algn="ctr" defTabSz="914378"/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775" y="1745621"/>
            <a:ext cx="2800350" cy="2800350"/>
          </a:xfrm>
          <a:prstGeom prst="rect">
            <a:avLst/>
          </a:prstGeom>
        </p:spPr>
      </p:pic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657350" y="4400588"/>
            <a:ext cx="400050" cy="355253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43000" y="3659799"/>
            <a:ext cx="1428750" cy="148370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371600" y="4171986"/>
            <a:ext cx="685800" cy="530913"/>
          </a:xfrm>
          <a:prstGeom prst="rect">
            <a:avLst/>
          </a:prstGeom>
          <a:noFill/>
        </p:spPr>
        <p:txBody>
          <a:bodyPr wrap="square" lIns="68526" tIns="34289" rIns="68526" bIns="34289" rtlCol="0">
            <a:spAutoFit/>
          </a:bodyPr>
          <a:lstStyle/>
          <a:p>
            <a:pPr defTabSz="914378"/>
            <a:r>
              <a:rPr lang="en-US" sz="3000" dirty="0">
                <a:solidFill>
                  <a:srgbClr val="FFFF00"/>
                </a:solidFill>
                <a:ea typeface="+mn-ea"/>
              </a:rPr>
              <a:t>  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086100" y="4114800"/>
            <a:ext cx="9144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26" tIns="34289" rIns="68526" bIns="34289" rtlCol="0" anchor="ctr"/>
          <a:lstStyle/>
          <a:p>
            <a:pPr algn="ctr" defTabSz="914378"/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878631" y="4131365"/>
            <a:ext cx="9144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26" tIns="34289" rIns="68526" bIns="34289" rtlCol="0" anchor="ctr"/>
          <a:lstStyle/>
          <a:p>
            <a:pPr algn="ctr" defTabSz="914378"/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603703" y="4164140"/>
            <a:ext cx="9144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26" tIns="34289" rIns="68526" bIns="34289" rtlCol="0" anchor="ctr"/>
          <a:lstStyle/>
          <a:p>
            <a:pPr algn="ctr" defTabSz="914378"/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ight Arrow 36">
            <a:hlinkClick r:id="rId15" action="ppaction://hlinksldjump"/>
          </p:cNvPr>
          <p:cNvSpPr/>
          <p:nvPr/>
        </p:nvSpPr>
        <p:spPr>
          <a:xfrm>
            <a:off x="7658100" y="4857750"/>
            <a:ext cx="3429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26" tIns="34289" rIns="68526" bIns="34289" rtlCol="0" anchor="ctr"/>
          <a:lstStyle/>
          <a:p>
            <a:pPr algn="ctr" defTabSz="914378"/>
            <a:endParaRPr lang="en-US" sz="110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/>
              <p:cNvSpPr/>
              <p:nvPr/>
            </p:nvSpPr>
            <p:spPr>
              <a:xfrm>
                <a:off x="526651" y="187851"/>
                <a:ext cx="6333751" cy="961963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lIns="68526" tIns="34289" rIns="68526" bIns="34289">
                <a:spAutoFit/>
              </a:bodyPr>
              <a:lstStyle/>
              <a:p>
                <a:pPr defTabSz="914378"/>
                <a:r>
                  <a:rPr lang="en-US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Chọn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sai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42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𝟗𝟎𝟎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= ?:</a:t>
                </a:r>
                <a:endPara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51" y="187851"/>
                <a:ext cx="6333751" cy="961963"/>
              </a:xfrm>
              <a:prstGeom prst="roundRect">
                <a:avLst/>
              </a:prstGeom>
              <a:blipFill rotWithShape="1">
                <a:blip r:embed="rId16"/>
                <a:stretch>
                  <a:fillRect l="-2099" r="-1718" b="-2994"/>
                </a:stretch>
              </a:blipFill>
              <a:ln w="5715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063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60494E-6 L 0.45434 0.020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10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0312 -0.04653 0.00694 -0.09236 0.05659 -0.11852 C 0.10625 -0.14468 0.23316 -0.14584 0.29809 -0.15787 C 0.36267 -0.16991 0.42708 -0.17269 0.44479 -0.19167 C 0.4625 -0.21065 0.41406 -0.26459 0.4033 -0.27223 C 0.39236 -0.27894 0.38593 -0.25834 0.37968 -0.23658 " pathEditMode="relative" rAng="0" ptsTypes="aaaaaA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34" grpId="0" animBg="1"/>
      <p:bldP spid="35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BB94B34E-514D-41B3-9BCD-5D7A6D6B3B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56" y="-1"/>
            <a:ext cx="9250472" cy="5301049"/>
          </a:xfrm>
          <a:prstGeom prst="rect">
            <a:avLst/>
          </a:prstGeom>
        </p:spPr>
      </p:pic>
      <p:pic>
        <p:nvPicPr>
          <p:cNvPr id="5" name="Picture 4" descr="e324d9d037662d64fc16b51b9bfbdbac.png">
            <a:extLst>
              <a:ext uri="{FF2B5EF4-FFF2-40B4-BE49-F238E27FC236}">
                <a16:creationId xmlns="" xmlns:a16="http://schemas.microsoft.com/office/drawing/2014/main" id="{97698E9E-C2E9-48A3-9BD0-D1D7EC3D6D3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500" y="4000500"/>
            <a:ext cx="1428750" cy="1543050"/>
          </a:xfrm>
          <a:prstGeom prst="rect">
            <a:avLst/>
          </a:prstGeom>
        </p:spPr>
      </p:pic>
      <p:pic>
        <p:nvPicPr>
          <p:cNvPr id="6" name="Picture 5" descr="e324d9d037662d64fc16b51b9bfbdbac.png">
            <a:extLst>
              <a:ext uri="{FF2B5EF4-FFF2-40B4-BE49-F238E27FC236}">
                <a16:creationId xmlns="" xmlns:a16="http://schemas.microsoft.com/office/drawing/2014/main" id="{C5A1D570-9109-48B5-B84C-A18A171E1D4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4057680"/>
            <a:ext cx="1428750" cy="1442621"/>
          </a:xfrm>
          <a:prstGeom prst="rect">
            <a:avLst/>
          </a:prstGeom>
        </p:spPr>
      </p:pic>
      <p:pic>
        <p:nvPicPr>
          <p:cNvPr id="7" name="Picture 6" descr="e324d9d037662d64fc16b51b9bfbdbac.png">
            <a:extLst>
              <a:ext uri="{FF2B5EF4-FFF2-40B4-BE49-F238E27FC236}">
                <a16:creationId xmlns="" xmlns:a16="http://schemas.microsoft.com/office/drawing/2014/main" id="{36D9A306-5B47-4042-8FEA-3A261F9FF8D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43681" y="4114831"/>
            <a:ext cx="1358413" cy="1371601"/>
          </a:xfrm>
          <a:prstGeom prst="rect">
            <a:avLst/>
          </a:prstGeom>
        </p:spPr>
      </p:pic>
      <p:pic>
        <p:nvPicPr>
          <p:cNvPr id="8" name="Picture 7" descr="e324d9d037662d64fc16b51b9bfbdbac.png">
            <a:extLst>
              <a:ext uri="{FF2B5EF4-FFF2-40B4-BE49-F238E27FC236}">
                <a16:creationId xmlns="" xmlns:a16="http://schemas.microsoft.com/office/drawing/2014/main" id="{EE47BF3D-1322-432D-B19C-E27FB0CC882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3000" y="4057680"/>
            <a:ext cx="1428750" cy="1442621"/>
          </a:xfrm>
          <a:prstGeom prst="rect">
            <a:avLst/>
          </a:prstGeom>
        </p:spPr>
      </p:pic>
      <p:pic>
        <p:nvPicPr>
          <p:cNvPr id="9" name="Picture 8" descr="e86f050d219b5585368f7ef298c00175.png">
            <a:extLst>
              <a:ext uri="{FF2B5EF4-FFF2-40B4-BE49-F238E27FC236}">
                <a16:creationId xmlns="" xmlns:a16="http://schemas.microsoft.com/office/drawing/2014/main" id="{C698FF9D-4C92-4233-9A4F-7C5C1EEF9D71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57950" y="3714750"/>
            <a:ext cx="1314450" cy="1314450"/>
          </a:xfrm>
          <a:prstGeom prst="rect">
            <a:avLst/>
          </a:prstGeom>
        </p:spPr>
      </p:pic>
      <p:pic>
        <p:nvPicPr>
          <p:cNvPr id="10" name="Picture 9" descr="e86f050d219b5585368f7ef298c00175.png">
            <a:extLst>
              <a:ext uri="{FF2B5EF4-FFF2-40B4-BE49-F238E27FC236}">
                <a16:creationId xmlns="" xmlns:a16="http://schemas.microsoft.com/office/drawing/2014/main" id="{F933AEBD-1935-4027-8B3E-DB0DF0367C8D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71800" y="3714750"/>
            <a:ext cx="1314450" cy="12573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610CB3F4-C577-4677-AB8A-4EC83A3BECF6}"/>
              </a:ext>
            </a:extLst>
          </p:cNvPr>
          <p:cNvSpPr/>
          <p:nvPr/>
        </p:nvSpPr>
        <p:spPr>
          <a:xfrm>
            <a:off x="0" y="73716"/>
            <a:ext cx="9036424" cy="79743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7" tIns="34289" rIns="68537" bIns="34289" rtlCol="0" anchor="ctr"/>
          <a:lstStyle/>
          <a:p>
            <a:pPr defTabSz="914378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2A27991-F178-4AC9-BBA1-75B9492A2A9C}"/>
              </a:ext>
            </a:extLst>
          </p:cNvPr>
          <p:cNvSpPr txBox="1"/>
          <p:nvPr/>
        </p:nvSpPr>
        <p:spPr>
          <a:xfrm>
            <a:off x="3257550" y="4057679"/>
            <a:ext cx="514350" cy="530913"/>
          </a:xfrm>
          <a:prstGeom prst="rect">
            <a:avLst/>
          </a:prstGeom>
          <a:noFill/>
        </p:spPr>
        <p:txBody>
          <a:bodyPr wrap="square" lIns="68537" tIns="34289" rIns="68537" bIns="34289" rtlCol="0">
            <a:spAutoFit/>
          </a:bodyPr>
          <a:lstStyle/>
          <a:p>
            <a:pPr defTabSz="914378"/>
            <a:r>
              <a:rPr lang="en-US" sz="3000" dirty="0">
                <a:solidFill>
                  <a:srgbClr val="FFFF00"/>
                </a:solidFill>
                <a:ea typeface="+mn-ea"/>
              </a:rPr>
              <a:t>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C7B59E0-FCCF-42B7-BB32-F320192537C7}"/>
              </a:ext>
            </a:extLst>
          </p:cNvPr>
          <p:cNvSpPr txBox="1"/>
          <p:nvPr/>
        </p:nvSpPr>
        <p:spPr>
          <a:xfrm>
            <a:off x="6804722" y="3670112"/>
            <a:ext cx="514350" cy="992577"/>
          </a:xfrm>
          <a:prstGeom prst="rect">
            <a:avLst/>
          </a:prstGeom>
          <a:noFill/>
        </p:spPr>
        <p:txBody>
          <a:bodyPr wrap="square" lIns="68537" tIns="34289" rIns="68537" bIns="34289" rtlCol="0">
            <a:spAutoFit/>
          </a:bodyPr>
          <a:lstStyle/>
          <a:p>
            <a:pPr defTabSz="914378"/>
            <a:r>
              <a:rPr lang="en-US" sz="3000" dirty="0">
                <a:solidFill>
                  <a:srgbClr val="FFFF00"/>
                </a:solidFill>
                <a:ea typeface="+mn-ea"/>
              </a:rPr>
              <a:t> 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4311EEF-B289-42E8-A2CF-16DC79BFED15}"/>
              </a:ext>
            </a:extLst>
          </p:cNvPr>
          <p:cNvSpPr/>
          <p:nvPr/>
        </p:nvSpPr>
        <p:spPr>
          <a:xfrm>
            <a:off x="1643486" y="1052136"/>
            <a:ext cx="2874726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7" tIns="34289" rIns="68537" bIns="34289" rtlCol="0" anchor="ctr"/>
          <a:lstStyle/>
          <a:p>
            <a:pPr algn="ctr" defTabSz="914378"/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1,024356789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BC53148-B829-40D6-9E89-EA41388FC36B}"/>
              </a:ext>
            </a:extLst>
          </p:cNvPr>
          <p:cNvSpPr/>
          <p:nvPr/>
        </p:nvSpPr>
        <p:spPr>
          <a:xfrm>
            <a:off x="1637291" y="1524651"/>
            <a:ext cx="2880921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7" tIns="34289" rIns="68537" bIns="34289" rtlCol="0" anchor="ctr"/>
          <a:lstStyle/>
          <a:p>
            <a:pPr algn="ctr" defTabSz="914378"/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0,213456789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837D076-34FB-470E-952E-19E1840936F9}"/>
              </a:ext>
            </a:extLst>
          </p:cNvPr>
          <p:cNvSpPr/>
          <p:nvPr/>
        </p:nvSpPr>
        <p:spPr>
          <a:xfrm>
            <a:off x="5486398" y="1018475"/>
            <a:ext cx="3022901" cy="387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7" tIns="34289" rIns="68537" bIns="34289" rtlCol="0" anchor="ctr"/>
          <a:lstStyle/>
          <a:p>
            <a:pPr algn="ctr" defTabSz="914378"/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0,123456789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237E9D24-6019-4C15-BB2E-39A54D9C89AC}"/>
              </a:ext>
            </a:extLst>
          </p:cNvPr>
          <p:cNvSpPr/>
          <p:nvPr/>
        </p:nvSpPr>
        <p:spPr>
          <a:xfrm>
            <a:off x="5486399" y="1556215"/>
            <a:ext cx="3022899" cy="3866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7" tIns="34289" rIns="68537" bIns="34289" rtlCol="0" anchor="ctr"/>
          <a:lstStyle/>
          <a:p>
            <a:pPr algn="ctr" defTabSz="914378"/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0,102345678</a:t>
            </a:r>
          </a:p>
        </p:txBody>
      </p:sp>
      <p:pic>
        <p:nvPicPr>
          <p:cNvPr id="18" name="Picture 17" descr="e86f050d219b5585368f7ef298c00175.png">
            <a:extLst>
              <a:ext uri="{FF2B5EF4-FFF2-40B4-BE49-F238E27FC236}">
                <a16:creationId xmlns="" xmlns:a16="http://schemas.microsoft.com/office/drawing/2014/main" id="{F810D0D2-39D9-43CF-91E2-7993B175AB5F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43000" y="3714750"/>
            <a:ext cx="1485900" cy="14287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605EE23-E728-4D81-86CA-CFC1E42E3030}"/>
              </a:ext>
            </a:extLst>
          </p:cNvPr>
          <p:cNvSpPr txBox="1"/>
          <p:nvPr/>
        </p:nvSpPr>
        <p:spPr>
          <a:xfrm>
            <a:off x="1543050" y="4171979"/>
            <a:ext cx="685800" cy="530913"/>
          </a:xfrm>
          <a:prstGeom prst="rect">
            <a:avLst/>
          </a:prstGeom>
          <a:noFill/>
        </p:spPr>
        <p:txBody>
          <a:bodyPr wrap="square" lIns="68537" tIns="34289" rIns="68537" bIns="34289" rtlCol="0">
            <a:spAutoFit/>
          </a:bodyPr>
          <a:lstStyle/>
          <a:p>
            <a:pPr defTabSz="914378"/>
            <a:r>
              <a:rPr lang="en-US" sz="3000" dirty="0">
                <a:solidFill>
                  <a:srgbClr val="FFFF00"/>
                </a:solidFill>
                <a:ea typeface="+mn-ea"/>
              </a:rPr>
              <a:t>A</a:t>
            </a:r>
          </a:p>
        </p:txBody>
      </p:sp>
      <p:pic>
        <p:nvPicPr>
          <p:cNvPr id="20" name="Picture 19" descr="ca.png">
            <a:extLst>
              <a:ext uri="{FF2B5EF4-FFF2-40B4-BE49-F238E27FC236}">
                <a16:creationId xmlns="" xmlns:a16="http://schemas.microsoft.com/office/drawing/2014/main" id="{2BF7AB74-0A28-4790-A4D9-64113B6E049C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86350" y="4400581"/>
            <a:ext cx="400050" cy="355253"/>
          </a:xfrm>
          <a:prstGeom prst="rect">
            <a:avLst/>
          </a:prstGeom>
        </p:spPr>
      </p:pic>
      <p:pic>
        <p:nvPicPr>
          <p:cNvPr id="21" name="Picture 20" descr="e86f050d219b5585368f7ef298c00175.png">
            <a:extLst>
              <a:ext uri="{FF2B5EF4-FFF2-40B4-BE49-F238E27FC236}">
                <a16:creationId xmlns="" xmlns:a16="http://schemas.microsoft.com/office/drawing/2014/main" id="{F118CB94-81B1-4564-88DD-3A07EA4FD30B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743450" y="3771900"/>
            <a:ext cx="1257300" cy="12573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D7E746D-FDDD-4CBF-9A2F-94E4AA37EE6E}"/>
              </a:ext>
            </a:extLst>
          </p:cNvPr>
          <p:cNvSpPr txBox="1"/>
          <p:nvPr/>
        </p:nvSpPr>
        <p:spPr>
          <a:xfrm>
            <a:off x="5061857" y="3759540"/>
            <a:ext cx="514350" cy="992577"/>
          </a:xfrm>
          <a:prstGeom prst="rect">
            <a:avLst/>
          </a:prstGeom>
          <a:noFill/>
        </p:spPr>
        <p:txBody>
          <a:bodyPr wrap="square" lIns="68537" tIns="34289" rIns="68537" bIns="34289" rtlCol="0">
            <a:spAutoFit/>
          </a:bodyPr>
          <a:lstStyle/>
          <a:p>
            <a:pPr defTabSz="914378"/>
            <a:r>
              <a:rPr lang="en-US" sz="3000" dirty="0">
                <a:solidFill>
                  <a:srgbClr val="FFFF00"/>
                </a:solidFill>
                <a:ea typeface="+mn-ea"/>
              </a:rPr>
              <a:t> 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07BE9A4A-AB8A-45F5-9C54-91532BBD5048}"/>
              </a:ext>
            </a:extLst>
          </p:cNvPr>
          <p:cNvSpPr/>
          <p:nvPr/>
        </p:nvSpPr>
        <p:spPr>
          <a:xfrm>
            <a:off x="1371600" y="4171950"/>
            <a:ext cx="8001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37" tIns="34289" rIns="68537" bIns="34289" rtlCol="0" anchor="ctr"/>
          <a:lstStyle/>
          <a:p>
            <a:pPr algn="ctr" defTabSz="914378"/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644FC28D-9CB9-4A58-8B02-31BAEEDE20F3}"/>
              </a:ext>
            </a:extLst>
          </p:cNvPr>
          <p:cNvSpPr/>
          <p:nvPr/>
        </p:nvSpPr>
        <p:spPr>
          <a:xfrm>
            <a:off x="3143250" y="4114800"/>
            <a:ext cx="8001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37" tIns="34289" rIns="68537" bIns="34289" rtlCol="0" anchor="ctr"/>
          <a:lstStyle/>
          <a:p>
            <a:pPr algn="ctr" defTabSz="914378"/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E43BCA87-65DC-43AF-B225-0B37CD1DC6F2}"/>
              </a:ext>
            </a:extLst>
          </p:cNvPr>
          <p:cNvSpPr/>
          <p:nvPr/>
        </p:nvSpPr>
        <p:spPr>
          <a:xfrm>
            <a:off x="6592307" y="4100749"/>
            <a:ext cx="8001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37" tIns="34289" rIns="68537" bIns="34289" rtlCol="0" anchor="ctr"/>
          <a:lstStyle/>
          <a:p>
            <a:pPr algn="ctr" defTabSz="914378"/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ight Arrow 36">
            <a:hlinkClick r:id="rId14" action="ppaction://hlinksldjump"/>
            <a:extLst>
              <a:ext uri="{FF2B5EF4-FFF2-40B4-BE49-F238E27FC236}">
                <a16:creationId xmlns="" xmlns:a16="http://schemas.microsoft.com/office/drawing/2014/main" id="{2A03AA84-D942-42F6-A1FA-67C7346970EF}"/>
              </a:ext>
            </a:extLst>
          </p:cNvPr>
          <p:cNvSpPr/>
          <p:nvPr/>
        </p:nvSpPr>
        <p:spPr>
          <a:xfrm>
            <a:off x="7658100" y="4857750"/>
            <a:ext cx="3429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37" tIns="34289" rIns="68537" bIns="34289" rtlCol="0" anchor="ctr"/>
          <a:lstStyle/>
          <a:p>
            <a:pPr algn="ctr" defTabSz="914378"/>
            <a:endParaRPr lang="en-US" sz="11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C44ECB0-0F32-4C79-8859-FD716B3476F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555" y="1844470"/>
            <a:ext cx="2451255" cy="245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8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58025E-6 L 0.49653 0.0385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26" y="1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9" grpId="0"/>
      <p:bldP spid="22" grpId="0"/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39"/>
          <p:cNvSpPr/>
          <p:nvPr/>
        </p:nvSpPr>
        <p:spPr>
          <a:xfrm>
            <a:off x="7335175" y="3492600"/>
            <a:ext cx="1030054" cy="1376819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39"/>
          <p:cNvSpPr/>
          <p:nvPr/>
        </p:nvSpPr>
        <p:spPr>
          <a:xfrm rot="9797852">
            <a:off x="544930" y="949988"/>
            <a:ext cx="1030058" cy="1376825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00" y="1384784"/>
            <a:ext cx="2697600" cy="507232"/>
          </a:xfrm>
        </p:spPr>
        <p:txBody>
          <a:bodyPr/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Về nhà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7A0E71C-52EA-4637-92D6-0A3E60315231}"/>
              </a:ext>
            </a:extLst>
          </p:cNvPr>
          <p:cNvSpPr txBox="1"/>
          <p:nvPr/>
        </p:nvSpPr>
        <p:spPr>
          <a:xfrm>
            <a:off x="2545061" y="1700711"/>
            <a:ext cx="4023519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26B"/>
        </a:solidFill>
        <a:effectLst/>
      </p:bgPr>
    </p:bg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9"/>
          <p:cNvSpPr txBox="1">
            <a:spLocks noGrp="1"/>
          </p:cNvSpPr>
          <p:nvPr>
            <p:ph type="ctrTitle"/>
          </p:nvPr>
        </p:nvSpPr>
        <p:spPr>
          <a:xfrm>
            <a:off x="1430780" y="1234614"/>
            <a:ext cx="6301484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Toán </a:t>
            </a:r>
            <a:r>
              <a:rPr lang="en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/>
            </a:r>
            <a:br>
              <a:rPr lang="en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Khái niệm số thập phân (TT)</a:t>
            </a:r>
            <a:br>
              <a:rPr lang="en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(tr 36)</a:t>
            </a:r>
            <a:endParaRPr sz="28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cxnSp>
        <p:nvCxnSpPr>
          <p:cNvPr id="793" name="Google Shape;793;p29"/>
          <p:cNvCxnSpPr/>
          <p:nvPr/>
        </p:nvCxnSpPr>
        <p:spPr>
          <a:xfrm>
            <a:off x="5493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29"/>
          <p:cNvCxnSpPr/>
          <p:nvPr/>
        </p:nvCxnSpPr>
        <p:spPr>
          <a:xfrm>
            <a:off x="7165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95" name="Google Shape;795;p29"/>
          <p:cNvGrpSpPr/>
          <p:nvPr/>
        </p:nvGrpSpPr>
        <p:grpSpPr>
          <a:xfrm>
            <a:off x="4796078" y="4434972"/>
            <a:ext cx="2310700" cy="320922"/>
            <a:chOff x="1394800" y="3522000"/>
            <a:chExt cx="1048650" cy="138275"/>
          </a:xfrm>
        </p:grpSpPr>
        <p:sp>
          <p:nvSpPr>
            <p:cNvPr id="796" name="Google Shape;796;p29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" name="Google Shape;805;p29"/>
          <p:cNvSpPr/>
          <p:nvPr/>
        </p:nvSpPr>
        <p:spPr>
          <a:xfrm rot="489382">
            <a:off x="6587619" y="458135"/>
            <a:ext cx="932338" cy="512411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6" name="Google Shape;806;p29"/>
          <p:cNvGrpSpPr/>
          <p:nvPr/>
        </p:nvGrpSpPr>
        <p:grpSpPr>
          <a:xfrm rot="6705569">
            <a:off x="797958" y="1349623"/>
            <a:ext cx="806638" cy="421735"/>
            <a:chOff x="1822875" y="1377000"/>
            <a:chExt cx="548075" cy="286550"/>
          </a:xfrm>
        </p:grpSpPr>
        <p:sp>
          <p:nvSpPr>
            <p:cNvPr id="807" name="Google Shape;807;p29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36" y="1801245"/>
            <a:ext cx="1335940" cy="225845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180960" y="979441"/>
            <a:ext cx="6254225" cy="979104"/>
            <a:chOff x="4078605" y="1634187"/>
            <a:chExt cx="7884444" cy="1395994"/>
          </a:xfrm>
        </p:grpSpPr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4652190" y="1648368"/>
              <a:ext cx="7310859" cy="1362075"/>
            </a:xfrm>
            <a:custGeom>
              <a:avLst/>
              <a:gdLst>
                <a:gd name="T0" fmla="*/ 5173673 w 2345"/>
                <a:gd name="T1" fmla="*/ 1362075 h 456"/>
                <a:gd name="T2" fmla="*/ 557202 w 2345"/>
                <a:gd name="T3" fmla="*/ 1362075 h 456"/>
                <a:gd name="T4" fmla="*/ 0 w 2345"/>
                <a:gd name="T5" fmla="*/ 681038 h 456"/>
                <a:gd name="T6" fmla="*/ 0 w 2345"/>
                <a:gd name="T7" fmla="*/ 681038 h 456"/>
                <a:gd name="T8" fmla="*/ 557202 w 2345"/>
                <a:gd name="T9" fmla="*/ 0 h 456"/>
                <a:gd name="T10" fmla="*/ 5173673 w 2345"/>
                <a:gd name="T11" fmla="*/ 0 h 456"/>
                <a:gd name="T12" fmla="*/ 5730875 w 2345"/>
                <a:gd name="T13" fmla="*/ 681038 h 456"/>
                <a:gd name="T14" fmla="*/ 5730875 w 2345"/>
                <a:gd name="T15" fmla="*/ 681038 h 456"/>
                <a:gd name="T16" fmla="*/ 5173673 w 2345"/>
                <a:gd name="T17" fmla="*/ 1362075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5" h="456">
                  <a:moveTo>
                    <a:pt x="2117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243" y="0"/>
                    <a:pt x="2345" y="102"/>
                    <a:pt x="2345" y="228"/>
                  </a:cubicBezTo>
                  <a:cubicBezTo>
                    <a:pt x="2345" y="228"/>
                    <a:pt x="2345" y="228"/>
                    <a:pt x="2345" y="228"/>
                  </a:cubicBezTo>
                  <a:cubicBezTo>
                    <a:pt x="2345" y="354"/>
                    <a:pt x="2243" y="456"/>
                    <a:pt x="2117" y="4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4793121" y="1634187"/>
              <a:ext cx="1252537" cy="979488"/>
            </a:xfrm>
            <a:custGeom>
              <a:avLst/>
              <a:gdLst>
                <a:gd name="T0" fmla="*/ 1252537 w 582"/>
                <a:gd name="T1" fmla="*/ 0 h 456"/>
                <a:gd name="T2" fmla="*/ 490685 w 582"/>
                <a:gd name="T3" fmla="*/ 0 h 456"/>
                <a:gd name="T4" fmla="*/ 0 w 582"/>
                <a:gd name="T5" fmla="*/ 489744 h 456"/>
                <a:gd name="T6" fmla="*/ 142040 w 582"/>
                <a:gd name="T7" fmla="*/ 835572 h 456"/>
                <a:gd name="T8" fmla="*/ 490685 w 582"/>
                <a:gd name="T9" fmla="*/ 979488 h 456"/>
                <a:gd name="T10" fmla="*/ 1252537 w 582"/>
                <a:gd name="T11" fmla="*/ 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0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291"/>
                    <a:pt x="25" y="348"/>
                    <a:pt x="66" y="389"/>
                  </a:cubicBezTo>
                  <a:cubicBezTo>
                    <a:pt x="108" y="431"/>
                    <a:pt x="165" y="456"/>
                    <a:pt x="228" y="456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657207" y="1668106"/>
              <a:ext cx="1252537" cy="1362075"/>
            </a:xfrm>
            <a:custGeom>
              <a:avLst/>
              <a:gdLst>
                <a:gd name="T0" fmla="*/ 1252537 w 582"/>
                <a:gd name="T1" fmla="*/ 1362075 h 456"/>
                <a:gd name="T2" fmla="*/ 490685 w 582"/>
                <a:gd name="T3" fmla="*/ 1362075 h 456"/>
                <a:gd name="T4" fmla="*/ 0 w 582"/>
                <a:gd name="T5" fmla="*/ 681038 h 456"/>
                <a:gd name="T6" fmla="*/ 142040 w 582"/>
                <a:gd name="T7" fmla="*/ 200129 h 456"/>
                <a:gd name="T8" fmla="*/ 490685 w 582"/>
                <a:gd name="T9" fmla="*/ 0 h 456"/>
                <a:gd name="T10" fmla="*/ 1252537 w 582"/>
                <a:gd name="T11" fmla="*/ 1362075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165"/>
                    <a:pt x="25" y="108"/>
                    <a:pt x="66" y="67"/>
                  </a:cubicBezTo>
                  <a:cubicBezTo>
                    <a:pt x="108" y="26"/>
                    <a:pt x="165" y="0"/>
                    <a:pt x="228" y="0"/>
                  </a:cubicBezTo>
                  <a:lnTo>
                    <a:pt x="582" y="456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4205605" y="2180909"/>
              <a:ext cx="1412875" cy="565150"/>
            </a:xfrm>
            <a:custGeom>
              <a:avLst/>
              <a:gdLst>
                <a:gd name="T0" fmla="*/ 1412875 w 1368"/>
                <a:gd name="T1" fmla="*/ 0 h 356"/>
                <a:gd name="T2" fmla="*/ 317071 w 1368"/>
                <a:gd name="T3" fmla="*/ 0 h 356"/>
                <a:gd name="T4" fmla="*/ 0 w 1368"/>
                <a:gd name="T5" fmla="*/ 565150 h 3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356">
                  <a:moveTo>
                    <a:pt x="1368" y="0"/>
                  </a:moveTo>
                  <a:lnTo>
                    <a:pt x="307" y="0"/>
                  </a:lnTo>
                  <a:lnTo>
                    <a:pt x="0" y="356"/>
                  </a:lnTo>
                </a:path>
              </a:pathLst>
            </a:custGeom>
            <a:noFill/>
            <a:ln w="9525" cap="rnd">
              <a:solidFill>
                <a:srgbClr val="58595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4078605" y="2666684"/>
              <a:ext cx="198437" cy="19685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solidFill>
                  <a:srgbClr val="21305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34"/>
            <p:cNvSpPr txBox="1">
              <a:spLocks noChangeArrowheads="1"/>
            </p:cNvSpPr>
            <p:nvPr/>
          </p:nvSpPr>
          <p:spPr bwMode="auto">
            <a:xfrm>
              <a:off x="5457863" y="1832829"/>
              <a:ext cx="5699512" cy="92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>
                <a:spcBef>
                  <a:spcPts val="600"/>
                </a:spcBef>
                <a:spcAft>
                  <a:spcPts val="0"/>
                </a:spcAft>
              </a:pPr>
              <a:r>
                <a:rPr lang="nl-NL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Nắm được khái niệm số thập phân và cấu tạo của số thập phân.</a:t>
              </a:r>
              <a:endPara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36"/>
          <p:cNvGrpSpPr>
            <a:grpSpLocks/>
          </p:cNvGrpSpPr>
          <p:nvPr/>
        </p:nvGrpSpPr>
        <p:grpSpPr bwMode="auto">
          <a:xfrm>
            <a:off x="2186216" y="2682784"/>
            <a:ext cx="1306260" cy="210785"/>
            <a:chOff x="4061143" y="3485104"/>
            <a:chExt cx="1835075" cy="198438"/>
          </a:xfrm>
        </p:grpSpPr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H="1">
              <a:off x="4234105" y="3590758"/>
              <a:ext cx="1662113" cy="0"/>
            </a:xfrm>
            <a:prstGeom prst="line">
              <a:avLst/>
            </a:prstGeom>
            <a:noFill/>
            <a:ln w="9525" cap="rnd">
              <a:solidFill>
                <a:srgbClr val="5859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105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4061143" y="3485104"/>
              <a:ext cx="198437" cy="198438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050">
                <a:solidFill>
                  <a:srgbClr val="213054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-279673" y="1406081"/>
            <a:ext cx="2821318" cy="2519047"/>
          </a:xfrm>
          <a:prstGeom prst="rect">
            <a:avLst/>
          </a:prstGeom>
          <a:noFill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600" b="1" cap="all" dirty="0">
                <a:solidFill>
                  <a:srgbClr val="FFAB4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lang="en-US" sz="3600" b="1" cap="all" dirty="0">
              <a:solidFill>
                <a:srgbClr val="FFAB4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Freeform 8"/>
          <p:cNvSpPr>
            <a:spLocks/>
          </p:cNvSpPr>
          <p:nvPr/>
        </p:nvSpPr>
        <p:spPr bwMode="auto">
          <a:xfrm>
            <a:off x="2809629" y="2260257"/>
            <a:ext cx="5589170" cy="906035"/>
          </a:xfrm>
          <a:custGeom>
            <a:avLst/>
            <a:gdLst>
              <a:gd name="T0" fmla="*/ 5173673 w 2345"/>
              <a:gd name="T1" fmla="*/ 1362075 h 456"/>
              <a:gd name="T2" fmla="*/ 557202 w 2345"/>
              <a:gd name="T3" fmla="*/ 1362075 h 456"/>
              <a:gd name="T4" fmla="*/ 0 w 2345"/>
              <a:gd name="T5" fmla="*/ 681038 h 456"/>
              <a:gd name="T6" fmla="*/ 0 w 2345"/>
              <a:gd name="T7" fmla="*/ 681038 h 456"/>
              <a:gd name="T8" fmla="*/ 557202 w 2345"/>
              <a:gd name="T9" fmla="*/ 0 h 456"/>
              <a:gd name="T10" fmla="*/ 5173673 w 2345"/>
              <a:gd name="T11" fmla="*/ 0 h 456"/>
              <a:gd name="T12" fmla="*/ 5730875 w 2345"/>
              <a:gd name="T13" fmla="*/ 681038 h 456"/>
              <a:gd name="T14" fmla="*/ 5730875 w 2345"/>
              <a:gd name="T15" fmla="*/ 681038 h 456"/>
              <a:gd name="T16" fmla="*/ 5173673 w 2345"/>
              <a:gd name="T17" fmla="*/ 1362075 h 4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45" h="456">
                <a:moveTo>
                  <a:pt x="2117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2117" y="0"/>
                  <a:pt x="2117" y="0"/>
                  <a:pt x="2117" y="0"/>
                </a:cubicBezTo>
                <a:cubicBezTo>
                  <a:pt x="2243" y="0"/>
                  <a:pt x="2345" y="102"/>
                  <a:pt x="2345" y="228"/>
                </a:cubicBezTo>
                <a:cubicBezTo>
                  <a:pt x="2345" y="228"/>
                  <a:pt x="2345" y="228"/>
                  <a:pt x="2345" y="228"/>
                </a:cubicBezTo>
                <a:cubicBezTo>
                  <a:pt x="2345" y="354"/>
                  <a:pt x="2243" y="456"/>
                  <a:pt x="2117" y="45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2931019" y="2247428"/>
            <a:ext cx="888496" cy="651544"/>
          </a:xfrm>
          <a:custGeom>
            <a:avLst/>
            <a:gdLst>
              <a:gd name="T0" fmla="*/ 1252537 w 582"/>
              <a:gd name="T1" fmla="*/ 0 h 456"/>
              <a:gd name="T2" fmla="*/ 490685 w 582"/>
              <a:gd name="T3" fmla="*/ 0 h 456"/>
              <a:gd name="T4" fmla="*/ 0 w 582"/>
              <a:gd name="T5" fmla="*/ 489744 h 456"/>
              <a:gd name="T6" fmla="*/ 142040 w 582"/>
              <a:gd name="T7" fmla="*/ 835572 h 456"/>
              <a:gd name="T8" fmla="*/ 490685 w 582"/>
              <a:gd name="T9" fmla="*/ 979488 h 456"/>
              <a:gd name="T10" fmla="*/ 1252537 w 582"/>
              <a:gd name="T11" fmla="*/ 0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0"/>
                </a:moveTo>
                <a:cubicBezTo>
                  <a:pt x="228" y="0"/>
                  <a:pt x="228" y="0"/>
                  <a:pt x="228" y="0"/>
                </a:cubicBezTo>
                <a:cubicBezTo>
                  <a:pt x="102" y="0"/>
                  <a:pt x="0" y="102"/>
                  <a:pt x="0" y="228"/>
                </a:cubicBezTo>
                <a:cubicBezTo>
                  <a:pt x="0" y="291"/>
                  <a:pt x="25" y="348"/>
                  <a:pt x="66" y="389"/>
                </a:cubicBezTo>
                <a:cubicBezTo>
                  <a:pt x="108" y="431"/>
                  <a:pt x="165" y="456"/>
                  <a:pt x="228" y="456"/>
                </a:cubicBezTo>
                <a:lnTo>
                  <a:pt x="582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2813950" y="2278112"/>
            <a:ext cx="888496" cy="906035"/>
          </a:xfrm>
          <a:custGeom>
            <a:avLst/>
            <a:gdLst>
              <a:gd name="T0" fmla="*/ 1252537 w 582"/>
              <a:gd name="T1" fmla="*/ 1362075 h 456"/>
              <a:gd name="T2" fmla="*/ 490685 w 582"/>
              <a:gd name="T3" fmla="*/ 1362075 h 456"/>
              <a:gd name="T4" fmla="*/ 0 w 582"/>
              <a:gd name="T5" fmla="*/ 681038 h 456"/>
              <a:gd name="T6" fmla="*/ 142040 w 582"/>
              <a:gd name="T7" fmla="*/ 200129 h 456"/>
              <a:gd name="T8" fmla="*/ 490685 w 582"/>
              <a:gd name="T9" fmla="*/ 0 h 456"/>
              <a:gd name="T10" fmla="*/ 1252537 w 582"/>
              <a:gd name="T11" fmla="*/ 1362075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165"/>
                  <a:pt x="25" y="108"/>
                  <a:pt x="66" y="67"/>
                </a:cubicBezTo>
                <a:cubicBezTo>
                  <a:pt x="108" y="26"/>
                  <a:pt x="165" y="0"/>
                  <a:pt x="228" y="0"/>
                </a:cubicBezTo>
                <a:lnTo>
                  <a:pt x="582" y="456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9"/>
          <p:cNvSpPr txBox="1">
            <a:spLocks noChangeArrowheads="1"/>
          </p:cNvSpPr>
          <p:nvPr/>
        </p:nvSpPr>
        <p:spPr bwMode="auto">
          <a:xfrm>
            <a:off x="3684582" y="2455569"/>
            <a:ext cx="45358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nl-NL" sz="1800" b="1" dirty="0">
                <a:latin typeface="Cambria" panose="02040503050406030204" pitchFamily="18" charset="0"/>
                <a:ea typeface="Cambria" panose="02040503050406030204" pitchFamily="18" charset="0"/>
              </a:rPr>
              <a:t>Vận dụng để đọc, viết các số thập phân </a:t>
            </a:r>
            <a:endParaRPr lang="vi-VN" sz="1800" b="1" i="1" dirty="0">
              <a:solidFill>
                <a:srgbClr val="213054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577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58"/>
          <p:cNvSpPr txBox="1">
            <a:spLocks noGrp="1"/>
          </p:cNvSpPr>
          <p:nvPr>
            <p:ph type="ctrTitle"/>
          </p:nvPr>
        </p:nvSpPr>
        <p:spPr>
          <a:xfrm>
            <a:off x="2576780" y="1707523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ambria" panose="02040503050406030204" pitchFamily="18" charset="0"/>
                <a:ea typeface="Cambria" panose="02040503050406030204" pitchFamily="18" charset="0"/>
              </a:rPr>
              <a:t>Khám phá</a:t>
            </a:r>
            <a:endParaRPr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498" name="Google Shape;2498;p58"/>
          <p:cNvGrpSpPr/>
          <p:nvPr/>
        </p:nvGrpSpPr>
        <p:grpSpPr>
          <a:xfrm rot="-3462324" flipH="1">
            <a:off x="-350355" y="3371558"/>
            <a:ext cx="2138630" cy="952312"/>
            <a:chOff x="4038775" y="3369325"/>
            <a:chExt cx="1789725" cy="711700"/>
          </a:xfrm>
        </p:grpSpPr>
        <p:sp>
          <p:nvSpPr>
            <p:cNvPr id="2499" name="Google Shape;2499;p58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8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8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8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8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8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8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8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8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8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8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8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8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8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8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8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8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8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8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8" name="Google Shape;2518;p58"/>
          <p:cNvGrpSpPr/>
          <p:nvPr/>
        </p:nvGrpSpPr>
        <p:grpSpPr>
          <a:xfrm>
            <a:off x="598264" y="532772"/>
            <a:ext cx="1921912" cy="326735"/>
            <a:chOff x="1816609" y="3851001"/>
            <a:chExt cx="1093674" cy="222193"/>
          </a:xfrm>
        </p:grpSpPr>
        <p:sp>
          <p:nvSpPr>
            <p:cNvPr id="2519" name="Google Shape;2519;p5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8" name="Google Shape;2528;p58"/>
          <p:cNvGrpSpPr/>
          <p:nvPr/>
        </p:nvGrpSpPr>
        <p:grpSpPr>
          <a:xfrm>
            <a:off x="7224440" y="4447106"/>
            <a:ext cx="1745583" cy="230173"/>
            <a:chOff x="1394800" y="3522000"/>
            <a:chExt cx="1048650" cy="138275"/>
          </a:xfrm>
        </p:grpSpPr>
        <p:sp>
          <p:nvSpPr>
            <p:cNvPr id="2529" name="Google Shape;2529;p5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8" name="Google Shape;2538;p58"/>
          <p:cNvGrpSpPr/>
          <p:nvPr/>
        </p:nvGrpSpPr>
        <p:grpSpPr>
          <a:xfrm rot="514806">
            <a:off x="7460656" y="1566156"/>
            <a:ext cx="1118061" cy="876421"/>
            <a:chOff x="378575" y="1776375"/>
            <a:chExt cx="737425" cy="578050"/>
          </a:xfrm>
        </p:grpSpPr>
        <p:sp>
          <p:nvSpPr>
            <p:cNvPr id="2539" name="Google Shape;2539;p58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8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8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8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8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8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8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8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8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8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8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8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1" name="Google Shape;2551;p58"/>
          <p:cNvGrpSpPr/>
          <p:nvPr/>
        </p:nvGrpSpPr>
        <p:grpSpPr>
          <a:xfrm rot="-130633" flipH="1">
            <a:off x="3036539" y="1224627"/>
            <a:ext cx="3355563" cy="230166"/>
            <a:chOff x="4345425" y="2175475"/>
            <a:chExt cx="800750" cy="176025"/>
          </a:xfrm>
        </p:grpSpPr>
        <p:sp>
          <p:nvSpPr>
            <p:cNvPr id="2552" name="Google Shape;2552;p5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4334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885446"/>
              </p:ext>
            </p:extLst>
          </p:nvPr>
        </p:nvGraphicFramePr>
        <p:xfrm>
          <a:off x="709670" y="175706"/>
          <a:ext cx="2995356" cy="2668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88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88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488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488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67148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7148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7148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7148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1"/>
              <p:cNvSpPr>
                <a:spLocks noChangeArrowheads="1"/>
              </p:cNvSpPr>
              <p:nvPr/>
            </p:nvSpPr>
            <p:spPr bwMode="auto">
              <a:xfrm>
                <a:off x="3793461" y="169396"/>
                <a:ext cx="5244866" cy="129163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2m 7dm hay 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m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còn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được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viết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thành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2,7m;</a:t>
                </a: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lang="fr-FR" sz="1800" dirty="0">
                    <a:solidFill>
                      <a:schemeClr val="bg2"/>
                    </a:solidFill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2,7 m </a:t>
                </a:r>
                <a:r>
                  <a:rPr lang="fr-FR" sz="1800" dirty="0" err="1">
                    <a:solidFill>
                      <a:schemeClr val="bg2"/>
                    </a:solidFill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đọc</a:t>
                </a:r>
                <a:r>
                  <a:rPr lang="fr-FR" sz="1800" dirty="0">
                    <a:solidFill>
                      <a:schemeClr val="bg2"/>
                    </a:solidFill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là: </a:t>
                </a:r>
                <a:r>
                  <a:rPr lang="fr-FR" sz="1800" i="1" dirty="0" err="1">
                    <a:solidFill>
                      <a:schemeClr val="bg2"/>
                    </a:solidFill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hai</a:t>
                </a:r>
                <a:r>
                  <a:rPr lang="fr-FR" sz="1800" i="1" dirty="0">
                    <a:solidFill>
                      <a:schemeClr val="bg2"/>
                    </a:solidFill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1800" i="1" dirty="0" err="1">
                    <a:solidFill>
                      <a:schemeClr val="bg2"/>
                    </a:solidFill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phẩy</a:t>
                </a:r>
                <a:r>
                  <a:rPr lang="fr-FR" sz="1800" i="1" dirty="0">
                    <a:solidFill>
                      <a:schemeClr val="bg2"/>
                    </a:solidFill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1800" i="1" dirty="0" err="1">
                    <a:solidFill>
                      <a:schemeClr val="bg2"/>
                    </a:solidFill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bảy</a:t>
                </a:r>
                <a:r>
                  <a:rPr lang="fr-FR" sz="1800" i="1" dirty="0">
                    <a:solidFill>
                      <a:schemeClr val="bg2"/>
                    </a:solidFill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1800" i="1" dirty="0" err="1">
                    <a:solidFill>
                      <a:schemeClr val="bg2"/>
                    </a:solidFill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mét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3461" y="169396"/>
                <a:ext cx="5244866" cy="1291636"/>
              </a:xfrm>
              <a:prstGeom prst="rect">
                <a:avLst/>
              </a:prstGeom>
              <a:blipFill rotWithShape="1">
                <a:blip r:embed="rId3"/>
                <a:stretch>
                  <a:fillRect l="-929" b="-330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579551" y="915304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1884" y="915303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6928" y="1593977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79551" y="1593976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9670" y="1593975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64970" y="2315087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37593" y="2315086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79551" y="2315086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9906" y="2315085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grpSp>
        <p:nvGrpSpPr>
          <p:cNvPr id="20" name="Google Shape;825;p30"/>
          <p:cNvGrpSpPr/>
          <p:nvPr/>
        </p:nvGrpSpPr>
        <p:grpSpPr>
          <a:xfrm rot="546397">
            <a:off x="7016289" y="-181595"/>
            <a:ext cx="2743443" cy="1090954"/>
            <a:chOff x="4038775" y="3369325"/>
            <a:chExt cx="1789725" cy="711700"/>
          </a:xfrm>
        </p:grpSpPr>
        <p:sp>
          <p:nvSpPr>
            <p:cNvPr id="21" name="Google Shape;826;p30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27;p30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8;p30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29;p30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30;p30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1;p30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2;p30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3;p30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4;p30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5;p30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6;p30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7;p30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8;p30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9;p30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40;p30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1;p30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2;p30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3;p30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4;p30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1"/>
              <p:cNvSpPr>
                <a:spLocks noChangeArrowheads="1"/>
              </p:cNvSpPr>
              <p:nvPr/>
            </p:nvSpPr>
            <p:spPr bwMode="auto">
              <a:xfrm>
                <a:off x="3705026" y="1203605"/>
                <a:ext cx="5244866" cy="130266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8m 56cm hay 8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m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còn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được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viết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thành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8,56m;</a:t>
                </a: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lang="vi-VN" sz="1800" dirty="0">
                    <a:solidFill>
                      <a:schemeClr val="bg2"/>
                    </a:solidFill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8,56m đọc là: </a:t>
                </a:r>
                <a:r>
                  <a:rPr lang="vi-VN" sz="1800" i="1" dirty="0">
                    <a:solidFill>
                      <a:schemeClr val="bg2"/>
                    </a:solidFill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tám phẩy năm mươi sáu mét</a:t>
                </a:r>
                <a:r>
                  <a:rPr lang="vi-VN" sz="1800" dirty="0">
                    <a:solidFill>
                      <a:schemeClr val="bg2"/>
                    </a:solidFill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0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5026" y="1203605"/>
                <a:ext cx="5244866" cy="1302664"/>
              </a:xfrm>
              <a:prstGeom prst="rect">
                <a:avLst/>
              </a:prstGeom>
              <a:blipFill rotWithShape="1">
                <a:blip r:embed="rId4"/>
                <a:stretch>
                  <a:fillRect l="-1047" b="-327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1"/>
              <p:cNvSpPr>
                <a:spLocks noChangeArrowheads="1"/>
              </p:cNvSpPr>
              <p:nvPr/>
            </p:nvSpPr>
            <p:spPr bwMode="auto">
              <a:xfrm>
                <a:off x="798290" y="2537429"/>
                <a:ext cx="6149848" cy="130266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0m 195cm hay 0m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và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195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m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còn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được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viết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thành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0,195m;</a:t>
                </a: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lang="vi-VN" sz="1800" dirty="0">
                    <a:solidFill>
                      <a:schemeClr val="bg2"/>
                    </a:solidFill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  0,195m đọc là: </a:t>
                </a:r>
                <a:r>
                  <a:rPr lang="vi-VN" sz="1800" i="1" dirty="0">
                    <a:solidFill>
                      <a:schemeClr val="bg2"/>
                    </a:solidFill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không phẩy một trăm chín mươi lăm mét.</a:t>
                </a:r>
                <a:endParaRPr kumimoji="0" lang="en-US" altLang="en-US" sz="1800" b="0" i="1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1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8290" y="2537429"/>
                <a:ext cx="6149848" cy="1302664"/>
              </a:xfrm>
              <a:prstGeom prst="rect">
                <a:avLst/>
              </a:prstGeom>
              <a:blipFill rotWithShape="1">
                <a:blip r:embed="rId5"/>
                <a:stretch>
                  <a:fillRect l="-793" b="-327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661113" y="4171143"/>
            <a:ext cx="5061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-&gt; </a:t>
            </a:r>
            <a:r>
              <a:rPr lang="en-US" sz="18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18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18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 2,7 ;  8,56 ;  0,195 </a:t>
            </a:r>
            <a:r>
              <a:rPr lang="en-US" sz="18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cũng</a:t>
            </a:r>
            <a:r>
              <a:rPr lang="en-US" sz="18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18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1800" b="1" i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18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thập</a:t>
            </a:r>
            <a:r>
              <a:rPr lang="en-US" sz="18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phân</a:t>
            </a:r>
            <a:r>
              <a:rPr lang="en-US" sz="18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lang="en-US" sz="1800" b="1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08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40" grpId="0"/>
      <p:bldP spid="4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1" name="Google Shape;851;p31"/>
          <p:cNvGrpSpPr/>
          <p:nvPr/>
        </p:nvGrpSpPr>
        <p:grpSpPr>
          <a:xfrm>
            <a:off x="741802" y="604385"/>
            <a:ext cx="2368961" cy="256660"/>
            <a:chOff x="4345425" y="2175475"/>
            <a:chExt cx="800750" cy="176025"/>
          </a:xfrm>
        </p:grpSpPr>
        <p:sp>
          <p:nvSpPr>
            <p:cNvPr id="852" name="Google Shape;852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" name="Google Shape;859;p31"/>
          <p:cNvGrpSpPr/>
          <p:nvPr/>
        </p:nvGrpSpPr>
        <p:grpSpPr>
          <a:xfrm>
            <a:off x="-253337" y="1128770"/>
            <a:ext cx="4711913" cy="1467714"/>
            <a:chOff x="4345425" y="2175475"/>
            <a:chExt cx="800750" cy="176025"/>
          </a:xfrm>
        </p:grpSpPr>
        <p:sp>
          <p:nvSpPr>
            <p:cNvPr id="860" name="Google Shape;860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" name="Google Shape;873;p31"/>
          <p:cNvGrpSpPr/>
          <p:nvPr/>
        </p:nvGrpSpPr>
        <p:grpSpPr>
          <a:xfrm rot="21198047">
            <a:off x="7613936" y="130997"/>
            <a:ext cx="1600449" cy="495659"/>
            <a:chOff x="3647400" y="4354525"/>
            <a:chExt cx="365925" cy="73675"/>
          </a:xfrm>
        </p:grpSpPr>
        <p:sp>
          <p:nvSpPr>
            <p:cNvPr id="874" name="Google Shape;874;p31"/>
            <p:cNvSpPr/>
            <p:nvPr/>
          </p:nvSpPr>
          <p:spPr>
            <a:xfrm>
              <a:off x="3647400" y="4384125"/>
              <a:ext cx="42000" cy="38300"/>
            </a:xfrm>
            <a:custGeom>
              <a:avLst/>
              <a:gdLst/>
              <a:ahLst/>
              <a:cxnLst/>
              <a:rect l="l" t="t" r="r" b="b"/>
              <a:pathLst>
                <a:path w="1680" h="1532" extrusionOk="0">
                  <a:moveTo>
                    <a:pt x="923" y="251"/>
                  </a:moveTo>
                  <a:cubicBezTo>
                    <a:pt x="1017" y="251"/>
                    <a:pt x="1111" y="268"/>
                    <a:pt x="1203" y="301"/>
                  </a:cubicBezTo>
                  <a:cubicBezTo>
                    <a:pt x="1128" y="452"/>
                    <a:pt x="1003" y="552"/>
                    <a:pt x="827" y="627"/>
                  </a:cubicBezTo>
                  <a:cubicBezTo>
                    <a:pt x="727" y="677"/>
                    <a:pt x="627" y="677"/>
                    <a:pt x="527" y="677"/>
                  </a:cubicBezTo>
                  <a:cubicBezTo>
                    <a:pt x="376" y="677"/>
                    <a:pt x="251" y="577"/>
                    <a:pt x="401" y="452"/>
                  </a:cubicBezTo>
                  <a:cubicBezTo>
                    <a:pt x="552" y="318"/>
                    <a:pt x="735" y="251"/>
                    <a:pt x="923" y="251"/>
                  </a:cubicBezTo>
                  <a:close/>
                  <a:moveTo>
                    <a:pt x="861" y="0"/>
                  </a:moveTo>
                  <a:cubicBezTo>
                    <a:pt x="791" y="0"/>
                    <a:pt x="721" y="8"/>
                    <a:pt x="652" y="26"/>
                  </a:cubicBezTo>
                  <a:cubicBezTo>
                    <a:pt x="401" y="76"/>
                    <a:pt x="0" y="276"/>
                    <a:pt x="25" y="602"/>
                  </a:cubicBezTo>
                  <a:cubicBezTo>
                    <a:pt x="48" y="874"/>
                    <a:pt x="336" y="982"/>
                    <a:pt x="576" y="982"/>
                  </a:cubicBezTo>
                  <a:cubicBezTo>
                    <a:pt x="602" y="982"/>
                    <a:pt x="627" y="980"/>
                    <a:pt x="652" y="978"/>
                  </a:cubicBezTo>
                  <a:cubicBezTo>
                    <a:pt x="902" y="953"/>
                    <a:pt x="1103" y="853"/>
                    <a:pt x="1278" y="677"/>
                  </a:cubicBezTo>
                  <a:cubicBezTo>
                    <a:pt x="1303" y="903"/>
                    <a:pt x="1303" y="1103"/>
                    <a:pt x="1278" y="1329"/>
                  </a:cubicBezTo>
                  <a:cubicBezTo>
                    <a:pt x="1278" y="1440"/>
                    <a:pt x="1400" y="1532"/>
                    <a:pt x="1495" y="1532"/>
                  </a:cubicBezTo>
                  <a:cubicBezTo>
                    <a:pt x="1550" y="1532"/>
                    <a:pt x="1595" y="1502"/>
                    <a:pt x="1604" y="1429"/>
                  </a:cubicBezTo>
                  <a:cubicBezTo>
                    <a:pt x="1679" y="1078"/>
                    <a:pt x="1604" y="727"/>
                    <a:pt x="1504" y="376"/>
                  </a:cubicBezTo>
                  <a:cubicBezTo>
                    <a:pt x="1554" y="351"/>
                    <a:pt x="1579" y="276"/>
                    <a:pt x="1529" y="226"/>
                  </a:cubicBezTo>
                  <a:cubicBezTo>
                    <a:pt x="1336" y="91"/>
                    <a:pt x="1098" y="0"/>
                    <a:pt x="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3695650" y="4356075"/>
              <a:ext cx="49500" cy="27125"/>
            </a:xfrm>
            <a:custGeom>
              <a:avLst/>
              <a:gdLst/>
              <a:ahLst/>
              <a:cxnLst/>
              <a:rect l="l" t="t" r="r" b="b"/>
              <a:pathLst>
                <a:path w="1980" h="1085" extrusionOk="0">
                  <a:moveTo>
                    <a:pt x="244" y="0"/>
                  </a:moveTo>
                  <a:cubicBezTo>
                    <a:pt x="205" y="0"/>
                    <a:pt x="165" y="6"/>
                    <a:pt x="125" y="20"/>
                  </a:cubicBezTo>
                  <a:cubicBezTo>
                    <a:pt x="0" y="45"/>
                    <a:pt x="100" y="245"/>
                    <a:pt x="201" y="245"/>
                  </a:cubicBezTo>
                  <a:cubicBezTo>
                    <a:pt x="209" y="244"/>
                    <a:pt x="216" y="244"/>
                    <a:pt x="223" y="244"/>
                  </a:cubicBezTo>
                  <a:cubicBezTo>
                    <a:pt x="357" y="244"/>
                    <a:pt x="175" y="473"/>
                    <a:pt x="175" y="521"/>
                  </a:cubicBezTo>
                  <a:cubicBezTo>
                    <a:pt x="150" y="571"/>
                    <a:pt x="150" y="621"/>
                    <a:pt x="175" y="671"/>
                  </a:cubicBezTo>
                  <a:cubicBezTo>
                    <a:pt x="201" y="822"/>
                    <a:pt x="326" y="922"/>
                    <a:pt x="451" y="997"/>
                  </a:cubicBezTo>
                  <a:cubicBezTo>
                    <a:pt x="677" y="1072"/>
                    <a:pt x="927" y="1047"/>
                    <a:pt x="1153" y="1072"/>
                  </a:cubicBezTo>
                  <a:cubicBezTo>
                    <a:pt x="1266" y="1072"/>
                    <a:pt x="1385" y="1085"/>
                    <a:pt x="1504" y="1085"/>
                  </a:cubicBezTo>
                  <a:cubicBezTo>
                    <a:pt x="1623" y="1085"/>
                    <a:pt x="1742" y="1072"/>
                    <a:pt x="1855" y="1022"/>
                  </a:cubicBezTo>
                  <a:cubicBezTo>
                    <a:pt x="1980" y="972"/>
                    <a:pt x="1930" y="797"/>
                    <a:pt x="1830" y="747"/>
                  </a:cubicBezTo>
                  <a:cubicBezTo>
                    <a:pt x="1676" y="677"/>
                    <a:pt x="1500" y="661"/>
                    <a:pt x="1326" y="661"/>
                  </a:cubicBezTo>
                  <a:cubicBezTo>
                    <a:pt x="1187" y="661"/>
                    <a:pt x="1050" y="671"/>
                    <a:pt x="927" y="671"/>
                  </a:cubicBezTo>
                  <a:cubicBezTo>
                    <a:pt x="886" y="671"/>
                    <a:pt x="830" y="677"/>
                    <a:pt x="773" y="677"/>
                  </a:cubicBezTo>
                  <a:cubicBezTo>
                    <a:pt x="660" y="677"/>
                    <a:pt x="543" y="655"/>
                    <a:pt x="526" y="521"/>
                  </a:cubicBezTo>
                  <a:cubicBezTo>
                    <a:pt x="526" y="471"/>
                    <a:pt x="576" y="396"/>
                    <a:pt x="576" y="320"/>
                  </a:cubicBezTo>
                  <a:cubicBezTo>
                    <a:pt x="576" y="135"/>
                    <a:pt x="424" y="0"/>
                    <a:pt x="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3727800" y="4393475"/>
              <a:ext cx="40550" cy="26725"/>
            </a:xfrm>
            <a:custGeom>
              <a:avLst/>
              <a:gdLst/>
              <a:ahLst/>
              <a:cxnLst/>
              <a:rect l="l" t="t" r="r" b="b"/>
              <a:pathLst>
                <a:path w="1622" h="1069" extrusionOk="0">
                  <a:moveTo>
                    <a:pt x="506" y="1"/>
                  </a:moveTo>
                  <a:cubicBezTo>
                    <a:pt x="442" y="1"/>
                    <a:pt x="381" y="71"/>
                    <a:pt x="418" y="128"/>
                  </a:cubicBezTo>
                  <a:cubicBezTo>
                    <a:pt x="443" y="203"/>
                    <a:pt x="468" y="278"/>
                    <a:pt x="494" y="328"/>
                  </a:cubicBezTo>
                  <a:cubicBezTo>
                    <a:pt x="393" y="353"/>
                    <a:pt x="293" y="353"/>
                    <a:pt x="193" y="378"/>
                  </a:cubicBezTo>
                  <a:cubicBezTo>
                    <a:pt x="0" y="402"/>
                    <a:pt x="62" y="681"/>
                    <a:pt x="222" y="681"/>
                  </a:cubicBezTo>
                  <a:cubicBezTo>
                    <a:pt x="229" y="681"/>
                    <a:pt x="236" y="680"/>
                    <a:pt x="243" y="679"/>
                  </a:cubicBezTo>
                  <a:cubicBezTo>
                    <a:pt x="368" y="679"/>
                    <a:pt x="468" y="654"/>
                    <a:pt x="569" y="654"/>
                  </a:cubicBezTo>
                  <a:cubicBezTo>
                    <a:pt x="569" y="729"/>
                    <a:pt x="594" y="830"/>
                    <a:pt x="594" y="905"/>
                  </a:cubicBezTo>
                  <a:cubicBezTo>
                    <a:pt x="607" y="1011"/>
                    <a:pt x="691" y="1068"/>
                    <a:pt x="771" y="1068"/>
                  </a:cubicBezTo>
                  <a:cubicBezTo>
                    <a:pt x="841" y="1068"/>
                    <a:pt x="908" y="1024"/>
                    <a:pt x="920" y="930"/>
                  </a:cubicBezTo>
                  <a:cubicBezTo>
                    <a:pt x="945" y="830"/>
                    <a:pt x="920" y="729"/>
                    <a:pt x="895" y="629"/>
                  </a:cubicBezTo>
                  <a:lnTo>
                    <a:pt x="970" y="629"/>
                  </a:lnTo>
                  <a:cubicBezTo>
                    <a:pt x="1170" y="604"/>
                    <a:pt x="1371" y="604"/>
                    <a:pt x="1521" y="479"/>
                  </a:cubicBezTo>
                  <a:cubicBezTo>
                    <a:pt x="1621" y="429"/>
                    <a:pt x="1546" y="303"/>
                    <a:pt x="1471" y="278"/>
                  </a:cubicBezTo>
                  <a:cubicBezTo>
                    <a:pt x="1392" y="249"/>
                    <a:pt x="1317" y="238"/>
                    <a:pt x="1243" y="238"/>
                  </a:cubicBezTo>
                  <a:cubicBezTo>
                    <a:pt x="1129" y="238"/>
                    <a:pt x="1016" y="263"/>
                    <a:pt x="895" y="278"/>
                  </a:cubicBezTo>
                  <a:lnTo>
                    <a:pt x="769" y="303"/>
                  </a:lnTo>
                  <a:cubicBezTo>
                    <a:pt x="719" y="203"/>
                    <a:pt x="644" y="103"/>
                    <a:pt x="569" y="28"/>
                  </a:cubicBezTo>
                  <a:cubicBezTo>
                    <a:pt x="550" y="9"/>
                    <a:pt x="528" y="1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3777725" y="4368075"/>
              <a:ext cx="49925" cy="55775"/>
            </a:xfrm>
            <a:custGeom>
              <a:avLst/>
              <a:gdLst/>
              <a:ahLst/>
              <a:cxnLst/>
              <a:rect l="l" t="t" r="r" b="b"/>
              <a:pathLst>
                <a:path w="1997" h="2231" extrusionOk="0">
                  <a:moveTo>
                    <a:pt x="1053" y="1369"/>
                  </a:moveTo>
                  <a:cubicBezTo>
                    <a:pt x="1379" y="1495"/>
                    <a:pt x="1429" y="1595"/>
                    <a:pt x="1203" y="1670"/>
                  </a:cubicBezTo>
                  <a:cubicBezTo>
                    <a:pt x="1028" y="1770"/>
                    <a:pt x="827" y="1795"/>
                    <a:pt x="627" y="1820"/>
                  </a:cubicBezTo>
                  <a:cubicBezTo>
                    <a:pt x="702" y="1695"/>
                    <a:pt x="777" y="1570"/>
                    <a:pt x="903" y="1495"/>
                  </a:cubicBezTo>
                  <a:cubicBezTo>
                    <a:pt x="953" y="1445"/>
                    <a:pt x="1003" y="1419"/>
                    <a:pt x="1053" y="1369"/>
                  </a:cubicBezTo>
                  <a:close/>
                  <a:moveTo>
                    <a:pt x="179" y="0"/>
                  </a:moveTo>
                  <a:cubicBezTo>
                    <a:pt x="110" y="0"/>
                    <a:pt x="46" y="54"/>
                    <a:pt x="75" y="141"/>
                  </a:cubicBezTo>
                  <a:cubicBezTo>
                    <a:pt x="226" y="668"/>
                    <a:pt x="276" y="1219"/>
                    <a:pt x="251" y="1770"/>
                  </a:cubicBezTo>
                  <a:cubicBezTo>
                    <a:pt x="251" y="1795"/>
                    <a:pt x="251" y="1846"/>
                    <a:pt x="276" y="1871"/>
                  </a:cubicBezTo>
                  <a:lnTo>
                    <a:pt x="201" y="1871"/>
                  </a:lnTo>
                  <a:cubicBezTo>
                    <a:pt x="0" y="1896"/>
                    <a:pt x="50" y="2221"/>
                    <a:pt x="251" y="2221"/>
                  </a:cubicBezTo>
                  <a:cubicBezTo>
                    <a:pt x="301" y="2227"/>
                    <a:pt x="363" y="2230"/>
                    <a:pt x="431" y="2230"/>
                  </a:cubicBezTo>
                  <a:cubicBezTo>
                    <a:pt x="979" y="2230"/>
                    <a:pt x="1997" y="2034"/>
                    <a:pt x="1730" y="1344"/>
                  </a:cubicBezTo>
                  <a:cubicBezTo>
                    <a:pt x="1642" y="1104"/>
                    <a:pt x="1402" y="959"/>
                    <a:pt x="1143" y="959"/>
                  </a:cubicBezTo>
                  <a:cubicBezTo>
                    <a:pt x="1105" y="959"/>
                    <a:pt x="1066" y="962"/>
                    <a:pt x="1028" y="968"/>
                  </a:cubicBezTo>
                  <a:cubicBezTo>
                    <a:pt x="827" y="1018"/>
                    <a:pt x="677" y="1119"/>
                    <a:pt x="552" y="1244"/>
                  </a:cubicBezTo>
                  <a:cubicBezTo>
                    <a:pt x="527" y="843"/>
                    <a:pt x="426" y="467"/>
                    <a:pt x="301" y="91"/>
                  </a:cubicBezTo>
                  <a:cubicBezTo>
                    <a:pt x="280" y="28"/>
                    <a:pt x="228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1"/>
            <p:cNvSpPr/>
            <p:nvPr/>
          </p:nvSpPr>
          <p:spPr>
            <a:xfrm>
              <a:off x="3811550" y="4354525"/>
              <a:ext cx="27600" cy="28050"/>
            </a:xfrm>
            <a:custGeom>
              <a:avLst/>
              <a:gdLst/>
              <a:ahLst/>
              <a:cxnLst/>
              <a:rect l="l" t="t" r="r" b="b"/>
              <a:pathLst>
                <a:path w="1104" h="1122" extrusionOk="0">
                  <a:moveTo>
                    <a:pt x="467" y="0"/>
                  </a:moveTo>
                  <a:cubicBezTo>
                    <a:pt x="338" y="0"/>
                    <a:pt x="200" y="83"/>
                    <a:pt x="101" y="182"/>
                  </a:cubicBezTo>
                  <a:cubicBezTo>
                    <a:pt x="18" y="244"/>
                    <a:pt x="73" y="376"/>
                    <a:pt x="165" y="376"/>
                  </a:cubicBezTo>
                  <a:cubicBezTo>
                    <a:pt x="184" y="376"/>
                    <a:pt x="205" y="370"/>
                    <a:pt x="226" y="357"/>
                  </a:cubicBezTo>
                  <a:cubicBezTo>
                    <a:pt x="246" y="337"/>
                    <a:pt x="364" y="268"/>
                    <a:pt x="422" y="268"/>
                  </a:cubicBezTo>
                  <a:cubicBezTo>
                    <a:pt x="436" y="268"/>
                    <a:pt x="447" y="272"/>
                    <a:pt x="452" y="282"/>
                  </a:cubicBezTo>
                  <a:cubicBezTo>
                    <a:pt x="452" y="307"/>
                    <a:pt x="326" y="433"/>
                    <a:pt x="326" y="458"/>
                  </a:cubicBezTo>
                  <a:cubicBezTo>
                    <a:pt x="226" y="583"/>
                    <a:pt x="151" y="708"/>
                    <a:pt x="76" y="809"/>
                  </a:cubicBezTo>
                  <a:cubicBezTo>
                    <a:pt x="1" y="909"/>
                    <a:pt x="76" y="1059"/>
                    <a:pt x="201" y="1084"/>
                  </a:cubicBezTo>
                  <a:cubicBezTo>
                    <a:pt x="326" y="1097"/>
                    <a:pt x="477" y="1122"/>
                    <a:pt x="624" y="1122"/>
                  </a:cubicBezTo>
                  <a:cubicBezTo>
                    <a:pt x="771" y="1122"/>
                    <a:pt x="915" y="1097"/>
                    <a:pt x="1028" y="1009"/>
                  </a:cubicBezTo>
                  <a:cubicBezTo>
                    <a:pt x="1103" y="934"/>
                    <a:pt x="1053" y="834"/>
                    <a:pt x="978" y="809"/>
                  </a:cubicBezTo>
                  <a:cubicBezTo>
                    <a:pt x="828" y="758"/>
                    <a:pt x="677" y="758"/>
                    <a:pt x="527" y="758"/>
                  </a:cubicBezTo>
                  <a:cubicBezTo>
                    <a:pt x="577" y="683"/>
                    <a:pt x="627" y="608"/>
                    <a:pt x="677" y="533"/>
                  </a:cubicBezTo>
                  <a:cubicBezTo>
                    <a:pt x="727" y="433"/>
                    <a:pt x="778" y="307"/>
                    <a:pt x="727" y="182"/>
                  </a:cubicBezTo>
                  <a:cubicBezTo>
                    <a:pt x="662" y="50"/>
                    <a:pt x="567" y="0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3856050" y="4393900"/>
              <a:ext cx="47000" cy="10925"/>
            </a:xfrm>
            <a:custGeom>
              <a:avLst/>
              <a:gdLst/>
              <a:ahLst/>
              <a:cxnLst/>
              <a:rect l="l" t="t" r="r" b="b"/>
              <a:pathLst>
                <a:path w="1880" h="437" extrusionOk="0">
                  <a:moveTo>
                    <a:pt x="1425" y="1"/>
                  </a:moveTo>
                  <a:cubicBezTo>
                    <a:pt x="1294" y="1"/>
                    <a:pt x="1165" y="22"/>
                    <a:pt x="1028" y="36"/>
                  </a:cubicBezTo>
                  <a:cubicBezTo>
                    <a:pt x="752" y="61"/>
                    <a:pt x="476" y="86"/>
                    <a:pt x="201" y="111"/>
                  </a:cubicBezTo>
                  <a:cubicBezTo>
                    <a:pt x="0" y="136"/>
                    <a:pt x="75" y="437"/>
                    <a:pt x="276" y="437"/>
                  </a:cubicBezTo>
                  <a:cubicBezTo>
                    <a:pt x="526" y="437"/>
                    <a:pt x="802" y="412"/>
                    <a:pt x="1078" y="412"/>
                  </a:cubicBezTo>
                  <a:cubicBezTo>
                    <a:pt x="1142" y="412"/>
                    <a:pt x="1211" y="414"/>
                    <a:pt x="1281" y="414"/>
                  </a:cubicBezTo>
                  <a:cubicBezTo>
                    <a:pt x="1457" y="414"/>
                    <a:pt x="1644" y="401"/>
                    <a:pt x="1805" y="311"/>
                  </a:cubicBezTo>
                  <a:cubicBezTo>
                    <a:pt x="1880" y="236"/>
                    <a:pt x="1830" y="86"/>
                    <a:pt x="1755" y="61"/>
                  </a:cubicBezTo>
                  <a:cubicBezTo>
                    <a:pt x="1641" y="15"/>
                    <a:pt x="1533" y="1"/>
                    <a:pt x="1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3861050" y="4406000"/>
              <a:ext cx="49525" cy="9750"/>
            </a:xfrm>
            <a:custGeom>
              <a:avLst/>
              <a:gdLst/>
              <a:ahLst/>
              <a:cxnLst/>
              <a:rect l="l" t="t" r="r" b="b"/>
              <a:pathLst>
                <a:path w="1981" h="390" extrusionOk="0">
                  <a:moveTo>
                    <a:pt x="1562" y="1"/>
                  </a:moveTo>
                  <a:cubicBezTo>
                    <a:pt x="1416" y="1"/>
                    <a:pt x="1269" y="28"/>
                    <a:pt x="1103" y="28"/>
                  </a:cubicBezTo>
                  <a:cubicBezTo>
                    <a:pt x="803" y="53"/>
                    <a:pt x="502" y="53"/>
                    <a:pt x="176" y="53"/>
                  </a:cubicBezTo>
                  <a:cubicBezTo>
                    <a:pt x="1" y="53"/>
                    <a:pt x="51" y="354"/>
                    <a:pt x="201" y="354"/>
                  </a:cubicBezTo>
                  <a:cubicBezTo>
                    <a:pt x="432" y="371"/>
                    <a:pt x="649" y="389"/>
                    <a:pt x="864" y="389"/>
                  </a:cubicBezTo>
                  <a:cubicBezTo>
                    <a:pt x="952" y="389"/>
                    <a:pt x="1040" y="386"/>
                    <a:pt x="1128" y="379"/>
                  </a:cubicBezTo>
                  <a:cubicBezTo>
                    <a:pt x="1229" y="379"/>
                    <a:pt x="1337" y="387"/>
                    <a:pt x="1445" y="387"/>
                  </a:cubicBezTo>
                  <a:cubicBezTo>
                    <a:pt x="1608" y="387"/>
                    <a:pt x="1770" y="369"/>
                    <a:pt x="1905" y="278"/>
                  </a:cubicBezTo>
                  <a:cubicBezTo>
                    <a:pt x="1981" y="228"/>
                    <a:pt x="1956" y="78"/>
                    <a:pt x="1855" y="53"/>
                  </a:cubicBezTo>
                  <a:cubicBezTo>
                    <a:pt x="1755" y="13"/>
                    <a:pt x="1659" y="1"/>
                    <a:pt x="1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3924125" y="4391050"/>
              <a:ext cx="40975" cy="37150"/>
            </a:xfrm>
            <a:custGeom>
              <a:avLst/>
              <a:gdLst/>
              <a:ahLst/>
              <a:cxnLst/>
              <a:rect l="l" t="t" r="r" b="b"/>
              <a:pathLst>
                <a:path w="1639" h="1486" extrusionOk="0">
                  <a:moveTo>
                    <a:pt x="1067" y="0"/>
                  </a:moveTo>
                  <a:cubicBezTo>
                    <a:pt x="557" y="0"/>
                    <a:pt x="0" y="359"/>
                    <a:pt x="109" y="927"/>
                  </a:cubicBezTo>
                  <a:cubicBezTo>
                    <a:pt x="159" y="1227"/>
                    <a:pt x="435" y="1428"/>
                    <a:pt x="711" y="1478"/>
                  </a:cubicBezTo>
                  <a:cubicBezTo>
                    <a:pt x="759" y="1483"/>
                    <a:pt x="816" y="1486"/>
                    <a:pt x="878" y="1486"/>
                  </a:cubicBezTo>
                  <a:cubicBezTo>
                    <a:pt x="1134" y="1486"/>
                    <a:pt x="1467" y="1434"/>
                    <a:pt x="1588" y="1252"/>
                  </a:cubicBezTo>
                  <a:cubicBezTo>
                    <a:pt x="1613" y="1202"/>
                    <a:pt x="1638" y="1127"/>
                    <a:pt x="1588" y="1077"/>
                  </a:cubicBezTo>
                  <a:cubicBezTo>
                    <a:pt x="1534" y="996"/>
                    <a:pt x="1487" y="973"/>
                    <a:pt x="1432" y="973"/>
                  </a:cubicBezTo>
                  <a:cubicBezTo>
                    <a:pt x="1385" y="973"/>
                    <a:pt x="1332" y="990"/>
                    <a:pt x="1262" y="1002"/>
                  </a:cubicBezTo>
                  <a:cubicBezTo>
                    <a:pt x="1123" y="1037"/>
                    <a:pt x="971" y="1084"/>
                    <a:pt x="824" y="1084"/>
                  </a:cubicBezTo>
                  <a:cubicBezTo>
                    <a:pt x="760" y="1084"/>
                    <a:pt x="696" y="1075"/>
                    <a:pt x="636" y="1052"/>
                  </a:cubicBezTo>
                  <a:cubicBezTo>
                    <a:pt x="335" y="952"/>
                    <a:pt x="485" y="626"/>
                    <a:pt x="661" y="475"/>
                  </a:cubicBezTo>
                  <a:cubicBezTo>
                    <a:pt x="808" y="328"/>
                    <a:pt x="974" y="269"/>
                    <a:pt x="1157" y="269"/>
                  </a:cubicBezTo>
                  <a:cubicBezTo>
                    <a:pt x="1191" y="269"/>
                    <a:pt x="1226" y="271"/>
                    <a:pt x="1262" y="275"/>
                  </a:cubicBezTo>
                  <a:cubicBezTo>
                    <a:pt x="1271" y="276"/>
                    <a:pt x="1280" y="277"/>
                    <a:pt x="1288" y="277"/>
                  </a:cubicBezTo>
                  <a:cubicBezTo>
                    <a:pt x="1437" y="277"/>
                    <a:pt x="1430" y="72"/>
                    <a:pt x="1287" y="24"/>
                  </a:cubicBezTo>
                  <a:cubicBezTo>
                    <a:pt x="1216" y="8"/>
                    <a:pt x="1142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3966475" y="4358650"/>
              <a:ext cx="46850" cy="33350"/>
            </a:xfrm>
            <a:custGeom>
              <a:avLst/>
              <a:gdLst/>
              <a:ahLst/>
              <a:cxnLst/>
              <a:rect l="l" t="t" r="r" b="b"/>
              <a:pathLst>
                <a:path w="1874" h="1334" extrusionOk="0">
                  <a:moveTo>
                    <a:pt x="282" y="0"/>
                  </a:moveTo>
                  <a:cubicBezTo>
                    <a:pt x="227" y="0"/>
                    <a:pt x="172" y="6"/>
                    <a:pt x="119" y="17"/>
                  </a:cubicBezTo>
                  <a:cubicBezTo>
                    <a:pt x="1" y="64"/>
                    <a:pt x="62" y="270"/>
                    <a:pt x="175" y="270"/>
                  </a:cubicBezTo>
                  <a:cubicBezTo>
                    <a:pt x="182" y="270"/>
                    <a:pt x="188" y="269"/>
                    <a:pt x="195" y="268"/>
                  </a:cubicBezTo>
                  <a:cubicBezTo>
                    <a:pt x="215" y="265"/>
                    <a:pt x="236" y="264"/>
                    <a:pt x="258" y="264"/>
                  </a:cubicBezTo>
                  <a:cubicBezTo>
                    <a:pt x="455" y="264"/>
                    <a:pt x="701" y="365"/>
                    <a:pt x="520" y="568"/>
                  </a:cubicBezTo>
                  <a:cubicBezTo>
                    <a:pt x="470" y="644"/>
                    <a:pt x="370" y="669"/>
                    <a:pt x="320" y="769"/>
                  </a:cubicBezTo>
                  <a:cubicBezTo>
                    <a:pt x="245" y="894"/>
                    <a:pt x="295" y="1045"/>
                    <a:pt x="395" y="1145"/>
                  </a:cubicBezTo>
                  <a:cubicBezTo>
                    <a:pt x="538" y="1276"/>
                    <a:pt x="783" y="1333"/>
                    <a:pt x="1030" y="1333"/>
                  </a:cubicBezTo>
                  <a:cubicBezTo>
                    <a:pt x="1303" y="1333"/>
                    <a:pt x="1579" y="1263"/>
                    <a:pt x="1724" y="1145"/>
                  </a:cubicBezTo>
                  <a:cubicBezTo>
                    <a:pt x="1874" y="1019"/>
                    <a:pt x="1698" y="819"/>
                    <a:pt x="1573" y="819"/>
                  </a:cubicBezTo>
                  <a:cubicBezTo>
                    <a:pt x="1448" y="819"/>
                    <a:pt x="1323" y="844"/>
                    <a:pt x="1197" y="869"/>
                  </a:cubicBezTo>
                  <a:cubicBezTo>
                    <a:pt x="1147" y="877"/>
                    <a:pt x="1097" y="880"/>
                    <a:pt x="1046" y="880"/>
                  </a:cubicBezTo>
                  <a:cubicBezTo>
                    <a:pt x="944" y="880"/>
                    <a:pt x="838" y="869"/>
                    <a:pt x="721" y="869"/>
                  </a:cubicBezTo>
                  <a:cubicBezTo>
                    <a:pt x="771" y="844"/>
                    <a:pt x="796" y="794"/>
                    <a:pt x="821" y="769"/>
                  </a:cubicBezTo>
                  <a:cubicBezTo>
                    <a:pt x="871" y="694"/>
                    <a:pt x="896" y="618"/>
                    <a:pt x="896" y="543"/>
                  </a:cubicBezTo>
                  <a:cubicBezTo>
                    <a:pt x="918" y="181"/>
                    <a:pt x="595" y="0"/>
                    <a:pt x="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" name="Google Shape;883;p31"/>
          <p:cNvGrpSpPr/>
          <p:nvPr/>
        </p:nvGrpSpPr>
        <p:grpSpPr>
          <a:xfrm>
            <a:off x="6046692" y="1333177"/>
            <a:ext cx="747025" cy="182679"/>
            <a:chOff x="1394800" y="3522000"/>
            <a:chExt cx="1048650" cy="138275"/>
          </a:xfrm>
        </p:grpSpPr>
        <p:sp>
          <p:nvSpPr>
            <p:cNvPr id="884" name="Google Shape;884;p3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1314056"/>
            <a:ext cx="4058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atinLnBrk="0"/>
            <a:r>
              <a:rPr lang="vi-VN" sz="1800" b="1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Mỗi số thập phân gồm hai phần: phần nguyên và phần thập phân,</a:t>
            </a:r>
            <a:r>
              <a:rPr lang="en-US" sz="1800" b="1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1800" b="1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chúng được phân cách nhau bởi dấu phẩy.</a:t>
            </a:r>
            <a:endParaRPr lang="vi-VN" sz="1800" dirty="0">
              <a:latin typeface="+mj-lt"/>
              <a:ea typeface="Cambria" panose="02040503050406030204" pitchFamily="18" charset="0"/>
            </a:endParaRPr>
          </a:p>
        </p:txBody>
      </p:sp>
      <p:grpSp>
        <p:nvGrpSpPr>
          <p:cNvPr id="55" name="Google Shape;859;p31"/>
          <p:cNvGrpSpPr/>
          <p:nvPr/>
        </p:nvGrpSpPr>
        <p:grpSpPr>
          <a:xfrm>
            <a:off x="-391725" y="2676557"/>
            <a:ext cx="4711913" cy="1467714"/>
            <a:chOff x="4345425" y="2175475"/>
            <a:chExt cx="800750" cy="176025"/>
          </a:xfrm>
        </p:grpSpPr>
        <p:sp>
          <p:nvSpPr>
            <p:cNvPr id="56" name="Google Shape;860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Rectangle 57"/>
          <p:cNvSpPr/>
          <p:nvPr/>
        </p:nvSpPr>
        <p:spPr>
          <a:xfrm>
            <a:off x="0" y="2809656"/>
            <a:ext cx="4058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atinLnBrk="0"/>
            <a:r>
              <a:rPr lang="en-US" sz="1800" b="1" i="1" dirty="0" err="1">
                <a:solidFill>
                  <a:srgbClr val="3936E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Những</a:t>
            </a:r>
            <a:r>
              <a:rPr lang="en-US" sz="1800" b="1" i="1" dirty="0">
                <a:solidFill>
                  <a:srgbClr val="3936E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chữ</a:t>
            </a:r>
            <a:r>
              <a:rPr lang="en-US" sz="1800" b="1" i="1" dirty="0">
                <a:solidFill>
                  <a:srgbClr val="3936E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1800" b="1" i="1" dirty="0">
                <a:solidFill>
                  <a:srgbClr val="3936E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ở </a:t>
            </a:r>
            <a:r>
              <a:rPr lang="en-US" sz="1800" b="1" i="1" dirty="0" err="1">
                <a:solidFill>
                  <a:srgbClr val="3936E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bên</a:t>
            </a:r>
            <a:r>
              <a:rPr lang="en-US" sz="1800" b="1" i="1" dirty="0">
                <a:solidFill>
                  <a:srgbClr val="3936E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trái</a:t>
            </a:r>
            <a:r>
              <a:rPr lang="en-US" sz="1800" b="1" i="1" dirty="0">
                <a:solidFill>
                  <a:srgbClr val="3936E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dấu</a:t>
            </a:r>
            <a:r>
              <a:rPr lang="en-US" sz="1800" b="1" i="1" dirty="0">
                <a:solidFill>
                  <a:srgbClr val="3936E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phẩy</a:t>
            </a:r>
            <a:r>
              <a:rPr lang="en-US" sz="1800" b="1" i="1" dirty="0">
                <a:solidFill>
                  <a:srgbClr val="3936E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thuộc</a:t>
            </a:r>
            <a:r>
              <a:rPr lang="en-US" sz="1800" b="1" i="1" dirty="0">
                <a:solidFill>
                  <a:srgbClr val="3936E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về</a:t>
            </a:r>
            <a:r>
              <a:rPr lang="en-US" sz="1800" b="1" i="1" dirty="0">
                <a:solidFill>
                  <a:srgbClr val="3936E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1800" b="1" i="1" dirty="0">
                <a:solidFill>
                  <a:srgbClr val="3936E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1800" b="1" i="1" dirty="0">
                <a:solidFill>
                  <a:srgbClr val="3936E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1800" b="1" i="1" dirty="0" err="1">
                <a:solidFill>
                  <a:srgbClr val="3936E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những</a:t>
            </a:r>
            <a:r>
              <a:rPr lang="en-US" sz="1800" b="1" i="1" dirty="0">
                <a:solidFill>
                  <a:srgbClr val="3936E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chữ</a:t>
            </a:r>
            <a:r>
              <a:rPr lang="en-US" sz="1800" b="1" i="1" dirty="0">
                <a:solidFill>
                  <a:srgbClr val="3936E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1800" b="1" i="1" dirty="0">
                <a:solidFill>
                  <a:srgbClr val="3936E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ở </a:t>
            </a:r>
            <a:r>
              <a:rPr lang="en-US" sz="1800" b="1" i="1" dirty="0" err="1">
                <a:solidFill>
                  <a:srgbClr val="3936E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bên</a:t>
            </a:r>
            <a:r>
              <a:rPr lang="en-US" sz="1800" b="1" i="1" dirty="0">
                <a:solidFill>
                  <a:srgbClr val="3936E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phải</a:t>
            </a:r>
            <a:r>
              <a:rPr lang="en-US" sz="1800" b="1" i="1" dirty="0">
                <a:solidFill>
                  <a:srgbClr val="3936E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dấu</a:t>
            </a:r>
            <a:r>
              <a:rPr lang="en-US" sz="1800" b="1" i="1" dirty="0">
                <a:solidFill>
                  <a:srgbClr val="3936E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phẩy</a:t>
            </a:r>
            <a:r>
              <a:rPr lang="en-US" sz="1800" b="1" i="1" dirty="0">
                <a:solidFill>
                  <a:srgbClr val="3936E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thuộc</a:t>
            </a:r>
            <a:r>
              <a:rPr lang="en-US" sz="1800" b="1" i="1" dirty="0">
                <a:solidFill>
                  <a:srgbClr val="3936E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về</a:t>
            </a:r>
            <a:r>
              <a:rPr lang="en-US" sz="1800" b="1" i="1" dirty="0">
                <a:solidFill>
                  <a:srgbClr val="3936E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1800" b="1" i="1" dirty="0">
                <a:solidFill>
                  <a:srgbClr val="3936E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thập</a:t>
            </a:r>
            <a:r>
              <a:rPr lang="en-US" sz="1800" b="1" i="1" dirty="0">
                <a:solidFill>
                  <a:srgbClr val="3936E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phân</a:t>
            </a:r>
            <a:r>
              <a:rPr lang="en-US" sz="1800" b="1" i="1" dirty="0">
                <a:solidFill>
                  <a:srgbClr val="3936E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lang="vi-VN" sz="1800" dirty="0">
              <a:solidFill>
                <a:srgbClr val="3936EA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9" name="Google Shape;849;p31"/>
          <p:cNvSpPr txBox="1">
            <a:spLocks/>
          </p:cNvSpPr>
          <p:nvPr/>
        </p:nvSpPr>
        <p:spPr>
          <a:xfrm>
            <a:off x="5249276" y="708928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</a:rPr>
              <a:t>8 , 56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152198" y="1549867"/>
            <a:ext cx="203047" cy="2115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Google Shape;849;p31"/>
          <p:cNvSpPr txBox="1">
            <a:spLocks/>
          </p:cNvSpPr>
          <p:nvPr/>
        </p:nvSpPr>
        <p:spPr>
          <a:xfrm>
            <a:off x="4994807" y="1751841"/>
            <a:ext cx="219221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2000">
                <a:solidFill>
                  <a:srgbClr val="FF0000"/>
                </a:solidFill>
              </a:rPr>
              <a:t>phần nguyên</a:t>
            </a:r>
          </a:p>
        </p:txBody>
      </p:sp>
      <p:grpSp>
        <p:nvGrpSpPr>
          <p:cNvPr id="74" name="Google Shape;883;p31"/>
          <p:cNvGrpSpPr/>
          <p:nvPr/>
        </p:nvGrpSpPr>
        <p:grpSpPr>
          <a:xfrm>
            <a:off x="6882529" y="1315639"/>
            <a:ext cx="747025" cy="182679"/>
            <a:chOff x="1394800" y="3522000"/>
            <a:chExt cx="1048650" cy="138275"/>
          </a:xfrm>
        </p:grpSpPr>
        <p:sp>
          <p:nvSpPr>
            <p:cNvPr id="75" name="Google Shape;884;p3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76" name="Google Shape;885;p3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77" name="Google Shape;886;p3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78" name="Google Shape;887;p3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79" name="Google Shape;888;p3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0" name="Google Shape;889;p3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1" name="Google Shape;890;p3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2" name="Google Shape;891;p3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3" name="Google Shape;892;p3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</p:grpSp>
      <p:cxnSp>
        <p:nvCxnSpPr>
          <p:cNvPr id="84" name="Straight Arrow Connector 83"/>
          <p:cNvCxnSpPr/>
          <p:nvPr/>
        </p:nvCxnSpPr>
        <p:spPr>
          <a:xfrm>
            <a:off x="7191083" y="1532329"/>
            <a:ext cx="307128" cy="16663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Google Shape;849;p31"/>
          <p:cNvSpPr txBox="1">
            <a:spLocks/>
          </p:cNvSpPr>
          <p:nvPr/>
        </p:nvSpPr>
        <p:spPr>
          <a:xfrm>
            <a:off x="6420204" y="1745367"/>
            <a:ext cx="295141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2000">
                <a:solidFill>
                  <a:srgbClr val="FF0000"/>
                </a:solidFill>
              </a:rPr>
              <a:t>phần thập phân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04508" y="2239383"/>
            <a:ext cx="3347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buClrTx/>
            </a:pPr>
            <a:r>
              <a:rPr lang="vi-VN" sz="1600" b="1" dirty="0">
                <a:solidFill>
                  <a:schemeClr val="bg2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8,56 đọc là: </a:t>
            </a:r>
            <a:r>
              <a:rPr lang="vi-VN" sz="1600" b="1" i="1" dirty="0">
                <a:solidFill>
                  <a:schemeClr val="bg2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tám phẩy năm mươi sáu</a:t>
            </a:r>
            <a:r>
              <a:rPr lang="vi-VN" sz="1600" b="1" dirty="0">
                <a:solidFill>
                  <a:schemeClr val="bg2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lang="en-US" altLang="en-US" sz="1600" b="1" dirty="0">
              <a:solidFill>
                <a:schemeClr val="bg2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114" name="Google Shape;883;p31"/>
          <p:cNvGrpSpPr/>
          <p:nvPr/>
        </p:nvGrpSpPr>
        <p:grpSpPr>
          <a:xfrm>
            <a:off x="6080465" y="3479156"/>
            <a:ext cx="747025" cy="182679"/>
            <a:chOff x="1394800" y="3522000"/>
            <a:chExt cx="1048650" cy="138275"/>
          </a:xfrm>
        </p:grpSpPr>
        <p:sp>
          <p:nvSpPr>
            <p:cNvPr id="115" name="Google Shape;884;p3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16" name="Google Shape;885;p3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17" name="Google Shape;886;p3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18" name="Google Shape;887;p3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19" name="Google Shape;888;p3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20" name="Google Shape;889;p3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21" name="Google Shape;890;p3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22" name="Google Shape;891;p3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23" name="Google Shape;892;p3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</p:grpSp>
      <p:sp>
        <p:nvSpPr>
          <p:cNvPr id="124" name="Google Shape;849;p31"/>
          <p:cNvSpPr txBox="1">
            <a:spLocks/>
          </p:cNvSpPr>
          <p:nvPr/>
        </p:nvSpPr>
        <p:spPr>
          <a:xfrm>
            <a:off x="5283049" y="2854907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4000">
                <a:solidFill>
                  <a:srgbClr val="FF0000"/>
                </a:solidFill>
              </a:rPr>
              <a:t>90 , 638</a:t>
            </a:r>
          </a:p>
        </p:txBody>
      </p:sp>
      <p:cxnSp>
        <p:nvCxnSpPr>
          <p:cNvPr id="125" name="Straight Arrow Connector 124"/>
          <p:cNvCxnSpPr/>
          <p:nvPr/>
        </p:nvCxnSpPr>
        <p:spPr>
          <a:xfrm flipH="1">
            <a:off x="6185971" y="3695846"/>
            <a:ext cx="203047" cy="2115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oogle Shape;883;p31"/>
          <p:cNvGrpSpPr/>
          <p:nvPr/>
        </p:nvGrpSpPr>
        <p:grpSpPr>
          <a:xfrm>
            <a:off x="6916302" y="3461618"/>
            <a:ext cx="747025" cy="182679"/>
            <a:chOff x="1394800" y="3522000"/>
            <a:chExt cx="1048650" cy="138275"/>
          </a:xfrm>
        </p:grpSpPr>
        <p:sp>
          <p:nvSpPr>
            <p:cNvPr id="127" name="Google Shape;884;p3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28" name="Google Shape;885;p3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29" name="Google Shape;886;p3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30" name="Google Shape;887;p3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31" name="Google Shape;888;p3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32" name="Google Shape;889;p3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33" name="Google Shape;890;p3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34" name="Google Shape;891;p3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35" name="Google Shape;892;p3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</p:grpSp>
      <p:cxnSp>
        <p:nvCxnSpPr>
          <p:cNvPr id="136" name="Straight Arrow Connector 135"/>
          <p:cNvCxnSpPr/>
          <p:nvPr/>
        </p:nvCxnSpPr>
        <p:spPr>
          <a:xfrm>
            <a:off x="7224856" y="3678308"/>
            <a:ext cx="307128" cy="16663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Google Shape;849;p31"/>
          <p:cNvSpPr txBox="1">
            <a:spLocks/>
          </p:cNvSpPr>
          <p:nvPr/>
        </p:nvSpPr>
        <p:spPr>
          <a:xfrm>
            <a:off x="6453977" y="3891346"/>
            <a:ext cx="295141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2000">
                <a:solidFill>
                  <a:srgbClr val="FF0000"/>
                </a:solidFill>
              </a:rPr>
              <a:t>phần thập phân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5159079" y="4354178"/>
            <a:ext cx="40503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Tx/>
            </a:pPr>
            <a:r>
              <a:rPr lang="en-US" sz="1600" b="1" dirty="0">
                <a:solidFill>
                  <a:schemeClr val="bg2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90,638</a:t>
            </a:r>
            <a:r>
              <a:rPr lang="vi-VN" sz="1600" b="1" dirty="0">
                <a:solidFill>
                  <a:schemeClr val="bg2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đọc là: </a:t>
            </a:r>
            <a:r>
              <a:rPr lang="en-US" sz="1600" b="1" i="1" dirty="0" err="1">
                <a:solidFill>
                  <a:schemeClr val="bg2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chín</a:t>
            </a:r>
            <a:r>
              <a:rPr lang="en-US" sz="1600" b="1" i="1" dirty="0">
                <a:solidFill>
                  <a:schemeClr val="bg2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bg2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mươi</a:t>
            </a:r>
            <a:r>
              <a:rPr lang="en-US" sz="1600" b="1" i="1" dirty="0">
                <a:solidFill>
                  <a:schemeClr val="bg2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bg2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phẩy</a:t>
            </a:r>
            <a:r>
              <a:rPr lang="en-US" sz="1600" b="1" i="1" dirty="0">
                <a:solidFill>
                  <a:schemeClr val="bg2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bg2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sáu</a:t>
            </a:r>
            <a:r>
              <a:rPr lang="en-US" sz="1600" b="1" i="1" dirty="0">
                <a:solidFill>
                  <a:schemeClr val="bg2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bg2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trăm</a:t>
            </a:r>
            <a:r>
              <a:rPr lang="en-US" sz="1600" b="1" i="1" dirty="0">
                <a:solidFill>
                  <a:schemeClr val="bg2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bg2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ba</a:t>
            </a:r>
            <a:r>
              <a:rPr lang="en-US" sz="1600" b="1" i="1" dirty="0">
                <a:solidFill>
                  <a:schemeClr val="bg2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bg2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mươi</a:t>
            </a:r>
            <a:r>
              <a:rPr lang="en-US" sz="1600" b="1" i="1" dirty="0">
                <a:solidFill>
                  <a:schemeClr val="bg2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bg2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tám</a:t>
            </a:r>
            <a:r>
              <a:rPr lang="vi-VN" sz="1600" b="1" dirty="0">
                <a:solidFill>
                  <a:schemeClr val="bg2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lang="en-US" altLang="en-US" sz="1600" b="1" dirty="0">
              <a:solidFill>
                <a:schemeClr val="bg2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39" name="Google Shape;849;p31"/>
          <p:cNvSpPr txBox="1">
            <a:spLocks/>
          </p:cNvSpPr>
          <p:nvPr/>
        </p:nvSpPr>
        <p:spPr>
          <a:xfrm>
            <a:off x="5015368" y="3893295"/>
            <a:ext cx="219221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2000">
                <a:solidFill>
                  <a:srgbClr val="FF0000"/>
                </a:solidFill>
              </a:rPr>
              <a:t>phần nguyên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3" grpId="0"/>
      <p:bldP spid="85" grpId="0"/>
      <p:bldP spid="15" grpId="0"/>
      <p:bldP spid="124" grpId="0"/>
      <p:bldP spid="137" grpId="0"/>
      <p:bldP spid="138" grpId="0"/>
      <p:bldP spid="1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58"/>
          <p:cNvSpPr txBox="1">
            <a:spLocks noGrp="1"/>
          </p:cNvSpPr>
          <p:nvPr>
            <p:ph type="ctrTitle"/>
          </p:nvPr>
        </p:nvSpPr>
        <p:spPr>
          <a:xfrm>
            <a:off x="2576780" y="1707523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Luyện tập</a:t>
            </a:r>
            <a:endParaRPr sz="48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2498" name="Google Shape;2498;p58"/>
          <p:cNvGrpSpPr/>
          <p:nvPr/>
        </p:nvGrpSpPr>
        <p:grpSpPr>
          <a:xfrm rot="-3462324" flipH="1">
            <a:off x="-350355" y="3371558"/>
            <a:ext cx="2138630" cy="952312"/>
            <a:chOff x="4038775" y="3369325"/>
            <a:chExt cx="1789725" cy="711700"/>
          </a:xfrm>
        </p:grpSpPr>
        <p:sp>
          <p:nvSpPr>
            <p:cNvPr id="2499" name="Google Shape;2499;p58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8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8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8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8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8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8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8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8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8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8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8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8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8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8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8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8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8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8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8" name="Google Shape;2518;p58"/>
          <p:cNvGrpSpPr/>
          <p:nvPr/>
        </p:nvGrpSpPr>
        <p:grpSpPr>
          <a:xfrm>
            <a:off x="598264" y="532772"/>
            <a:ext cx="1921912" cy="326735"/>
            <a:chOff x="1816609" y="3851001"/>
            <a:chExt cx="1093674" cy="222193"/>
          </a:xfrm>
        </p:grpSpPr>
        <p:sp>
          <p:nvSpPr>
            <p:cNvPr id="2519" name="Google Shape;2519;p5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8" name="Google Shape;2528;p58"/>
          <p:cNvGrpSpPr/>
          <p:nvPr/>
        </p:nvGrpSpPr>
        <p:grpSpPr>
          <a:xfrm>
            <a:off x="7224440" y="4447106"/>
            <a:ext cx="1745583" cy="230173"/>
            <a:chOff x="1394800" y="3522000"/>
            <a:chExt cx="1048650" cy="138275"/>
          </a:xfrm>
        </p:grpSpPr>
        <p:sp>
          <p:nvSpPr>
            <p:cNvPr id="2529" name="Google Shape;2529;p5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8" name="Google Shape;2538;p58"/>
          <p:cNvGrpSpPr/>
          <p:nvPr/>
        </p:nvGrpSpPr>
        <p:grpSpPr>
          <a:xfrm rot="514806">
            <a:off x="7460656" y="1566156"/>
            <a:ext cx="1118061" cy="876421"/>
            <a:chOff x="378575" y="1776375"/>
            <a:chExt cx="737425" cy="578050"/>
          </a:xfrm>
        </p:grpSpPr>
        <p:sp>
          <p:nvSpPr>
            <p:cNvPr id="2539" name="Google Shape;2539;p58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8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8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8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8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8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8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8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8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8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8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8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1" name="Google Shape;2551;p58"/>
          <p:cNvGrpSpPr/>
          <p:nvPr/>
        </p:nvGrpSpPr>
        <p:grpSpPr>
          <a:xfrm rot="-130633" flipH="1">
            <a:off x="3036539" y="1224627"/>
            <a:ext cx="3355563" cy="230166"/>
            <a:chOff x="4345425" y="2175475"/>
            <a:chExt cx="800750" cy="176025"/>
          </a:xfrm>
        </p:grpSpPr>
        <p:sp>
          <p:nvSpPr>
            <p:cNvPr id="2552" name="Google Shape;2552;p5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7720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35"/>
          <p:cNvGrpSpPr/>
          <p:nvPr/>
        </p:nvGrpSpPr>
        <p:grpSpPr>
          <a:xfrm>
            <a:off x="495814" y="14672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7673764" y="4014821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7897966" y="291004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249132" y="304397"/>
            <a:ext cx="78013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atinLnBrk="0">
              <a:lnSpc>
                <a:spcPct val="200000"/>
              </a:lnSpc>
            </a:pPr>
            <a:r>
              <a:rPr lang="en-US" sz="22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22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1: </a:t>
            </a:r>
            <a:r>
              <a:rPr lang="en-US" sz="22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Đọc</a:t>
            </a:r>
            <a:r>
              <a:rPr lang="en-US" sz="22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mỗi</a:t>
            </a:r>
            <a:r>
              <a:rPr lang="en-US" sz="22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22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thập</a:t>
            </a:r>
            <a:r>
              <a:rPr lang="en-US" sz="22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phân</a:t>
            </a:r>
            <a:r>
              <a:rPr lang="en-US" sz="22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sau</a:t>
            </a:r>
            <a:r>
              <a:rPr lang="en-US" sz="22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: </a:t>
            </a:r>
          </a:p>
          <a:p>
            <a:pPr algn="just" latinLnBrk="0">
              <a:lnSpc>
                <a:spcPct val="200000"/>
              </a:lnSpc>
            </a:pPr>
            <a:r>
              <a:rPr lang="en-US" sz="22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9,4  ;     7,98  ;       25,477  ;     206,075  ;      0,307</a:t>
            </a:r>
          </a:p>
        </p:txBody>
      </p:sp>
      <p:sp>
        <p:nvSpPr>
          <p:cNvPr id="5" name="Rectangle 4"/>
          <p:cNvSpPr/>
          <p:nvPr/>
        </p:nvSpPr>
        <p:spPr>
          <a:xfrm>
            <a:off x="811568" y="1822473"/>
            <a:ext cx="5507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–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 9,4: </a:t>
            </a:r>
            <a:r>
              <a:rPr lang="en-US" sz="2000" dirty="0" err="1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Chín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phẩy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bốn</a:t>
            </a:r>
            <a:endParaRPr lang="en-US" sz="2000" dirty="0">
              <a:solidFill>
                <a:srgbClr val="FF0000"/>
              </a:solidFill>
              <a:latin typeface="+mj-lt"/>
              <a:ea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6024" y="2327573"/>
            <a:ext cx="4049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– 7,98: Bảy phẩy chín mươi tám</a:t>
            </a:r>
            <a:endParaRPr lang="en-US" sz="2000" dirty="0">
              <a:solidFill>
                <a:srgbClr val="FF0000"/>
              </a:solidFill>
              <a:latin typeface="+mj-lt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6024" y="2875406"/>
            <a:ext cx="6772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– 25,477: Hai mươi lăm phẩy bốn trăm bảy mươi bảy</a:t>
            </a:r>
            <a:endParaRPr lang="en-US" sz="2000">
              <a:solidFill>
                <a:srgbClr val="FF0000"/>
              </a:solidFill>
              <a:latin typeface="+mj-lt"/>
              <a:ea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6024" y="3374160"/>
            <a:ext cx="7027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– 206,075: Hai trăm linh sáu phẩy không trăm bảy mươi lăm</a:t>
            </a:r>
            <a:endParaRPr lang="en-US" sz="2000">
              <a:solidFill>
                <a:srgbClr val="FF0000"/>
              </a:solidFill>
              <a:latin typeface="+mj-lt"/>
              <a:ea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6024" y="3889744"/>
            <a:ext cx="4736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– 0,307: Không phẩy ba trăm linh bảy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35"/>
          <p:cNvGrpSpPr/>
          <p:nvPr/>
        </p:nvGrpSpPr>
        <p:grpSpPr>
          <a:xfrm>
            <a:off x="495814" y="14672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8151179" y="224214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100338" y="420477"/>
                <a:ext cx="7801350" cy="1481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latinLnBrk="0">
                  <a:lnSpc>
                    <a:spcPct val="150000"/>
                  </a:lnSpc>
                </a:pPr>
                <a:r>
                  <a:rPr lang="en-US" sz="1800" b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Bài 2: </a:t>
                </a:r>
                <a:r>
                  <a:rPr lang="en-US" sz="2000" b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Viết các hỗn số sau thành số thập phân rồi đọc số đó:</a:t>
                </a:r>
                <a:r>
                  <a:rPr lang="en-US" sz="1800" b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 </a:t>
                </a:r>
              </a:p>
              <a:p>
                <a:pPr latinLnBrk="0">
                  <a:lnSpc>
                    <a:spcPct val="150000"/>
                  </a:lnSpc>
                </a:pPr>
                <a:r>
                  <a:rPr lang="en-US" altLang="en-US" sz="2000">
                    <a:solidFill>
                      <a:schemeClr val="bg2"/>
                    </a:solidFill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                      </a:t>
                </a:r>
                <a:r>
                  <a:rPr lang="en-US" altLang="en-US" sz="2400">
                    <a:solidFill>
                      <a:schemeClr val="bg2"/>
                    </a:solidFill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5</a:t>
                </a:r>
                <a:r>
                  <a:rPr lang="en-US" altLang="en-US" sz="2000">
                    <a:solidFill>
                      <a:schemeClr val="bg2"/>
                    </a:solidFill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1800" b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;        </a:t>
                </a:r>
                <a:r>
                  <a:rPr lang="en-US" altLang="en-US" sz="2000">
                    <a:solidFill>
                      <a:schemeClr val="bg2"/>
                    </a:solidFill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82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1800" b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  ;    </a:t>
                </a:r>
                <a:r>
                  <a:rPr lang="en-US" sz="2400" b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   </a:t>
                </a:r>
                <a:r>
                  <a:rPr lang="en-US" altLang="en-US" sz="2000">
                    <a:solidFill>
                      <a:schemeClr val="bg2"/>
                    </a:solidFill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810</a:t>
                </a:r>
                <a:r>
                  <a:rPr lang="en-US" altLang="en-US" sz="2400">
                    <a:solidFill>
                      <a:schemeClr val="bg2"/>
                    </a:solidFill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225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endParaRPr lang="en-US" sz="1800" b="1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338" y="420477"/>
                <a:ext cx="7801350" cy="1481175"/>
              </a:xfrm>
              <a:prstGeom prst="rect">
                <a:avLst/>
              </a:prstGeom>
              <a:blipFill rotWithShape="1">
                <a:blip r:embed="rId3"/>
                <a:stretch>
                  <a:fillRect l="-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6229012"/>
                  </p:ext>
                </p:extLst>
              </p:nvPr>
            </p:nvGraphicFramePr>
            <p:xfrm>
              <a:off x="734131" y="1987717"/>
              <a:ext cx="8058076" cy="285322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11036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656678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4790362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</a:tblGrid>
                  <a:tr h="5747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Hỗn</a:t>
                          </a:r>
                          <a:r>
                            <a:rPr lang="en-US" sz="1800" b="1" baseline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số</a:t>
                          </a:r>
                          <a:endParaRPr lang="en-US" sz="1800" b="1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1800" b="1" baseline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thập phân</a:t>
                          </a:r>
                          <a:endParaRPr lang="en-US" sz="1800" b="1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Đọc</a:t>
                          </a:r>
                          <a:r>
                            <a:rPr lang="en-US" sz="1800" b="1" baseline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số</a:t>
                          </a:r>
                          <a:endParaRPr lang="en-US" sz="1800" b="1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7551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en-US" sz="200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5</a:t>
                          </a:r>
                          <a:r>
                            <a:rPr lang="en-US" altLang="en-US" sz="180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 lang="en-US" sz="24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7616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en-US" sz="180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82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den>
                              </m:f>
                            </m:oMath>
                          </a14:m>
                          <a:endParaRPr lang="en-US" sz="24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7616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en-US" sz="180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810</a:t>
                          </a:r>
                          <a:r>
                            <a:rPr lang="en-US" altLang="en-US" sz="200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225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den>
                              </m:f>
                            </m:oMath>
                          </a14:m>
                          <a:endParaRPr lang="en-US" sz="24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6229012"/>
                  </p:ext>
                </p:extLst>
              </p:nvPr>
            </p:nvGraphicFramePr>
            <p:xfrm>
              <a:off x="734131" y="1987717"/>
              <a:ext cx="8058076" cy="285322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1103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65667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479036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</a:tblGrid>
                  <a:tr h="5747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Hỗn</a:t>
                          </a:r>
                          <a:r>
                            <a:rPr lang="en-US" sz="1800" b="1" baseline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số</a:t>
                          </a:r>
                          <a:endParaRPr lang="en-US" sz="1800" b="1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1800" b="1" baseline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thập phân</a:t>
                          </a:r>
                          <a:endParaRPr lang="en-US" sz="1800" b="1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Đọc</a:t>
                          </a:r>
                          <a:r>
                            <a:rPr lang="en-US" sz="1800" b="1" baseline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số</a:t>
                          </a:r>
                          <a:endParaRPr lang="en-US" sz="1800" b="1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7551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80645" r="-401136" b="-202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7616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179200" r="-401136" b="-1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7616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279200" r="-401136" b="-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Rectangle 24"/>
          <p:cNvSpPr/>
          <p:nvPr/>
        </p:nvSpPr>
        <p:spPr>
          <a:xfrm>
            <a:off x="3030430" y="2670832"/>
            <a:ext cx="971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5,9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001845" y="2678399"/>
            <a:ext cx="4105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Năm phẩy chín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835471" y="3424855"/>
            <a:ext cx="11663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82,45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001845" y="3432422"/>
            <a:ext cx="4350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Tám mươi hai phẩy bốn mươi lăm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713061" y="4163676"/>
            <a:ext cx="14111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810,225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01845" y="4171243"/>
            <a:ext cx="4971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Tám trăm mười phẩy hai trăm hai mươi lăm</a:t>
            </a:r>
          </a:p>
        </p:txBody>
      </p:sp>
    </p:spTree>
    <p:extLst>
      <p:ext uri="{BB962C8B-B14F-4D97-AF65-F5344CB8AC3E}">
        <p14:creationId xmlns:p14="http://schemas.microsoft.com/office/powerpoint/2010/main" val="26093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29" grpId="0"/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60538680"/>
</p:tagLst>
</file>

<file path=ppt/theme/theme1.xml><?xml version="1.0" encoding="utf-8"?>
<a:theme xmlns:a="http://schemas.openxmlformats.org/drawingml/2006/main" name="Online Notebook by Slidesgo">
  <a:themeElements>
    <a:clrScheme name="Simple Light">
      <a:dk1>
        <a:srgbClr val="E28D0A"/>
      </a:dk1>
      <a:lt1>
        <a:srgbClr val="FFFFFF"/>
      </a:lt1>
      <a:dk2>
        <a:srgbClr val="000000"/>
      </a:dk2>
      <a:lt2>
        <a:srgbClr val="EEEEEE"/>
      </a:lt2>
      <a:accent1>
        <a:srgbClr val="EBD251"/>
      </a:accent1>
      <a:accent2>
        <a:srgbClr val="DA5656"/>
      </a:accent2>
      <a:accent3>
        <a:srgbClr val="FFBBAA"/>
      </a:accent3>
      <a:accent4>
        <a:srgbClr val="F9CB9C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634</Words>
  <Application>Microsoft Office PowerPoint</Application>
  <PresentationFormat>On-screen Show (16:9)</PresentationFormat>
  <Paragraphs>151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Times New Roman</vt:lpstr>
      <vt:lpstr>Cambria Math</vt:lpstr>
      <vt:lpstr>Cambria</vt:lpstr>
      <vt:lpstr>Kalam</vt:lpstr>
      <vt:lpstr>Itim</vt:lpstr>
      <vt:lpstr>Open Sans</vt:lpstr>
      <vt:lpstr>Calibri</vt:lpstr>
      <vt:lpstr>Montserrat</vt:lpstr>
      <vt:lpstr>HP001 4 hàng</vt:lpstr>
      <vt:lpstr>Muli</vt:lpstr>
      <vt:lpstr>Online Notebook by Slidesgo</vt:lpstr>
      <vt:lpstr>Doodle Sketchbook by Slidesgo</vt:lpstr>
      <vt:lpstr>Khởi động</vt:lpstr>
      <vt:lpstr>Toán  Khái niệm số thập phân (TT) (tr 36)</vt:lpstr>
      <vt:lpstr>PowerPoint Presentation</vt:lpstr>
      <vt:lpstr>Khám phá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Về nhà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NOTEBOOK</dc:title>
  <dc:creator>Admin</dc:creator>
  <cp:lastModifiedBy>Admin</cp:lastModifiedBy>
  <cp:revision>27</cp:revision>
  <dcterms:modified xsi:type="dcterms:W3CDTF">2021-10-18T22:22:36Z</dcterms:modified>
</cp:coreProperties>
</file>