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9" r:id="rId2"/>
    <p:sldId id="284" r:id="rId3"/>
    <p:sldId id="285" r:id="rId4"/>
    <p:sldId id="286" r:id="rId5"/>
    <p:sldId id="287" r:id="rId6"/>
    <p:sldId id="288" r:id="rId7"/>
    <p:sldId id="292" r:id="rId8"/>
    <p:sldId id="293" r:id="rId9"/>
    <p:sldId id="290" r:id="rId10"/>
    <p:sldId id="291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2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10D43"/>
    <a:srgbClr val="BA063E"/>
    <a:srgbClr val="480DB3"/>
    <a:srgbClr val="16034D"/>
    <a:srgbClr val="5F5F5F"/>
    <a:srgbClr val="FFCC00"/>
    <a:srgbClr val="FF99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4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B3008-CE05-421F-A763-C17DF423FD38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05E9C-656D-439F-AB99-31887B93FD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1096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BF3C6-A536-4509-820D-9CC9A9760A4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DD42C-1236-4FA7-886C-17EA4A231694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C397-C8BD-4A68-A498-4D04AC083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DD42C-1236-4FA7-886C-17EA4A231694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C397-C8BD-4A68-A498-4D04AC083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DD42C-1236-4FA7-886C-17EA4A231694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C397-C8BD-4A68-A498-4D04AC083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DD42C-1236-4FA7-886C-17EA4A231694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C397-C8BD-4A68-A498-4D04AC083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DD42C-1236-4FA7-886C-17EA4A231694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C397-C8BD-4A68-A498-4D04AC083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DD42C-1236-4FA7-886C-17EA4A231694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C397-C8BD-4A68-A498-4D04AC083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DD42C-1236-4FA7-886C-17EA4A231694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C397-C8BD-4A68-A498-4D04AC083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DD42C-1236-4FA7-886C-17EA4A231694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C397-C8BD-4A68-A498-4D04AC083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DD42C-1236-4FA7-886C-17EA4A231694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C397-C8BD-4A68-A498-4D04AC083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DD42C-1236-4FA7-886C-17EA4A231694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C397-C8BD-4A68-A498-4D04AC083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DD42C-1236-4FA7-886C-17EA4A231694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C397-C8BD-4A68-A498-4D04AC083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DD42C-1236-4FA7-886C-17EA4A231694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CC397-C8BD-4A68-A498-4D04AC083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slide" Target="slide18.xml"/><Relationship Id="rId3" Type="http://schemas.openxmlformats.org/officeDocument/2006/relationships/slide" Target="slide13.xml"/><Relationship Id="rId7" Type="http://schemas.openxmlformats.org/officeDocument/2006/relationships/slide" Target="slide15.xml"/><Relationship Id="rId12" Type="http://schemas.openxmlformats.org/officeDocument/2006/relationships/image" Target="../media/image14.jpeg"/><Relationship Id="rId2" Type="http://schemas.openxmlformats.org/officeDocument/2006/relationships/image" Target="../media/image9.jpeg"/><Relationship Id="rId16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slide" Target="slide17.xml"/><Relationship Id="rId5" Type="http://schemas.openxmlformats.org/officeDocument/2006/relationships/slide" Target="slide14.xml"/><Relationship Id="rId15" Type="http://schemas.openxmlformats.org/officeDocument/2006/relationships/slide" Target="slide19.xml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slide" Target="slide16.xml"/><Relationship Id="rId1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9" descr="teacher$student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905000"/>
            <a:ext cx="5029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25"/>
          <p:cNvSpPr txBox="1">
            <a:spLocks noChangeArrowheads="1"/>
          </p:cNvSpPr>
          <p:nvPr/>
        </p:nvSpPr>
        <p:spPr bwMode="auto">
          <a:xfrm>
            <a:off x="-685800" y="0"/>
            <a:ext cx="9829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.VnRevueH" pitchFamily="34" charset="0"/>
                <a:cs typeface="Arial" charset="0"/>
              </a:rPr>
              <a:t>   </a:t>
            </a:r>
            <a:r>
              <a:rPr lang="en-US" sz="3200" b="1">
                <a:solidFill>
                  <a:srgbClr val="6600FF"/>
                </a:solidFill>
                <a:latin typeface=".VnRevueH" pitchFamily="34" charset="0"/>
                <a:cs typeface="Arial" charset="0"/>
              </a:rPr>
              <a:t>duc giang Primary School</a:t>
            </a:r>
          </a:p>
        </p:txBody>
      </p:sp>
      <p:sp>
        <p:nvSpPr>
          <p:cNvPr id="6" name="WordArt 24"/>
          <p:cNvSpPr>
            <a:spLocks noChangeArrowheads="1" noChangeShapeType="1" noTextEdit="1"/>
          </p:cNvSpPr>
          <p:nvPr/>
        </p:nvSpPr>
        <p:spPr bwMode="auto">
          <a:xfrm>
            <a:off x="1143000" y="1447800"/>
            <a:ext cx="7010400" cy="7239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193188"/>
              </a:avLst>
            </a:prstTxWarp>
          </a:bodyPr>
          <a:lstStyle/>
          <a:p>
            <a:pPr algn="ctr">
              <a:defRPr/>
            </a:pPr>
            <a:r>
              <a:rPr lang="en-US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 Black"/>
              </a:rPr>
              <a:t>WELCOME ALL THE TEACHERS </a:t>
            </a:r>
          </a:p>
          <a:p>
            <a:pPr algn="ctr">
              <a:defRPr/>
            </a:pPr>
            <a:r>
              <a:rPr lang="en-US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 Black"/>
              </a:rPr>
              <a:t>TO CLASS 4E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Arial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343400"/>
            <a:ext cx="8534400" cy="1865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4400" b="1">
                <a:solidFill>
                  <a:schemeClr val="tx2">
                    <a:lumMod val="75000"/>
                  </a:schemeClr>
                </a:solidFill>
                <a:latin typeface=".VnAristote" pitchFamily="34" charset="0"/>
                <a:cs typeface="Times New Roman" pitchFamily="18" charset="0"/>
              </a:rPr>
              <a:t>Unit </a:t>
            </a:r>
            <a:r>
              <a:rPr lang="en-US" sz="4400" b="1" smtClean="0">
                <a:solidFill>
                  <a:schemeClr val="tx2">
                    <a:lumMod val="75000"/>
                  </a:schemeClr>
                </a:solidFill>
                <a:latin typeface=".VnAristote" pitchFamily="34" charset="0"/>
                <a:cs typeface="Times New Roman" pitchFamily="18" charset="0"/>
              </a:rPr>
              <a:t>6: Where’s your school? </a:t>
            </a:r>
            <a:r>
              <a:rPr lang="en-US" sz="4400" b="1">
                <a:solidFill>
                  <a:schemeClr val="tx2">
                    <a:lumMod val="75000"/>
                  </a:schemeClr>
                </a:solidFill>
                <a:latin typeface=".VnAristote" pitchFamily="34" charset="0"/>
                <a:cs typeface="Times New Roman" pitchFamily="18" charset="0"/>
              </a:rPr>
              <a:t>Lesson 1</a:t>
            </a:r>
            <a:endParaRPr lang="en-US" sz="2000" b="1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sz="32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Teacher: Nguyen Thi Hoa</a:t>
            </a:r>
          </a:p>
          <a:p>
            <a:pPr>
              <a:defRPr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8" descr="C:\Users\Windows 7\Downloads\ANH PM ACTI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5867400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16034D"/>
                </a:solidFill>
                <a:latin typeface=".VnAristote" pitchFamily="34" charset="0"/>
              </a:rPr>
              <a:t>We live in Long Bien</a:t>
            </a:r>
            <a:r>
              <a:rPr lang="en-US" sz="4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..................</a:t>
            </a:r>
            <a:endParaRPr lang="en-US" sz="480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1200" y="13716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C00000"/>
                </a:solidFill>
                <a:latin typeface=".VnAristote" pitchFamily="34" charset="0"/>
              </a:rPr>
              <a:t>district</a:t>
            </a:r>
            <a:endParaRPr lang="en-US" sz="4800">
              <a:solidFill>
                <a:srgbClr val="C00000"/>
              </a:solidFill>
              <a:latin typeface=".VnAristot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LUCKY NUMBERS</a:t>
            </a:r>
            <a:endParaRPr lang="en-US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Mr Thuy\My Documents\Downloads\Anh\quest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362200"/>
            <a:ext cx="1228725" cy="1228725"/>
          </a:xfrm>
          <a:prstGeom prst="rect">
            <a:avLst/>
          </a:prstGeom>
          <a:noFill/>
        </p:spPr>
      </p:pic>
      <p:pic>
        <p:nvPicPr>
          <p:cNvPr id="2053" name="Picture 5" descr="C:\Documents and Settings\Mr Thuy\My Documents\Downloads\Anh\funny-numbers-vector-10532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743200"/>
            <a:ext cx="4678396" cy="3343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2" name="Picture 8" descr="C:\Documents and Settings\Mr Thuy\My Documents\Downloads\Anh\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838200"/>
            <a:ext cx="1828800" cy="1828800"/>
          </a:xfrm>
          <a:prstGeom prst="rect">
            <a:avLst/>
          </a:prstGeom>
          <a:noFill/>
        </p:spPr>
      </p:pic>
      <p:pic>
        <p:nvPicPr>
          <p:cNvPr id="1033" name="Picture 9" descr="C:\Documents and Settings\Mr Thuy\My Documents\Downloads\Anh\2.jpg">
            <a:hlinkClick r:id="rId5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3886200"/>
            <a:ext cx="1533525" cy="1533525"/>
          </a:xfrm>
          <a:prstGeom prst="rect">
            <a:avLst/>
          </a:prstGeom>
          <a:noFill/>
        </p:spPr>
      </p:pic>
      <p:pic>
        <p:nvPicPr>
          <p:cNvPr id="1034" name="Picture 10" descr="C:\Documents and Settings\Mr Thuy\My Documents\Downloads\Anh\3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19400" y="304800"/>
            <a:ext cx="1804988" cy="1445429"/>
          </a:xfrm>
          <a:prstGeom prst="rect">
            <a:avLst/>
          </a:prstGeom>
          <a:noFill/>
        </p:spPr>
      </p:pic>
      <p:pic>
        <p:nvPicPr>
          <p:cNvPr id="1035" name="Picture 11" descr="C:\Documents and Settings\Mr Thuy\My Documents\Downloads\Anh\4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29200" y="1219200"/>
            <a:ext cx="1016694" cy="1657350"/>
          </a:xfrm>
          <a:prstGeom prst="rect">
            <a:avLst/>
          </a:prstGeom>
          <a:noFill/>
        </p:spPr>
      </p:pic>
      <p:pic>
        <p:nvPicPr>
          <p:cNvPr id="1036" name="Picture 12" descr="C:\Documents and Settings\Mr Thuy\My Documents\Downloads\Anh\5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76600" y="3124200"/>
            <a:ext cx="1752600" cy="2609850"/>
          </a:xfrm>
          <a:prstGeom prst="rect">
            <a:avLst/>
          </a:prstGeom>
          <a:noFill/>
        </p:spPr>
      </p:pic>
      <p:pic>
        <p:nvPicPr>
          <p:cNvPr id="1037" name="Picture 13" descr="C:\Documents and Settings\Mr Thuy\My Documents\Downloads\Anh\6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53200" y="1828800"/>
            <a:ext cx="1414749" cy="1743924"/>
          </a:xfrm>
          <a:prstGeom prst="rect">
            <a:avLst/>
          </a:prstGeom>
          <a:noFill/>
        </p:spPr>
      </p:pic>
      <p:sp>
        <p:nvSpPr>
          <p:cNvPr id="36" name="Action Button: Forward or Next 35">
            <a:hlinkClick r:id="rId15" action="ppaction://hlinksldjump" highlightClick="1"/>
          </p:cNvPr>
          <p:cNvSpPr/>
          <p:nvPr/>
        </p:nvSpPr>
        <p:spPr>
          <a:xfrm>
            <a:off x="8153400" y="6096000"/>
            <a:ext cx="838200" cy="68580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Documents and Settings\Mr Thuy\My Documents\Downloads\Anh\Star52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1466850" cy="1173480"/>
          </a:xfrm>
          <a:prstGeom prst="rect">
            <a:avLst/>
          </a:prstGeom>
          <a:noFill/>
        </p:spPr>
      </p:pic>
      <p:pic>
        <p:nvPicPr>
          <p:cNvPr id="3075" name="Picture 3" descr="C:\Documents and Settings\Mr Thuy\My Documents\Downloads\Anh\Star52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53200" y="914400"/>
            <a:ext cx="1333500" cy="1066800"/>
          </a:xfrm>
          <a:prstGeom prst="rect">
            <a:avLst/>
          </a:prstGeom>
          <a:noFill/>
        </p:spPr>
      </p:pic>
      <p:pic>
        <p:nvPicPr>
          <p:cNvPr id="1026" name="Picture 2" descr="G:\chuyen de lop 4- huyenTA\Star52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04800" y="3124200"/>
            <a:ext cx="1219200" cy="975360"/>
          </a:xfrm>
          <a:prstGeom prst="rect">
            <a:avLst/>
          </a:prstGeom>
          <a:noFill/>
        </p:spPr>
      </p:pic>
      <p:pic>
        <p:nvPicPr>
          <p:cNvPr id="1027" name="Picture 3" descr="G:\chuyen de lop 4- huyenTA\Star52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743200" y="1676400"/>
            <a:ext cx="1333500" cy="1066800"/>
          </a:xfrm>
          <a:prstGeom prst="rect">
            <a:avLst/>
          </a:prstGeom>
          <a:noFill/>
        </p:spPr>
      </p:pic>
      <p:pic>
        <p:nvPicPr>
          <p:cNvPr id="1028" name="Picture 4" descr="G:\chuyen de lop 4- huyenTA\Star52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953000" y="0"/>
            <a:ext cx="1371600" cy="1097280"/>
          </a:xfrm>
          <a:prstGeom prst="rect">
            <a:avLst/>
          </a:prstGeom>
          <a:noFill/>
        </p:spPr>
      </p:pic>
      <p:pic>
        <p:nvPicPr>
          <p:cNvPr id="1029" name="Picture 5" descr="G:\chuyen de lop 4- huyenTA\Star52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171700" y="5486400"/>
            <a:ext cx="17145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ction Button: Back or Previous 6">
            <a:hlinkClick r:id="rId2" action="ppaction://hlinksldjump" highlightClick="1"/>
          </p:cNvPr>
          <p:cNvSpPr/>
          <p:nvPr/>
        </p:nvSpPr>
        <p:spPr>
          <a:xfrm>
            <a:off x="8229600" y="6172200"/>
            <a:ext cx="609600" cy="533400"/>
          </a:xfrm>
          <a:prstGeom prst="actionButtonBackPreviou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52400"/>
            <a:ext cx="6781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14400" y="50292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110D43"/>
                </a:solidFill>
              </a:rPr>
              <a:t>Duc Giang Primary School</a:t>
            </a:r>
          </a:p>
          <a:p>
            <a:pPr algn="ctr"/>
            <a:r>
              <a:rPr lang="en-US" sz="3600" b="1" smtClean="0">
                <a:solidFill>
                  <a:srgbClr val="110D43"/>
                </a:solidFill>
              </a:rPr>
              <a:t>Duc Giang Street</a:t>
            </a:r>
            <a:endParaRPr lang="en-US" sz="3600" b="1">
              <a:solidFill>
                <a:srgbClr val="110D43"/>
              </a:solidFill>
            </a:endParaRPr>
          </a:p>
        </p:txBody>
      </p:sp>
      <p:sp>
        <p:nvSpPr>
          <p:cNvPr id="6" name="12-Point Star 5"/>
          <p:cNvSpPr/>
          <p:nvPr/>
        </p:nvSpPr>
        <p:spPr>
          <a:xfrm>
            <a:off x="1524000" y="1524000"/>
            <a:ext cx="6172200" cy="2895600"/>
          </a:xfrm>
          <a:prstGeom prst="star12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smtClean="0"/>
              <a:t>20</a:t>
            </a:r>
            <a:endParaRPr lang="en-US" sz="199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102290" y="5715000"/>
            <a:ext cx="7391400" cy="10490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2060"/>
                </a:solidFill>
              </a:rPr>
              <a:t>GIA THUY PRIMARY </a:t>
            </a:r>
            <a:r>
              <a:rPr lang="en-US" sz="3600" b="1" dirty="0" smtClean="0">
                <a:solidFill>
                  <a:srgbClr val="002060"/>
                </a:solidFill>
              </a:rPr>
              <a:t>SCHOOL</a:t>
            </a:r>
          </a:p>
          <a:p>
            <a:pPr algn="ctr"/>
            <a:r>
              <a:rPr lang="en-US" sz="3600" b="1" smtClean="0">
                <a:solidFill>
                  <a:srgbClr val="002060"/>
                </a:solidFill>
              </a:rPr>
              <a:t>Long Bien district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8" name="Action Button: Back or Previous 7">
            <a:hlinkClick r:id="rId2" action="ppaction://hlinksldjump" highlightClick="1">
              <a:snd r:embed="rId3" name="breeze.wav"/>
            </a:hlinkClick>
          </p:cNvPr>
          <p:cNvSpPr/>
          <p:nvPr/>
        </p:nvSpPr>
        <p:spPr>
          <a:xfrm>
            <a:off x="8229600" y="6172200"/>
            <a:ext cx="609600" cy="533400"/>
          </a:xfrm>
          <a:prstGeom prst="actionButtonBackPreviou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6" name="AutoShape 2" descr="Trường Tiểu học Ngọc Lâ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8" name="Picture 4" descr="C:\Users\Windows 7\Pictures\41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990600"/>
            <a:ext cx="7848600" cy="4572000"/>
          </a:xfrm>
          <a:prstGeom prst="rect">
            <a:avLst/>
          </a:prstGeom>
          <a:noFill/>
        </p:spPr>
      </p:pic>
      <p:sp>
        <p:nvSpPr>
          <p:cNvPr id="6" name="12-Point Star 5"/>
          <p:cNvSpPr/>
          <p:nvPr/>
        </p:nvSpPr>
        <p:spPr>
          <a:xfrm>
            <a:off x="3124200" y="381000"/>
            <a:ext cx="6019800" cy="4191000"/>
          </a:xfrm>
          <a:prstGeom prst="star12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smtClean="0"/>
              <a:t>X 2</a:t>
            </a:r>
            <a:endParaRPr lang="en-US" sz="16600" b="1" dirty="0"/>
          </a:p>
        </p:txBody>
      </p:sp>
      <p:pic>
        <p:nvPicPr>
          <p:cNvPr id="1026" name="Picture 2" descr="C:\Documents and Settings\Mr Thuy\My Documents\Downloads\Anh\hj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6" y="314326"/>
            <a:ext cx="2733674" cy="2733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tieu hoc tien pho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066800"/>
            <a:ext cx="5702299" cy="3203967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1752600" y="4648200"/>
            <a:ext cx="6096000" cy="1066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TIEN PHONG PRIMARY SCHOOL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Kim </a:t>
            </a:r>
            <a:r>
              <a:rPr lang="en-US" sz="3200" b="1" dirty="0" err="1" smtClean="0">
                <a:solidFill>
                  <a:srgbClr val="002060"/>
                </a:solidFill>
              </a:rPr>
              <a:t>Quan</a:t>
            </a:r>
            <a:r>
              <a:rPr lang="en-US" sz="3200" b="1" dirty="0" smtClean="0">
                <a:solidFill>
                  <a:srgbClr val="002060"/>
                </a:solidFill>
              </a:rPr>
              <a:t> Village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6" name="12-Point Star 5"/>
          <p:cNvSpPr/>
          <p:nvPr/>
        </p:nvSpPr>
        <p:spPr>
          <a:xfrm>
            <a:off x="1905000" y="609600"/>
            <a:ext cx="6019800" cy="4191000"/>
          </a:xfrm>
          <a:prstGeom prst="star12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smtClean="0"/>
              <a:t>40</a:t>
            </a:r>
            <a:endParaRPr lang="en-US" sz="19900" b="1" dirty="0"/>
          </a:p>
        </p:txBody>
      </p:sp>
      <p:sp>
        <p:nvSpPr>
          <p:cNvPr id="7" name="Action Button: Back or Previous 6">
            <a:hlinkClick r:id="rId3" action="ppaction://hlinksldjump" highlightClick="1"/>
          </p:cNvPr>
          <p:cNvSpPr/>
          <p:nvPr/>
        </p:nvSpPr>
        <p:spPr>
          <a:xfrm>
            <a:off x="8229600" y="6172200"/>
            <a:ext cx="609600" cy="533400"/>
          </a:xfrm>
          <a:prstGeom prst="actionButtonBackPreviou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905000" y="5715000"/>
            <a:ext cx="54102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</a:rPr>
              <a:t>BAT TRANG PRIMARY SCHOOL</a:t>
            </a:r>
            <a:endParaRPr lang="en-US" sz="32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3200" b="1" smtClean="0">
                <a:solidFill>
                  <a:srgbClr val="002060"/>
                </a:solidFill>
              </a:rPr>
              <a:t>Bat Trang Road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0" name="Action Button: Back or Previous 9">
            <a:hlinkClick r:id="rId2" action="ppaction://hlinksldjump" highlightClick="1"/>
          </p:cNvPr>
          <p:cNvSpPr/>
          <p:nvPr/>
        </p:nvSpPr>
        <p:spPr>
          <a:xfrm>
            <a:off x="8229600" y="6172200"/>
            <a:ext cx="609600" cy="533400"/>
          </a:xfrm>
          <a:prstGeom prst="actionButtonBackPreviou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7" name="Picture 1" descr="C:\Users\Windows 7\Pictures\Tieu-Hoc-Bat-Trang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09600"/>
            <a:ext cx="8077200" cy="4953000"/>
          </a:xfrm>
          <a:prstGeom prst="rect">
            <a:avLst/>
          </a:prstGeom>
          <a:noFill/>
        </p:spPr>
      </p:pic>
      <p:sp>
        <p:nvSpPr>
          <p:cNvPr id="9" name="12-Point Star 8"/>
          <p:cNvSpPr/>
          <p:nvPr/>
        </p:nvSpPr>
        <p:spPr>
          <a:xfrm>
            <a:off x="2057400" y="2133600"/>
            <a:ext cx="6019800" cy="4191000"/>
          </a:xfrm>
          <a:prstGeom prst="star12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smtClean="0"/>
              <a:t>0</a:t>
            </a:r>
            <a:endParaRPr lang="en-US" sz="19900" b="1" dirty="0"/>
          </a:p>
        </p:txBody>
      </p:sp>
      <p:pic>
        <p:nvPicPr>
          <p:cNvPr id="4100" name="Picture 4" descr="C:\Documents and Settings\Mr Thuy\My Documents\Downloads\Anh\c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81000"/>
            <a:ext cx="2881745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-Point Star 4"/>
          <p:cNvSpPr/>
          <p:nvPr/>
        </p:nvSpPr>
        <p:spPr>
          <a:xfrm>
            <a:off x="1676400" y="1524000"/>
            <a:ext cx="6019800" cy="4191000"/>
          </a:xfrm>
          <a:prstGeom prst="star12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smtClean="0"/>
              <a:t>10</a:t>
            </a:r>
            <a:endParaRPr lang="en-US" sz="19900" b="1" dirty="0"/>
          </a:p>
        </p:txBody>
      </p:sp>
      <p:sp>
        <p:nvSpPr>
          <p:cNvPr id="6" name="Action Button: Back or Previous 5">
            <a:hlinkClick r:id="rId2" action="ppaction://hlinksldjump" highlightClick="1"/>
          </p:cNvPr>
          <p:cNvSpPr/>
          <p:nvPr/>
        </p:nvSpPr>
        <p:spPr>
          <a:xfrm>
            <a:off x="8229600" y="6172200"/>
            <a:ext cx="609600" cy="533400"/>
          </a:xfrm>
          <a:prstGeom prst="actionButtonBackPreviou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914400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480DB3"/>
                </a:solidFill>
              </a:rPr>
              <a:t>Where’s……………………school</a:t>
            </a:r>
            <a:r>
              <a:rPr lang="en-US" sz="4000" b="1" smtClean="0">
                <a:solidFill>
                  <a:srgbClr val="480DB3"/>
                </a:solidFill>
              </a:rPr>
              <a:t>?</a:t>
            </a:r>
          </a:p>
          <a:p>
            <a:pPr algn="ctr"/>
            <a:r>
              <a:rPr lang="en-US" sz="4000" b="1" smtClean="0">
                <a:solidFill>
                  <a:srgbClr val="480DB3"/>
                </a:solidFill>
              </a:rPr>
              <a:t>A. Hoa		B. Hoa is		C. Hoa’s</a:t>
            </a:r>
            <a:endParaRPr lang="en-US" sz="4000" b="1" smtClean="0">
              <a:solidFill>
                <a:srgbClr val="480DB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ction Button: Back or Previous 7">
            <a:hlinkClick r:id="rId2" action="ppaction://hlinksldjump" highlightClick="1"/>
          </p:cNvPr>
          <p:cNvSpPr/>
          <p:nvPr/>
        </p:nvSpPr>
        <p:spPr>
          <a:xfrm>
            <a:off x="8229600" y="6172200"/>
            <a:ext cx="609600" cy="533400"/>
          </a:xfrm>
          <a:prstGeom prst="actionButtonBackPreviou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14400" y="51816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110D43"/>
                </a:solidFill>
              </a:rPr>
              <a:t>Duc Giang Primary School</a:t>
            </a:r>
          </a:p>
          <a:p>
            <a:pPr algn="ctr"/>
            <a:r>
              <a:rPr lang="en-US" sz="3600" b="1" smtClean="0">
                <a:solidFill>
                  <a:srgbClr val="110D43"/>
                </a:solidFill>
              </a:rPr>
              <a:t>33 </a:t>
            </a:r>
            <a:r>
              <a:rPr lang="en-US" sz="3600" b="1" smtClean="0">
                <a:solidFill>
                  <a:srgbClr val="110D43"/>
                </a:solidFill>
              </a:rPr>
              <a:t>Duc Giang</a:t>
            </a:r>
            <a:endParaRPr lang="en-US" sz="3600" b="1">
              <a:solidFill>
                <a:srgbClr val="110D43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52400"/>
            <a:ext cx="6781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2-Point Star 6"/>
          <p:cNvSpPr/>
          <p:nvPr/>
        </p:nvSpPr>
        <p:spPr>
          <a:xfrm>
            <a:off x="1600200" y="1524000"/>
            <a:ext cx="6019800" cy="4191000"/>
          </a:xfrm>
          <a:prstGeom prst="star12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smtClean="0"/>
              <a:t>30</a:t>
            </a:r>
            <a:endParaRPr lang="en-US" sz="199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144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u="sng" dirty="0" err="1" smtClean="0">
                <a:solidFill>
                  <a:schemeClr val="accent2">
                    <a:lumMod val="75000"/>
                  </a:schemeClr>
                </a:solidFill>
              </a:rPr>
              <a:t>Homelink</a:t>
            </a:r>
            <a:endParaRPr lang="en-US" sz="96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438400"/>
            <a:ext cx="754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4400" smtClean="0">
                <a:solidFill>
                  <a:srgbClr val="110D43"/>
                </a:solidFill>
              </a:rPr>
              <a:t>Learn by heart the new words.</a:t>
            </a:r>
          </a:p>
          <a:p>
            <a:r>
              <a:rPr lang="en-US" sz="4400" smtClean="0">
                <a:solidFill>
                  <a:srgbClr val="110D43"/>
                </a:solidFill>
              </a:rPr>
              <a:t>- Practice the model sentences.</a:t>
            </a:r>
            <a:endParaRPr lang="en-US" sz="4400">
              <a:solidFill>
                <a:srgbClr val="110D4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Những hình ảnh trường tiểu học đức giang thuộc của Quận Long Biên thành phố  Hà nội đấy là mái trường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Những hình ảnh trường tiểu học đức giang thuộc của Quận Long Biên thành phố  Hà nội đấy là mái trường - YouTub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Những hình ảnh trường tiểu học đức giang thuộc của Quận Long Biên thành phố  Hà nội đấy là mái trường - YouTub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7086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4571999" cy="34671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accent2">
                    <a:lumMod val="50000"/>
                  </a:schemeClr>
                </a:solidFill>
                <a:latin typeface=".VnBodoniH" pitchFamily="34" charset="0"/>
                <a:hlinkClick r:id="rId3" action="ppaction://hlinksldjump"/>
              </a:rPr>
              <a:t>1</a:t>
            </a:r>
            <a:endParaRPr lang="en-US" sz="9600" dirty="0">
              <a:solidFill>
                <a:schemeClr val="accent2">
                  <a:lumMod val="50000"/>
                </a:schemeClr>
              </a:solidFill>
              <a:latin typeface=".VnBodoniH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0"/>
            <a:ext cx="4572000" cy="35051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accent2">
                    <a:lumMod val="50000"/>
                  </a:schemeClr>
                </a:solidFill>
                <a:latin typeface=".VnBodoni" pitchFamily="34" charset="0"/>
                <a:hlinkClick r:id="rId4" action="ppaction://hlinksldjump"/>
              </a:rPr>
              <a:t>2</a:t>
            </a:r>
            <a:endParaRPr lang="en-US" sz="9600" dirty="0">
              <a:solidFill>
                <a:schemeClr val="accent2">
                  <a:lumMod val="50000"/>
                </a:schemeClr>
              </a:solidFill>
              <a:latin typeface=".VnBodon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429000"/>
            <a:ext cx="4572000" cy="3581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accent2">
                    <a:lumMod val="50000"/>
                  </a:schemeClr>
                </a:solidFill>
                <a:latin typeface=".VnBodoniH" pitchFamily="34" charset="0"/>
                <a:hlinkClick r:id="rId5" action="ppaction://hlinksldjump"/>
              </a:rPr>
              <a:t>3</a:t>
            </a:r>
            <a:endParaRPr lang="en-US" sz="9600" dirty="0">
              <a:solidFill>
                <a:schemeClr val="accent2">
                  <a:lumMod val="50000"/>
                </a:schemeClr>
              </a:solidFill>
              <a:latin typeface=".VnBodoniH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0" y="3429000"/>
            <a:ext cx="4572000" cy="3581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accent2">
                    <a:lumMod val="50000"/>
                  </a:schemeClr>
                </a:solidFill>
                <a:latin typeface=".VnBodoniH" pitchFamily="34" charset="0"/>
                <a:hlinkClick r:id="rId6" action="ppaction://hlinksldjump"/>
              </a:rPr>
              <a:t>4</a:t>
            </a:r>
            <a:endParaRPr lang="en-US" sz="9600" dirty="0">
              <a:solidFill>
                <a:schemeClr val="accent2">
                  <a:lumMod val="50000"/>
                </a:schemeClr>
              </a:solidFill>
              <a:latin typeface=".VnBodoniH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00200" y="4114800"/>
            <a:ext cx="647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.VnBodoniH" pitchFamily="34" charset="0"/>
              </a:rPr>
              <a:t>DUC GIANG PRIMARY SCHOOL</a:t>
            </a:r>
            <a:endParaRPr lang="en-US" sz="2800" b="1">
              <a:solidFill>
                <a:srgbClr val="C00000"/>
              </a:solidFill>
              <a:latin typeface=".VnBodoniH" pitchFamily="34" charset="0"/>
            </a:endParaRPr>
          </a:p>
        </p:txBody>
      </p:sp>
      <p:sp>
        <p:nvSpPr>
          <p:cNvPr id="15" name="7-Point Star 14">
            <a:hlinkClick r:id="rId7" action="ppaction://hlinksldjump"/>
          </p:cNvPr>
          <p:cNvSpPr/>
          <p:nvPr/>
        </p:nvSpPr>
        <p:spPr>
          <a:xfrm>
            <a:off x="8610600" y="6591300"/>
            <a:ext cx="533400" cy="533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948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600200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latin typeface=".VnPresent" pitchFamily="34" charset="0"/>
              </a:rPr>
              <a:t>1. What do you do on Mondays?</a:t>
            </a:r>
            <a:endParaRPr lang="en-US" sz="4400" b="1" dirty="0">
              <a:solidFill>
                <a:srgbClr val="002060"/>
              </a:solidFill>
              <a:latin typeface=".VnPresent" pitchFamily="34" charset="0"/>
            </a:endParaRPr>
          </a:p>
        </p:txBody>
      </p:sp>
      <p:sp>
        <p:nvSpPr>
          <p:cNvPr id="3" name="5-Point Star 2">
            <a:hlinkClick r:id="rId2" action="ppaction://hlinksldjump"/>
          </p:cNvPr>
          <p:cNvSpPr/>
          <p:nvPr/>
        </p:nvSpPr>
        <p:spPr>
          <a:xfrm>
            <a:off x="8915400" y="6477000"/>
            <a:ext cx="1524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672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6002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.VnTeknical" pitchFamily="34" charset="0"/>
              </a:rPr>
              <a:t>2</a:t>
            </a:r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  <a:latin typeface=".VnTeknical" pitchFamily="34" charset="0"/>
              </a:rPr>
              <a:t>. What can you do?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.VnTeknical" pitchFamily="34" charset="0"/>
            </a:endParaRPr>
          </a:p>
        </p:txBody>
      </p:sp>
      <p:sp>
        <p:nvSpPr>
          <p:cNvPr id="3" name="5-Point Star 2">
            <a:hlinkClick r:id="rId2" action="ppaction://hlinksldjump"/>
          </p:cNvPr>
          <p:cNvSpPr/>
          <p:nvPr/>
        </p:nvSpPr>
        <p:spPr>
          <a:xfrm>
            <a:off x="8763000" y="64008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07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6002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BA063E"/>
                </a:solidFill>
                <a:latin typeface=".VnTeknical" pitchFamily="34" charset="0"/>
              </a:rPr>
              <a:t>3</a:t>
            </a:r>
            <a:r>
              <a:rPr lang="en-US" sz="5400" b="1" dirty="0" smtClean="0">
                <a:solidFill>
                  <a:srgbClr val="BA063E"/>
                </a:solidFill>
                <a:latin typeface=".VnTeknical" pitchFamily="34" charset="0"/>
              </a:rPr>
              <a:t>. When’s your birthday?</a:t>
            </a:r>
            <a:endParaRPr lang="en-US" sz="5400" b="1" dirty="0">
              <a:solidFill>
                <a:srgbClr val="BA063E"/>
              </a:solidFill>
              <a:latin typeface=".VnTeknical" pitchFamily="34" charset="0"/>
            </a:endParaRPr>
          </a:p>
        </p:txBody>
      </p:sp>
      <p:sp>
        <p:nvSpPr>
          <p:cNvPr id="3" name="5-Point Star 2">
            <a:hlinkClick r:id="rId2" action="ppaction://hlinksldjump"/>
          </p:cNvPr>
          <p:cNvSpPr/>
          <p:nvPr/>
        </p:nvSpPr>
        <p:spPr>
          <a:xfrm flipH="1">
            <a:off x="8757258" y="6477000"/>
            <a:ext cx="234341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183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6002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480DB3"/>
                </a:solidFill>
                <a:latin typeface=".VnTeknical" pitchFamily="34" charset="0"/>
              </a:rPr>
              <a:t>4</a:t>
            </a:r>
            <a:r>
              <a:rPr lang="en-US" sz="5400" b="1" dirty="0" smtClean="0">
                <a:solidFill>
                  <a:srgbClr val="480DB3"/>
                </a:solidFill>
                <a:latin typeface=".VnTeknical" pitchFamily="34" charset="0"/>
              </a:rPr>
              <a:t>. What is the date today?</a:t>
            </a:r>
            <a:endParaRPr lang="en-US" sz="5400" b="1" dirty="0">
              <a:solidFill>
                <a:srgbClr val="480DB3"/>
              </a:solidFill>
              <a:latin typeface=".VnTeknical" pitchFamily="34" charset="0"/>
            </a:endParaRPr>
          </a:p>
        </p:txBody>
      </p:sp>
      <p:sp>
        <p:nvSpPr>
          <p:cNvPr id="3" name="5-Point Star 2">
            <a:hlinkClick r:id="rId2" action="ppaction://hlinksldjump"/>
          </p:cNvPr>
          <p:cNvSpPr/>
          <p:nvPr/>
        </p:nvSpPr>
        <p:spPr>
          <a:xfrm>
            <a:off x="8763000" y="6172200"/>
            <a:ext cx="3048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934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457200" y="1066800"/>
            <a:ext cx="8382000" cy="4572000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2590800"/>
            <a:ext cx="784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660066"/>
                </a:solidFill>
                <a:latin typeface=".VnAristote" pitchFamily="34" charset="0"/>
              </a:rPr>
              <a:t>Unit 6: Where’s your school?</a:t>
            </a:r>
          </a:p>
          <a:p>
            <a:pPr algn="ctr"/>
            <a:r>
              <a:rPr lang="en-US" sz="5400" smtClean="0">
                <a:solidFill>
                  <a:srgbClr val="660066"/>
                </a:solidFill>
                <a:latin typeface=".VnAristote" pitchFamily="34" charset="0"/>
              </a:rPr>
              <a:t>Lesson 1 </a:t>
            </a:r>
            <a:endParaRPr lang="en-US" sz="5400">
              <a:solidFill>
                <a:srgbClr val="660066"/>
              </a:solidFill>
              <a:latin typeface=".VnAristot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10 làng quê Việt Nam đẹp như miền cổ tích - Du Lị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762000"/>
            <a:ext cx="6781800" cy="541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2265</TotalTime>
  <Words>146</Words>
  <Application>Microsoft Office PowerPoint</Application>
  <PresentationFormat>On-screen Show (4:3)</PresentationFormat>
  <Paragraphs>41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LUCKY NUMBERS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Homelink</vt:lpstr>
      <vt:lpstr>Slide 20</vt:lpstr>
    </vt:vector>
  </TitlesOfParts>
  <Company>Kien Thanh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KIM SON PRIMARY SCHOOL</dc:title>
  <dc:creator>Mr Thuy</dc:creator>
  <cp:lastModifiedBy>Windows 7</cp:lastModifiedBy>
  <cp:revision>93</cp:revision>
  <dcterms:created xsi:type="dcterms:W3CDTF">2013-11-03T11:08:15Z</dcterms:created>
  <dcterms:modified xsi:type="dcterms:W3CDTF">2020-11-03T23:34:38Z</dcterms:modified>
</cp:coreProperties>
</file>