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3" r:id="rId2"/>
    <p:sldId id="286" r:id="rId3"/>
    <p:sldId id="284" r:id="rId4"/>
    <p:sldId id="288" r:id="rId5"/>
    <p:sldId id="264" r:id="rId6"/>
    <p:sldId id="290" r:id="rId7"/>
    <p:sldId id="269" r:id="rId8"/>
    <p:sldId id="268" r:id="rId9"/>
    <p:sldId id="273" r:id="rId10"/>
    <p:sldId id="289" r:id="rId11"/>
    <p:sldId id="267" r:id="rId12"/>
    <p:sldId id="279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0000"/>
    <a:srgbClr val="E64126"/>
    <a:srgbClr val="CC00CC"/>
    <a:srgbClr val="79F3F9"/>
    <a:srgbClr val="1FBB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FC925-FD12-4356-A561-05216BA0DC4E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AB2810-68D3-401E-A4F2-00BC3F924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1E2797-00DE-450A-AF46-EE354FE9E21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B2810-68D3-401E-A4F2-00BC3F924756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B2810-68D3-401E-A4F2-00BC3F92475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B2810-68D3-401E-A4F2-00BC3F924756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085C86-C453-458F-9558-277F9FF5C9D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6AFA-3055-468B-B60D-D321AD33FFF2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065D-345D-4973-A1A7-A71BF60B4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6AFA-3055-468B-B60D-D321AD33FFF2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065D-345D-4973-A1A7-A71BF60B4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6AFA-3055-468B-B60D-D321AD33FFF2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065D-345D-4973-A1A7-A71BF60B4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63838-4048-4CD4-ACE9-03AE9EFF7E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6AFA-3055-468B-B60D-D321AD33FFF2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065D-345D-4973-A1A7-A71BF60B4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6AFA-3055-468B-B60D-D321AD33FFF2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065D-345D-4973-A1A7-A71BF60B4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6AFA-3055-468B-B60D-D321AD33FFF2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065D-345D-4973-A1A7-A71BF60B4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6AFA-3055-468B-B60D-D321AD33FFF2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065D-345D-4973-A1A7-A71BF60B4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6AFA-3055-468B-B60D-D321AD33FFF2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065D-345D-4973-A1A7-A71BF60B4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6AFA-3055-468B-B60D-D321AD33FFF2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065D-345D-4973-A1A7-A71BF60B4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6AFA-3055-468B-B60D-D321AD33FFF2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065D-345D-4973-A1A7-A71BF60B4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6AFA-3055-468B-B60D-D321AD33FFF2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065D-345D-4973-A1A7-A71BF60B4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96AFA-3055-468B-B60D-D321AD33FFF2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F065D-345D-4973-A1A7-A71BF60B4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../nang%20TH/Giao%20an%20dien%20tu/Bai%20hat/Trai%20dat%20nay%20la%20cua%20chung%20minh.mp3" TargetMode="External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6.wmf"/><Relationship Id="rId2" Type="http://schemas.openxmlformats.org/officeDocument/2006/relationships/audio" Target="../media/audio1.wav"/><Relationship Id="rId1" Type="http://schemas.openxmlformats.org/officeDocument/2006/relationships/vmlDrawing" Target="../drawings/vmlDrawing1.v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notesSlide" Target="../notesSlides/notesSlide5.xml"/><Relationship Id="rId9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WordArt 24"/>
          <p:cNvSpPr>
            <a:spLocks noChangeArrowheads="1" noChangeShapeType="1" noTextEdit="1"/>
          </p:cNvSpPr>
          <p:nvPr/>
        </p:nvSpPr>
        <p:spPr bwMode="auto">
          <a:xfrm rot="1281461">
            <a:off x="660604" y="2053506"/>
            <a:ext cx="7170738" cy="7072313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2193188"/>
              </a:avLst>
            </a:prstTxWarp>
          </a:bodyPr>
          <a:lstStyle/>
          <a:p>
            <a:pPr algn="ctr"/>
            <a:r>
              <a:rPr lang="en-US" sz="60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Arial Black"/>
              </a:rPr>
              <a:t>Unit 15: Do you have any toys?</a:t>
            </a:r>
          </a:p>
          <a:p>
            <a:pPr algn="ctr"/>
            <a:r>
              <a:rPr lang="en-US" sz="60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Arial Black"/>
              </a:rPr>
              <a:t>Lesson 3(Page 34, 35)</a:t>
            </a:r>
            <a:endParaRPr lang="en-US" sz="60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/>
              </a:solidFill>
              <a:latin typeface="Arial Black"/>
            </a:endParaRPr>
          </a:p>
        </p:txBody>
      </p:sp>
      <p:sp>
        <p:nvSpPr>
          <p:cNvPr id="5124" name="Text Box 25"/>
          <p:cNvSpPr txBox="1">
            <a:spLocks noChangeArrowheads="1"/>
          </p:cNvSpPr>
          <p:nvPr/>
        </p:nvSpPr>
        <p:spPr bwMode="auto">
          <a:xfrm>
            <a:off x="-685800" y="0"/>
            <a:ext cx="982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.VnBodoniH" pitchFamily="34" charset="0"/>
                <a:cs typeface="Arial" charset="0"/>
              </a:rPr>
              <a:t>          </a:t>
            </a:r>
            <a:r>
              <a:rPr lang="en-US" sz="3200" b="1" dirty="0" err="1">
                <a:solidFill>
                  <a:srgbClr val="6600FF"/>
                </a:solidFill>
                <a:latin typeface=".VnBodoniH" pitchFamily="34" charset="0"/>
                <a:cs typeface="Arial" charset="0"/>
              </a:rPr>
              <a:t>duc</a:t>
            </a:r>
            <a:r>
              <a:rPr lang="en-US" sz="3200" b="1">
                <a:solidFill>
                  <a:srgbClr val="6600FF"/>
                </a:solidFill>
                <a:latin typeface=".VnBodoniH" pitchFamily="34" charset="0"/>
                <a:cs typeface="Arial" charset="0"/>
              </a:rPr>
              <a:t> giang Primary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81400" y="28194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chemeClr val="accent3">
                    <a:lumMod val="50000"/>
                  </a:schemeClr>
                </a:solidFill>
              </a:rPr>
              <a:t>Grade: 3</a:t>
            </a:r>
            <a:endParaRPr lang="en-US" sz="3600" b="1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/>
          <p:nvPr/>
        </p:nvGrpSpPr>
        <p:grpSpPr>
          <a:xfrm>
            <a:off x="3657600" y="2514600"/>
            <a:ext cx="1840185" cy="1600200"/>
            <a:chOff x="3467100" y="2438400"/>
            <a:chExt cx="2520110" cy="2209800"/>
          </a:xfrm>
        </p:grpSpPr>
        <p:sp>
          <p:nvSpPr>
            <p:cNvPr id="2" name="Oval 1"/>
            <p:cNvSpPr/>
            <p:nvPr/>
          </p:nvSpPr>
          <p:spPr>
            <a:xfrm>
              <a:off x="3467100" y="2438400"/>
              <a:ext cx="2400300" cy="22098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675810" y="2964543"/>
              <a:ext cx="2311400" cy="1147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smtClean="0">
                  <a:solidFill>
                    <a:srgbClr val="C00000"/>
                  </a:solidFill>
                  <a:sym typeface="Wingdings" pitchFamily="2" charset="2"/>
                </a:rPr>
                <a:t>sh/</a:t>
              </a:r>
              <a:r>
                <a:rPr lang="en-US" sz="3600" b="1" smtClean="0">
                  <a:solidFill>
                    <a:srgbClr val="C00000"/>
                  </a:solidFill>
                  <a:sym typeface="Symbol"/>
                </a:rPr>
                <a:t></a:t>
              </a:r>
              <a:r>
                <a:rPr lang="en-US" sz="4800" b="1" smtClean="0">
                  <a:solidFill>
                    <a:srgbClr val="C00000"/>
                  </a:solidFill>
                  <a:sym typeface="Symbol"/>
                </a:rPr>
                <a:t>/</a:t>
              </a:r>
              <a:endParaRPr lang="en-US" sz="4800" b="1" dirty="0">
                <a:solidFill>
                  <a:srgbClr val="C00000"/>
                </a:solidFill>
              </a:endParaRPr>
            </a:p>
          </p:txBody>
        </p:sp>
      </p:grpSp>
      <p:cxnSp>
        <p:nvCxnSpPr>
          <p:cNvPr id="18" name="Straight Connector 17"/>
          <p:cNvCxnSpPr>
            <a:stCxn id="2" idx="7"/>
          </p:cNvCxnSpPr>
          <p:nvPr/>
        </p:nvCxnSpPr>
        <p:spPr>
          <a:xfrm flipV="1">
            <a:off x="5153623" y="2286000"/>
            <a:ext cx="866177" cy="462944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053796" y="2023403"/>
            <a:ext cx="22860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she</a:t>
            </a:r>
            <a:endParaRPr lang="en-US" sz="2400" b="1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5257800" y="3276600"/>
            <a:ext cx="838200" cy="462944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096000" y="2971800"/>
            <a:ext cx="22860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shoulder: vai</a:t>
            </a:r>
            <a:endParaRPr lang="en-US" sz="2400" b="1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26"/>
          <p:cNvCxnSpPr>
            <a:stCxn id="2" idx="1"/>
          </p:cNvCxnSpPr>
          <p:nvPr/>
        </p:nvCxnSpPr>
        <p:spPr>
          <a:xfrm flipH="1" flipV="1">
            <a:off x="2971800" y="2209800"/>
            <a:ext cx="942477" cy="539144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685800" y="1981200"/>
            <a:ext cx="22860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shoes: giày</a:t>
            </a:r>
            <a:endParaRPr lang="en-US" sz="2400" b="1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H="1" flipV="1">
            <a:off x="2971800" y="3200400"/>
            <a:ext cx="838200" cy="53340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457200" y="2895600"/>
            <a:ext cx="25146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shape: hình dạng</a:t>
            </a:r>
            <a:endParaRPr lang="en-US" sz="2400" b="1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800" y="3886200"/>
            <a:ext cx="22860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shoes: giày</a:t>
            </a:r>
            <a:endParaRPr lang="en-US" sz="2400" b="1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971800" y="3962400"/>
            <a:ext cx="1066800" cy="15240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26" idx="1"/>
          </p:cNvCxnSpPr>
          <p:nvPr/>
        </p:nvCxnSpPr>
        <p:spPr>
          <a:xfrm flipH="1" flipV="1">
            <a:off x="5029200" y="3962400"/>
            <a:ext cx="990600" cy="19050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6019800" y="3886200"/>
            <a:ext cx="25146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shop: cửa hàng</a:t>
            </a:r>
            <a:endParaRPr lang="en-US" sz="2400" b="1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276600" y="762000"/>
            <a:ext cx="22860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fish: cá</a:t>
            </a:r>
            <a:endParaRPr lang="en-US" sz="2400" b="1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Straight Connector 40"/>
          <p:cNvCxnSpPr>
            <a:endCxn id="38" idx="2"/>
          </p:cNvCxnSpPr>
          <p:nvPr/>
        </p:nvCxnSpPr>
        <p:spPr>
          <a:xfrm flipH="1" flipV="1">
            <a:off x="4419600" y="1295400"/>
            <a:ext cx="38150" cy="121920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  <p:bldP spid="29" grpId="0" animBg="1"/>
      <p:bldP spid="32" grpId="0" animBg="1"/>
      <p:bldP spid="13" grpId="0" animBg="1"/>
      <p:bldP spid="26" grpId="0" animBg="1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2819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667000" y="14478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solidFill>
                  <a:schemeClr val="tx2">
                    <a:lumMod val="75000"/>
                  </a:schemeClr>
                </a:solidFill>
              </a:rPr>
              <a:t>c</a:t>
            </a:r>
            <a:r>
              <a:rPr lang="en-US" sz="4800" b="1" smtClean="0">
                <a:solidFill>
                  <a:srgbClr val="C00000"/>
                </a:solidFill>
              </a:rPr>
              <a:t>u</a:t>
            </a:r>
            <a:r>
              <a:rPr lang="en-US" sz="4800" b="1" smtClean="0">
                <a:solidFill>
                  <a:schemeClr val="tx2">
                    <a:lumMod val="75000"/>
                  </a:schemeClr>
                </a:solidFill>
              </a:rPr>
              <a:t>p</a:t>
            </a:r>
            <a:endParaRPr lang="en-US" sz="4800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00600" y="20574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solidFill>
                  <a:schemeClr val="tx2">
                    <a:lumMod val="75000"/>
                  </a:schemeClr>
                </a:solidFill>
              </a:rPr>
              <a:t>f</a:t>
            </a:r>
            <a:r>
              <a:rPr lang="en-US" sz="4800" b="1" smtClean="0">
                <a:solidFill>
                  <a:srgbClr val="C00000"/>
                </a:solidFill>
              </a:rPr>
              <a:t>a</a:t>
            </a:r>
            <a:r>
              <a:rPr lang="en-US" sz="4800" b="1" smtClean="0">
                <a:solidFill>
                  <a:schemeClr val="tx2">
                    <a:lumMod val="75000"/>
                  </a:schemeClr>
                </a:solidFill>
              </a:rPr>
              <a:t>n</a:t>
            </a:r>
            <a:endParaRPr lang="en-US" sz="4800" b="1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121" name="Picture 1" descr="C:\Users\Windows 7\Pictures\Cap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1242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FF0000"/>
                </a:solidFill>
              </a:rPr>
              <a:t>sh</a:t>
            </a:r>
            <a:r>
              <a:rPr lang="en-US" sz="4000" b="1" smtClean="0"/>
              <a:t>ip</a:t>
            </a:r>
            <a:endParaRPr lang="en-US" sz="4000" b="1"/>
          </a:p>
        </p:txBody>
      </p:sp>
      <p:sp>
        <p:nvSpPr>
          <p:cNvPr id="10" name="TextBox 9"/>
          <p:cNvSpPr txBox="1"/>
          <p:nvPr/>
        </p:nvSpPr>
        <p:spPr>
          <a:xfrm>
            <a:off x="5486400" y="5029200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FF0000"/>
                </a:solidFill>
              </a:rPr>
              <a:t>pl</a:t>
            </a:r>
            <a:r>
              <a:rPr lang="en-US" sz="4000" b="1" smtClean="0"/>
              <a:t>ace</a:t>
            </a:r>
            <a:endParaRPr lang="en-US" sz="4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52400"/>
            <a:ext cx="86868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solidFill>
                  <a:srgbClr val="002060"/>
                </a:solidFill>
              </a:rPr>
              <a:t>Friday, May 8</a:t>
            </a:r>
            <a:r>
              <a:rPr lang="en-US" sz="5400" baseline="30000" smtClean="0">
                <a:solidFill>
                  <a:srgbClr val="002060"/>
                </a:solidFill>
              </a:rPr>
              <a:t>th</a:t>
            </a:r>
            <a:r>
              <a:rPr lang="en-US" sz="5400" smtClean="0">
                <a:solidFill>
                  <a:srgbClr val="002060"/>
                </a:solidFill>
              </a:rPr>
              <a:t>, 2020</a:t>
            </a:r>
          </a:p>
          <a:p>
            <a:pPr algn="ctr"/>
            <a:r>
              <a:rPr lang="en-US" sz="4800" b="1" smtClean="0">
                <a:solidFill>
                  <a:srgbClr val="002060"/>
                </a:solidFill>
              </a:rPr>
              <a:t>Unit 15: Do you have any toys?</a:t>
            </a:r>
          </a:p>
          <a:p>
            <a:pPr algn="ctr"/>
            <a:r>
              <a:rPr lang="en-US" sz="5400" smtClean="0">
                <a:solidFill>
                  <a:srgbClr val="002060"/>
                </a:solidFill>
              </a:rPr>
              <a:t>Lesson 3 (P34,35)</a:t>
            </a:r>
          </a:p>
          <a:p>
            <a:pPr marL="400050" indent="-400050">
              <a:buAutoNum type="romanUcPeriod"/>
            </a:pPr>
            <a:r>
              <a:rPr lang="en-US" sz="4400" b="1" smtClean="0">
                <a:solidFill>
                  <a:srgbClr val="002060"/>
                </a:solidFill>
              </a:rPr>
              <a:t>Phonics</a:t>
            </a:r>
          </a:p>
          <a:p>
            <a:pPr marL="400050" indent="-400050"/>
            <a:r>
              <a:rPr lang="en-US" sz="5400" b="1" smtClean="0">
                <a:solidFill>
                  <a:srgbClr val="FF0000"/>
                </a:solidFill>
              </a:rPr>
              <a:t>pl</a:t>
            </a:r>
            <a:r>
              <a:rPr lang="en-US" sz="5400" b="1" smtClean="0">
                <a:solidFill>
                  <a:srgbClr val="002060"/>
                </a:solidFill>
              </a:rPr>
              <a:t> </a:t>
            </a:r>
            <a:r>
              <a:rPr lang="en-US" sz="5400" b="1" smtClean="0">
                <a:solidFill>
                  <a:srgbClr val="002060"/>
                </a:solidFill>
              </a:rPr>
              <a:t>: </a:t>
            </a:r>
            <a:r>
              <a:rPr lang="en-US" sz="5400" smtClean="0">
                <a:solidFill>
                  <a:srgbClr val="002060"/>
                </a:solidFill>
              </a:rPr>
              <a:t>   </a:t>
            </a:r>
            <a:r>
              <a:rPr lang="en-US" sz="5400" smtClean="0">
                <a:solidFill>
                  <a:srgbClr val="FF0000"/>
                </a:solidFill>
              </a:rPr>
              <a:t>pl</a:t>
            </a:r>
            <a:r>
              <a:rPr lang="en-US" sz="5400" smtClean="0">
                <a:solidFill>
                  <a:srgbClr val="002060"/>
                </a:solidFill>
              </a:rPr>
              <a:t>ane, </a:t>
            </a:r>
            <a:r>
              <a:rPr lang="en-US" sz="5400" smtClean="0">
                <a:solidFill>
                  <a:srgbClr val="FF0000"/>
                </a:solidFill>
              </a:rPr>
              <a:t>pl</a:t>
            </a:r>
            <a:r>
              <a:rPr lang="en-US" sz="5400" smtClean="0">
                <a:solidFill>
                  <a:schemeClr val="tx2">
                    <a:lumMod val="75000"/>
                  </a:schemeClr>
                </a:solidFill>
              </a:rPr>
              <a:t>ay</a:t>
            </a:r>
            <a:r>
              <a:rPr lang="en-US" sz="5400" smtClean="0">
                <a:solidFill>
                  <a:srgbClr val="002060"/>
                </a:solidFill>
              </a:rPr>
              <a:t> , </a:t>
            </a:r>
            <a:r>
              <a:rPr lang="en-US" sz="5400" smtClean="0">
                <a:solidFill>
                  <a:srgbClr val="FF0000"/>
                </a:solidFill>
              </a:rPr>
              <a:t>pl</a:t>
            </a:r>
            <a:r>
              <a:rPr lang="en-US" sz="5400" smtClean="0">
                <a:solidFill>
                  <a:srgbClr val="002060"/>
                </a:solidFill>
              </a:rPr>
              <a:t>ant, </a:t>
            </a:r>
            <a:r>
              <a:rPr lang="en-US" sz="5400" smtClean="0">
                <a:solidFill>
                  <a:srgbClr val="FF0000"/>
                </a:solidFill>
              </a:rPr>
              <a:t>pl</a:t>
            </a:r>
            <a:r>
              <a:rPr lang="en-US" sz="5400" smtClean="0">
                <a:solidFill>
                  <a:srgbClr val="002060"/>
                </a:solidFill>
              </a:rPr>
              <a:t>ace, </a:t>
            </a:r>
            <a:r>
              <a:rPr lang="en-US" sz="5400" smtClean="0">
                <a:solidFill>
                  <a:srgbClr val="FF0000"/>
                </a:solidFill>
              </a:rPr>
              <a:t>pl</a:t>
            </a:r>
            <a:r>
              <a:rPr lang="en-US" sz="5400" smtClean="0">
                <a:solidFill>
                  <a:srgbClr val="002060"/>
                </a:solidFill>
              </a:rPr>
              <a:t>um   </a:t>
            </a:r>
          </a:p>
          <a:p>
            <a:pPr marL="400050" indent="-400050"/>
            <a:r>
              <a:rPr lang="en-US" sz="5400" b="1" smtClean="0">
                <a:solidFill>
                  <a:srgbClr val="FF0000"/>
                </a:solidFill>
              </a:rPr>
              <a:t>sh</a:t>
            </a:r>
            <a:r>
              <a:rPr lang="en-US" sz="5400" smtClean="0">
                <a:solidFill>
                  <a:srgbClr val="002060"/>
                </a:solidFill>
              </a:rPr>
              <a:t> </a:t>
            </a:r>
            <a:r>
              <a:rPr lang="en-US" sz="5400" smtClean="0">
                <a:solidFill>
                  <a:srgbClr val="002060"/>
                </a:solidFill>
              </a:rPr>
              <a:t>:   </a:t>
            </a:r>
            <a:r>
              <a:rPr lang="en-US" sz="5400" smtClean="0">
                <a:solidFill>
                  <a:srgbClr val="FF0000"/>
                </a:solidFill>
              </a:rPr>
              <a:t>sh</a:t>
            </a:r>
            <a:r>
              <a:rPr lang="en-US" sz="5400" smtClean="0">
                <a:solidFill>
                  <a:srgbClr val="002060"/>
                </a:solidFill>
              </a:rPr>
              <a:t>ip, </a:t>
            </a:r>
            <a:r>
              <a:rPr lang="en-US" sz="5400" smtClean="0">
                <a:solidFill>
                  <a:srgbClr val="FF0000"/>
                </a:solidFill>
              </a:rPr>
              <a:t>sh</a:t>
            </a:r>
            <a:r>
              <a:rPr lang="en-US" sz="5400" smtClean="0">
                <a:solidFill>
                  <a:srgbClr val="002060"/>
                </a:solidFill>
              </a:rPr>
              <a:t>e, </a:t>
            </a:r>
            <a:r>
              <a:rPr lang="en-US" sz="5400" smtClean="0">
                <a:solidFill>
                  <a:srgbClr val="FF0000"/>
                </a:solidFill>
              </a:rPr>
              <a:t>sh</a:t>
            </a:r>
            <a:r>
              <a:rPr lang="en-US" sz="5400" smtClean="0">
                <a:solidFill>
                  <a:srgbClr val="002060"/>
                </a:solidFill>
              </a:rPr>
              <a:t>oes, </a:t>
            </a:r>
            <a:r>
              <a:rPr lang="en-US" sz="5400" smtClean="0">
                <a:solidFill>
                  <a:srgbClr val="FF0000"/>
                </a:solidFill>
              </a:rPr>
              <a:t>sh</a:t>
            </a:r>
            <a:r>
              <a:rPr lang="en-US" sz="5400" smtClean="0">
                <a:solidFill>
                  <a:srgbClr val="002060"/>
                </a:solidFill>
              </a:rPr>
              <a:t>op, </a:t>
            </a:r>
            <a:r>
              <a:rPr lang="en-US" sz="5400" smtClean="0">
                <a:solidFill>
                  <a:srgbClr val="FF0000"/>
                </a:solidFill>
              </a:rPr>
              <a:t>sh</a:t>
            </a:r>
            <a:r>
              <a:rPr lang="en-US" sz="5400" smtClean="0">
                <a:solidFill>
                  <a:srgbClr val="002060"/>
                </a:solidFill>
              </a:rPr>
              <a:t>ape</a:t>
            </a:r>
            <a:endParaRPr lang="en-US" sz="540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23" name="Picture 15">
            <a:hlinkClick r:id="" action="ppaction://media"/>
          </p:cNvPr>
          <p:cNvPicPr>
            <a:picLocks noRot="1" noChangeAspect="1" noChangeArrowheads="1"/>
          </p:cNvPicPr>
          <p:nvPr>
            <a:wavAudioFile r:embed="rId2" name="WIND.WAV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44000" y="6858000"/>
            <a:ext cx="762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4" name="Picture 16">
            <a:hlinkClick r:id="" action="ppaction://media"/>
          </p:cNvPr>
          <p:cNvPicPr>
            <a:picLocks noRot="1" noChangeAspect="1" noChangeArrowheads="1"/>
          </p:cNvPicPr>
          <p:nvPr>
            <a:wavAudioFile r:embed="rId2" name="WIND.WAV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44000" y="6858000"/>
            <a:ext cx="762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5" name="Picture 17">
            <a:hlinkClick r:id="" action="ppaction://media"/>
          </p:cNvPr>
          <p:cNvPicPr>
            <a:picLocks noRot="1" noChangeAspect="1" noChangeArrowheads="1"/>
          </p:cNvPicPr>
          <p:nvPr>
            <a:wavAudioFile r:embed="rId2" name="WIND.WAV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067800" y="6858000"/>
            <a:ext cx="762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6" name="Picture 18">
            <a:hlinkClick r:id="" action="ppaction://media"/>
          </p:cNvPr>
          <p:cNvPicPr>
            <a:picLocks noRot="1" noChangeAspect="1" noChangeArrowheads="1"/>
          </p:cNvPicPr>
          <p:nvPr>
            <a:wavAudioFile r:embed="rId2" name="WIND.WAV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44000" y="6858000"/>
            <a:ext cx="762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2059" name="Picture 24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25"/>
            <p:cNvGrpSpPr>
              <a:grpSpLocks/>
            </p:cNvGrpSpPr>
            <p:nvPr/>
          </p:nvGrpSpPr>
          <p:grpSpPr bwMode="auto">
            <a:xfrm>
              <a:off x="96" y="3272"/>
              <a:ext cx="859" cy="952"/>
              <a:chOff x="2794" y="2160"/>
              <a:chExt cx="1154" cy="1279"/>
            </a:xfrm>
          </p:grpSpPr>
          <p:sp>
            <p:nvSpPr>
              <p:cNvPr id="2202" name="AutoShape 26"/>
              <p:cNvSpPr>
                <a:spLocks noChangeAspect="1" noChangeArrowheads="1" noTextEdit="1"/>
              </p:cNvSpPr>
              <p:nvPr/>
            </p:nvSpPr>
            <p:spPr bwMode="auto">
              <a:xfrm>
                <a:off x="2832" y="2160"/>
                <a:ext cx="1116" cy="1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3" name="Freeform 27"/>
              <p:cNvSpPr>
                <a:spLocks/>
              </p:cNvSpPr>
              <p:nvPr/>
            </p:nvSpPr>
            <p:spPr bwMode="auto">
              <a:xfrm>
                <a:off x="2912" y="2780"/>
                <a:ext cx="30" cy="30"/>
              </a:xfrm>
              <a:custGeom>
                <a:avLst/>
                <a:gdLst>
                  <a:gd name="T0" fmla="*/ 0 w 61"/>
                  <a:gd name="T1" fmla="*/ 1 h 60"/>
                  <a:gd name="T2" fmla="*/ 0 w 61"/>
                  <a:gd name="T3" fmla="*/ 1 h 60"/>
                  <a:gd name="T4" fmla="*/ 0 w 61"/>
                  <a:gd name="T5" fmla="*/ 1 h 60"/>
                  <a:gd name="T6" fmla="*/ 0 w 61"/>
                  <a:gd name="T7" fmla="*/ 1 h 60"/>
                  <a:gd name="T8" fmla="*/ 0 w 61"/>
                  <a:gd name="T9" fmla="*/ 1 h 60"/>
                  <a:gd name="T10" fmla="*/ 0 w 61"/>
                  <a:gd name="T11" fmla="*/ 1 h 60"/>
                  <a:gd name="T12" fmla="*/ 0 w 61"/>
                  <a:gd name="T13" fmla="*/ 1 h 60"/>
                  <a:gd name="T14" fmla="*/ 0 w 61"/>
                  <a:gd name="T15" fmla="*/ 1 h 60"/>
                  <a:gd name="T16" fmla="*/ 0 w 61"/>
                  <a:gd name="T17" fmla="*/ 0 h 60"/>
                  <a:gd name="T18" fmla="*/ 0 w 61"/>
                  <a:gd name="T19" fmla="*/ 1 h 60"/>
                  <a:gd name="T20" fmla="*/ 0 w 61"/>
                  <a:gd name="T21" fmla="*/ 1 h 60"/>
                  <a:gd name="T22" fmla="*/ 0 w 61"/>
                  <a:gd name="T23" fmla="*/ 1 h 60"/>
                  <a:gd name="T24" fmla="*/ 0 w 61"/>
                  <a:gd name="T25" fmla="*/ 1 h 60"/>
                  <a:gd name="T26" fmla="*/ 0 w 61"/>
                  <a:gd name="T27" fmla="*/ 1 h 60"/>
                  <a:gd name="T28" fmla="*/ 0 w 61"/>
                  <a:gd name="T29" fmla="*/ 1 h 60"/>
                  <a:gd name="T30" fmla="*/ 0 w 61"/>
                  <a:gd name="T31" fmla="*/ 1 h 60"/>
                  <a:gd name="T32" fmla="*/ 0 w 61"/>
                  <a:gd name="T33" fmla="*/ 1 h 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1"/>
                  <a:gd name="T52" fmla="*/ 0 h 60"/>
                  <a:gd name="T53" fmla="*/ 61 w 61"/>
                  <a:gd name="T54" fmla="*/ 60 h 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1" h="60">
                    <a:moveTo>
                      <a:pt x="31" y="60"/>
                    </a:moveTo>
                    <a:lnTo>
                      <a:pt x="18" y="57"/>
                    </a:lnTo>
                    <a:lnTo>
                      <a:pt x="9" y="50"/>
                    </a:lnTo>
                    <a:lnTo>
                      <a:pt x="2" y="41"/>
                    </a:lnTo>
                    <a:lnTo>
                      <a:pt x="0" y="30"/>
                    </a:lnTo>
                    <a:lnTo>
                      <a:pt x="2" y="18"/>
                    </a:lnTo>
                    <a:lnTo>
                      <a:pt x="9" y="8"/>
                    </a:lnTo>
                    <a:lnTo>
                      <a:pt x="18" y="2"/>
                    </a:lnTo>
                    <a:lnTo>
                      <a:pt x="31" y="0"/>
                    </a:lnTo>
                    <a:lnTo>
                      <a:pt x="42" y="2"/>
                    </a:lnTo>
                    <a:lnTo>
                      <a:pt x="52" y="8"/>
                    </a:lnTo>
                    <a:lnTo>
                      <a:pt x="58" y="18"/>
                    </a:lnTo>
                    <a:lnTo>
                      <a:pt x="61" y="30"/>
                    </a:lnTo>
                    <a:lnTo>
                      <a:pt x="58" y="41"/>
                    </a:lnTo>
                    <a:lnTo>
                      <a:pt x="52" y="50"/>
                    </a:lnTo>
                    <a:lnTo>
                      <a:pt x="42" y="57"/>
                    </a:lnTo>
                    <a:lnTo>
                      <a:pt x="31" y="6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4" name="Freeform 28"/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1 w 132"/>
                  <a:gd name="T1" fmla="*/ 1 h 182"/>
                  <a:gd name="T2" fmla="*/ 1 w 132"/>
                  <a:gd name="T3" fmla="*/ 1 h 182"/>
                  <a:gd name="T4" fmla="*/ 1 w 132"/>
                  <a:gd name="T5" fmla="*/ 1 h 182"/>
                  <a:gd name="T6" fmla="*/ 1 w 132"/>
                  <a:gd name="T7" fmla="*/ 1 h 182"/>
                  <a:gd name="T8" fmla="*/ 1 w 132"/>
                  <a:gd name="T9" fmla="*/ 1 h 182"/>
                  <a:gd name="T10" fmla="*/ 1 w 132"/>
                  <a:gd name="T11" fmla="*/ 1 h 182"/>
                  <a:gd name="T12" fmla="*/ 1 w 132"/>
                  <a:gd name="T13" fmla="*/ 1 h 182"/>
                  <a:gd name="T14" fmla="*/ 1 w 132"/>
                  <a:gd name="T15" fmla="*/ 1 h 182"/>
                  <a:gd name="T16" fmla="*/ 1 w 132"/>
                  <a:gd name="T17" fmla="*/ 1 h 182"/>
                  <a:gd name="T18" fmla="*/ 1 w 132"/>
                  <a:gd name="T19" fmla="*/ 0 h 182"/>
                  <a:gd name="T20" fmla="*/ 1 w 132"/>
                  <a:gd name="T21" fmla="*/ 1 h 182"/>
                  <a:gd name="T22" fmla="*/ 1 w 132"/>
                  <a:gd name="T23" fmla="*/ 1 h 182"/>
                  <a:gd name="T24" fmla="*/ 0 w 132"/>
                  <a:gd name="T25" fmla="*/ 1 h 182"/>
                  <a:gd name="T26" fmla="*/ 1 w 132"/>
                  <a:gd name="T27" fmla="*/ 1 h 182"/>
                  <a:gd name="T28" fmla="*/ 1 w 132"/>
                  <a:gd name="T29" fmla="*/ 1 h 182"/>
                  <a:gd name="T30" fmla="*/ 1 w 132"/>
                  <a:gd name="T31" fmla="*/ 1 h 182"/>
                  <a:gd name="T32" fmla="*/ 1 w 132"/>
                  <a:gd name="T33" fmla="*/ 1 h 182"/>
                  <a:gd name="T34" fmla="*/ 1 w 132"/>
                  <a:gd name="T35" fmla="*/ 1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5" name="Freeform 29"/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1 w 132"/>
                  <a:gd name="T1" fmla="*/ 1 h 182"/>
                  <a:gd name="T2" fmla="*/ 1 w 132"/>
                  <a:gd name="T3" fmla="*/ 1 h 182"/>
                  <a:gd name="T4" fmla="*/ 1 w 132"/>
                  <a:gd name="T5" fmla="*/ 1 h 182"/>
                  <a:gd name="T6" fmla="*/ 1 w 132"/>
                  <a:gd name="T7" fmla="*/ 1 h 182"/>
                  <a:gd name="T8" fmla="*/ 1 w 132"/>
                  <a:gd name="T9" fmla="*/ 1 h 182"/>
                  <a:gd name="T10" fmla="*/ 1 w 132"/>
                  <a:gd name="T11" fmla="*/ 1 h 182"/>
                  <a:gd name="T12" fmla="*/ 1 w 132"/>
                  <a:gd name="T13" fmla="*/ 1 h 182"/>
                  <a:gd name="T14" fmla="*/ 1 w 132"/>
                  <a:gd name="T15" fmla="*/ 1 h 182"/>
                  <a:gd name="T16" fmla="*/ 1 w 132"/>
                  <a:gd name="T17" fmla="*/ 1 h 182"/>
                  <a:gd name="T18" fmla="*/ 1 w 132"/>
                  <a:gd name="T19" fmla="*/ 0 h 182"/>
                  <a:gd name="T20" fmla="*/ 1 w 132"/>
                  <a:gd name="T21" fmla="*/ 1 h 182"/>
                  <a:gd name="T22" fmla="*/ 1 w 132"/>
                  <a:gd name="T23" fmla="*/ 1 h 182"/>
                  <a:gd name="T24" fmla="*/ 0 w 132"/>
                  <a:gd name="T25" fmla="*/ 1 h 182"/>
                  <a:gd name="T26" fmla="*/ 1 w 132"/>
                  <a:gd name="T27" fmla="*/ 1 h 182"/>
                  <a:gd name="T28" fmla="*/ 1 w 132"/>
                  <a:gd name="T29" fmla="*/ 1 h 182"/>
                  <a:gd name="T30" fmla="*/ 1 w 132"/>
                  <a:gd name="T31" fmla="*/ 1 h 182"/>
                  <a:gd name="T32" fmla="*/ 1 w 132"/>
                  <a:gd name="T33" fmla="*/ 1 h 182"/>
                  <a:gd name="T34" fmla="*/ 1 w 132"/>
                  <a:gd name="T35" fmla="*/ 1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6" name="Freeform 30"/>
              <p:cNvSpPr>
                <a:spLocks/>
              </p:cNvSpPr>
              <p:nvPr/>
            </p:nvSpPr>
            <p:spPr bwMode="auto">
              <a:xfrm>
                <a:off x="2821" y="2718"/>
                <a:ext cx="89" cy="73"/>
              </a:xfrm>
              <a:custGeom>
                <a:avLst/>
                <a:gdLst>
                  <a:gd name="T0" fmla="*/ 1 w 177"/>
                  <a:gd name="T1" fmla="*/ 1 h 146"/>
                  <a:gd name="T2" fmla="*/ 1 w 177"/>
                  <a:gd name="T3" fmla="*/ 1 h 146"/>
                  <a:gd name="T4" fmla="*/ 1 w 177"/>
                  <a:gd name="T5" fmla="*/ 1 h 146"/>
                  <a:gd name="T6" fmla="*/ 1 w 177"/>
                  <a:gd name="T7" fmla="*/ 1 h 146"/>
                  <a:gd name="T8" fmla="*/ 1 w 177"/>
                  <a:gd name="T9" fmla="*/ 1 h 146"/>
                  <a:gd name="T10" fmla="*/ 1 w 177"/>
                  <a:gd name="T11" fmla="*/ 1 h 146"/>
                  <a:gd name="T12" fmla="*/ 1 w 177"/>
                  <a:gd name="T13" fmla="*/ 1 h 146"/>
                  <a:gd name="T14" fmla="*/ 1 w 177"/>
                  <a:gd name="T15" fmla="*/ 0 h 146"/>
                  <a:gd name="T16" fmla="*/ 1 w 177"/>
                  <a:gd name="T17" fmla="*/ 1 h 146"/>
                  <a:gd name="T18" fmla="*/ 1 w 177"/>
                  <a:gd name="T19" fmla="*/ 1 h 146"/>
                  <a:gd name="T20" fmla="*/ 1 w 177"/>
                  <a:gd name="T21" fmla="*/ 1 h 146"/>
                  <a:gd name="T22" fmla="*/ 0 w 177"/>
                  <a:gd name="T23" fmla="*/ 1 h 146"/>
                  <a:gd name="T24" fmla="*/ 1 w 177"/>
                  <a:gd name="T25" fmla="*/ 1 h 146"/>
                  <a:gd name="T26" fmla="*/ 1 w 177"/>
                  <a:gd name="T27" fmla="*/ 1 h 146"/>
                  <a:gd name="T28" fmla="*/ 1 w 177"/>
                  <a:gd name="T29" fmla="*/ 1 h 146"/>
                  <a:gd name="T30" fmla="*/ 1 w 177"/>
                  <a:gd name="T31" fmla="*/ 1 h 146"/>
                  <a:gd name="T32" fmla="*/ 1 w 177"/>
                  <a:gd name="T33" fmla="*/ 1 h 146"/>
                  <a:gd name="T34" fmla="*/ 1 w 177"/>
                  <a:gd name="T35" fmla="*/ 1 h 146"/>
                  <a:gd name="T36" fmla="*/ 1 w 177"/>
                  <a:gd name="T37" fmla="*/ 1 h 146"/>
                  <a:gd name="T38" fmla="*/ 1 w 177"/>
                  <a:gd name="T39" fmla="*/ 1 h 146"/>
                  <a:gd name="T40" fmla="*/ 1 w 177"/>
                  <a:gd name="T41" fmla="*/ 1 h 146"/>
                  <a:gd name="T42" fmla="*/ 1 w 177"/>
                  <a:gd name="T43" fmla="*/ 1 h 146"/>
                  <a:gd name="T44" fmla="*/ 1 w 177"/>
                  <a:gd name="T45" fmla="*/ 1 h 146"/>
                  <a:gd name="T46" fmla="*/ 1 w 177"/>
                  <a:gd name="T47" fmla="*/ 1 h 146"/>
                  <a:gd name="T48" fmla="*/ 1 w 177"/>
                  <a:gd name="T49" fmla="*/ 1 h 146"/>
                  <a:gd name="T50" fmla="*/ 1 w 177"/>
                  <a:gd name="T51" fmla="*/ 1 h 14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6"/>
                  <a:gd name="T80" fmla="*/ 177 w 177"/>
                  <a:gd name="T81" fmla="*/ 146 h 14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6">
                    <a:moveTo>
                      <a:pt x="163" y="144"/>
                    </a:moveTo>
                    <a:lnTo>
                      <a:pt x="177" y="118"/>
                    </a:lnTo>
                    <a:lnTo>
                      <a:pt x="172" y="110"/>
                    </a:lnTo>
                    <a:lnTo>
                      <a:pt x="161" y="89"/>
                    </a:lnTo>
                    <a:lnTo>
                      <a:pt x="144" y="62"/>
                    </a:lnTo>
                    <a:lnTo>
                      <a:pt x="122" y="33"/>
                    </a:lnTo>
                    <a:lnTo>
                      <a:pt x="95" y="11"/>
                    </a:lnTo>
                    <a:lnTo>
                      <a:pt x="69" y="0"/>
                    </a:lnTo>
                    <a:lnTo>
                      <a:pt x="40" y="7"/>
                    </a:lnTo>
                    <a:lnTo>
                      <a:pt x="14" y="38"/>
                    </a:lnTo>
                    <a:lnTo>
                      <a:pt x="3" y="60"/>
                    </a:lnTo>
                    <a:lnTo>
                      <a:pt x="0" y="78"/>
                    </a:lnTo>
                    <a:lnTo>
                      <a:pt x="1" y="94"/>
                    </a:lnTo>
                    <a:lnTo>
                      <a:pt x="8" y="106"/>
                    </a:lnTo>
                    <a:lnTo>
                      <a:pt x="17" y="117"/>
                    </a:lnTo>
                    <a:lnTo>
                      <a:pt x="30" y="126"/>
                    </a:lnTo>
                    <a:lnTo>
                      <a:pt x="46" y="132"/>
                    </a:lnTo>
                    <a:lnTo>
                      <a:pt x="62" y="138"/>
                    </a:lnTo>
                    <a:lnTo>
                      <a:pt x="79" y="141"/>
                    </a:lnTo>
                    <a:lnTo>
                      <a:pt x="98" y="143"/>
                    </a:lnTo>
                    <a:lnTo>
                      <a:pt x="115" y="144"/>
                    </a:lnTo>
                    <a:lnTo>
                      <a:pt x="130" y="146"/>
                    </a:lnTo>
                    <a:lnTo>
                      <a:pt x="144" y="146"/>
                    </a:lnTo>
                    <a:lnTo>
                      <a:pt x="154" y="144"/>
                    </a:lnTo>
                    <a:lnTo>
                      <a:pt x="161" y="144"/>
                    </a:lnTo>
                    <a:lnTo>
                      <a:pt x="163" y="14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7" name="Freeform 31"/>
              <p:cNvSpPr>
                <a:spLocks/>
              </p:cNvSpPr>
              <p:nvPr/>
            </p:nvSpPr>
            <p:spPr bwMode="auto">
              <a:xfrm>
                <a:off x="2821" y="2800"/>
                <a:ext cx="89" cy="71"/>
              </a:xfrm>
              <a:custGeom>
                <a:avLst/>
                <a:gdLst>
                  <a:gd name="T0" fmla="*/ 1 w 178"/>
                  <a:gd name="T1" fmla="*/ 0 h 143"/>
                  <a:gd name="T2" fmla="*/ 1 w 178"/>
                  <a:gd name="T3" fmla="*/ 0 h 143"/>
                  <a:gd name="T4" fmla="*/ 1 w 178"/>
                  <a:gd name="T5" fmla="*/ 0 h 143"/>
                  <a:gd name="T6" fmla="*/ 1 w 178"/>
                  <a:gd name="T7" fmla="*/ 0 h 143"/>
                  <a:gd name="T8" fmla="*/ 1 w 178"/>
                  <a:gd name="T9" fmla="*/ 0 h 143"/>
                  <a:gd name="T10" fmla="*/ 1 w 178"/>
                  <a:gd name="T11" fmla="*/ 0 h 143"/>
                  <a:gd name="T12" fmla="*/ 1 w 178"/>
                  <a:gd name="T13" fmla="*/ 0 h 143"/>
                  <a:gd name="T14" fmla="*/ 1 w 178"/>
                  <a:gd name="T15" fmla="*/ 0 h 143"/>
                  <a:gd name="T16" fmla="*/ 1 w 178"/>
                  <a:gd name="T17" fmla="*/ 0 h 143"/>
                  <a:gd name="T18" fmla="*/ 1 w 178"/>
                  <a:gd name="T19" fmla="*/ 0 h 143"/>
                  <a:gd name="T20" fmla="*/ 1 w 178"/>
                  <a:gd name="T21" fmla="*/ 0 h 143"/>
                  <a:gd name="T22" fmla="*/ 1 w 178"/>
                  <a:gd name="T23" fmla="*/ 0 h 143"/>
                  <a:gd name="T24" fmla="*/ 1 w 178"/>
                  <a:gd name="T25" fmla="*/ 0 h 143"/>
                  <a:gd name="T26" fmla="*/ 1 w 178"/>
                  <a:gd name="T27" fmla="*/ 0 h 143"/>
                  <a:gd name="T28" fmla="*/ 1 w 178"/>
                  <a:gd name="T29" fmla="*/ 0 h 143"/>
                  <a:gd name="T30" fmla="*/ 0 w 178"/>
                  <a:gd name="T31" fmla="*/ 0 h 143"/>
                  <a:gd name="T32" fmla="*/ 1 w 178"/>
                  <a:gd name="T33" fmla="*/ 0 h 143"/>
                  <a:gd name="T34" fmla="*/ 1 w 178"/>
                  <a:gd name="T35" fmla="*/ 0 h 143"/>
                  <a:gd name="T36" fmla="*/ 1 w 178"/>
                  <a:gd name="T37" fmla="*/ 0 h 143"/>
                  <a:gd name="T38" fmla="*/ 1 w 178"/>
                  <a:gd name="T39" fmla="*/ 0 h 143"/>
                  <a:gd name="T40" fmla="*/ 1 w 178"/>
                  <a:gd name="T41" fmla="*/ 0 h 143"/>
                  <a:gd name="T42" fmla="*/ 1 w 178"/>
                  <a:gd name="T43" fmla="*/ 0 h 143"/>
                  <a:gd name="T44" fmla="*/ 1 w 178"/>
                  <a:gd name="T45" fmla="*/ 0 h 143"/>
                  <a:gd name="T46" fmla="*/ 1 w 178"/>
                  <a:gd name="T47" fmla="*/ 0 h 143"/>
                  <a:gd name="T48" fmla="*/ 1 w 178"/>
                  <a:gd name="T49" fmla="*/ 0 h 143"/>
                  <a:gd name="T50" fmla="*/ 1 w 178"/>
                  <a:gd name="T51" fmla="*/ 0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8"/>
                  <a:gd name="T79" fmla="*/ 0 h 143"/>
                  <a:gd name="T80" fmla="*/ 178 w 178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8" h="143">
                    <a:moveTo>
                      <a:pt x="178" y="27"/>
                    </a:moveTo>
                    <a:lnTo>
                      <a:pt x="164" y="1"/>
                    </a:lnTo>
                    <a:lnTo>
                      <a:pt x="162" y="1"/>
                    </a:lnTo>
                    <a:lnTo>
                      <a:pt x="155" y="1"/>
                    </a:lnTo>
                    <a:lnTo>
                      <a:pt x="145" y="0"/>
                    </a:lnTo>
                    <a:lnTo>
                      <a:pt x="131" y="0"/>
                    </a:lnTo>
                    <a:lnTo>
                      <a:pt x="116" y="1"/>
                    </a:lnTo>
                    <a:lnTo>
                      <a:pt x="99" y="2"/>
                    </a:lnTo>
                    <a:lnTo>
                      <a:pt x="80" y="5"/>
                    </a:lnTo>
                    <a:lnTo>
                      <a:pt x="63" y="7"/>
                    </a:lnTo>
                    <a:lnTo>
                      <a:pt x="46" y="13"/>
                    </a:lnTo>
                    <a:lnTo>
                      <a:pt x="31" y="18"/>
                    </a:lnTo>
                    <a:lnTo>
                      <a:pt x="18" y="27"/>
                    </a:lnTo>
                    <a:lnTo>
                      <a:pt x="8" y="37"/>
                    </a:lnTo>
                    <a:lnTo>
                      <a:pt x="2" y="50"/>
                    </a:lnTo>
                    <a:lnTo>
                      <a:pt x="0" y="65"/>
                    </a:lnTo>
                    <a:lnTo>
                      <a:pt x="4" y="83"/>
                    </a:lnTo>
                    <a:lnTo>
                      <a:pt x="14" y="104"/>
                    </a:lnTo>
                    <a:lnTo>
                      <a:pt x="41" y="135"/>
                    </a:lnTo>
                    <a:lnTo>
                      <a:pt x="69" y="143"/>
                    </a:lnTo>
                    <a:lnTo>
                      <a:pt x="96" y="132"/>
                    </a:lnTo>
                    <a:lnTo>
                      <a:pt x="122" y="111"/>
                    </a:lnTo>
                    <a:lnTo>
                      <a:pt x="145" y="83"/>
                    </a:lnTo>
                    <a:lnTo>
                      <a:pt x="162" y="55"/>
                    </a:lnTo>
                    <a:lnTo>
                      <a:pt x="174" y="35"/>
                    </a:lnTo>
                    <a:lnTo>
                      <a:pt x="178" y="2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8" name="Freeform 32"/>
              <p:cNvSpPr>
                <a:spLocks/>
              </p:cNvSpPr>
              <p:nvPr/>
            </p:nvSpPr>
            <p:spPr bwMode="auto">
              <a:xfrm>
                <a:off x="2894" y="2818"/>
                <a:ext cx="66" cy="90"/>
              </a:xfrm>
              <a:custGeom>
                <a:avLst/>
                <a:gdLst>
                  <a:gd name="T0" fmla="*/ 1 w 132"/>
                  <a:gd name="T1" fmla="*/ 0 h 181"/>
                  <a:gd name="T2" fmla="*/ 1 w 132"/>
                  <a:gd name="T3" fmla="*/ 0 h 181"/>
                  <a:gd name="T4" fmla="*/ 1 w 132"/>
                  <a:gd name="T5" fmla="*/ 0 h 181"/>
                  <a:gd name="T6" fmla="*/ 1 w 132"/>
                  <a:gd name="T7" fmla="*/ 0 h 181"/>
                  <a:gd name="T8" fmla="*/ 1 w 132"/>
                  <a:gd name="T9" fmla="*/ 0 h 181"/>
                  <a:gd name="T10" fmla="*/ 1 w 132"/>
                  <a:gd name="T11" fmla="*/ 0 h 181"/>
                  <a:gd name="T12" fmla="*/ 0 w 132"/>
                  <a:gd name="T13" fmla="*/ 0 h 181"/>
                  <a:gd name="T14" fmla="*/ 1 w 132"/>
                  <a:gd name="T15" fmla="*/ 0 h 181"/>
                  <a:gd name="T16" fmla="*/ 1 w 132"/>
                  <a:gd name="T17" fmla="*/ 0 h 181"/>
                  <a:gd name="T18" fmla="*/ 1 w 132"/>
                  <a:gd name="T19" fmla="*/ 0 h 181"/>
                  <a:gd name="T20" fmla="*/ 1 w 132"/>
                  <a:gd name="T21" fmla="*/ 0 h 181"/>
                  <a:gd name="T22" fmla="*/ 1 w 132"/>
                  <a:gd name="T23" fmla="*/ 0 h 181"/>
                  <a:gd name="T24" fmla="*/ 1 w 132"/>
                  <a:gd name="T25" fmla="*/ 0 h 181"/>
                  <a:gd name="T26" fmla="*/ 1 w 132"/>
                  <a:gd name="T27" fmla="*/ 0 h 181"/>
                  <a:gd name="T28" fmla="*/ 1 w 132"/>
                  <a:gd name="T29" fmla="*/ 0 h 181"/>
                  <a:gd name="T30" fmla="*/ 1 w 132"/>
                  <a:gd name="T31" fmla="*/ 0 h 181"/>
                  <a:gd name="T32" fmla="*/ 1 w 132"/>
                  <a:gd name="T33" fmla="*/ 0 h 181"/>
                  <a:gd name="T34" fmla="*/ 1 w 132"/>
                  <a:gd name="T35" fmla="*/ 0 h 18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1"/>
                  <a:gd name="T56" fmla="*/ 132 w 132"/>
                  <a:gd name="T57" fmla="*/ 181 h 18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1">
                    <a:moveTo>
                      <a:pt x="82" y="0"/>
                    </a:moveTo>
                    <a:lnTo>
                      <a:pt x="52" y="0"/>
                    </a:lnTo>
                    <a:lnTo>
                      <a:pt x="47" y="8"/>
                    </a:lnTo>
                    <a:lnTo>
                      <a:pt x="35" y="29"/>
                    </a:lnTo>
                    <a:lnTo>
                      <a:pt x="20" y="57"/>
                    </a:lnTo>
                    <a:lnTo>
                      <a:pt x="7" y="90"/>
                    </a:lnTo>
                    <a:lnTo>
                      <a:pt x="0" y="123"/>
                    </a:lnTo>
                    <a:lnTo>
                      <a:pt x="5" y="152"/>
                    </a:lnTo>
                    <a:lnTo>
                      <a:pt x="24" y="172"/>
                    </a:lnTo>
                    <a:lnTo>
                      <a:pt x="64" y="181"/>
                    </a:lnTo>
                    <a:lnTo>
                      <a:pt x="106" y="172"/>
                    </a:lnTo>
                    <a:lnTo>
                      <a:pt x="127" y="152"/>
                    </a:lnTo>
                    <a:lnTo>
                      <a:pt x="132" y="123"/>
                    </a:lnTo>
                    <a:lnTo>
                      <a:pt x="127" y="90"/>
                    </a:lnTo>
                    <a:lnTo>
                      <a:pt x="114" y="57"/>
                    </a:lnTo>
                    <a:lnTo>
                      <a:pt x="99" y="29"/>
                    </a:lnTo>
                    <a:lnTo>
                      <a:pt x="86" y="8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9" name="Freeform 33"/>
              <p:cNvSpPr>
                <a:spLocks/>
              </p:cNvSpPr>
              <p:nvPr/>
            </p:nvSpPr>
            <p:spPr bwMode="auto">
              <a:xfrm>
                <a:off x="2944" y="2799"/>
                <a:ext cx="88" cy="72"/>
              </a:xfrm>
              <a:custGeom>
                <a:avLst/>
                <a:gdLst>
                  <a:gd name="T0" fmla="*/ 0 w 177"/>
                  <a:gd name="T1" fmla="*/ 1 h 144"/>
                  <a:gd name="T2" fmla="*/ 0 w 177"/>
                  <a:gd name="T3" fmla="*/ 1 h 144"/>
                  <a:gd name="T4" fmla="*/ 0 w 177"/>
                  <a:gd name="T5" fmla="*/ 1 h 144"/>
                  <a:gd name="T6" fmla="*/ 0 w 177"/>
                  <a:gd name="T7" fmla="*/ 1 h 144"/>
                  <a:gd name="T8" fmla="*/ 0 w 177"/>
                  <a:gd name="T9" fmla="*/ 1 h 144"/>
                  <a:gd name="T10" fmla="*/ 0 w 177"/>
                  <a:gd name="T11" fmla="*/ 1 h 144"/>
                  <a:gd name="T12" fmla="*/ 0 w 177"/>
                  <a:gd name="T13" fmla="*/ 1 h 144"/>
                  <a:gd name="T14" fmla="*/ 0 w 177"/>
                  <a:gd name="T15" fmla="*/ 1 h 144"/>
                  <a:gd name="T16" fmla="*/ 0 w 177"/>
                  <a:gd name="T17" fmla="*/ 1 h 144"/>
                  <a:gd name="T18" fmla="*/ 0 w 177"/>
                  <a:gd name="T19" fmla="*/ 1 h 144"/>
                  <a:gd name="T20" fmla="*/ 0 w 177"/>
                  <a:gd name="T21" fmla="*/ 1 h 144"/>
                  <a:gd name="T22" fmla="*/ 0 w 177"/>
                  <a:gd name="T23" fmla="*/ 1 h 144"/>
                  <a:gd name="T24" fmla="*/ 0 w 177"/>
                  <a:gd name="T25" fmla="*/ 1 h 144"/>
                  <a:gd name="T26" fmla="*/ 0 w 177"/>
                  <a:gd name="T27" fmla="*/ 1 h 144"/>
                  <a:gd name="T28" fmla="*/ 0 w 177"/>
                  <a:gd name="T29" fmla="*/ 1 h 144"/>
                  <a:gd name="T30" fmla="*/ 0 w 177"/>
                  <a:gd name="T31" fmla="*/ 1 h 144"/>
                  <a:gd name="T32" fmla="*/ 0 w 177"/>
                  <a:gd name="T33" fmla="*/ 1 h 144"/>
                  <a:gd name="T34" fmla="*/ 0 w 177"/>
                  <a:gd name="T35" fmla="*/ 1 h 144"/>
                  <a:gd name="T36" fmla="*/ 0 w 177"/>
                  <a:gd name="T37" fmla="*/ 1 h 144"/>
                  <a:gd name="T38" fmla="*/ 0 w 177"/>
                  <a:gd name="T39" fmla="*/ 1 h 144"/>
                  <a:gd name="T40" fmla="*/ 0 w 177"/>
                  <a:gd name="T41" fmla="*/ 1 h 144"/>
                  <a:gd name="T42" fmla="*/ 0 w 177"/>
                  <a:gd name="T43" fmla="*/ 0 h 144"/>
                  <a:gd name="T44" fmla="*/ 0 w 177"/>
                  <a:gd name="T45" fmla="*/ 0 h 144"/>
                  <a:gd name="T46" fmla="*/ 0 w 177"/>
                  <a:gd name="T47" fmla="*/ 1 h 144"/>
                  <a:gd name="T48" fmla="*/ 0 w 177"/>
                  <a:gd name="T49" fmla="*/ 1 h 144"/>
                  <a:gd name="T50" fmla="*/ 0 w 177"/>
                  <a:gd name="T51" fmla="*/ 1 h 144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4"/>
                  <a:gd name="T80" fmla="*/ 177 w 177"/>
                  <a:gd name="T81" fmla="*/ 144 h 144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4">
                    <a:moveTo>
                      <a:pt x="15" y="1"/>
                    </a:moveTo>
                    <a:lnTo>
                      <a:pt x="0" y="26"/>
                    </a:lnTo>
                    <a:lnTo>
                      <a:pt x="5" y="34"/>
                    </a:lnTo>
                    <a:lnTo>
                      <a:pt x="16" y="55"/>
                    </a:lnTo>
                    <a:lnTo>
                      <a:pt x="33" y="83"/>
                    </a:lnTo>
                    <a:lnTo>
                      <a:pt x="56" y="110"/>
                    </a:lnTo>
                    <a:lnTo>
                      <a:pt x="82" y="132"/>
                    </a:lnTo>
                    <a:lnTo>
                      <a:pt x="109" y="144"/>
                    </a:lnTo>
                    <a:lnTo>
                      <a:pt x="137" y="137"/>
                    </a:lnTo>
                    <a:lnTo>
                      <a:pt x="164" y="106"/>
                    </a:lnTo>
                    <a:lnTo>
                      <a:pt x="174" y="85"/>
                    </a:lnTo>
                    <a:lnTo>
                      <a:pt x="177" y="67"/>
                    </a:lnTo>
                    <a:lnTo>
                      <a:pt x="176" y="50"/>
                    </a:lnTo>
                    <a:lnTo>
                      <a:pt x="170" y="38"/>
                    </a:lnTo>
                    <a:lnTo>
                      <a:pt x="161" y="27"/>
                    </a:lnTo>
                    <a:lnTo>
                      <a:pt x="147" y="19"/>
                    </a:lnTo>
                    <a:lnTo>
                      <a:pt x="132" y="12"/>
                    </a:lnTo>
                    <a:lnTo>
                      <a:pt x="116" y="8"/>
                    </a:lnTo>
                    <a:lnTo>
                      <a:pt x="98" y="4"/>
                    </a:lnTo>
                    <a:lnTo>
                      <a:pt x="81" y="2"/>
                    </a:lnTo>
                    <a:lnTo>
                      <a:pt x="63" y="1"/>
                    </a:lnTo>
                    <a:lnTo>
                      <a:pt x="48" y="0"/>
                    </a:lnTo>
                    <a:lnTo>
                      <a:pt x="35" y="0"/>
                    </a:lnTo>
                    <a:lnTo>
                      <a:pt x="24" y="1"/>
                    </a:lnTo>
                    <a:lnTo>
                      <a:pt x="17" y="1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0" name="Freeform 34"/>
              <p:cNvSpPr>
                <a:spLocks/>
              </p:cNvSpPr>
              <p:nvPr/>
            </p:nvSpPr>
            <p:spPr bwMode="auto">
              <a:xfrm>
                <a:off x="2943" y="2718"/>
                <a:ext cx="90" cy="72"/>
              </a:xfrm>
              <a:custGeom>
                <a:avLst/>
                <a:gdLst>
                  <a:gd name="T0" fmla="*/ 0 w 180"/>
                  <a:gd name="T1" fmla="*/ 1 h 143"/>
                  <a:gd name="T2" fmla="*/ 1 w 180"/>
                  <a:gd name="T3" fmla="*/ 1 h 143"/>
                  <a:gd name="T4" fmla="*/ 1 w 180"/>
                  <a:gd name="T5" fmla="*/ 1 h 143"/>
                  <a:gd name="T6" fmla="*/ 1 w 180"/>
                  <a:gd name="T7" fmla="*/ 1 h 143"/>
                  <a:gd name="T8" fmla="*/ 1 w 180"/>
                  <a:gd name="T9" fmla="*/ 1 h 143"/>
                  <a:gd name="T10" fmla="*/ 1 w 180"/>
                  <a:gd name="T11" fmla="*/ 1 h 143"/>
                  <a:gd name="T12" fmla="*/ 1 w 180"/>
                  <a:gd name="T13" fmla="*/ 1 h 143"/>
                  <a:gd name="T14" fmla="*/ 1 w 180"/>
                  <a:gd name="T15" fmla="*/ 1 h 143"/>
                  <a:gd name="T16" fmla="*/ 1 w 180"/>
                  <a:gd name="T17" fmla="*/ 1 h 143"/>
                  <a:gd name="T18" fmla="*/ 1 w 180"/>
                  <a:gd name="T19" fmla="*/ 1 h 143"/>
                  <a:gd name="T20" fmla="*/ 1 w 180"/>
                  <a:gd name="T21" fmla="*/ 1 h 143"/>
                  <a:gd name="T22" fmla="*/ 1 w 180"/>
                  <a:gd name="T23" fmla="*/ 1 h 143"/>
                  <a:gd name="T24" fmla="*/ 1 w 180"/>
                  <a:gd name="T25" fmla="*/ 1 h 143"/>
                  <a:gd name="T26" fmla="*/ 1 w 180"/>
                  <a:gd name="T27" fmla="*/ 1 h 143"/>
                  <a:gd name="T28" fmla="*/ 1 w 180"/>
                  <a:gd name="T29" fmla="*/ 1 h 143"/>
                  <a:gd name="T30" fmla="*/ 1 w 180"/>
                  <a:gd name="T31" fmla="*/ 1 h 143"/>
                  <a:gd name="T32" fmla="*/ 1 w 180"/>
                  <a:gd name="T33" fmla="*/ 1 h 143"/>
                  <a:gd name="T34" fmla="*/ 1 w 180"/>
                  <a:gd name="T35" fmla="*/ 1 h 143"/>
                  <a:gd name="T36" fmla="*/ 1 w 180"/>
                  <a:gd name="T37" fmla="*/ 1 h 143"/>
                  <a:gd name="T38" fmla="*/ 1 w 180"/>
                  <a:gd name="T39" fmla="*/ 0 h 143"/>
                  <a:gd name="T40" fmla="*/ 1 w 180"/>
                  <a:gd name="T41" fmla="*/ 1 h 143"/>
                  <a:gd name="T42" fmla="*/ 1 w 180"/>
                  <a:gd name="T43" fmla="*/ 1 h 143"/>
                  <a:gd name="T44" fmla="*/ 1 w 180"/>
                  <a:gd name="T45" fmla="*/ 1 h 143"/>
                  <a:gd name="T46" fmla="*/ 1 w 180"/>
                  <a:gd name="T47" fmla="*/ 1 h 143"/>
                  <a:gd name="T48" fmla="*/ 1 w 180"/>
                  <a:gd name="T49" fmla="*/ 1 h 143"/>
                  <a:gd name="T50" fmla="*/ 0 w 180"/>
                  <a:gd name="T51" fmla="*/ 1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80"/>
                  <a:gd name="T79" fmla="*/ 0 h 143"/>
                  <a:gd name="T80" fmla="*/ 180 w 180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80" h="143">
                    <a:moveTo>
                      <a:pt x="0" y="116"/>
                    </a:moveTo>
                    <a:lnTo>
                      <a:pt x="15" y="142"/>
                    </a:lnTo>
                    <a:lnTo>
                      <a:pt x="17" y="142"/>
                    </a:lnTo>
                    <a:lnTo>
                      <a:pt x="24" y="142"/>
                    </a:lnTo>
                    <a:lnTo>
                      <a:pt x="34" y="143"/>
                    </a:lnTo>
                    <a:lnTo>
                      <a:pt x="48" y="143"/>
                    </a:lnTo>
                    <a:lnTo>
                      <a:pt x="63" y="142"/>
                    </a:lnTo>
                    <a:lnTo>
                      <a:pt x="80" y="141"/>
                    </a:lnTo>
                    <a:lnTo>
                      <a:pt x="99" y="139"/>
                    </a:lnTo>
                    <a:lnTo>
                      <a:pt x="116" y="135"/>
                    </a:lnTo>
                    <a:lnTo>
                      <a:pt x="133" y="131"/>
                    </a:lnTo>
                    <a:lnTo>
                      <a:pt x="148" y="125"/>
                    </a:lnTo>
                    <a:lnTo>
                      <a:pt x="161" y="117"/>
                    </a:lnTo>
                    <a:lnTo>
                      <a:pt x="171" y="106"/>
                    </a:lnTo>
                    <a:lnTo>
                      <a:pt x="177" y="94"/>
                    </a:lnTo>
                    <a:lnTo>
                      <a:pt x="180" y="79"/>
                    </a:lnTo>
                    <a:lnTo>
                      <a:pt x="175" y="60"/>
                    </a:lnTo>
                    <a:lnTo>
                      <a:pt x="166" y="40"/>
                    </a:lnTo>
                    <a:lnTo>
                      <a:pt x="138" y="7"/>
                    </a:lnTo>
                    <a:lnTo>
                      <a:pt x="109" y="0"/>
                    </a:lnTo>
                    <a:lnTo>
                      <a:pt x="82" y="10"/>
                    </a:lnTo>
                    <a:lnTo>
                      <a:pt x="56" y="32"/>
                    </a:lnTo>
                    <a:lnTo>
                      <a:pt x="33" y="59"/>
                    </a:lnTo>
                    <a:lnTo>
                      <a:pt x="16" y="87"/>
                    </a:lnTo>
                    <a:lnTo>
                      <a:pt x="4" y="108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1" name="Freeform 35"/>
              <p:cNvSpPr>
                <a:spLocks/>
              </p:cNvSpPr>
              <p:nvPr/>
            </p:nvSpPr>
            <p:spPr bwMode="auto">
              <a:xfrm>
                <a:off x="3116" y="2261"/>
                <a:ext cx="12" cy="12"/>
              </a:xfrm>
              <a:custGeom>
                <a:avLst/>
                <a:gdLst>
                  <a:gd name="T0" fmla="*/ 1 w 24"/>
                  <a:gd name="T1" fmla="*/ 1 h 24"/>
                  <a:gd name="T2" fmla="*/ 1 w 24"/>
                  <a:gd name="T3" fmla="*/ 1 h 24"/>
                  <a:gd name="T4" fmla="*/ 1 w 24"/>
                  <a:gd name="T5" fmla="*/ 1 h 24"/>
                  <a:gd name="T6" fmla="*/ 1 w 24"/>
                  <a:gd name="T7" fmla="*/ 1 h 24"/>
                  <a:gd name="T8" fmla="*/ 0 w 24"/>
                  <a:gd name="T9" fmla="*/ 1 h 24"/>
                  <a:gd name="T10" fmla="*/ 1 w 24"/>
                  <a:gd name="T11" fmla="*/ 1 h 24"/>
                  <a:gd name="T12" fmla="*/ 1 w 24"/>
                  <a:gd name="T13" fmla="*/ 1 h 24"/>
                  <a:gd name="T14" fmla="*/ 1 w 24"/>
                  <a:gd name="T15" fmla="*/ 1 h 24"/>
                  <a:gd name="T16" fmla="*/ 1 w 24"/>
                  <a:gd name="T17" fmla="*/ 0 h 24"/>
                  <a:gd name="T18" fmla="*/ 1 w 24"/>
                  <a:gd name="T19" fmla="*/ 1 h 24"/>
                  <a:gd name="T20" fmla="*/ 1 w 24"/>
                  <a:gd name="T21" fmla="*/ 1 h 24"/>
                  <a:gd name="T22" fmla="*/ 1 w 24"/>
                  <a:gd name="T23" fmla="*/ 1 h 24"/>
                  <a:gd name="T24" fmla="*/ 1 w 24"/>
                  <a:gd name="T25" fmla="*/ 1 h 24"/>
                  <a:gd name="T26" fmla="*/ 1 w 24"/>
                  <a:gd name="T27" fmla="*/ 1 h 24"/>
                  <a:gd name="T28" fmla="*/ 1 w 24"/>
                  <a:gd name="T29" fmla="*/ 1 h 24"/>
                  <a:gd name="T30" fmla="*/ 1 w 24"/>
                  <a:gd name="T31" fmla="*/ 1 h 24"/>
                  <a:gd name="T32" fmla="*/ 1 w 24"/>
                  <a:gd name="T33" fmla="*/ 1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2" y="24"/>
                    </a:moveTo>
                    <a:lnTo>
                      <a:pt x="8" y="23"/>
                    </a:lnTo>
                    <a:lnTo>
                      <a:pt x="3" y="21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2" y="0"/>
                    </a:lnTo>
                    <a:lnTo>
                      <a:pt x="17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1"/>
                    </a:lnTo>
                    <a:lnTo>
                      <a:pt x="17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2" name="Freeform 36"/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1 w 52"/>
                  <a:gd name="T1" fmla="*/ 1 h 73"/>
                  <a:gd name="T2" fmla="*/ 1 w 52"/>
                  <a:gd name="T3" fmla="*/ 1 h 73"/>
                  <a:gd name="T4" fmla="*/ 1 w 52"/>
                  <a:gd name="T5" fmla="*/ 1 h 73"/>
                  <a:gd name="T6" fmla="*/ 1 w 52"/>
                  <a:gd name="T7" fmla="*/ 1 h 73"/>
                  <a:gd name="T8" fmla="*/ 1 w 52"/>
                  <a:gd name="T9" fmla="*/ 1 h 73"/>
                  <a:gd name="T10" fmla="*/ 1 w 52"/>
                  <a:gd name="T11" fmla="*/ 1 h 73"/>
                  <a:gd name="T12" fmla="*/ 1 w 52"/>
                  <a:gd name="T13" fmla="*/ 1 h 73"/>
                  <a:gd name="T14" fmla="*/ 1 w 52"/>
                  <a:gd name="T15" fmla="*/ 1 h 73"/>
                  <a:gd name="T16" fmla="*/ 1 w 52"/>
                  <a:gd name="T17" fmla="*/ 1 h 73"/>
                  <a:gd name="T18" fmla="*/ 1 w 52"/>
                  <a:gd name="T19" fmla="*/ 0 h 73"/>
                  <a:gd name="T20" fmla="*/ 1 w 52"/>
                  <a:gd name="T21" fmla="*/ 1 h 73"/>
                  <a:gd name="T22" fmla="*/ 1 w 52"/>
                  <a:gd name="T23" fmla="*/ 1 h 73"/>
                  <a:gd name="T24" fmla="*/ 0 w 52"/>
                  <a:gd name="T25" fmla="*/ 1 h 73"/>
                  <a:gd name="T26" fmla="*/ 1 w 52"/>
                  <a:gd name="T27" fmla="*/ 1 h 73"/>
                  <a:gd name="T28" fmla="*/ 1 w 52"/>
                  <a:gd name="T29" fmla="*/ 1 h 73"/>
                  <a:gd name="T30" fmla="*/ 1 w 52"/>
                  <a:gd name="T31" fmla="*/ 1 h 73"/>
                  <a:gd name="T32" fmla="*/ 1 w 52"/>
                  <a:gd name="T33" fmla="*/ 1 h 73"/>
                  <a:gd name="T34" fmla="*/ 1 w 52"/>
                  <a:gd name="T35" fmla="*/ 1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3" name="Freeform 37"/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1 w 52"/>
                  <a:gd name="T1" fmla="*/ 1 h 73"/>
                  <a:gd name="T2" fmla="*/ 1 w 52"/>
                  <a:gd name="T3" fmla="*/ 1 h 73"/>
                  <a:gd name="T4" fmla="*/ 1 w 52"/>
                  <a:gd name="T5" fmla="*/ 1 h 73"/>
                  <a:gd name="T6" fmla="*/ 1 w 52"/>
                  <a:gd name="T7" fmla="*/ 1 h 73"/>
                  <a:gd name="T8" fmla="*/ 1 w 52"/>
                  <a:gd name="T9" fmla="*/ 1 h 73"/>
                  <a:gd name="T10" fmla="*/ 1 w 52"/>
                  <a:gd name="T11" fmla="*/ 1 h 73"/>
                  <a:gd name="T12" fmla="*/ 1 w 52"/>
                  <a:gd name="T13" fmla="*/ 1 h 73"/>
                  <a:gd name="T14" fmla="*/ 1 w 52"/>
                  <a:gd name="T15" fmla="*/ 1 h 73"/>
                  <a:gd name="T16" fmla="*/ 1 w 52"/>
                  <a:gd name="T17" fmla="*/ 1 h 73"/>
                  <a:gd name="T18" fmla="*/ 1 w 52"/>
                  <a:gd name="T19" fmla="*/ 0 h 73"/>
                  <a:gd name="T20" fmla="*/ 1 w 52"/>
                  <a:gd name="T21" fmla="*/ 1 h 73"/>
                  <a:gd name="T22" fmla="*/ 1 w 52"/>
                  <a:gd name="T23" fmla="*/ 1 h 73"/>
                  <a:gd name="T24" fmla="*/ 0 w 52"/>
                  <a:gd name="T25" fmla="*/ 1 h 73"/>
                  <a:gd name="T26" fmla="*/ 1 w 52"/>
                  <a:gd name="T27" fmla="*/ 1 h 73"/>
                  <a:gd name="T28" fmla="*/ 1 w 52"/>
                  <a:gd name="T29" fmla="*/ 1 h 73"/>
                  <a:gd name="T30" fmla="*/ 1 w 52"/>
                  <a:gd name="T31" fmla="*/ 1 h 73"/>
                  <a:gd name="T32" fmla="*/ 1 w 52"/>
                  <a:gd name="T33" fmla="*/ 1 h 73"/>
                  <a:gd name="T34" fmla="*/ 1 w 52"/>
                  <a:gd name="T35" fmla="*/ 1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4" name="Freeform 38"/>
              <p:cNvSpPr>
                <a:spLocks/>
              </p:cNvSpPr>
              <p:nvPr/>
            </p:nvSpPr>
            <p:spPr bwMode="auto">
              <a:xfrm>
                <a:off x="3080" y="2236"/>
                <a:ext cx="36" cy="29"/>
              </a:xfrm>
              <a:custGeom>
                <a:avLst/>
                <a:gdLst>
                  <a:gd name="T0" fmla="*/ 1 w 71"/>
                  <a:gd name="T1" fmla="*/ 1 h 58"/>
                  <a:gd name="T2" fmla="*/ 1 w 71"/>
                  <a:gd name="T3" fmla="*/ 1 h 58"/>
                  <a:gd name="T4" fmla="*/ 1 w 71"/>
                  <a:gd name="T5" fmla="*/ 1 h 58"/>
                  <a:gd name="T6" fmla="*/ 1 w 71"/>
                  <a:gd name="T7" fmla="*/ 1 h 58"/>
                  <a:gd name="T8" fmla="*/ 1 w 71"/>
                  <a:gd name="T9" fmla="*/ 1 h 58"/>
                  <a:gd name="T10" fmla="*/ 1 w 71"/>
                  <a:gd name="T11" fmla="*/ 1 h 58"/>
                  <a:gd name="T12" fmla="*/ 1 w 71"/>
                  <a:gd name="T13" fmla="*/ 1 h 58"/>
                  <a:gd name="T14" fmla="*/ 1 w 71"/>
                  <a:gd name="T15" fmla="*/ 0 h 58"/>
                  <a:gd name="T16" fmla="*/ 1 w 71"/>
                  <a:gd name="T17" fmla="*/ 1 h 58"/>
                  <a:gd name="T18" fmla="*/ 1 w 71"/>
                  <a:gd name="T19" fmla="*/ 1 h 58"/>
                  <a:gd name="T20" fmla="*/ 0 w 71"/>
                  <a:gd name="T21" fmla="*/ 1 h 58"/>
                  <a:gd name="T22" fmla="*/ 1 w 71"/>
                  <a:gd name="T23" fmla="*/ 1 h 58"/>
                  <a:gd name="T24" fmla="*/ 1 w 71"/>
                  <a:gd name="T25" fmla="*/ 1 h 58"/>
                  <a:gd name="T26" fmla="*/ 1 w 71"/>
                  <a:gd name="T27" fmla="*/ 1 h 58"/>
                  <a:gd name="T28" fmla="*/ 1 w 71"/>
                  <a:gd name="T29" fmla="*/ 1 h 58"/>
                  <a:gd name="T30" fmla="*/ 1 w 71"/>
                  <a:gd name="T31" fmla="*/ 1 h 58"/>
                  <a:gd name="T32" fmla="*/ 1 w 71"/>
                  <a:gd name="T33" fmla="*/ 1 h 58"/>
                  <a:gd name="T34" fmla="*/ 1 w 71"/>
                  <a:gd name="T35" fmla="*/ 1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8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5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7"/>
                    </a:lnTo>
                    <a:lnTo>
                      <a:pt x="0" y="33"/>
                    </a:lnTo>
                    <a:lnTo>
                      <a:pt x="3" y="43"/>
                    </a:lnTo>
                    <a:lnTo>
                      <a:pt x="11" y="51"/>
                    </a:lnTo>
                    <a:lnTo>
                      <a:pt x="25" y="56"/>
                    </a:lnTo>
                    <a:lnTo>
                      <a:pt x="39" y="58"/>
                    </a:lnTo>
                    <a:lnTo>
                      <a:pt x="52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5" name="Freeform 39"/>
              <p:cNvSpPr>
                <a:spLocks/>
              </p:cNvSpPr>
              <p:nvPr/>
            </p:nvSpPr>
            <p:spPr bwMode="auto">
              <a:xfrm>
                <a:off x="3080" y="2269"/>
                <a:ext cx="36" cy="28"/>
              </a:xfrm>
              <a:custGeom>
                <a:avLst/>
                <a:gdLst>
                  <a:gd name="T0" fmla="*/ 1 w 71"/>
                  <a:gd name="T1" fmla="*/ 0 h 57"/>
                  <a:gd name="T2" fmla="*/ 1 w 71"/>
                  <a:gd name="T3" fmla="*/ 0 h 57"/>
                  <a:gd name="T4" fmla="*/ 1 w 71"/>
                  <a:gd name="T5" fmla="*/ 0 h 57"/>
                  <a:gd name="T6" fmla="*/ 1 w 71"/>
                  <a:gd name="T7" fmla="*/ 0 h 57"/>
                  <a:gd name="T8" fmla="*/ 1 w 71"/>
                  <a:gd name="T9" fmla="*/ 0 h 57"/>
                  <a:gd name="T10" fmla="*/ 1 w 71"/>
                  <a:gd name="T11" fmla="*/ 0 h 57"/>
                  <a:gd name="T12" fmla="*/ 1 w 71"/>
                  <a:gd name="T13" fmla="*/ 0 h 57"/>
                  <a:gd name="T14" fmla="*/ 1 w 71"/>
                  <a:gd name="T15" fmla="*/ 0 h 57"/>
                  <a:gd name="T16" fmla="*/ 0 w 71"/>
                  <a:gd name="T17" fmla="*/ 0 h 57"/>
                  <a:gd name="T18" fmla="*/ 1 w 71"/>
                  <a:gd name="T19" fmla="*/ 0 h 57"/>
                  <a:gd name="T20" fmla="*/ 1 w 71"/>
                  <a:gd name="T21" fmla="*/ 0 h 57"/>
                  <a:gd name="T22" fmla="*/ 1 w 71"/>
                  <a:gd name="T23" fmla="*/ 0 h 57"/>
                  <a:gd name="T24" fmla="*/ 1 w 71"/>
                  <a:gd name="T25" fmla="*/ 0 h 57"/>
                  <a:gd name="T26" fmla="*/ 1 w 71"/>
                  <a:gd name="T27" fmla="*/ 0 h 57"/>
                  <a:gd name="T28" fmla="*/ 1 w 71"/>
                  <a:gd name="T29" fmla="*/ 0 h 57"/>
                  <a:gd name="T30" fmla="*/ 1 w 71"/>
                  <a:gd name="T31" fmla="*/ 0 h 57"/>
                  <a:gd name="T32" fmla="*/ 1 w 71"/>
                  <a:gd name="T33" fmla="*/ 0 h 57"/>
                  <a:gd name="T34" fmla="*/ 1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71" y="10"/>
                    </a:moveTo>
                    <a:lnTo>
                      <a:pt x="66" y="0"/>
                    </a:lnTo>
                    <a:lnTo>
                      <a:pt x="62" y="0"/>
                    </a:lnTo>
                    <a:lnTo>
                      <a:pt x="53" y="0"/>
                    </a:lnTo>
                    <a:lnTo>
                      <a:pt x="39" y="0"/>
                    </a:lnTo>
                    <a:lnTo>
                      <a:pt x="25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2"/>
                    </a:lnTo>
                    <a:lnTo>
                      <a:pt x="16" y="54"/>
                    </a:lnTo>
                    <a:lnTo>
                      <a:pt x="28" y="57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8" y="33"/>
                    </a:lnTo>
                    <a:lnTo>
                      <a:pt x="64" y="22"/>
                    </a:lnTo>
                    <a:lnTo>
                      <a:pt x="70" y="14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6" name="Freeform 40"/>
              <p:cNvSpPr>
                <a:spLocks/>
              </p:cNvSpPr>
              <p:nvPr/>
            </p:nvSpPr>
            <p:spPr bwMode="auto">
              <a:xfrm>
                <a:off x="3109" y="2277"/>
                <a:ext cx="26" cy="36"/>
              </a:xfrm>
              <a:custGeom>
                <a:avLst/>
                <a:gdLst>
                  <a:gd name="T0" fmla="*/ 1 w 52"/>
                  <a:gd name="T1" fmla="*/ 0 h 73"/>
                  <a:gd name="T2" fmla="*/ 1 w 52"/>
                  <a:gd name="T3" fmla="*/ 0 h 73"/>
                  <a:gd name="T4" fmla="*/ 1 w 52"/>
                  <a:gd name="T5" fmla="*/ 0 h 73"/>
                  <a:gd name="T6" fmla="*/ 1 w 52"/>
                  <a:gd name="T7" fmla="*/ 0 h 73"/>
                  <a:gd name="T8" fmla="*/ 1 w 52"/>
                  <a:gd name="T9" fmla="*/ 0 h 73"/>
                  <a:gd name="T10" fmla="*/ 1 w 52"/>
                  <a:gd name="T11" fmla="*/ 0 h 73"/>
                  <a:gd name="T12" fmla="*/ 0 w 52"/>
                  <a:gd name="T13" fmla="*/ 0 h 73"/>
                  <a:gd name="T14" fmla="*/ 1 w 52"/>
                  <a:gd name="T15" fmla="*/ 0 h 73"/>
                  <a:gd name="T16" fmla="*/ 1 w 52"/>
                  <a:gd name="T17" fmla="*/ 0 h 73"/>
                  <a:gd name="T18" fmla="*/ 1 w 52"/>
                  <a:gd name="T19" fmla="*/ 0 h 73"/>
                  <a:gd name="T20" fmla="*/ 1 w 52"/>
                  <a:gd name="T21" fmla="*/ 0 h 73"/>
                  <a:gd name="T22" fmla="*/ 1 w 52"/>
                  <a:gd name="T23" fmla="*/ 0 h 73"/>
                  <a:gd name="T24" fmla="*/ 1 w 52"/>
                  <a:gd name="T25" fmla="*/ 0 h 73"/>
                  <a:gd name="T26" fmla="*/ 1 w 52"/>
                  <a:gd name="T27" fmla="*/ 0 h 73"/>
                  <a:gd name="T28" fmla="*/ 1 w 52"/>
                  <a:gd name="T29" fmla="*/ 0 h 73"/>
                  <a:gd name="T30" fmla="*/ 1 w 52"/>
                  <a:gd name="T31" fmla="*/ 0 h 73"/>
                  <a:gd name="T32" fmla="*/ 1 w 52"/>
                  <a:gd name="T33" fmla="*/ 0 h 73"/>
                  <a:gd name="T34" fmla="*/ 1 w 52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32" y="0"/>
                    </a:moveTo>
                    <a:lnTo>
                      <a:pt x="20" y="0"/>
                    </a:lnTo>
                    <a:lnTo>
                      <a:pt x="18" y="4"/>
                    </a:lnTo>
                    <a:lnTo>
                      <a:pt x="14" y="12"/>
                    </a:lnTo>
                    <a:lnTo>
                      <a:pt x="8" y="23"/>
                    </a:lnTo>
                    <a:lnTo>
                      <a:pt x="2" y="36"/>
                    </a:lnTo>
                    <a:lnTo>
                      <a:pt x="0" y="50"/>
                    </a:lnTo>
                    <a:lnTo>
                      <a:pt x="1" y="61"/>
                    </a:lnTo>
                    <a:lnTo>
                      <a:pt x="9" y="69"/>
                    </a:lnTo>
                    <a:lnTo>
                      <a:pt x="25" y="73"/>
                    </a:lnTo>
                    <a:lnTo>
                      <a:pt x="41" y="69"/>
                    </a:lnTo>
                    <a:lnTo>
                      <a:pt x="50" y="61"/>
                    </a:lnTo>
                    <a:lnTo>
                      <a:pt x="52" y="50"/>
                    </a:lnTo>
                    <a:lnTo>
                      <a:pt x="49" y="36"/>
                    </a:lnTo>
                    <a:lnTo>
                      <a:pt x="45" y="23"/>
                    </a:lnTo>
                    <a:lnTo>
                      <a:pt x="39" y="12"/>
                    </a:lnTo>
                    <a:lnTo>
                      <a:pt x="34" y="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7" name="Freeform 41"/>
              <p:cNvSpPr>
                <a:spLocks/>
              </p:cNvSpPr>
              <p:nvPr/>
            </p:nvSpPr>
            <p:spPr bwMode="auto">
              <a:xfrm>
                <a:off x="3129" y="2269"/>
                <a:ext cx="36" cy="28"/>
              </a:xfrm>
              <a:custGeom>
                <a:avLst/>
                <a:gdLst>
                  <a:gd name="T0" fmla="*/ 1 w 71"/>
                  <a:gd name="T1" fmla="*/ 0 h 57"/>
                  <a:gd name="T2" fmla="*/ 0 w 71"/>
                  <a:gd name="T3" fmla="*/ 0 h 57"/>
                  <a:gd name="T4" fmla="*/ 1 w 71"/>
                  <a:gd name="T5" fmla="*/ 0 h 57"/>
                  <a:gd name="T6" fmla="*/ 1 w 71"/>
                  <a:gd name="T7" fmla="*/ 0 h 57"/>
                  <a:gd name="T8" fmla="*/ 1 w 71"/>
                  <a:gd name="T9" fmla="*/ 0 h 57"/>
                  <a:gd name="T10" fmla="*/ 1 w 71"/>
                  <a:gd name="T11" fmla="*/ 0 h 57"/>
                  <a:gd name="T12" fmla="*/ 1 w 71"/>
                  <a:gd name="T13" fmla="*/ 0 h 57"/>
                  <a:gd name="T14" fmla="*/ 1 w 71"/>
                  <a:gd name="T15" fmla="*/ 0 h 57"/>
                  <a:gd name="T16" fmla="*/ 1 w 71"/>
                  <a:gd name="T17" fmla="*/ 0 h 57"/>
                  <a:gd name="T18" fmla="*/ 1 w 71"/>
                  <a:gd name="T19" fmla="*/ 0 h 57"/>
                  <a:gd name="T20" fmla="*/ 1 w 71"/>
                  <a:gd name="T21" fmla="*/ 0 h 57"/>
                  <a:gd name="T22" fmla="*/ 1 w 71"/>
                  <a:gd name="T23" fmla="*/ 0 h 57"/>
                  <a:gd name="T24" fmla="*/ 1 w 71"/>
                  <a:gd name="T25" fmla="*/ 0 h 57"/>
                  <a:gd name="T26" fmla="*/ 1 w 71"/>
                  <a:gd name="T27" fmla="*/ 0 h 57"/>
                  <a:gd name="T28" fmla="*/ 1 w 71"/>
                  <a:gd name="T29" fmla="*/ 0 h 57"/>
                  <a:gd name="T30" fmla="*/ 1 w 71"/>
                  <a:gd name="T31" fmla="*/ 0 h 57"/>
                  <a:gd name="T32" fmla="*/ 1 w 71"/>
                  <a:gd name="T33" fmla="*/ 0 h 57"/>
                  <a:gd name="T34" fmla="*/ 1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7"/>
                    </a:lnTo>
                    <a:lnTo>
                      <a:pt x="55" y="54"/>
                    </a:lnTo>
                    <a:lnTo>
                      <a:pt x="66" y="42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19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8" name="Freeform 42"/>
              <p:cNvSpPr>
                <a:spLocks/>
              </p:cNvSpPr>
              <p:nvPr/>
            </p:nvSpPr>
            <p:spPr bwMode="auto">
              <a:xfrm>
                <a:off x="3129" y="2236"/>
                <a:ext cx="36" cy="28"/>
              </a:xfrm>
              <a:custGeom>
                <a:avLst/>
                <a:gdLst>
                  <a:gd name="T0" fmla="*/ 0 w 71"/>
                  <a:gd name="T1" fmla="*/ 0 h 57"/>
                  <a:gd name="T2" fmla="*/ 1 w 71"/>
                  <a:gd name="T3" fmla="*/ 0 h 57"/>
                  <a:gd name="T4" fmla="*/ 1 w 71"/>
                  <a:gd name="T5" fmla="*/ 0 h 57"/>
                  <a:gd name="T6" fmla="*/ 1 w 71"/>
                  <a:gd name="T7" fmla="*/ 0 h 57"/>
                  <a:gd name="T8" fmla="*/ 1 w 71"/>
                  <a:gd name="T9" fmla="*/ 0 h 57"/>
                  <a:gd name="T10" fmla="*/ 1 w 71"/>
                  <a:gd name="T11" fmla="*/ 0 h 57"/>
                  <a:gd name="T12" fmla="*/ 1 w 71"/>
                  <a:gd name="T13" fmla="*/ 0 h 57"/>
                  <a:gd name="T14" fmla="*/ 1 w 71"/>
                  <a:gd name="T15" fmla="*/ 0 h 57"/>
                  <a:gd name="T16" fmla="*/ 1 w 71"/>
                  <a:gd name="T17" fmla="*/ 0 h 57"/>
                  <a:gd name="T18" fmla="*/ 1 w 71"/>
                  <a:gd name="T19" fmla="*/ 0 h 57"/>
                  <a:gd name="T20" fmla="*/ 1 w 71"/>
                  <a:gd name="T21" fmla="*/ 0 h 57"/>
                  <a:gd name="T22" fmla="*/ 1 w 71"/>
                  <a:gd name="T23" fmla="*/ 0 h 57"/>
                  <a:gd name="T24" fmla="*/ 1 w 71"/>
                  <a:gd name="T25" fmla="*/ 0 h 57"/>
                  <a:gd name="T26" fmla="*/ 1 w 71"/>
                  <a:gd name="T27" fmla="*/ 0 h 57"/>
                  <a:gd name="T28" fmla="*/ 1 w 71"/>
                  <a:gd name="T29" fmla="*/ 0 h 57"/>
                  <a:gd name="T30" fmla="*/ 1 w 71"/>
                  <a:gd name="T31" fmla="*/ 0 h 57"/>
                  <a:gd name="T32" fmla="*/ 1 w 71"/>
                  <a:gd name="T33" fmla="*/ 0 h 57"/>
                  <a:gd name="T34" fmla="*/ 0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0" y="47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6" y="55"/>
                    </a:lnTo>
                    <a:lnTo>
                      <a:pt x="59" y="50"/>
                    </a:lnTo>
                    <a:lnTo>
                      <a:pt x="68" y="43"/>
                    </a:lnTo>
                    <a:lnTo>
                      <a:pt x="71" y="32"/>
                    </a:lnTo>
                    <a:lnTo>
                      <a:pt x="66" y="17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2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9" name="Freeform 43"/>
              <p:cNvSpPr>
                <a:spLocks/>
              </p:cNvSpPr>
              <p:nvPr/>
            </p:nvSpPr>
            <p:spPr bwMode="auto">
              <a:xfrm>
                <a:off x="3830" y="3106"/>
                <a:ext cx="12" cy="12"/>
              </a:xfrm>
              <a:custGeom>
                <a:avLst/>
                <a:gdLst>
                  <a:gd name="T0" fmla="*/ 1 w 24"/>
                  <a:gd name="T1" fmla="*/ 1 h 24"/>
                  <a:gd name="T2" fmla="*/ 1 w 24"/>
                  <a:gd name="T3" fmla="*/ 1 h 24"/>
                  <a:gd name="T4" fmla="*/ 1 w 24"/>
                  <a:gd name="T5" fmla="*/ 1 h 24"/>
                  <a:gd name="T6" fmla="*/ 1 w 24"/>
                  <a:gd name="T7" fmla="*/ 1 h 24"/>
                  <a:gd name="T8" fmla="*/ 0 w 24"/>
                  <a:gd name="T9" fmla="*/ 1 h 24"/>
                  <a:gd name="T10" fmla="*/ 1 w 24"/>
                  <a:gd name="T11" fmla="*/ 1 h 24"/>
                  <a:gd name="T12" fmla="*/ 1 w 24"/>
                  <a:gd name="T13" fmla="*/ 1 h 24"/>
                  <a:gd name="T14" fmla="*/ 1 w 24"/>
                  <a:gd name="T15" fmla="*/ 1 h 24"/>
                  <a:gd name="T16" fmla="*/ 1 w 24"/>
                  <a:gd name="T17" fmla="*/ 0 h 24"/>
                  <a:gd name="T18" fmla="*/ 1 w 24"/>
                  <a:gd name="T19" fmla="*/ 1 h 24"/>
                  <a:gd name="T20" fmla="*/ 1 w 24"/>
                  <a:gd name="T21" fmla="*/ 1 h 24"/>
                  <a:gd name="T22" fmla="*/ 1 w 24"/>
                  <a:gd name="T23" fmla="*/ 1 h 24"/>
                  <a:gd name="T24" fmla="*/ 1 w 24"/>
                  <a:gd name="T25" fmla="*/ 1 h 24"/>
                  <a:gd name="T26" fmla="*/ 1 w 24"/>
                  <a:gd name="T27" fmla="*/ 1 h 24"/>
                  <a:gd name="T28" fmla="*/ 1 w 24"/>
                  <a:gd name="T29" fmla="*/ 1 h 24"/>
                  <a:gd name="T30" fmla="*/ 1 w 24"/>
                  <a:gd name="T31" fmla="*/ 1 h 24"/>
                  <a:gd name="T32" fmla="*/ 1 w 24"/>
                  <a:gd name="T33" fmla="*/ 1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1" y="24"/>
                    </a:moveTo>
                    <a:lnTo>
                      <a:pt x="7" y="23"/>
                    </a:lnTo>
                    <a:lnTo>
                      <a:pt x="3" y="20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1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0" name="Freeform 44"/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0 w 53"/>
                  <a:gd name="T1" fmla="*/ 0 h 73"/>
                  <a:gd name="T2" fmla="*/ 0 w 53"/>
                  <a:gd name="T3" fmla="*/ 0 h 73"/>
                  <a:gd name="T4" fmla="*/ 0 w 53"/>
                  <a:gd name="T5" fmla="*/ 0 h 73"/>
                  <a:gd name="T6" fmla="*/ 0 w 53"/>
                  <a:gd name="T7" fmla="*/ 0 h 73"/>
                  <a:gd name="T8" fmla="*/ 0 w 53"/>
                  <a:gd name="T9" fmla="*/ 0 h 73"/>
                  <a:gd name="T10" fmla="*/ 0 w 53"/>
                  <a:gd name="T11" fmla="*/ 0 h 73"/>
                  <a:gd name="T12" fmla="*/ 0 w 53"/>
                  <a:gd name="T13" fmla="*/ 0 h 73"/>
                  <a:gd name="T14" fmla="*/ 0 w 53"/>
                  <a:gd name="T15" fmla="*/ 0 h 73"/>
                  <a:gd name="T16" fmla="*/ 0 w 53"/>
                  <a:gd name="T17" fmla="*/ 0 h 73"/>
                  <a:gd name="T18" fmla="*/ 0 w 53"/>
                  <a:gd name="T19" fmla="*/ 0 h 73"/>
                  <a:gd name="T20" fmla="*/ 0 w 53"/>
                  <a:gd name="T21" fmla="*/ 0 h 73"/>
                  <a:gd name="T22" fmla="*/ 0 w 53"/>
                  <a:gd name="T23" fmla="*/ 0 h 73"/>
                  <a:gd name="T24" fmla="*/ 0 w 53"/>
                  <a:gd name="T25" fmla="*/ 0 h 73"/>
                  <a:gd name="T26" fmla="*/ 0 w 53"/>
                  <a:gd name="T27" fmla="*/ 0 h 73"/>
                  <a:gd name="T28" fmla="*/ 0 w 53"/>
                  <a:gd name="T29" fmla="*/ 0 h 73"/>
                  <a:gd name="T30" fmla="*/ 0 w 53"/>
                  <a:gd name="T31" fmla="*/ 0 h 73"/>
                  <a:gd name="T32" fmla="*/ 0 w 53"/>
                  <a:gd name="T33" fmla="*/ 0 h 73"/>
                  <a:gd name="T34" fmla="*/ 0 w 53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1" name="Freeform 45"/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0 w 53"/>
                  <a:gd name="T1" fmla="*/ 0 h 73"/>
                  <a:gd name="T2" fmla="*/ 0 w 53"/>
                  <a:gd name="T3" fmla="*/ 0 h 73"/>
                  <a:gd name="T4" fmla="*/ 0 w 53"/>
                  <a:gd name="T5" fmla="*/ 0 h 73"/>
                  <a:gd name="T6" fmla="*/ 0 w 53"/>
                  <a:gd name="T7" fmla="*/ 0 h 73"/>
                  <a:gd name="T8" fmla="*/ 0 w 53"/>
                  <a:gd name="T9" fmla="*/ 0 h 73"/>
                  <a:gd name="T10" fmla="*/ 0 w 53"/>
                  <a:gd name="T11" fmla="*/ 0 h 73"/>
                  <a:gd name="T12" fmla="*/ 0 w 53"/>
                  <a:gd name="T13" fmla="*/ 0 h 73"/>
                  <a:gd name="T14" fmla="*/ 0 w 53"/>
                  <a:gd name="T15" fmla="*/ 0 h 73"/>
                  <a:gd name="T16" fmla="*/ 0 w 53"/>
                  <a:gd name="T17" fmla="*/ 0 h 73"/>
                  <a:gd name="T18" fmla="*/ 0 w 53"/>
                  <a:gd name="T19" fmla="*/ 0 h 73"/>
                  <a:gd name="T20" fmla="*/ 0 w 53"/>
                  <a:gd name="T21" fmla="*/ 0 h 73"/>
                  <a:gd name="T22" fmla="*/ 0 w 53"/>
                  <a:gd name="T23" fmla="*/ 0 h 73"/>
                  <a:gd name="T24" fmla="*/ 0 w 53"/>
                  <a:gd name="T25" fmla="*/ 0 h 73"/>
                  <a:gd name="T26" fmla="*/ 0 w 53"/>
                  <a:gd name="T27" fmla="*/ 0 h 73"/>
                  <a:gd name="T28" fmla="*/ 0 w 53"/>
                  <a:gd name="T29" fmla="*/ 0 h 73"/>
                  <a:gd name="T30" fmla="*/ 0 w 53"/>
                  <a:gd name="T31" fmla="*/ 0 h 73"/>
                  <a:gd name="T32" fmla="*/ 0 w 53"/>
                  <a:gd name="T33" fmla="*/ 0 h 73"/>
                  <a:gd name="T34" fmla="*/ 0 w 53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2" name="Freeform 46"/>
              <p:cNvSpPr>
                <a:spLocks/>
              </p:cNvSpPr>
              <p:nvPr/>
            </p:nvSpPr>
            <p:spPr bwMode="auto">
              <a:xfrm>
                <a:off x="3793" y="3081"/>
                <a:ext cx="36" cy="29"/>
              </a:xfrm>
              <a:custGeom>
                <a:avLst/>
                <a:gdLst>
                  <a:gd name="T0" fmla="*/ 1 w 71"/>
                  <a:gd name="T1" fmla="*/ 1 h 58"/>
                  <a:gd name="T2" fmla="*/ 1 w 71"/>
                  <a:gd name="T3" fmla="*/ 1 h 58"/>
                  <a:gd name="T4" fmla="*/ 1 w 71"/>
                  <a:gd name="T5" fmla="*/ 1 h 58"/>
                  <a:gd name="T6" fmla="*/ 1 w 71"/>
                  <a:gd name="T7" fmla="*/ 1 h 58"/>
                  <a:gd name="T8" fmla="*/ 1 w 71"/>
                  <a:gd name="T9" fmla="*/ 1 h 58"/>
                  <a:gd name="T10" fmla="*/ 1 w 71"/>
                  <a:gd name="T11" fmla="*/ 1 h 58"/>
                  <a:gd name="T12" fmla="*/ 1 w 71"/>
                  <a:gd name="T13" fmla="*/ 1 h 58"/>
                  <a:gd name="T14" fmla="*/ 1 w 71"/>
                  <a:gd name="T15" fmla="*/ 0 h 58"/>
                  <a:gd name="T16" fmla="*/ 1 w 71"/>
                  <a:gd name="T17" fmla="*/ 1 h 58"/>
                  <a:gd name="T18" fmla="*/ 1 w 71"/>
                  <a:gd name="T19" fmla="*/ 1 h 58"/>
                  <a:gd name="T20" fmla="*/ 0 w 71"/>
                  <a:gd name="T21" fmla="*/ 1 h 58"/>
                  <a:gd name="T22" fmla="*/ 1 w 71"/>
                  <a:gd name="T23" fmla="*/ 1 h 58"/>
                  <a:gd name="T24" fmla="*/ 1 w 71"/>
                  <a:gd name="T25" fmla="*/ 1 h 58"/>
                  <a:gd name="T26" fmla="*/ 1 w 71"/>
                  <a:gd name="T27" fmla="*/ 1 h 58"/>
                  <a:gd name="T28" fmla="*/ 1 w 71"/>
                  <a:gd name="T29" fmla="*/ 1 h 58"/>
                  <a:gd name="T30" fmla="*/ 1 w 71"/>
                  <a:gd name="T31" fmla="*/ 1 h 58"/>
                  <a:gd name="T32" fmla="*/ 1 w 71"/>
                  <a:gd name="T33" fmla="*/ 1 h 58"/>
                  <a:gd name="T34" fmla="*/ 1 w 71"/>
                  <a:gd name="T35" fmla="*/ 1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7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4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6"/>
                    </a:lnTo>
                    <a:lnTo>
                      <a:pt x="0" y="32"/>
                    </a:lnTo>
                    <a:lnTo>
                      <a:pt x="3" y="43"/>
                    </a:lnTo>
                    <a:lnTo>
                      <a:pt x="13" y="51"/>
                    </a:lnTo>
                    <a:lnTo>
                      <a:pt x="25" y="55"/>
                    </a:lnTo>
                    <a:lnTo>
                      <a:pt x="39" y="58"/>
                    </a:lnTo>
                    <a:lnTo>
                      <a:pt x="53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3" name="Freeform 47"/>
              <p:cNvSpPr>
                <a:spLocks/>
              </p:cNvSpPr>
              <p:nvPr/>
            </p:nvSpPr>
            <p:spPr bwMode="auto">
              <a:xfrm>
                <a:off x="3793" y="3114"/>
                <a:ext cx="37" cy="28"/>
              </a:xfrm>
              <a:custGeom>
                <a:avLst/>
                <a:gdLst>
                  <a:gd name="T0" fmla="*/ 1 w 72"/>
                  <a:gd name="T1" fmla="*/ 1 h 56"/>
                  <a:gd name="T2" fmla="*/ 1 w 72"/>
                  <a:gd name="T3" fmla="*/ 0 h 56"/>
                  <a:gd name="T4" fmla="*/ 1 w 72"/>
                  <a:gd name="T5" fmla="*/ 0 h 56"/>
                  <a:gd name="T6" fmla="*/ 1 w 72"/>
                  <a:gd name="T7" fmla="*/ 0 h 56"/>
                  <a:gd name="T8" fmla="*/ 1 w 72"/>
                  <a:gd name="T9" fmla="*/ 0 h 56"/>
                  <a:gd name="T10" fmla="*/ 1 w 72"/>
                  <a:gd name="T11" fmla="*/ 1 h 56"/>
                  <a:gd name="T12" fmla="*/ 1 w 72"/>
                  <a:gd name="T13" fmla="*/ 1 h 56"/>
                  <a:gd name="T14" fmla="*/ 1 w 72"/>
                  <a:gd name="T15" fmla="*/ 1 h 56"/>
                  <a:gd name="T16" fmla="*/ 0 w 72"/>
                  <a:gd name="T17" fmla="*/ 1 h 56"/>
                  <a:gd name="T18" fmla="*/ 1 w 72"/>
                  <a:gd name="T19" fmla="*/ 1 h 56"/>
                  <a:gd name="T20" fmla="*/ 1 w 72"/>
                  <a:gd name="T21" fmla="*/ 1 h 56"/>
                  <a:gd name="T22" fmla="*/ 1 w 72"/>
                  <a:gd name="T23" fmla="*/ 1 h 56"/>
                  <a:gd name="T24" fmla="*/ 1 w 72"/>
                  <a:gd name="T25" fmla="*/ 1 h 56"/>
                  <a:gd name="T26" fmla="*/ 1 w 72"/>
                  <a:gd name="T27" fmla="*/ 1 h 56"/>
                  <a:gd name="T28" fmla="*/ 1 w 72"/>
                  <a:gd name="T29" fmla="*/ 1 h 56"/>
                  <a:gd name="T30" fmla="*/ 1 w 72"/>
                  <a:gd name="T31" fmla="*/ 1 h 56"/>
                  <a:gd name="T32" fmla="*/ 1 w 72"/>
                  <a:gd name="T33" fmla="*/ 1 h 56"/>
                  <a:gd name="T34" fmla="*/ 1 w 72"/>
                  <a:gd name="T35" fmla="*/ 1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7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1"/>
                    </a:lnTo>
                    <a:lnTo>
                      <a:pt x="17" y="54"/>
                    </a:lnTo>
                    <a:lnTo>
                      <a:pt x="29" y="56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9" y="33"/>
                    </a:lnTo>
                    <a:lnTo>
                      <a:pt x="66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4" name="Freeform 48"/>
              <p:cNvSpPr>
                <a:spLocks/>
              </p:cNvSpPr>
              <p:nvPr/>
            </p:nvSpPr>
            <p:spPr bwMode="auto">
              <a:xfrm>
                <a:off x="3823" y="3121"/>
                <a:ext cx="26" cy="37"/>
              </a:xfrm>
              <a:custGeom>
                <a:avLst/>
                <a:gdLst>
                  <a:gd name="T0" fmla="*/ 0 w 53"/>
                  <a:gd name="T1" fmla="*/ 0 h 72"/>
                  <a:gd name="T2" fmla="*/ 0 w 53"/>
                  <a:gd name="T3" fmla="*/ 0 h 72"/>
                  <a:gd name="T4" fmla="*/ 0 w 53"/>
                  <a:gd name="T5" fmla="*/ 1 h 72"/>
                  <a:gd name="T6" fmla="*/ 0 w 53"/>
                  <a:gd name="T7" fmla="*/ 1 h 72"/>
                  <a:gd name="T8" fmla="*/ 0 w 53"/>
                  <a:gd name="T9" fmla="*/ 1 h 72"/>
                  <a:gd name="T10" fmla="*/ 0 w 53"/>
                  <a:gd name="T11" fmla="*/ 1 h 72"/>
                  <a:gd name="T12" fmla="*/ 0 w 53"/>
                  <a:gd name="T13" fmla="*/ 1 h 72"/>
                  <a:gd name="T14" fmla="*/ 0 w 53"/>
                  <a:gd name="T15" fmla="*/ 1 h 72"/>
                  <a:gd name="T16" fmla="*/ 0 w 53"/>
                  <a:gd name="T17" fmla="*/ 1 h 72"/>
                  <a:gd name="T18" fmla="*/ 0 w 53"/>
                  <a:gd name="T19" fmla="*/ 1 h 72"/>
                  <a:gd name="T20" fmla="*/ 0 w 53"/>
                  <a:gd name="T21" fmla="*/ 1 h 72"/>
                  <a:gd name="T22" fmla="*/ 0 w 53"/>
                  <a:gd name="T23" fmla="*/ 1 h 72"/>
                  <a:gd name="T24" fmla="*/ 0 w 53"/>
                  <a:gd name="T25" fmla="*/ 1 h 72"/>
                  <a:gd name="T26" fmla="*/ 0 w 53"/>
                  <a:gd name="T27" fmla="*/ 1 h 72"/>
                  <a:gd name="T28" fmla="*/ 0 w 53"/>
                  <a:gd name="T29" fmla="*/ 1 h 72"/>
                  <a:gd name="T30" fmla="*/ 0 w 53"/>
                  <a:gd name="T31" fmla="*/ 1 h 72"/>
                  <a:gd name="T32" fmla="*/ 0 w 53"/>
                  <a:gd name="T33" fmla="*/ 1 h 72"/>
                  <a:gd name="T34" fmla="*/ 0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3" y="0"/>
                    </a:moveTo>
                    <a:lnTo>
                      <a:pt x="20" y="0"/>
                    </a:lnTo>
                    <a:lnTo>
                      <a:pt x="18" y="3"/>
                    </a:lnTo>
                    <a:lnTo>
                      <a:pt x="13" y="11"/>
                    </a:lnTo>
                    <a:lnTo>
                      <a:pt x="8" y="23"/>
                    </a:lnTo>
                    <a:lnTo>
                      <a:pt x="3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6" y="72"/>
                    </a:lnTo>
                    <a:lnTo>
                      <a:pt x="42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0" y="35"/>
                    </a:lnTo>
                    <a:lnTo>
                      <a:pt x="46" y="23"/>
                    </a:lnTo>
                    <a:lnTo>
                      <a:pt x="40" y="11"/>
                    </a:lnTo>
                    <a:lnTo>
                      <a:pt x="35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5" name="Freeform 49"/>
              <p:cNvSpPr>
                <a:spLocks/>
              </p:cNvSpPr>
              <p:nvPr/>
            </p:nvSpPr>
            <p:spPr bwMode="auto">
              <a:xfrm>
                <a:off x="3843" y="3114"/>
                <a:ext cx="36" cy="28"/>
              </a:xfrm>
              <a:custGeom>
                <a:avLst/>
                <a:gdLst>
                  <a:gd name="T0" fmla="*/ 1 w 71"/>
                  <a:gd name="T1" fmla="*/ 0 h 56"/>
                  <a:gd name="T2" fmla="*/ 0 w 71"/>
                  <a:gd name="T3" fmla="*/ 1 h 56"/>
                  <a:gd name="T4" fmla="*/ 1 w 71"/>
                  <a:gd name="T5" fmla="*/ 1 h 56"/>
                  <a:gd name="T6" fmla="*/ 1 w 71"/>
                  <a:gd name="T7" fmla="*/ 1 h 56"/>
                  <a:gd name="T8" fmla="*/ 1 w 71"/>
                  <a:gd name="T9" fmla="*/ 1 h 56"/>
                  <a:gd name="T10" fmla="*/ 1 w 71"/>
                  <a:gd name="T11" fmla="*/ 1 h 56"/>
                  <a:gd name="T12" fmla="*/ 1 w 71"/>
                  <a:gd name="T13" fmla="*/ 1 h 56"/>
                  <a:gd name="T14" fmla="*/ 1 w 71"/>
                  <a:gd name="T15" fmla="*/ 1 h 56"/>
                  <a:gd name="T16" fmla="*/ 1 w 71"/>
                  <a:gd name="T17" fmla="*/ 1 h 56"/>
                  <a:gd name="T18" fmla="*/ 1 w 71"/>
                  <a:gd name="T19" fmla="*/ 1 h 56"/>
                  <a:gd name="T20" fmla="*/ 1 w 71"/>
                  <a:gd name="T21" fmla="*/ 1 h 56"/>
                  <a:gd name="T22" fmla="*/ 1 w 71"/>
                  <a:gd name="T23" fmla="*/ 1 h 56"/>
                  <a:gd name="T24" fmla="*/ 1 w 71"/>
                  <a:gd name="T25" fmla="*/ 1 h 56"/>
                  <a:gd name="T26" fmla="*/ 1 w 71"/>
                  <a:gd name="T27" fmla="*/ 1 h 56"/>
                  <a:gd name="T28" fmla="*/ 1 w 71"/>
                  <a:gd name="T29" fmla="*/ 0 h 56"/>
                  <a:gd name="T30" fmla="*/ 1 w 71"/>
                  <a:gd name="T31" fmla="*/ 0 h 56"/>
                  <a:gd name="T32" fmla="*/ 1 w 71"/>
                  <a:gd name="T33" fmla="*/ 0 h 56"/>
                  <a:gd name="T34" fmla="*/ 1 w 71"/>
                  <a:gd name="T35" fmla="*/ 0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6"/>
                  <a:gd name="T56" fmla="*/ 71 w 71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6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6"/>
                    </a:lnTo>
                    <a:lnTo>
                      <a:pt x="55" y="54"/>
                    </a:lnTo>
                    <a:lnTo>
                      <a:pt x="66" y="41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59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6" name="Freeform 50"/>
              <p:cNvSpPr>
                <a:spLocks/>
              </p:cNvSpPr>
              <p:nvPr/>
            </p:nvSpPr>
            <p:spPr bwMode="auto">
              <a:xfrm>
                <a:off x="3842" y="3081"/>
                <a:ext cx="37" cy="28"/>
              </a:xfrm>
              <a:custGeom>
                <a:avLst/>
                <a:gdLst>
                  <a:gd name="T0" fmla="*/ 0 w 72"/>
                  <a:gd name="T1" fmla="*/ 0 h 57"/>
                  <a:gd name="T2" fmla="*/ 1 w 72"/>
                  <a:gd name="T3" fmla="*/ 0 h 57"/>
                  <a:gd name="T4" fmla="*/ 1 w 72"/>
                  <a:gd name="T5" fmla="*/ 0 h 57"/>
                  <a:gd name="T6" fmla="*/ 1 w 72"/>
                  <a:gd name="T7" fmla="*/ 0 h 57"/>
                  <a:gd name="T8" fmla="*/ 1 w 72"/>
                  <a:gd name="T9" fmla="*/ 0 h 57"/>
                  <a:gd name="T10" fmla="*/ 1 w 72"/>
                  <a:gd name="T11" fmla="*/ 0 h 57"/>
                  <a:gd name="T12" fmla="*/ 1 w 72"/>
                  <a:gd name="T13" fmla="*/ 0 h 57"/>
                  <a:gd name="T14" fmla="*/ 1 w 72"/>
                  <a:gd name="T15" fmla="*/ 0 h 57"/>
                  <a:gd name="T16" fmla="*/ 1 w 72"/>
                  <a:gd name="T17" fmla="*/ 0 h 57"/>
                  <a:gd name="T18" fmla="*/ 1 w 72"/>
                  <a:gd name="T19" fmla="*/ 0 h 57"/>
                  <a:gd name="T20" fmla="*/ 1 w 72"/>
                  <a:gd name="T21" fmla="*/ 0 h 57"/>
                  <a:gd name="T22" fmla="*/ 1 w 72"/>
                  <a:gd name="T23" fmla="*/ 0 h 57"/>
                  <a:gd name="T24" fmla="*/ 1 w 72"/>
                  <a:gd name="T25" fmla="*/ 0 h 57"/>
                  <a:gd name="T26" fmla="*/ 1 w 72"/>
                  <a:gd name="T27" fmla="*/ 0 h 57"/>
                  <a:gd name="T28" fmla="*/ 1 w 72"/>
                  <a:gd name="T29" fmla="*/ 0 h 57"/>
                  <a:gd name="T30" fmla="*/ 1 w 72"/>
                  <a:gd name="T31" fmla="*/ 0 h 57"/>
                  <a:gd name="T32" fmla="*/ 1 w 72"/>
                  <a:gd name="T33" fmla="*/ 0 h 57"/>
                  <a:gd name="T34" fmla="*/ 0 w 72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0" y="46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7" y="54"/>
                    </a:lnTo>
                    <a:lnTo>
                      <a:pt x="60" y="50"/>
                    </a:lnTo>
                    <a:lnTo>
                      <a:pt x="69" y="43"/>
                    </a:lnTo>
                    <a:lnTo>
                      <a:pt x="72" y="31"/>
                    </a:lnTo>
                    <a:lnTo>
                      <a:pt x="67" y="16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3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7" name="Freeform 51"/>
              <p:cNvSpPr>
                <a:spLocks/>
              </p:cNvSpPr>
              <p:nvPr/>
            </p:nvSpPr>
            <p:spPr bwMode="auto">
              <a:xfrm>
                <a:off x="3134" y="3087"/>
                <a:ext cx="11" cy="12"/>
              </a:xfrm>
              <a:custGeom>
                <a:avLst/>
                <a:gdLst>
                  <a:gd name="T0" fmla="*/ 0 w 23"/>
                  <a:gd name="T1" fmla="*/ 1 h 24"/>
                  <a:gd name="T2" fmla="*/ 0 w 23"/>
                  <a:gd name="T3" fmla="*/ 1 h 24"/>
                  <a:gd name="T4" fmla="*/ 0 w 23"/>
                  <a:gd name="T5" fmla="*/ 1 h 24"/>
                  <a:gd name="T6" fmla="*/ 0 w 23"/>
                  <a:gd name="T7" fmla="*/ 1 h 24"/>
                  <a:gd name="T8" fmla="*/ 0 w 23"/>
                  <a:gd name="T9" fmla="*/ 1 h 24"/>
                  <a:gd name="T10" fmla="*/ 0 w 23"/>
                  <a:gd name="T11" fmla="*/ 1 h 24"/>
                  <a:gd name="T12" fmla="*/ 0 w 23"/>
                  <a:gd name="T13" fmla="*/ 1 h 24"/>
                  <a:gd name="T14" fmla="*/ 0 w 23"/>
                  <a:gd name="T15" fmla="*/ 1 h 24"/>
                  <a:gd name="T16" fmla="*/ 0 w 23"/>
                  <a:gd name="T17" fmla="*/ 0 h 24"/>
                  <a:gd name="T18" fmla="*/ 0 w 23"/>
                  <a:gd name="T19" fmla="*/ 1 h 24"/>
                  <a:gd name="T20" fmla="*/ 0 w 23"/>
                  <a:gd name="T21" fmla="*/ 1 h 24"/>
                  <a:gd name="T22" fmla="*/ 0 w 23"/>
                  <a:gd name="T23" fmla="*/ 1 h 24"/>
                  <a:gd name="T24" fmla="*/ 0 w 23"/>
                  <a:gd name="T25" fmla="*/ 1 h 24"/>
                  <a:gd name="T26" fmla="*/ 0 w 23"/>
                  <a:gd name="T27" fmla="*/ 1 h 24"/>
                  <a:gd name="T28" fmla="*/ 0 w 23"/>
                  <a:gd name="T29" fmla="*/ 1 h 24"/>
                  <a:gd name="T30" fmla="*/ 0 w 23"/>
                  <a:gd name="T31" fmla="*/ 1 h 24"/>
                  <a:gd name="T32" fmla="*/ 0 w 23"/>
                  <a:gd name="T33" fmla="*/ 1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3"/>
                  <a:gd name="T52" fmla="*/ 0 h 24"/>
                  <a:gd name="T53" fmla="*/ 23 w 23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3" h="24">
                    <a:moveTo>
                      <a:pt x="12" y="24"/>
                    </a:moveTo>
                    <a:lnTo>
                      <a:pt x="7" y="23"/>
                    </a:lnTo>
                    <a:lnTo>
                      <a:pt x="4" y="20"/>
                    </a:lnTo>
                    <a:lnTo>
                      <a:pt x="1" y="17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2" y="8"/>
                    </a:lnTo>
                    <a:lnTo>
                      <a:pt x="23" y="12"/>
                    </a:lnTo>
                    <a:lnTo>
                      <a:pt x="22" y="17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8" name="Freeform 52"/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1 w 52"/>
                  <a:gd name="T1" fmla="*/ 0 h 73"/>
                  <a:gd name="T2" fmla="*/ 1 w 52"/>
                  <a:gd name="T3" fmla="*/ 0 h 73"/>
                  <a:gd name="T4" fmla="*/ 1 w 52"/>
                  <a:gd name="T5" fmla="*/ 0 h 73"/>
                  <a:gd name="T6" fmla="*/ 1 w 52"/>
                  <a:gd name="T7" fmla="*/ 0 h 73"/>
                  <a:gd name="T8" fmla="*/ 1 w 52"/>
                  <a:gd name="T9" fmla="*/ 0 h 73"/>
                  <a:gd name="T10" fmla="*/ 1 w 52"/>
                  <a:gd name="T11" fmla="*/ 0 h 73"/>
                  <a:gd name="T12" fmla="*/ 1 w 52"/>
                  <a:gd name="T13" fmla="*/ 0 h 73"/>
                  <a:gd name="T14" fmla="*/ 1 w 52"/>
                  <a:gd name="T15" fmla="*/ 0 h 73"/>
                  <a:gd name="T16" fmla="*/ 1 w 52"/>
                  <a:gd name="T17" fmla="*/ 0 h 73"/>
                  <a:gd name="T18" fmla="*/ 1 w 52"/>
                  <a:gd name="T19" fmla="*/ 0 h 73"/>
                  <a:gd name="T20" fmla="*/ 1 w 52"/>
                  <a:gd name="T21" fmla="*/ 0 h 73"/>
                  <a:gd name="T22" fmla="*/ 1 w 52"/>
                  <a:gd name="T23" fmla="*/ 0 h 73"/>
                  <a:gd name="T24" fmla="*/ 0 w 52"/>
                  <a:gd name="T25" fmla="*/ 0 h 73"/>
                  <a:gd name="T26" fmla="*/ 1 w 52"/>
                  <a:gd name="T27" fmla="*/ 0 h 73"/>
                  <a:gd name="T28" fmla="*/ 1 w 52"/>
                  <a:gd name="T29" fmla="*/ 0 h 73"/>
                  <a:gd name="T30" fmla="*/ 1 w 52"/>
                  <a:gd name="T31" fmla="*/ 0 h 73"/>
                  <a:gd name="T32" fmla="*/ 1 w 52"/>
                  <a:gd name="T33" fmla="*/ 0 h 73"/>
                  <a:gd name="T34" fmla="*/ 1 w 52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9" name="Freeform 53"/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1 w 52"/>
                  <a:gd name="T1" fmla="*/ 0 h 73"/>
                  <a:gd name="T2" fmla="*/ 1 w 52"/>
                  <a:gd name="T3" fmla="*/ 0 h 73"/>
                  <a:gd name="T4" fmla="*/ 1 w 52"/>
                  <a:gd name="T5" fmla="*/ 0 h 73"/>
                  <a:gd name="T6" fmla="*/ 1 w 52"/>
                  <a:gd name="T7" fmla="*/ 0 h 73"/>
                  <a:gd name="T8" fmla="*/ 1 w 52"/>
                  <a:gd name="T9" fmla="*/ 0 h 73"/>
                  <a:gd name="T10" fmla="*/ 1 w 52"/>
                  <a:gd name="T11" fmla="*/ 0 h 73"/>
                  <a:gd name="T12" fmla="*/ 1 w 52"/>
                  <a:gd name="T13" fmla="*/ 0 h 73"/>
                  <a:gd name="T14" fmla="*/ 1 w 52"/>
                  <a:gd name="T15" fmla="*/ 0 h 73"/>
                  <a:gd name="T16" fmla="*/ 1 w 52"/>
                  <a:gd name="T17" fmla="*/ 0 h 73"/>
                  <a:gd name="T18" fmla="*/ 1 w 52"/>
                  <a:gd name="T19" fmla="*/ 0 h 73"/>
                  <a:gd name="T20" fmla="*/ 1 w 52"/>
                  <a:gd name="T21" fmla="*/ 0 h 73"/>
                  <a:gd name="T22" fmla="*/ 1 w 52"/>
                  <a:gd name="T23" fmla="*/ 0 h 73"/>
                  <a:gd name="T24" fmla="*/ 0 w 52"/>
                  <a:gd name="T25" fmla="*/ 0 h 73"/>
                  <a:gd name="T26" fmla="*/ 1 w 52"/>
                  <a:gd name="T27" fmla="*/ 0 h 73"/>
                  <a:gd name="T28" fmla="*/ 1 w 52"/>
                  <a:gd name="T29" fmla="*/ 0 h 73"/>
                  <a:gd name="T30" fmla="*/ 1 w 52"/>
                  <a:gd name="T31" fmla="*/ 0 h 73"/>
                  <a:gd name="T32" fmla="*/ 1 w 52"/>
                  <a:gd name="T33" fmla="*/ 0 h 73"/>
                  <a:gd name="T34" fmla="*/ 1 w 52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0" name="Freeform 54"/>
              <p:cNvSpPr>
                <a:spLocks/>
              </p:cNvSpPr>
              <p:nvPr/>
            </p:nvSpPr>
            <p:spPr bwMode="auto">
              <a:xfrm>
                <a:off x="3097" y="3063"/>
                <a:ext cx="35" cy="28"/>
              </a:xfrm>
              <a:custGeom>
                <a:avLst/>
                <a:gdLst>
                  <a:gd name="T0" fmla="*/ 0 w 72"/>
                  <a:gd name="T1" fmla="*/ 0 h 58"/>
                  <a:gd name="T2" fmla="*/ 0 w 72"/>
                  <a:gd name="T3" fmla="*/ 0 h 58"/>
                  <a:gd name="T4" fmla="*/ 0 w 72"/>
                  <a:gd name="T5" fmla="*/ 0 h 58"/>
                  <a:gd name="T6" fmla="*/ 0 w 72"/>
                  <a:gd name="T7" fmla="*/ 0 h 58"/>
                  <a:gd name="T8" fmla="*/ 0 w 72"/>
                  <a:gd name="T9" fmla="*/ 0 h 58"/>
                  <a:gd name="T10" fmla="*/ 0 w 72"/>
                  <a:gd name="T11" fmla="*/ 0 h 58"/>
                  <a:gd name="T12" fmla="*/ 0 w 72"/>
                  <a:gd name="T13" fmla="*/ 0 h 58"/>
                  <a:gd name="T14" fmla="*/ 0 w 72"/>
                  <a:gd name="T15" fmla="*/ 0 h 58"/>
                  <a:gd name="T16" fmla="*/ 0 w 72"/>
                  <a:gd name="T17" fmla="*/ 0 h 58"/>
                  <a:gd name="T18" fmla="*/ 0 w 72"/>
                  <a:gd name="T19" fmla="*/ 0 h 58"/>
                  <a:gd name="T20" fmla="*/ 0 w 72"/>
                  <a:gd name="T21" fmla="*/ 0 h 58"/>
                  <a:gd name="T22" fmla="*/ 0 w 72"/>
                  <a:gd name="T23" fmla="*/ 0 h 58"/>
                  <a:gd name="T24" fmla="*/ 0 w 72"/>
                  <a:gd name="T25" fmla="*/ 0 h 58"/>
                  <a:gd name="T26" fmla="*/ 0 w 72"/>
                  <a:gd name="T27" fmla="*/ 0 h 58"/>
                  <a:gd name="T28" fmla="*/ 0 w 72"/>
                  <a:gd name="T29" fmla="*/ 0 h 58"/>
                  <a:gd name="T30" fmla="*/ 0 w 72"/>
                  <a:gd name="T31" fmla="*/ 0 h 58"/>
                  <a:gd name="T32" fmla="*/ 0 w 72"/>
                  <a:gd name="T33" fmla="*/ 0 h 58"/>
                  <a:gd name="T34" fmla="*/ 0 w 72"/>
                  <a:gd name="T35" fmla="*/ 0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66" y="58"/>
                    </a:moveTo>
                    <a:lnTo>
                      <a:pt x="72" y="47"/>
                    </a:lnTo>
                    <a:lnTo>
                      <a:pt x="71" y="44"/>
                    </a:lnTo>
                    <a:lnTo>
                      <a:pt x="65" y="36"/>
                    </a:lnTo>
                    <a:lnTo>
                      <a:pt x="58" y="24"/>
                    </a:lnTo>
                    <a:lnTo>
                      <a:pt x="50" y="14"/>
                    </a:lnTo>
                    <a:lnTo>
                      <a:pt x="40" y="5"/>
                    </a:lnTo>
                    <a:lnTo>
                      <a:pt x="28" y="0"/>
                    </a:lnTo>
                    <a:lnTo>
                      <a:pt x="16" y="3"/>
                    </a:lnTo>
                    <a:lnTo>
                      <a:pt x="6" y="15"/>
                    </a:lnTo>
                    <a:lnTo>
                      <a:pt x="0" y="31"/>
                    </a:lnTo>
                    <a:lnTo>
                      <a:pt x="4" y="43"/>
                    </a:lnTo>
                    <a:lnTo>
                      <a:pt x="12" y="51"/>
                    </a:lnTo>
                    <a:lnTo>
                      <a:pt x="26" y="56"/>
                    </a:lnTo>
                    <a:lnTo>
                      <a:pt x="40" y="58"/>
                    </a:lnTo>
                    <a:lnTo>
                      <a:pt x="52" y="58"/>
                    </a:lnTo>
                    <a:lnTo>
                      <a:pt x="63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1" name="Freeform 55"/>
              <p:cNvSpPr>
                <a:spLocks/>
              </p:cNvSpPr>
              <p:nvPr/>
            </p:nvSpPr>
            <p:spPr bwMode="auto">
              <a:xfrm>
                <a:off x="3097" y="3095"/>
                <a:ext cx="35" cy="29"/>
              </a:xfrm>
              <a:custGeom>
                <a:avLst/>
                <a:gdLst>
                  <a:gd name="T0" fmla="*/ 0 w 72"/>
                  <a:gd name="T1" fmla="*/ 1 h 56"/>
                  <a:gd name="T2" fmla="*/ 0 w 72"/>
                  <a:gd name="T3" fmla="*/ 0 h 56"/>
                  <a:gd name="T4" fmla="*/ 0 w 72"/>
                  <a:gd name="T5" fmla="*/ 0 h 56"/>
                  <a:gd name="T6" fmla="*/ 0 w 72"/>
                  <a:gd name="T7" fmla="*/ 0 h 56"/>
                  <a:gd name="T8" fmla="*/ 0 w 72"/>
                  <a:gd name="T9" fmla="*/ 0 h 56"/>
                  <a:gd name="T10" fmla="*/ 0 w 72"/>
                  <a:gd name="T11" fmla="*/ 1 h 56"/>
                  <a:gd name="T12" fmla="*/ 0 w 72"/>
                  <a:gd name="T13" fmla="*/ 1 h 56"/>
                  <a:gd name="T14" fmla="*/ 0 w 72"/>
                  <a:gd name="T15" fmla="*/ 1 h 56"/>
                  <a:gd name="T16" fmla="*/ 0 w 72"/>
                  <a:gd name="T17" fmla="*/ 1 h 56"/>
                  <a:gd name="T18" fmla="*/ 0 w 72"/>
                  <a:gd name="T19" fmla="*/ 1 h 56"/>
                  <a:gd name="T20" fmla="*/ 0 w 72"/>
                  <a:gd name="T21" fmla="*/ 1 h 56"/>
                  <a:gd name="T22" fmla="*/ 0 w 72"/>
                  <a:gd name="T23" fmla="*/ 1 h 56"/>
                  <a:gd name="T24" fmla="*/ 0 w 72"/>
                  <a:gd name="T25" fmla="*/ 1 h 56"/>
                  <a:gd name="T26" fmla="*/ 0 w 72"/>
                  <a:gd name="T27" fmla="*/ 1 h 56"/>
                  <a:gd name="T28" fmla="*/ 0 w 72"/>
                  <a:gd name="T29" fmla="*/ 1 h 56"/>
                  <a:gd name="T30" fmla="*/ 0 w 72"/>
                  <a:gd name="T31" fmla="*/ 1 h 56"/>
                  <a:gd name="T32" fmla="*/ 0 w 72"/>
                  <a:gd name="T33" fmla="*/ 1 h 56"/>
                  <a:gd name="T34" fmla="*/ 0 w 72"/>
                  <a:gd name="T35" fmla="*/ 1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6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4" y="14"/>
                    </a:lnTo>
                    <a:lnTo>
                      <a:pt x="0" y="25"/>
                    </a:lnTo>
                    <a:lnTo>
                      <a:pt x="6" y="40"/>
                    </a:lnTo>
                    <a:lnTo>
                      <a:pt x="16" y="53"/>
                    </a:lnTo>
                    <a:lnTo>
                      <a:pt x="28" y="56"/>
                    </a:lnTo>
                    <a:lnTo>
                      <a:pt x="40" y="53"/>
                    </a:lnTo>
                    <a:lnTo>
                      <a:pt x="50" y="44"/>
                    </a:lnTo>
                    <a:lnTo>
                      <a:pt x="58" y="33"/>
                    </a:lnTo>
                    <a:lnTo>
                      <a:pt x="65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2" name="Freeform 56"/>
              <p:cNvSpPr>
                <a:spLocks/>
              </p:cNvSpPr>
              <p:nvPr/>
            </p:nvSpPr>
            <p:spPr bwMode="auto">
              <a:xfrm>
                <a:off x="3126" y="3102"/>
                <a:ext cx="27" cy="37"/>
              </a:xfrm>
              <a:custGeom>
                <a:avLst/>
                <a:gdLst>
                  <a:gd name="T0" fmla="*/ 1 w 53"/>
                  <a:gd name="T1" fmla="*/ 0 h 72"/>
                  <a:gd name="T2" fmla="*/ 1 w 53"/>
                  <a:gd name="T3" fmla="*/ 0 h 72"/>
                  <a:gd name="T4" fmla="*/ 1 w 53"/>
                  <a:gd name="T5" fmla="*/ 1 h 72"/>
                  <a:gd name="T6" fmla="*/ 1 w 53"/>
                  <a:gd name="T7" fmla="*/ 1 h 72"/>
                  <a:gd name="T8" fmla="*/ 1 w 53"/>
                  <a:gd name="T9" fmla="*/ 1 h 72"/>
                  <a:gd name="T10" fmla="*/ 1 w 53"/>
                  <a:gd name="T11" fmla="*/ 1 h 72"/>
                  <a:gd name="T12" fmla="*/ 0 w 53"/>
                  <a:gd name="T13" fmla="*/ 1 h 72"/>
                  <a:gd name="T14" fmla="*/ 1 w 53"/>
                  <a:gd name="T15" fmla="*/ 1 h 72"/>
                  <a:gd name="T16" fmla="*/ 1 w 53"/>
                  <a:gd name="T17" fmla="*/ 1 h 72"/>
                  <a:gd name="T18" fmla="*/ 1 w 53"/>
                  <a:gd name="T19" fmla="*/ 1 h 72"/>
                  <a:gd name="T20" fmla="*/ 1 w 53"/>
                  <a:gd name="T21" fmla="*/ 1 h 72"/>
                  <a:gd name="T22" fmla="*/ 1 w 53"/>
                  <a:gd name="T23" fmla="*/ 1 h 72"/>
                  <a:gd name="T24" fmla="*/ 1 w 53"/>
                  <a:gd name="T25" fmla="*/ 1 h 72"/>
                  <a:gd name="T26" fmla="*/ 1 w 53"/>
                  <a:gd name="T27" fmla="*/ 1 h 72"/>
                  <a:gd name="T28" fmla="*/ 1 w 53"/>
                  <a:gd name="T29" fmla="*/ 1 h 72"/>
                  <a:gd name="T30" fmla="*/ 1 w 53"/>
                  <a:gd name="T31" fmla="*/ 1 h 72"/>
                  <a:gd name="T32" fmla="*/ 1 w 53"/>
                  <a:gd name="T33" fmla="*/ 1 h 72"/>
                  <a:gd name="T34" fmla="*/ 1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2" y="0"/>
                    </a:moveTo>
                    <a:lnTo>
                      <a:pt x="21" y="0"/>
                    </a:lnTo>
                    <a:lnTo>
                      <a:pt x="19" y="3"/>
                    </a:lnTo>
                    <a:lnTo>
                      <a:pt x="14" y="11"/>
                    </a:lnTo>
                    <a:lnTo>
                      <a:pt x="8" y="23"/>
                    </a:lnTo>
                    <a:lnTo>
                      <a:pt x="2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7" y="72"/>
                    </a:lnTo>
                    <a:lnTo>
                      <a:pt x="43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1" y="35"/>
                    </a:lnTo>
                    <a:lnTo>
                      <a:pt x="45" y="23"/>
                    </a:lnTo>
                    <a:lnTo>
                      <a:pt x="39" y="11"/>
                    </a:lnTo>
                    <a:lnTo>
                      <a:pt x="35" y="3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3" name="Freeform 57"/>
              <p:cNvSpPr>
                <a:spLocks/>
              </p:cNvSpPr>
              <p:nvPr/>
            </p:nvSpPr>
            <p:spPr bwMode="auto">
              <a:xfrm>
                <a:off x="3146" y="3095"/>
                <a:ext cx="35" cy="29"/>
              </a:xfrm>
              <a:custGeom>
                <a:avLst/>
                <a:gdLst>
                  <a:gd name="T0" fmla="*/ 0 w 72"/>
                  <a:gd name="T1" fmla="*/ 0 h 57"/>
                  <a:gd name="T2" fmla="*/ 0 w 72"/>
                  <a:gd name="T3" fmla="*/ 1 h 57"/>
                  <a:gd name="T4" fmla="*/ 0 w 72"/>
                  <a:gd name="T5" fmla="*/ 1 h 57"/>
                  <a:gd name="T6" fmla="*/ 0 w 72"/>
                  <a:gd name="T7" fmla="*/ 1 h 57"/>
                  <a:gd name="T8" fmla="*/ 0 w 72"/>
                  <a:gd name="T9" fmla="*/ 1 h 57"/>
                  <a:gd name="T10" fmla="*/ 0 w 72"/>
                  <a:gd name="T11" fmla="*/ 1 h 57"/>
                  <a:gd name="T12" fmla="*/ 0 w 72"/>
                  <a:gd name="T13" fmla="*/ 1 h 57"/>
                  <a:gd name="T14" fmla="*/ 0 w 72"/>
                  <a:gd name="T15" fmla="*/ 1 h 57"/>
                  <a:gd name="T16" fmla="*/ 0 w 72"/>
                  <a:gd name="T17" fmla="*/ 1 h 57"/>
                  <a:gd name="T18" fmla="*/ 0 w 72"/>
                  <a:gd name="T19" fmla="*/ 1 h 57"/>
                  <a:gd name="T20" fmla="*/ 0 w 72"/>
                  <a:gd name="T21" fmla="*/ 1 h 57"/>
                  <a:gd name="T22" fmla="*/ 0 w 72"/>
                  <a:gd name="T23" fmla="*/ 1 h 57"/>
                  <a:gd name="T24" fmla="*/ 0 w 72"/>
                  <a:gd name="T25" fmla="*/ 1 h 57"/>
                  <a:gd name="T26" fmla="*/ 0 w 72"/>
                  <a:gd name="T27" fmla="*/ 1 h 57"/>
                  <a:gd name="T28" fmla="*/ 0 w 72"/>
                  <a:gd name="T29" fmla="*/ 0 h 57"/>
                  <a:gd name="T30" fmla="*/ 0 w 72"/>
                  <a:gd name="T31" fmla="*/ 0 h 57"/>
                  <a:gd name="T32" fmla="*/ 0 w 72"/>
                  <a:gd name="T33" fmla="*/ 0 h 57"/>
                  <a:gd name="T34" fmla="*/ 0 w 72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3"/>
                    </a:lnTo>
                    <a:lnTo>
                      <a:pt x="33" y="53"/>
                    </a:lnTo>
                    <a:lnTo>
                      <a:pt x="44" y="57"/>
                    </a:lnTo>
                    <a:lnTo>
                      <a:pt x="56" y="55"/>
                    </a:lnTo>
                    <a:lnTo>
                      <a:pt x="66" y="42"/>
                    </a:lnTo>
                    <a:lnTo>
                      <a:pt x="72" y="26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3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4" name="Freeform 58"/>
              <p:cNvSpPr>
                <a:spLocks/>
              </p:cNvSpPr>
              <p:nvPr/>
            </p:nvSpPr>
            <p:spPr bwMode="auto">
              <a:xfrm>
                <a:off x="3146" y="3062"/>
                <a:ext cx="35" cy="29"/>
              </a:xfrm>
              <a:custGeom>
                <a:avLst/>
                <a:gdLst>
                  <a:gd name="T0" fmla="*/ 0 w 72"/>
                  <a:gd name="T1" fmla="*/ 1 h 58"/>
                  <a:gd name="T2" fmla="*/ 0 w 72"/>
                  <a:gd name="T3" fmla="*/ 1 h 58"/>
                  <a:gd name="T4" fmla="*/ 0 w 72"/>
                  <a:gd name="T5" fmla="*/ 1 h 58"/>
                  <a:gd name="T6" fmla="*/ 0 w 72"/>
                  <a:gd name="T7" fmla="*/ 1 h 58"/>
                  <a:gd name="T8" fmla="*/ 0 w 72"/>
                  <a:gd name="T9" fmla="*/ 1 h 58"/>
                  <a:gd name="T10" fmla="*/ 0 w 72"/>
                  <a:gd name="T11" fmla="*/ 1 h 58"/>
                  <a:gd name="T12" fmla="*/ 0 w 72"/>
                  <a:gd name="T13" fmla="*/ 1 h 58"/>
                  <a:gd name="T14" fmla="*/ 0 w 72"/>
                  <a:gd name="T15" fmla="*/ 1 h 58"/>
                  <a:gd name="T16" fmla="*/ 0 w 72"/>
                  <a:gd name="T17" fmla="*/ 1 h 58"/>
                  <a:gd name="T18" fmla="*/ 0 w 72"/>
                  <a:gd name="T19" fmla="*/ 1 h 58"/>
                  <a:gd name="T20" fmla="*/ 0 w 72"/>
                  <a:gd name="T21" fmla="*/ 1 h 58"/>
                  <a:gd name="T22" fmla="*/ 0 w 72"/>
                  <a:gd name="T23" fmla="*/ 0 h 58"/>
                  <a:gd name="T24" fmla="*/ 0 w 72"/>
                  <a:gd name="T25" fmla="*/ 1 h 58"/>
                  <a:gd name="T26" fmla="*/ 0 w 72"/>
                  <a:gd name="T27" fmla="*/ 1 h 58"/>
                  <a:gd name="T28" fmla="*/ 0 w 72"/>
                  <a:gd name="T29" fmla="*/ 1 h 58"/>
                  <a:gd name="T30" fmla="*/ 0 w 72"/>
                  <a:gd name="T31" fmla="*/ 1 h 58"/>
                  <a:gd name="T32" fmla="*/ 0 w 72"/>
                  <a:gd name="T33" fmla="*/ 1 h 58"/>
                  <a:gd name="T34" fmla="*/ 0 w 72"/>
                  <a:gd name="T35" fmla="*/ 1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0" y="47"/>
                    </a:moveTo>
                    <a:lnTo>
                      <a:pt x="6" y="58"/>
                    </a:lnTo>
                    <a:lnTo>
                      <a:pt x="9" y="58"/>
                    </a:lnTo>
                    <a:lnTo>
                      <a:pt x="20" y="58"/>
                    </a:lnTo>
                    <a:lnTo>
                      <a:pt x="33" y="58"/>
                    </a:lnTo>
                    <a:lnTo>
                      <a:pt x="46" y="55"/>
                    </a:lnTo>
                    <a:lnTo>
                      <a:pt x="59" y="51"/>
                    </a:lnTo>
                    <a:lnTo>
                      <a:pt x="68" y="43"/>
                    </a:lnTo>
                    <a:lnTo>
                      <a:pt x="72" y="32"/>
                    </a:lnTo>
                    <a:lnTo>
                      <a:pt x="66" y="16"/>
                    </a:lnTo>
                    <a:lnTo>
                      <a:pt x="56" y="4"/>
                    </a:lnTo>
                    <a:lnTo>
                      <a:pt x="44" y="0"/>
                    </a:lnTo>
                    <a:lnTo>
                      <a:pt x="33" y="5"/>
                    </a:lnTo>
                    <a:lnTo>
                      <a:pt x="23" y="14"/>
                    </a:lnTo>
                    <a:lnTo>
                      <a:pt x="14" y="24"/>
                    </a:lnTo>
                    <a:lnTo>
                      <a:pt x="7" y="36"/>
                    </a:lnTo>
                    <a:lnTo>
                      <a:pt x="1" y="44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5" name="Freeform 59"/>
              <p:cNvSpPr>
                <a:spLocks/>
              </p:cNvSpPr>
              <p:nvPr/>
            </p:nvSpPr>
            <p:spPr bwMode="auto">
              <a:xfrm>
                <a:off x="2933" y="2482"/>
                <a:ext cx="72" cy="84"/>
              </a:xfrm>
              <a:custGeom>
                <a:avLst/>
                <a:gdLst>
                  <a:gd name="T0" fmla="*/ 1 w 144"/>
                  <a:gd name="T1" fmla="*/ 0 h 167"/>
                  <a:gd name="T2" fmla="*/ 1 w 144"/>
                  <a:gd name="T3" fmla="*/ 1 h 167"/>
                  <a:gd name="T4" fmla="*/ 1 w 144"/>
                  <a:gd name="T5" fmla="*/ 1 h 167"/>
                  <a:gd name="T6" fmla="*/ 1 w 144"/>
                  <a:gd name="T7" fmla="*/ 1 h 167"/>
                  <a:gd name="T8" fmla="*/ 1 w 144"/>
                  <a:gd name="T9" fmla="*/ 1 h 167"/>
                  <a:gd name="T10" fmla="*/ 1 w 144"/>
                  <a:gd name="T11" fmla="*/ 1 h 167"/>
                  <a:gd name="T12" fmla="*/ 1 w 144"/>
                  <a:gd name="T13" fmla="*/ 1 h 167"/>
                  <a:gd name="T14" fmla="*/ 1 w 144"/>
                  <a:gd name="T15" fmla="*/ 1 h 167"/>
                  <a:gd name="T16" fmla="*/ 1 w 144"/>
                  <a:gd name="T17" fmla="*/ 1 h 167"/>
                  <a:gd name="T18" fmla="*/ 1 w 144"/>
                  <a:gd name="T19" fmla="*/ 1 h 167"/>
                  <a:gd name="T20" fmla="*/ 1 w 144"/>
                  <a:gd name="T21" fmla="*/ 1 h 167"/>
                  <a:gd name="T22" fmla="*/ 0 w 144"/>
                  <a:gd name="T23" fmla="*/ 1 h 167"/>
                  <a:gd name="T24" fmla="*/ 1 w 144"/>
                  <a:gd name="T25" fmla="*/ 1 h 167"/>
                  <a:gd name="T26" fmla="*/ 1 w 144"/>
                  <a:gd name="T27" fmla="*/ 1 h 167"/>
                  <a:gd name="T28" fmla="*/ 1 w 144"/>
                  <a:gd name="T29" fmla="*/ 1 h 167"/>
                  <a:gd name="T30" fmla="*/ 1 w 144"/>
                  <a:gd name="T31" fmla="*/ 1 h 167"/>
                  <a:gd name="T32" fmla="*/ 1 w 144"/>
                  <a:gd name="T33" fmla="*/ 1 h 167"/>
                  <a:gd name="T34" fmla="*/ 1 w 144"/>
                  <a:gd name="T35" fmla="*/ 1 h 167"/>
                  <a:gd name="T36" fmla="*/ 1 w 144"/>
                  <a:gd name="T37" fmla="*/ 1 h 167"/>
                  <a:gd name="T38" fmla="*/ 1 w 144"/>
                  <a:gd name="T39" fmla="*/ 1 h 167"/>
                  <a:gd name="T40" fmla="*/ 1 w 144"/>
                  <a:gd name="T41" fmla="*/ 1 h 167"/>
                  <a:gd name="T42" fmla="*/ 1 w 144"/>
                  <a:gd name="T43" fmla="*/ 1 h 167"/>
                  <a:gd name="T44" fmla="*/ 1 w 144"/>
                  <a:gd name="T45" fmla="*/ 1 h 167"/>
                  <a:gd name="T46" fmla="*/ 1 w 144"/>
                  <a:gd name="T47" fmla="*/ 1 h 167"/>
                  <a:gd name="T48" fmla="*/ 1 w 144"/>
                  <a:gd name="T49" fmla="*/ 0 h 16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67"/>
                  <a:gd name="T77" fmla="*/ 144 w 144"/>
                  <a:gd name="T78" fmla="*/ 167 h 16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67">
                    <a:moveTo>
                      <a:pt x="144" y="0"/>
                    </a:moveTo>
                    <a:lnTo>
                      <a:pt x="143" y="28"/>
                    </a:lnTo>
                    <a:lnTo>
                      <a:pt x="138" y="57"/>
                    </a:lnTo>
                    <a:lnTo>
                      <a:pt x="129" y="84"/>
                    </a:lnTo>
                    <a:lnTo>
                      <a:pt x="116" y="111"/>
                    </a:lnTo>
                    <a:lnTo>
                      <a:pt x="100" y="135"/>
                    </a:lnTo>
                    <a:lnTo>
                      <a:pt x="82" y="152"/>
                    </a:lnTo>
                    <a:lnTo>
                      <a:pt x="60" y="164"/>
                    </a:lnTo>
                    <a:lnTo>
                      <a:pt x="36" y="167"/>
                    </a:lnTo>
                    <a:lnTo>
                      <a:pt x="16" y="163"/>
                    </a:lnTo>
                    <a:lnTo>
                      <a:pt x="5" y="152"/>
                    </a:lnTo>
                    <a:lnTo>
                      <a:pt x="0" y="140"/>
                    </a:lnTo>
                    <a:lnTo>
                      <a:pt x="2" y="123"/>
                    </a:lnTo>
                    <a:lnTo>
                      <a:pt x="12" y="109"/>
                    </a:lnTo>
                    <a:lnTo>
                      <a:pt x="24" y="96"/>
                    </a:lnTo>
                    <a:lnTo>
                      <a:pt x="42" y="85"/>
                    </a:lnTo>
                    <a:lnTo>
                      <a:pt x="62" y="82"/>
                    </a:lnTo>
                    <a:lnTo>
                      <a:pt x="80" y="79"/>
                    </a:lnTo>
                    <a:lnTo>
                      <a:pt x="95" y="69"/>
                    </a:lnTo>
                    <a:lnTo>
                      <a:pt x="108" y="57"/>
                    </a:lnTo>
                    <a:lnTo>
                      <a:pt x="121" y="41"/>
                    </a:lnTo>
                    <a:lnTo>
                      <a:pt x="130" y="26"/>
                    </a:lnTo>
                    <a:lnTo>
                      <a:pt x="138" y="13"/>
                    </a:lnTo>
                    <a:lnTo>
                      <a:pt x="143" y="4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6" name="Freeform 60"/>
              <p:cNvSpPr>
                <a:spLocks/>
              </p:cNvSpPr>
              <p:nvPr/>
            </p:nvSpPr>
            <p:spPr bwMode="auto">
              <a:xfrm>
                <a:off x="2898" y="2478"/>
                <a:ext cx="102" cy="40"/>
              </a:xfrm>
              <a:custGeom>
                <a:avLst/>
                <a:gdLst>
                  <a:gd name="T0" fmla="*/ 1 w 204"/>
                  <a:gd name="T1" fmla="*/ 0 h 82"/>
                  <a:gd name="T2" fmla="*/ 1 w 204"/>
                  <a:gd name="T3" fmla="*/ 0 h 82"/>
                  <a:gd name="T4" fmla="*/ 1 w 204"/>
                  <a:gd name="T5" fmla="*/ 0 h 82"/>
                  <a:gd name="T6" fmla="*/ 1 w 204"/>
                  <a:gd name="T7" fmla="*/ 0 h 82"/>
                  <a:gd name="T8" fmla="*/ 1 w 204"/>
                  <a:gd name="T9" fmla="*/ 0 h 82"/>
                  <a:gd name="T10" fmla="*/ 1 w 204"/>
                  <a:gd name="T11" fmla="*/ 0 h 82"/>
                  <a:gd name="T12" fmla="*/ 1 w 204"/>
                  <a:gd name="T13" fmla="*/ 0 h 82"/>
                  <a:gd name="T14" fmla="*/ 1 w 204"/>
                  <a:gd name="T15" fmla="*/ 0 h 82"/>
                  <a:gd name="T16" fmla="*/ 1 w 204"/>
                  <a:gd name="T17" fmla="*/ 0 h 82"/>
                  <a:gd name="T18" fmla="*/ 1 w 204"/>
                  <a:gd name="T19" fmla="*/ 0 h 82"/>
                  <a:gd name="T20" fmla="*/ 1 w 204"/>
                  <a:gd name="T21" fmla="*/ 0 h 82"/>
                  <a:gd name="T22" fmla="*/ 1 w 204"/>
                  <a:gd name="T23" fmla="*/ 0 h 82"/>
                  <a:gd name="T24" fmla="*/ 1 w 204"/>
                  <a:gd name="T25" fmla="*/ 0 h 82"/>
                  <a:gd name="T26" fmla="*/ 1 w 204"/>
                  <a:gd name="T27" fmla="*/ 0 h 82"/>
                  <a:gd name="T28" fmla="*/ 1 w 204"/>
                  <a:gd name="T29" fmla="*/ 0 h 82"/>
                  <a:gd name="T30" fmla="*/ 1 w 204"/>
                  <a:gd name="T31" fmla="*/ 0 h 82"/>
                  <a:gd name="T32" fmla="*/ 1 w 204"/>
                  <a:gd name="T33" fmla="*/ 0 h 82"/>
                  <a:gd name="T34" fmla="*/ 1 w 204"/>
                  <a:gd name="T35" fmla="*/ 0 h 82"/>
                  <a:gd name="T36" fmla="*/ 0 w 204"/>
                  <a:gd name="T37" fmla="*/ 0 h 82"/>
                  <a:gd name="T38" fmla="*/ 1 w 204"/>
                  <a:gd name="T39" fmla="*/ 0 h 82"/>
                  <a:gd name="T40" fmla="*/ 1 w 204"/>
                  <a:gd name="T41" fmla="*/ 0 h 82"/>
                  <a:gd name="T42" fmla="*/ 1 w 204"/>
                  <a:gd name="T43" fmla="*/ 0 h 82"/>
                  <a:gd name="T44" fmla="*/ 1 w 204"/>
                  <a:gd name="T45" fmla="*/ 0 h 82"/>
                  <a:gd name="T46" fmla="*/ 1 w 204"/>
                  <a:gd name="T47" fmla="*/ 0 h 82"/>
                  <a:gd name="T48" fmla="*/ 1 w 204"/>
                  <a:gd name="T49" fmla="*/ 0 h 82"/>
                  <a:gd name="T50" fmla="*/ 1 w 204"/>
                  <a:gd name="T51" fmla="*/ 0 h 82"/>
                  <a:gd name="T52" fmla="*/ 1 w 204"/>
                  <a:gd name="T53" fmla="*/ 0 h 82"/>
                  <a:gd name="T54" fmla="*/ 1 w 204"/>
                  <a:gd name="T55" fmla="*/ 0 h 82"/>
                  <a:gd name="T56" fmla="*/ 1 w 204"/>
                  <a:gd name="T57" fmla="*/ 0 h 82"/>
                  <a:gd name="T58" fmla="*/ 1 w 204"/>
                  <a:gd name="T59" fmla="*/ 0 h 82"/>
                  <a:gd name="T60" fmla="*/ 1 w 204"/>
                  <a:gd name="T61" fmla="*/ 0 h 82"/>
                  <a:gd name="T62" fmla="*/ 1 w 204"/>
                  <a:gd name="T63" fmla="*/ 0 h 82"/>
                  <a:gd name="T64" fmla="*/ 1 w 204"/>
                  <a:gd name="T65" fmla="*/ 0 h 8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4"/>
                  <a:gd name="T100" fmla="*/ 0 h 82"/>
                  <a:gd name="T101" fmla="*/ 204 w 204"/>
                  <a:gd name="T102" fmla="*/ 82 h 8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4" h="82">
                    <a:moveTo>
                      <a:pt x="204" y="0"/>
                    </a:moveTo>
                    <a:lnTo>
                      <a:pt x="196" y="10"/>
                    </a:lnTo>
                    <a:lnTo>
                      <a:pt x="187" y="21"/>
                    </a:lnTo>
                    <a:lnTo>
                      <a:pt x="175" y="31"/>
                    </a:lnTo>
                    <a:lnTo>
                      <a:pt x="165" y="40"/>
                    </a:lnTo>
                    <a:lnTo>
                      <a:pt x="152" y="50"/>
                    </a:lnTo>
                    <a:lnTo>
                      <a:pt x="139" y="58"/>
                    </a:lnTo>
                    <a:lnTo>
                      <a:pt x="127" y="65"/>
                    </a:lnTo>
                    <a:lnTo>
                      <a:pt x="114" y="70"/>
                    </a:lnTo>
                    <a:lnTo>
                      <a:pt x="100" y="76"/>
                    </a:lnTo>
                    <a:lnTo>
                      <a:pt x="88" y="80"/>
                    </a:lnTo>
                    <a:lnTo>
                      <a:pt x="74" y="81"/>
                    </a:lnTo>
                    <a:lnTo>
                      <a:pt x="61" y="82"/>
                    </a:lnTo>
                    <a:lnTo>
                      <a:pt x="48" y="81"/>
                    </a:lnTo>
                    <a:lnTo>
                      <a:pt x="37" y="77"/>
                    </a:lnTo>
                    <a:lnTo>
                      <a:pt x="25" y="71"/>
                    </a:lnTo>
                    <a:lnTo>
                      <a:pt x="15" y="65"/>
                    </a:lnTo>
                    <a:lnTo>
                      <a:pt x="2" y="48"/>
                    </a:lnTo>
                    <a:lnTo>
                      <a:pt x="0" y="33"/>
                    </a:lnTo>
                    <a:lnTo>
                      <a:pt x="6" y="21"/>
                    </a:lnTo>
                    <a:lnTo>
                      <a:pt x="17" y="10"/>
                    </a:lnTo>
                    <a:lnTo>
                      <a:pt x="33" y="3"/>
                    </a:lnTo>
                    <a:lnTo>
                      <a:pt x="52" y="1"/>
                    </a:lnTo>
                    <a:lnTo>
                      <a:pt x="71" y="5"/>
                    </a:lnTo>
                    <a:lnTo>
                      <a:pt x="90" y="15"/>
                    </a:lnTo>
                    <a:lnTo>
                      <a:pt x="105" y="22"/>
                    </a:lnTo>
                    <a:lnTo>
                      <a:pt x="123" y="24"/>
                    </a:lnTo>
                    <a:lnTo>
                      <a:pt x="142" y="22"/>
                    </a:lnTo>
                    <a:lnTo>
                      <a:pt x="160" y="17"/>
                    </a:lnTo>
                    <a:lnTo>
                      <a:pt x="177" y="12"/>
                    </a:lnTo>
                    <a:lnTo>
                      <a:pt x="191" y="6"/>
                    </a:lnTo>
                    <a:lnTo>
                      <a:pt x="200" y="2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7" name="Freeform 61"/>
              <p:cNvSpPr>
                <a:spLocks/>
              </p:cNvSpPr>
              <p:nvPr/>
            </p:nvSpPr>
            <p:spPr bwMode="auto">
              <a:xfrm>
                <a:off x="2996" y="2482"/>
                <a:ext cx="42" cy="104"/>
              </a:xfrm>
              <a:custGeom>
                <a:avLst/>
                <a:gdLst>
                  <a:gd name="T0" fmla="*/ 1 w 84"/>
                  <a:gd name="T1" fmla="*/ 0 h 208"/>
                  <a:gd name="T2" fmla="*/ 1 w 84"/>
                  <a:gd name="T3" fmla="*/ 1 h 208"/>
                  <a:gd name="T4" fmla="*/ 1 w 84"/>
                  <a:gd name="T5" fmla="*/ 1 h 208"/>
                  <a:gd name="T6" fmla="*/ 1 w 84"/>
                  <a:gd name="T7" fmla="*/ 1 h 208"/>
                  <a:gd name="T8" fmla="*/ 1 w 84"/>
                  <a:gd name="T9" fmla="*/ 1 h 208"/>
                  <a:gd name="T10" fmla="*/ 1 w 84"/>
                  <a:gd name="T11" fmla="*/ 1 h 208"/>
                  <a:gd name="T12" fmla="*/ 1 w 84"/>
                  <a:gd name="T13" fmla="*/ 1 h 208"/>
                  <a:gd name="T14" fmla="*/ 1 w 84"/>
                  <a:gd name="T15" fmla="*/ 1 h 208"/>
                  <a:gd name="T16" fmla="*/ 1 w 84"/>
                  <a:gd name="T17" fmla="*/ 1 h 208"/>
                  <a:gd name="T18" fmla="*/ 1 w 84"/>
                  <a:gd name="T19" fmla="*/ 1 h 208"/>
                  <a:gd name="T20" fmla="*/ 1 w 84"/>
                  <a:gd name="T21" fmla="*/ 1 h 208"/>
                  <a:gd name="T22" fmla="*/ 1 w 84"/>
                  <a:gd name="T23" fmla="*/ 1 h 208"/>
                  <a:gd name="T24" fmla="*/ 1 w 84"/>
                  <a:gd name="T25" fmla="*/ 1 h 208"/>
                  <a:gd name="T26" fmla="*/ 0 w 84"/>
                  <a:gd name="T27" fmla="*/ 1 h 208"/>
                  <a:gd name="T28" fmla="*/ 1 w 84"/>
                  <a:gd name="T29" fmla="*/ 1 h 208"/>
                  <a:gd name="T30" fmla="*/ 1 w 84"/>
                  <a:gd name="T31" fmla="*/ 1 h 208"/>
                  <a:gd name="T32" fmla="*/ 1 w 84"/>
                  <a:gd name="T33" fmla="*/ 1 h 208"/>
                  <a:gd name="T34" fmla="*/ 1 w 84"/>
                  <a:gd name="T35" fmla="*/ 1 h 208"/>
                  <a:gd name="T36" fmla="*/ 1 w 84"/>
                  <a:gd name="T37" fmla="*/ 1 h 208"/>
                  <a:gd name="T38" fmla="*/ 1 w 84"/>
                  <a:gd name="T39" fmla="*/ 1 h 208"/>
                  <a:gd name="T40" fmla="*/ 1 w 84"/>
                  <a:gd name="T41" fmla="*/ 0 h 2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4"/>
                  <a:gd name="T64" fmla="*/ 0 h 208"/>
                  <a:gd name="T65" fmla="*/ 84 w 84"/>
                  <a:gd name="T66" fmla="*/ 208 h 20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4" h="208">
                    <a:moveTo>
                      <a:pt x="24" y="0"/>
                    </a:moveTo>
                    <a:lnTo>
                      <a:pt x="42" y="21"/>
                    </a:lnTo>
                    <a:lnTo>
                      <a:pt x="59" y="45"/>
                    </a:lnTo>
                    <a:lnTo>
                      <a:pt x="71" y="73"/>
                    </a:lnTo>
                    <a:lnTo>
                      <a:pt x="79" y="100"/>
                    </a:lnTo>
                    <a:lnTo>
                      <a:pt x="84" y="128"/>
                    </a:lnTo>
                    <a:lnTo>
                      <a:pt x="82" y="155"/>
                    </a:lnTo>
                    <a:lnTo>
                      <a:pt x="74" y="178"/>
                    </a:lnTo>
                    <a:lnTo>
                      <a:pt x="57" y="197"/>
                    </a:lnTo>
                    <a:lnTo>
                      <a:pt x="40" y="208"/>
                    </a:lnTo>
                    <a:lnTo>
                      <a:pt x="25" y="208"/>
                    </a:lnTo>
                    <a:lnTo>
                      <a:pt x="12" y="201"/>
                    </a:lnTo>
                    <a:lnTo>
                      <a:pt x="4" y="187"/>
                    </a:lnTo>
                    <a:lnTo>
                      <a:pt x="0" y="170"/>
                    </a:lnTo>
                    <a:lnTo>
                      <a:pt x="1" y="151"/>
                    </a:lnTo>
                    <a:lnTo>
                      <a:pt x="7" y="133"/>
                    </a:lnTo>
                    <a:lnTo>
                      <a:pt x="19" y="115"/>
                    </a:lnTo>
                    <a:lnTo>
                      <a:pt x="34" y="84"/>
                    </a:lnTo>
                    <a:lnTo>
                      <a:pt x="34" y="46"/>
                    </a:lnTo>
                    <a:lnTo>
                      <a:pt x="27" y="14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8" name="Freeform 62"/>
              <p:cNvSpPr>
                <a:spLocks/>
              </p:cNvSpPr>
              <p:nvPr/>
            </p:nvSpPr>
            <p:spPr bwMode="auto">
              <a:xfrm>
                <a:off x="3013" y="2479"/>
                <a:ext cx="72" cy="84"/>
              </a:xfrm>
              <a:custGeom>
                <a:avLst/>
                <a:gdLst>
                  <a:gd name="T0" fmla="*/ 0 w 144"/>
                  <a:gd name="T1" fmla="*/ 0 h 170"/>
                  <a:gd name="T2" fmla="*/ 1 w 144"/>
                  <a:gd name="T3" fmla="*/ 0 h 170"/>
                  <a:gd name="T4" fmla="*/ 1 w 144"/>
                  <a:gd name="T5" fmla="*/ 0 h 170"/>
                  <a:gd name="T6" fmla="*/ 1 w 144"/>
                  <a:gd name="T7" fmla="*/ 0 h 170"/>
                  <a:gd name="T8" fmla="*/ 1 w 144"/>
                  <a:gd name="T9" fmla="*/ 0 h 170"/>
                  <a:gd name="T10" fmla="*/ 1 w 144"/>
                  <a:gd name="T11" fmla="*/ 0 h 170"/>
                  <a:gd name="T12" fmla="*/ 1 w 144"/>
                  <a:gd name="T13" fmla="*/ 0 h 170"/>
                  <a:gd name="T14" fmla="*/ 1 w 144"/>
                  <a:gd name="T15" fmla="*/ 0 h 170"/>
                  <a:gd name="T16" fmla="*/ 1 w 144"/>
                  <a:gd name="T17" fmla="*/ 0 h 170"/>
                  <a:gd name="T18" fmla="*/ 1 w 144"/>
                  <a:gd name="T19" fmla="*/ 0 h 170"/>
                  <a:gd name="T20" fmla="*/ 1 w 144"/>
                  <a:gd name="T21" fmla="*/ 0 h 170"/>
                  <a:gd name="T22" fmla="*/ 1 w 144"/>
                  <a:gd name="T23" fmla="*/ 0 h 170"/>
                  <a:gd name="T24" fmla="*/ 1 w 144"/>
                  <a:gd name="T25" fmla="*/ 0 h 170"/>
                  <a:gd name="T26" fmla="*/ 1 w 144"/>
                  <a:gd name="T27" fmla="*/ 0 h 170"/>
                  <a:gd name="T28" fmla="*/ 1 w 144"/>
                  <a:gd name="T29" fmla="*/ 0 h 170"/>
                  <a:gd name="T30" fmla="*/ 1 w 144"/>
                  <a:gd name="T31" fmla="*/ 0 h 170"/>
                  <a:gd name="T32" fmla="*/ 1 w 144"/>
                  <a:gd name="T33" fmla="*/ 0 h 170"/>
                  <a:gd name="T34" fmla="*/ 1 w 144"/>
                  <a:gd name="T35" fmla="*/ 0 h 170"/>
                  <a:gd name="T36" fmla="*/ 1 w 144"/>
                  <a:gd name="T37" fmla="*/ 0 h 170"/>
                  <a:gd name="T38" fmla="*/ 1 w 144"/>
                  <a:gd name="T39" fmla="*/ 0 h 170"/>
                  <a:gd name="T40" fmla="*/ 1 w 144"/>
                  <a:gd name="T41" fmla="*/ 0 h 170"/>
                  <a:gd name="T42" fmla="*/ 1 w 144"/>
                  <a:gd name="T43" fmla="*/ 0 h 170"/>
                  <a:gd name="T44" fmla="*/ 1 w 144"/>
                  <a:gd name="T45" fmla="*/ 0 h 170"/>
                  <a:gd name="T46" fmla="*/ 1 w 144"/>
                  <a:gd name="T47" fmla="*/ 0 h 170"/>
                  <a:gd name="T48" fmla="*/ 0 w 144"/>
                  <a:gd name="T49" fmla="*/ 0 h 17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70"/>
                  <a:gd name="T77" fmla="*/ 144 w 144"/>
                  <a:gd name="T78" fmla="*/ 170 h 17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70">
                    <a:moveTo>
                      <a:pt x="0" y="0"/>
                    </a:moveTo>
                    <a:lnTo>
                      <a:pt x="27" y="7"/>
                    </a:lnTo>
                    <a:lnTo>
                      <a:pt x="54" y="18"/>
                    </a:lnTo>
                    <a:lnTo>
                      <a:pt x="81" y="33"/>
                    </a:lnTo>
                    <a:lnTo>
                      <a:pt x="104" y="50"/>
                    </a:lnTo>
                    <a:lnTo>
                      <a:pt x="123" y="71"/>
                    </a:lnTo>
                    <a:lnTo>
                      <a:pt x="137" y="92"/>
                    </a:lnTo>
                    <a:lnTo>
                      <a:pt x="144" y="117"/>
                    </a:lnTo>
                    <a:lnTo>
                      <a:pt x="142" y="141"/>
                    </a:lnTo>
                    <a:lnTo>
                      <a:pt x="134" y="159"/>
                    </a:lnTo>
                    <a:lnTo>
                      <a:pt x="121" y="168"/>
                    </a:lnTo>
                    <a:lnTo>
                      <a:pt x="107" y="170"/>
                    </a:lnTo>
                    <a:lnTo>
                      <a:pt x="94" y="164"/>
                    </a:lnTo>
                    <a:lnTo>
                      <a:pt x="80" y="152"/>
                    </a:lnTo>
                    <a:lnTo>
                      <a:pt x="69" y="136"/>
                    </a:lnTo>
                    <a:lnTo>
                      <a:pt x="64" y="118"/>
                    </a:lnTo>
                    <a:lnTo>
                      <a:pt x="65" y="97"/>
                    </a:lnTo>
                    <a:lnTo>
                      <a:pt x="65" y="80"/>
                    </a:lnTo>
                    <a:lnTo>
                      <a:pt x="59" y="63"/>
                    </a:lnTo>
                    <a:lnTo>
                      <a:pt x="49" y="46"/>
                    </a:lnTo>
                    <a:lnTo>
                      <a:pt x="36" y="31"/>
                    </a:lnTo>
                    <a:lnTo>
                      <a:pt x="23" y="19"/>
                    </a:lnTo>
                    <a:lnTo>
                      <a:pt x="12" y="10"/>
                    </a:lnTo>
                    <a:lnTo>
                      <a:pt x="4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9" name="Freeform 63"/>
              <p:cNvSpPr>
                <a:spLocks/>
              </p:cNvSpPr>
              <p:nvPr/>
            </p:nvSpPr>
            <p:spPr bwMode="auto">
              <a:xfrm>
                <a:off x="3020" y="2460"/>
                <a:ext cx="99" cy="51"/>
              </a:xfrm>
              <a:custGeom>
                <a:avLst/>
                <a:gdLst>
                  <a:gd name="T0" fmla="*/ 0 w 199"/>
                  <a:gd name="T1" fmla="*/ 0 h 103"/>
                  <a:gd name="T2" fmla="*/ 0 w 199"/>
                  <a:gd name="T3" fmla="*/ 0 h 103"/>
                  <a:gd name="T4" fmla="*/ 0 w 199"/>
                  <a:gd name="T5" fmla="*/ 0 h 103"/>
                  <a:gd name="T6" fmla="*/ 0 w 199"/>
                  <a:gd name="T7" fmla="*/ 0 h 103"/>
                  <a:gd name="T8" fmla="*/ 0 w 199"/>
                  <a:gd name="T9" fmla="*/ 0 h 103"/>
                  <a:gd name="T10" fmla="*/ 0 w 199"/>
                  <a:gd name="T11" fmla="*/ 0 h 103"/>
                  <a:gd name="T12" fmla="*/ 0 w 199"/>
                  <a:gd name="T13" fmla="*/ 0 h 103"/>
                  <a:gd name="T14" fmla="*/ 0 w 199"/>
                  <a:gd name="T15" fmla="*/ 0 h 103"/>
                  <a:gd name="T16" fmla="*/ 0 w 199"/>
                  <a:gd name="T17" fmla="*/ 0 h 103"/>
                  <a:gd name="T18" fmla="*/ 0 w 199"/>
                  <a:gd name="T19" fmla="*/ 0 h 103"/>
                  <a:gd name="T20" fmla="*/ 0 w 199"/>
                  <a:gd name="T21" fmla="*/ 0 h 103"/>
                  <a:gd name="T22" fmla="*/ 0 w 199"/>
                  <a:gd name="T23" fmla="*/ 0 h 103"/>
                  <a:gd name="T24" fmla="*/ 0 w 199"/>
                  <a:gd name="T25" fmla="*/ 0 h 103"/>
                  <a:gd name="T26" fmla="*/ 0 w 199"/>
                  <a:gd name="T27" fmla="*/ 0 h 103"/>
                  <a:gd name="T28" fmla="*/ 0 w 199"/>
                  <a:gd name="T29" fmla="*/ 0 h 103"/>
                  <a:gd name="T30" fmla="*/ 0 w 199"/>
                  <a:gd name="T31" fmla="*/ 0 h 103"/>
                  <a:gd name="T32" fmla="*/ 0 w 199"/>
                  <a:gd name="T33" fmla="*/ 0 h 103"/>
                  <a:gd name="T34" fmla="*/ 0 w 199"/>
                  <a:gd name="T35" fmla="*/ 0 h 103"/>
                  <a:gd name="T36" fmla="*/ 0 w 199"/>
                  <a:gd name="T37" fmla="*/ 0 h 103"/>
                  <a:gd name="T38" fmla="*/ 0 w 199"/>
                  <a:gd name="T39" fmla="*/ 0 h 103"/>
                  <a:gd name="T40" fmla="*/ 0 w 199"/>
                  <a:gd name="T41" fmla="*/ 0 h 103"/>
                  <a:gd name="T42" fmla="*/ 0 w 199"/>
                  <a:gd name="T43" fmla="*/ 0 h 103"/>
                  <a:gd name="T44" fmla="*/ 0 w 199"/>
                  <a:gd name="T45" fmla="*/ 0 h 103"/>
                  <a:gd name="T46" fmla="*/ 0 w 199"/>
                  <a:gd name="T47" fmla="*/ 0 h 103"/>
                  <a:gd name="T48" fmla="*/ 0 w 199"/>
                  <a:gd name="T49" fmla="*/ 0 h 103"/>
                  <a:gd name="T50" fmla="*/ 0 w 199"/>
                  <a:gd name="T51" fmla="*/ 0 h 103"/>
                  <a:gd name="T52" fmla="*/ 0 w 199"/>
                  <a:gd name="T53" fmla="*/ 0 h 103"/>
                  <a:gd name="T54" fmla="*/ 0 w 199"/>
                  <a:gd name="T55" fmla="*/ 0 h 103"/>
                  <a:gd name="T56" fmla="*/ 0 w 199"/>
                  <a:gd name="T57" fmla="*/ 0 h 103"/>
                  <a:gd name="T58" fmla="*/ 0 w 199"/>
                  <a:gd name="T59" fmla="*/ 0 h 103"/>
                  <a:gd name="T60" fmla="*/ 0 w 199"/>
                  <a:gd name="T61" fmla="*/ 0 h 103"/>
                  <a:gd name="T62" fmla="*/ 0 w 199"/>
                  <a:gd name="T63" fmla="*/ 0 h 103"/>
                  <a:gd name="T64" fmla="*/ 0 w 199"/>
                  <a:gd name="T65" fmla="*/ 0 h 10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99"/>
                  <a:gd name="T100" fmla="*/ 0 h 103"/>
                  <a:gd name="T101" fmla="*/ 199 w 199"/>
                  <a:gd name="T102" fmla="*/ 103 h 10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99" h="103">
                    <a:moveTo>
                      <a:pt x="0" y="18"/>
                    </a:moveTo>
                    <a:lnTo>
                      <a:pt x="13" y="13"/>
                    </a:lnTo>
                    <a:lnTo>
                      <a:pt x="27" y="8"/>
                    </a:lnTo>
                    <a:lnTo>
                      <a:pt x="40" y="5"/>
                    </a:lnTo>
                    <a:lnTo>
                      <a:pt x="54" y="3"/>
                    </a:lnTo>
                    <a:lnTo>
                      <a:pt x="69" y="0"/>
                    </a:lnTo>
                    <a:lnTo>
                      <a:pt x="84" y="0"/>
                    </a:lnTo>
                    <a:lnTo>
                      <a:pt x="99" y="0"/>
                    </a:lnTo>
                    <a:lnTo>
                      <a:pt x="114" y="1"/>
                    </a:lnTo>
                    <a:lnTo>
                      <a:pt x="128" y="4"/>
                    </a:lnTo>
                    <a:lnTo>
                      <a:pt x="141" y="8"/>
                    </a:lnTo>
                    <a:lnTo>
                      <a:pt x="153" y="13"/>
                    </a:lnTo>
                    <a:lnTo>
                      <a:pt x="165" y="19"/>
                    </a:lnTo>
                    <a:lnTo>
                      <a:pt x="175" y="27"/>
                    </a:lnTo>
                    <a:lnTo>
                      <a:pt x="183" y="35"/>
                    </a:lnTo>
                    <a:lnTo>
                      <a:pt x="190" y="45"/>
                    </a:lnTo>
                    <a:lnTo>
                      <a:pt x="196" y="57"/>
                    </a:lnTo>
                    <a:lnTo>
                      <a:pt x="199" y="76"/>
                    </a:lnTo>
                    <a:lnTo>
                      <a:pt x="194" y="91"/>
                    </a:lnTo>
                    <a:lnTo>
                      <a:pt x="182" y="99"/>
                    </a:lnTo>
                    <a:lnTo>
                      <a:pt x="167" y="103"/>
                    </a:lnTo>
                    <a:lnTo>
                      <a:pt x="150" y="101"/>
                    </a:lnTo>
                    <a:lnTo>
                      <a:pt x="132" y="92"/>
                    </a:lnTo>
                    <a:lnTo>
                      <a:pt x="118" y="80"/>
                    </a:lnTo>
                    <a:lnTo>
                      <a:pt x="106" y="63"/>
                    </a:lnTo>
                    <a:lnTo>
                      <a:pt x="97" y="49"/>
                    </a:lnTo>
                    <a:lnTo>
                      <a:pt x="82" y="37"/>
                    </a:lnTo>
                    <a:lnTo>
                      <a:pt x="65" y="29"/>
                    </a:lnTo>
                    <a:lnTo>
                      <a:pt x="46" y="25"/>
                    </a:lnTo>
                    <a:lnTo>
                      <a:pt x="29" y="21"/>
                    </a:lnTo>
                    <a:lnTo>
                      <a:pt x="14" y="19"/>
                    </a:lnTo>
                    <a:lnTo>
                      <a:pt x="4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0" name="Freeform 64"/>
              <p:cNvSpPr>
                <a:spLocks/>
              </p:cNvSpPr>
              <p:nvPr/>
            </p:nvSpPr>
            <p:spPr bwMode="auto">
              <a:xfrm>
                <a:off x="3093" y="3326"/>
                <a:ext cx="53" cy="98"/>
              </a:xfrm>
              <a:custGeom>
                <a:avLst/>
                <a:gdLst>
                  <a:gd name="T0" fmla="*/ 0 w 107"/>
                  <a:gd name="T1" fmla="*/ 0 h 195"/>
                  <a:gd name="T2" fmla="*/ 0 w 107"/>
                  <a:gd name="T3" fmla="*/ 1 h 195"/>
                  <a:gd name="T4" fmla="*/ 0 w 107"/>
                  <a:gd name="T5" fmla="*/ 1 h 195"/>
                  <a:gd name="T6" fmla="*/ 0 w 107"/>
                  <a:gd name="T7" fmla="*/ 1 h 195"/>
                  <a:gd name="T8" fmla="*/ 0 w 107"/>
                  <a:gd name="T9" fmla="*/ 1 h 195"/>
                  <a:gd name="T10" fmla="*/ 0 w 107"/>
                  <a:gd name="T11" fmla="*/ 1 h 195"/>
                  <a:gd name="T12" fmla="*/ 0 w 107"/>
                  <a:gd name="T13" fmla="*/ 1 h 195"/>
                  <a:gd name="T14" fmla="*/ 0 w 107"/>
                  <a:gd name="T15" fmla="*/ 1 h 195"/>
                  <a:gd name="T16" fmla="*/ 0 w 107"/>
                  <a:gd name="T17" fmla="*/ 1 h 195"/>
                  <a:gd name="T18" fmla="*/ 0 w 107"/>
                  <a:gd name="T19" fmla="*/ 1 h 195"/>
                  <a:gd name="T20" fmla="*/ 0 w 107"/>
                  <a:gd name="T21" fmla="*/ 1 h 195"/>
                  <a:gd name="T22" fmla="*/ 0 w 107"/>
                  <a:gd name="T23" fmla="*/ 1 h 195"/>
                  <a:gd name="T24" fmla="*/ 0 w 107"/>
                  <a:gd name="T25" fmla="*/ 1 h 195"/>
                  <a:gd name="T26" fmla="*/ 0 w 107"/>
                  <a:gd name="T27" fmla="*/ 1 h 195"/>
                  <a:gd name="T28" fmla="*/ 0 w 107"/>
                  <a:gd name="T29" fmla="*/ 1 h 195"/>
                  <a:gd name="T30" fmla="*/ 0 w 107"/>
                  <a:gd name="T31" fmla="*/ 1 h 195"/>
                  <a:gd name="T32" fmla="*/ 0 w 107"/>
                  <a:gd name="T33" fmla="*/ 1 h 195"/>
                  <a:gd name="T34" fmla="*/ 0 w 107"/>
                  <a:gd name="T35" fmla="*/ 1 h 195"/>
                  <a:gd name="T36" fmla="*/ 0 w 107"/>
                  <a:gd name="T37" fmla="*/ 1 h 195"/>
                  <a:gd name="T38" fmla="*/ 0 w 107"/>
                  <a:gd name="T39" fmla="*/ 1 h 195"/>
                  <a:gd name="T40" fmla="*/ 0 w 107"/>
                  <a:gd name="T41" fmla="*/ 1 h 195"/>
                  <a:gd name="T42" fmla="*/ 0 w 107"/>
                  <a:gd name="T43" fmla="*/ 1 h 195"/>
                  <a:gd name="T44" fmla="*/ 0 w 107"/>
                  <a:gd name="T45" fmla="*/ 1 h 195"/>
                  <a:gd name="T46" fmla="*/ 0 w 107"/>
                  <a:gd name="T47" fmla="*/ 1 h 195"/>
                  <a:gd name="T48" fmla="*/ 0 w 107"/>
                  <a:gd name="T49" fmla="*/ 0 h 1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7"/>
                  <a:gd name="T76" fmla="*/ 0 h 195"/>
                  <a:gd name="T77" fmla="*/ 107 w 107"/>
                  <a:gd name="T78" fmla="*/ 195 h 1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7" h="195">
                    <a:moveTo>
                      <a:pt x="95" y="0"/>
                    </a:moveTo>
                    <a:lnTo>
                      <a:pt x="103" y="26"/>
                    </a:lnTo>
                    <a:lnTo>
                      <a:pt x="107" y="55"/>
                    </a:lnTo>
                    <a:lnTo>
                      <a:pt x="107" y="85"/>
                    </a:lnTo>
                    <a:lnTo>
                      <a:pt x="104" y="114"/>
                    </a:lnTo>
                    <a:lnTo>
                      <a:pt x="96" y="141"/>
                    </a:lnTo>
                    <a:lnTo>
                      <a:pt x="83" y="164"/>
                    </a:lnTo>
                    <a:lnTo>
                      <a:pt x="66" y="183"/>
                    </a:lnTo>
                    <a:lnTo>
                      <a:pt x="44" y="193"/>
                    </a:lnTo>
                    <a:lnTo>
                      <a:pt x="24" y="195"/>
                    </a:lnTo>
                    <a:lnTo>
                      <a:pt x="10" y="190"/>
                    </a:lnTo>
                    <a:lnTo>
                      <a:pt x="3" y="177"/>
                    </a:lnTo>
                    <a:lnTo>
                      <a:pt x="0" y="162"/>
                    </a:lnTo>
                    <a:lnTo>
                      <a:pt x="3" y="145"/>
                    </a:lnTo>
                    <a:lnTo>
                      <a:pt x="12" y="127"/>
                    </a:lnTo>
                    <a:lnTo>
                      <a:pt x="24" y="114"/>
                    </a:lnTo>
                    <a:lnTo>
                      <a:pt x="43" y="103"/>
                    </a:lnTo>
                    <a:lnTo>
                      <a:pt x="58" y="94"/>
                    </a:lnTo>
                    <a:lnTo>
                      <a:pt x="69" y="80"/>
                    </a:lnTo>
                    <a:lnTo>
                      <a:pt x="79" y="64"/>
                    </a:lnTo>
                    <a:lnTo>
                      <a:pt x="86" y="46"/>
                    </a:lnTo>
                    <a:lnTo>
                      <a:pt x="90" y="28"/>
                    </a:lnTo>
                    <a:lnTo>
                      <a:pt x="92" y="13"/>
                    </a:lnTo>
                    <a:lnTo>
                      <a:pt x="95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1" name="Freeform 65"/>
              <p:cNvSpPr>
                <a:spLocks/>
              </p:cNvSpPr>
              <p:nvPr/>
            </p:nvSpPr>
            <p:spPr bwMode="auto">
              <a:xfrm>
                <a:off x="3043" y="3323"/>
                <a:ext cx="91" cy="63"/>
              </a:xfrm>
              <a:custGeom>
                <a:avLst/>
                <a:gdLst>
                  <a:gd name="T0" fmla="*/ 0 w 183"/>
                  <a:gd name="T1" fmla="*/ 0 h 126"/>
                  <a:gd name="T2" fmla="*/ 0 w 183"/>
                  <a:gd name="T3" fmla="*/ 1 h 126"/>
                  <a:gd name="T4" fmla="*/ 0 w 183"/>
                  <a:gd name="T5" fmla="*/ 1 h 126"/>
                  <a:gd name="T6" fmla="*/ 0 w 183"/>
                  <a:gd name="T7" fmla="*/ 1 h 126"/>
                  <a:gd name="T8" fmla="*/ 0 w 183"/>
                  <a:gd name="T9" fmla="*/ 1 h 126"/>
                  <a:gd name="T10" fmla="*/ 0 w 183"/>
                  <a:gd name="T11" fmla="*/ 1 h 126"/>
                  <a:gd name="T12" fmla="*/ 0 w 183"/>
                  <a:gd name="T13" fmla="*/ 1 h 126"/>
                  <a:gd name="T14" fmla="*/ 0 w 183"/>
                  <a:gd name="T15" fmla="*/ 1 h 126"/>
                  <a:gd name="T16" fmla="*/ 0 w 183"/>
                  <a:gd name="T17" fmla="*/ 1 h 126"/>
                  <a:gd name="T18" fmla="*/ 0 w 183"/>
                  <a:gd name="T19" fmla="*/ 1 h 126"/>
                  <a:gd name="T20" fmla="*/ 0 w 183"/>
                  <a:gd name="T21" fmla="*/ 1 h 126"/>
                  <a:gd name="T22" fmla="*/ 0 w 183"/>
                  <a:gd name="T23" fmla="*/ 1 h 126"/>
                  <a:gd name="T24" fmla="*/ 0 w 183"/>
                  <a:gd name="T25" fmla="*/ 1 h 126"/>
                  <a:gd name="T26" fmla="*/ 0 w 183"/>
                  <a:gd name="T27" fmla="*/ 1 h 126"/>
                  <a:gd name="T28" fmla="*/ 0 w 183"/>
                  <a:gd name="T29" fmla="*/ 1 h 126"/>
                  <a:gd name="T30" fmla="*/ 0 w 183"/>
                  <a:gd name="T31" fmla="*/ 1 h 126"/>
                  <a:gd name="T32" fmla="*/ 0 w 183"/>
                  <a:gd name="T33" fmla="*/ 1 h 126"/>
                  <a:gd name="T34" fmla="*/ 0 w 183"/>
                  <a:gd name="T35" fmla="*/ 1 h 126"/>
                  <a:gd name="T36" fmla="*/ 0 w 183"/>
                  <a:gd name="T37" fmla="*/ 1 h 126"/>
                  <a:gd name="T38" fmla="*/ 0 w 183"/>
                  <a:gd name="T39" fmla="*/ 1 h 126"/>
                  <a:gd name="T40" fmla="*/ 0 w 183"/>
                  <a:gd name="T41" fmla="*/ 1 h 126"/>
                  <a:gd name="T42" fmla="*/ 0 w 183"/>
                  <a:gd name="T43" fmla="*/ 1 h 126"/>
                  <a:gd name="T44" fmla="*/ 0 w 183"/>
                  <a:gd name="T45" fmla="*/ 1 h 126"/>
                  <a:gd name="T46" fmla="*/ 0 w 183"/>
                  <a:gd name="T47" fmla="*/ 1 h 126"/>
                  <a:gd name="T48" fmla="*/ 0 w 183"/>
                  <a:gd name="T49" fmla="*/ 0 h 12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3"/>
                  <a:gd name="T76" fmla="*/ 0 h 126"/>
                  <a:gd name="T77" fmla="*/ 183 w 183"/>
                  <a:gd name="T78" fmla="*/ 126 h 12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3" h="126">
                    <a:moveTo>
                      <a:pt x="183" y="0"/>
                    </a:moveTo>
                    <a:lnTo>
                      <a:pt x="173" y="25"/>
                    </a:lnTo>
                    <a:lnTo>
                      <a:pt x="159" y="51"/>
                    </a:lnTo>
                    <a:lnTo>
                      <a:pt x="141" y="74"/>
                    </a:lnTo>
                    <a:lnTo>
                      <a:pt x="120" y="94"/>
                    </a:lnTo>
                    <a:lnTo>
                      <a:pt x="97" y="111"/>
                    </a:lnTo>
                    <a:lnTo>
                      <a:pt x="73" y="122"/>
                    </a:lnTo>
                    <a:lnTo>
                      <a:pt x="48" y="126"/>
                    </a:lnTo>
                    <a:lnTo>
                      <a:pt x="24" y="120"/>
                    </a:lnTo>
                    <a:lnTo>
                      <a:pt x="7" y="109"/>
                    </a:lnTo>
                    <a:lnTo>
                      <a:pt x="0" y="96"/>
                    </a:lnTo>
                    <a:lnTo>
                      <a:pt x="1" y="82"/>
                    </a:lnTo>
                    <a:lnTo>
                      <a:pt x="8" y="69"/>
                    </a:lnTo>
                    <a:lnTo>
                      <a:pt x="22" y="58"/>
                    </a:lnTo>
                    <a:lnTo>
                      <a:pt x="39" y="50"/>
                    </a:lnTo>
                    <a:lnTo>
                      <a:pt x="58" y="46"/>
                    </a:lnTo>
                    <a:lnTo>
                      <a:pt x="78" y="50"/>
                    </a:lnTo>
                    <a:lnTo>
                      <a:pt x="96" y="52"/>
                    </a:lnTo>
                    <a:lnTo>
                      <a:pt x="113" y="48"/>
                    </a:lnTo>
                    <a:lnTo>
                      <a:pt x="130" y="40"/>
                    </a:lnTo>
                    <a:lnTo>
                      <a:pt x="148" y="30"/>
                    </a:lnTo>
                    <a:lnTo>
                      <a:pt x="161" y="20"/>
                    </a:lnTo>
                    <a:lnTo>
                      <a:pt x="173" y="10"/>
                    </a:lnTo>
                    <a:lnTo>
                      <a:pt x="181" y="2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2" name="Freeform 66"/>
              <p:cNvSpPr>
                <a:spLocks/>
              </p:cNvSpPr>
              <p:nvPr/>
            </p:nvSpPr>
            <p:spPr bwMode="auto">
              <a:xfrm>
                <a:off x="3143" y="3325"/>
                <a:ext cx="52" cy="98"/>
              </a:xfrm>
              <a:custGeom>
                <a:avLst/>
                <a:gdLst>
                  <a:gd name="T0" fmla="*/ 0 w 102"/>
                  <a:gd name="T1" fmla="*/ 0 h 197"/>
                  <a:gd name="T2" fmla="*/ 1 w 102"/>
                  <a:gd name="T3" fmla="*/ 0 h 197"/>
                  <a:gd name="T4" fmla="*/ 1 w 102"/>
                  <a:gd name="T5" fmla="*/ 0 h 197"/>
                  <a:gd name="T6" fmla="*/ 1 w 102"/>
                  <a:gd name="T7" fmla="*/ 0 h 197"/>
                  <a:gd name="T8" fmla="*/ 1 w 102"/>
                  <a:gd name="T9" fmla="*/ 0 h 197"/>
                  <a:gd name="T10" fmla="*/ 1 w 102"/>
                  <a:gd name="T11" fmla="*/ 0 h 197"/>
                  <a:gd name="T12" fmla="*/ 1 w 102"/>
                  <a:gd name="T13" fmla="*/ 0 h 197"/>
                  <a:gd name="T14" fmla="*/ 1 w 102"/>
                  <a:gd name="T15" fmla="*/ 0 h 197"/>
                  <a:gd name="T16" fmla="*/ 1 w 102"/>
                  <a:gd name="T17" fmla="*/ 0 h 197"/>
                  <a:gd name="T18" fmla="*/ 1 w 102"/>
                  <a:gd name="T19" fmla="*/ 0 h 197"/>
                  <a:gd name="T20" fmla="*/ 1 w 102"/>
                  <a:gd name="T21" fmla="*/ 0 h 197"/>
                  <a:gd name="T22" fmla="*/ 1 w 102"/>
                  <a:gd name="T23" fmla="*/ 0 h 197"/>
                  <a:gd name="T24" fmla="*/ 1 w 102"/>
                  <a:gd name="T25" fmla="*/ 0 h 197"/>
                  <a:gd name="T26" fmla="*/ 1 w 102"/>
                  <a:gd name="T27" fmla="*/ 0 h 197"/>
                  <a:gd name="T28" fmla="*/ 1 w 102"/>
                  <a:gd name="T29" fmla="*/ 0 h 197"/>
                  <a:gd name="T30" fmla="*/ 1 w 102"/>
                  <a:gd name="T31" fmla="*/ 0 h 197"/>
                  <a:gd name="T32" fmla="*/ 1 w 102"/>
                  <a:gd name="T33" fmla="*/ 0 h 197"/>
                  <a:gd name="T34" fmla="*/ 1 w 102"/>
                  <a:gd name="T35" fmla="*/ 0 h 197"/>
                  <a:gd name="T36" fmla="*/ 1 w 102"/>
                  <a:gd name="T37" fmla="*/ 0 h 197"/>
                  <a:gd name="T38" fmla="*/ 1 w 102"/>
                  <a:gd name="T39" fmla="*/ 0 h 197"/>
                  <a:gd name="T40" fmla="*/ 1 w 102"/>
                  <a:gd name="T41" fmla="*/ 0 h 197"/>
                  <a:gd name="T42" fmla="*/ 1 w 102"/>
                  <a:gd name="T43" fmla="*/ 0 h 197"/>
                  <a:gd name="T44" fmla="*/ 1 w 102"/>
                  <a:gd name="T45" fmla="*/ 0 h 197"/>
                  <a:gd name="T46" fmla="*/ 1 w 102"/>
                  <a:gd name="T47" fmla="*/ 0 h 197"/>
                  <a:gd name="T48" fmla="*/ 0 w 102"/>
                  <a:gd name="T49" fmla="*/ 0 h 19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2"/>
                  <a:gd name="T76" fmla="*/ 0 h 197"/>
                  <a:gd name="T77" fmla="*/ 102 w 102"/>
                  <a:gd name="T78" fmla="*/ 197 h 19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2" h="197">
                    <a:moveTo>
                      <a:pt x="0" y="0"/>
                    </a:moveTo>
                    <a:lnTo>
                      <a:pt x="23" y="14"/>
                    </a:lnTo>
                    <a:lnTo>
                      <a:pt x="46" y="33"/>
                    </a:lnTo>
                    <a:lnTo>
                      <a:pt x="66" y="54"/>
                    </a:lnTo>
                    <a:lnTo>
                      <a:pt x="83" y="77"/>
                    </a:lnTo>
                    <a:lnTo>
                      <a:pt x="95" y="103"/>
                    </a:lnTo>
                    <a:lnTo>
                      <a:pt x="102" y="128"/>
                    </a:lnTo>
                    <a:lnTo>
                      <a:pt x="102" y="153"/>
                    </a:lnTo>
                    <a:lnTo>
                      <a:pt x="93" y="177"/>
                    </a:lnTo>
                    <a:lnTo>
                      <a:pt x="79" y="191"/>
                    </a:lnTo>
                    <a:lnTo>
                      <a:pt x="65" y="197"/>
                    </a:lnTo>
                    <a:lnTo>
                      <a:pt x="51" y="194"/>
                    </a:lnTo>
                    <a:lnTo>
                      <a:pt x="39" y="183"/>
                    </a:lnTo>
                    <a:lnTo>
                      <a:pt x="30" y="170"/>
                    </a:lnTo>
                    <a:lnTo>
                      <a:pt x="25" y="151"/>
                    </a:lnTo>
                    <a:lnTo>
                      <a:pt x="25" y="132"/>
                    </a:lnTo>
                    <a:lnTo>
                      <a:pt x="32" y="112"/>
                    </a:lnTo>
                    <a:lnTo>
                      <a:pt x="37" y="96"/>
                    </a:lnTo>
                    <a:lnTo>
                      <a:pt x="35" y="77"/>
                    </a:lnTo>
                    <a:lnTo>
                      <a:pt x="31" y="59"/>
                    </a:lnTo>
                    <a:lnTo>
                      <a:pt x="24" y="41"/>
                    </a:lnTo>
                    <a:lnTo>
                      <a:pt x="16" y="24"/>
                    </a:lnTo>
                    <a:lnTo>
                      <a:pt x="8" y="12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3" name="Freeform 67"/>
              <p:cNvSpPr>
                <a:spLocks/>
              </p:cNvSpPr>
              <p:nvPr/>
            </p:nvSpPr>
            <p:spPr bwMode="auto">
              <a:xfrm>
                <a:off x="3146" y="3319"/>
                <a:ext cx="90" cy="64"/>
              </a:xfrm>
              <a:custGeom>
                <a:avLst/>
                <a:gdLst>
                  <a:gd name="T0" fmla="*/ 0 w 180"/>
                  <a:gd name="T1" fmla="*/ 0 h 129"/>
                  <a:gd name="T2" fmla="*/ 1 w 180"/>
                  <a:gd name="T3" fmla="*/ 0 h 129"/>
                  <a:gd name="T4" fmla="*/ 1 w 180"/>
                  <a:gd name="T5" fmla="*/ 0 h 129"/>
                  <a:gd name="T6" fmla="*/ 1 w 180"/>
                  <a:gd name="T7" fmla="*/ 0 h 129"/>
                  <a:gd name="T8" fmla="*/ 1 w 180"/>
                  <a:gd name="T9" fmla="*/ 0 h 129"/>
                  <a:gd name="T10" fmla="*/ 1 w 180"/>
                  <a:gd name="T11" fmla="*/ 0 h 129"/>
                  <a:gd name="T12" fmla="*/ 1 w 180"/>
                  <a:gd name="T13" fmla="*/ 0 h 129"/>
                  <a:gd name="T14" fmla="*/ 1 w 180"/>
                  <a:gd name="T15" fmla="*/ 0 h 129"/>
                  <a:gd name="T16" fmla="*/ 1 w 180"/>
                  <a:gd name="T17" fmla="*/ 0 h 129"/>
                  <a:gd name="T18" fmla="*/ 1 w 180"/>
                  <a:gd name="T19" fmla="*/ 0 h 129"/>
                  <a:gd name="T20" fmla="*/ 1 w 180"/>
                  <a:gd name="T21" fmla="*/ 0 h 129"/>
                  <a:gd name="T22" fmla="*/ 1 w 180"/>
                  <a:gd name="T23" fmla="*/ 0 h 129"/>
                  <a:gd name="T24" fmla="*/ 1 w 180"/>
                  <a:gd name="T25" fmla="*/ 0 h 129"/>
                  <a:gd name="T26" fmla="*/ 1 w 180"/>
                  <a:gd name="T27" fmla="*/ 0 h 129"/>
                  <a:gd name="T28" fmla="*/ 1 w 180"/>
                  <a:gd name="T29" fmla="*/ 0 h 129"/>
                  <a:gd name="T30" fmla="*/ 1 w 180"/>
                  <a:gd name="T31" fmla="*/ 0 h 129"/>
                  <a:gd name="T32" fmla="*/ 1 w 180"/>
                  <a:gd name="T33" fmla="*/ 0 h 129"/>
                  <a:gd name="T34" fmla="*/ 1 w 180"/>
                  <a:gd name="T35" fmla="*/ 0 h 129"/>
                  <a:gd name="T36" fmla="*/ 1 w 180"/>
                  <a:gd name="T37" fmla="*/ 0 h 129"/>
                  <a:gd name="T38" fmla="*/ 1 w 180"/>
                  <a:gd name="T39" fmla="*/ 0 h 129"/>
                  <a:gd name="T40" fmla="*/ 1 w 180"/>
                  <a:gd name="T41" fmla="*/ 0 h 129"/>
                  <a:gd name="T42" fmla="*/ 1 w 180"/>
                  <a:gd name="T43" fmla="*/ 0 h 129"/>
                  <a:gd name="T44" fmla="*/ 1 w 180"/>
                  <a:gd name="T45" fmla="*/ 0 h 129"/>
                  <a:gd name="T46" fmla="*/ 1 w 180"/>
                  <a:gd name="T47" fmla="*/ 0 h 129"/>
                  <a:gd name="T48" fmla="*/ 0 w 180"/>
                  <a:gd name="T49" fmla="*/ 0 h 12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0"/>
                  <a:gd name="T76" fmla="*/ 0 h 129"/>
                  <a:gd name="T77" fmla="*/ 180 w 180"/>
                  <a:gd name="T78" fmla="*/ 129 h 12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0" h="129">
                    <a:moveTo>
                      <a:pt x="0" y="2"/>
                    </a:moveTo>
                    <a:lnTo>
                      <a:pt x="28" y="0"/>
                    </a:lnTo>
                    <a:lnTo>
                      <a:pt x="57" y="1"/>
                    </a:lnTo>
                    <a:lnTo>
                      <a:pt x="87" y="7"/>
                    </a:lnTo>
                    <a:lnTo>
                      <a:pt x="114" y="16"/>
                    </a:lnTo>
                    <a:lnTo>
                      <a:pt x="140" y="30"/>
                    </a:lnTo>
                    <a:lnTo>
                      <a:pt x="159" y="46"/>
                    </a:lnTo>
                    <a:lnTo>
                      <a:pt x="173" y="67"/>
                    </a:lnTo>
                    <a:lnTo>
                      <a:pt x="180" y="91"/>
                    </a:lnTo>
                    <a:lnTo>
                      <a:pt x="178" y="110"/>
                    </a:lnTo>
                    <a:lnTo>
                      <a:pt x="170" y="123"/>
                    </a:lnTo>
                    <a:lnTo>
                      <a:pt x="156" y="129"/>
                    </a:lnTo>
                    <a:lnTo>
                      <a:pt x="141" y="128"/>
                    </a:lnTo>
                    <a:lnTo>
                      <a:pt x="125" y="121"/>
                    </a:lnTo>
                    <a:lnTo>
                      <a:pt x="110" y="109"/>
                    </a:lnTo>
                    <a:lnTo>
                      <a:pt x="98" y="93"/>
                    </a:lnTo>
                    <a:lnTo>
                      <a:pt x="93" y="73"/>
                    </a:lnTo>
                    <a:lnTo>
                      <a:pt x="87" y="57"/>
                    </a:lnTo>
                    <a:lnTo>
                      <a:pt x="75" y="44"/>
                    </a:lnTo>
                    <a:lnTo>
                      <a:pt x="60" y="31"/>
                    </a:lnTo>
                    <a:lnTo>
                      <a:pt x="44" y="20"/>
                    </a:lnTo>
                    <a:lnTo>
                      <a:pt x="28" y="12"/>
                    </a:lnTo>
                    <a:lnTo>
                      <a:pt x="14" y="7"/>
                    </a:lnTo>
                    <a:lnTo>
                      <a:pt x="4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4" name="Freeform 68"/>
              <p:cNvSpPr>
                <a:spLocks/>
              </p:cNvSpPr>
              <p:nvPr/>
            </p:nvSpPr>
            <p:spPr bwMode="auto">
              <a:xfrm>
                <a:off x="3150" y="3281"/>
                <a:ext cx="103" cy="42"/>
              </a:xfrm>
              <a:custGeom>
                <a:avLst/>
                <a:gdLst>
                  <a:gd name="T0" fmla="*/ 0 w 206"/>
                  <a:gd name="T1" fmla="*/ 0 h 85"/>
                  <a:gd name="T2" fmla="*/ 1 w 206"/>
                  <a:gd name="T3" fmla="*/ 0 h 85"/>
                  <a:gd name="T4" fmla="*/ 1 w 206"/>
                  <a:gd name="T5" fmla="*/ 0 h 85"/>
                  <a:gd name="T6" fmla="*/ 1 w 206"/>
                  <a:gd name="T7" fmla="*/ 0 h 85"/>
                  <a:gd name="T8" fmla="*/ 1 w 206"/>
                  <a:gd name="T9" fmla="*/ 0 h 85"/>
                  <a:gd name="T10" fmla="*/ 1 w 206"/>
                  <a:gd name="T11" fmla="*/ 0 h 85"/>
                  <a:gd name="T12" fmla="*/ 1 w 206"/>
                  <a:gd name="T13" fmla="*/ 0 h 85"/>
                  <a:gd name="T14" fmla="*/ 1 w 206"/>
                  <a:gd name="T15" fmla="*/ 0 h 85"/>
                  <a:gd name="T16" fmla="*/ 1 w 206"/>
                  <a:gd name="T17" fmla="*/ 0 h 85"/>
                  <a:gd name="T18" fmla="*/ 1 w 206"/>
                  <a:gd name="T19" fmla="*/ 0 h 85"/>
                  <a:gd name="T20" fmla="*/ 1 w 206"/>
                  <a:gd name="T21" fmla="*/ 0 h 85"/>
                  <a:gd name="T22" fmla="*/ 1 w 206"/>
                  <a:gd name="T23" fmla="*/ 0 h 85"/>
                  <a:gd name="T24" fmla="*/ 1 w 206"/>
                  <a:gd name="T25" fmla="*/ 0 h 85"/>
                  <a:gd name="T26" fmla="*/ 1 w 206"/>
                  <a:gd name="T27" fmla="*/ 0 h 85"/>
                  <a:gd name="T28" fmla="*/ 1 w 206"/>
                  <a:gd name="T29" fmla="*/ 0 h 85"/>
                  <a:gd name="T30" fmla="*/ 1 w 206"/>
                  <a:gd name="T31" fmla="*/ 0 h 85"/>
                  <a:gd name="T32" fmla="*/ 1 w 206"/>
                  <a:gd name="T33" fmla="*/ 0 h 85"/>
                  <a:gd name="T34" fmla="*/ 1 w 206"/>
                  <a:gd name="T35" fmla="*/ 0 h 85"/>
                  <a:gd name="T36" fmla="*/ 1 w 206"/>
                  <a:gd name="T37" fmla="*/ 0 h 85"/>
                  <a:gd name="T38" fmla="*/ 1 w 206"/>
                  <a:gd name="T39" fmla="*/ 0 h 85"/>
                  <a:gd name="T40" fmla="*/ 1 w 206"/>
                  <a:gd name="T41" fmla="*/ 0 h 85"/>
                  <a:gd name="T42" fmla="*/ 1 w 206"/>
                  <a:gd name="T43" fmla="*/ 0 h 85"/>
                  <a:gd name="T44" fmla="*/ 1 w 206"/>
                  <a:gd name="T45" fmla="*/ 0 h 85"/>
                  <a:gd name="T46" fmla="*/ 1 w 206"/>
                  <a:gd name="T47" fmla="*/ 0 h 85"/>
                  <a:gd name="T48" fmla="*/ 1 w 206"/>
                  <a:gd name="T49" fmla="*/ 0 h 85"/>
                  <a:gd name="T50" fmla="*/ 1 w 206"/>
                  <a:gd name="T51" fmla="*/ 0 h 85"/>
                  <a:gd name="T52" fmla="*/ 1 w 206"/>
                  <a:gd name="T53" fmla="*/ 0 h 85"/>
                  <a:gd name="T54" fmla="*/ 1 w 206"/>
                  <a:gd name="T55" fmla="*/ 0 h 85"/>
                  <a:gd name="T56" fmla="*/ 1 w 206"/>
                  <a:gd name="T57" fmla="*/ 0 h 85"/>
                  <a:gd name="T58" fmla="*/ 1 w 206"/>
                  <a:gd name="T59" fmla="*/ 0 h 85"/>
                  <a:gd name="T60" fmla="*/ 1 w 206"/>
                  <a:gd name="T61" fmla="*/ 0 h 85"/>
                  <a:gd name="T62" fmla="*/ 1 w 206"/>
                  <a:gd name="T63" fmla="*/ 0 h 85"/>
                  <a:gd name="T64" fmla="*/ 0 w 206"/>
                  <a:gd name="T65" fmla="*/ 0 h 8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6"/>
                  <a:gd name="T100" fmla="*/ 0 h 85"/>
                  <a:gd name="T101" fmla="*/ 206 w 206"/>
                  <a:gd name="T102" fmla="*/ 85 h 8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6" h="85">
                    <a:moveTo>
                      <a:pt x="0" y="54"/>
                    </a:moveTo>
                    <a:lnTo>
                      <a:pt x="11" y="45"/>
                    </a:lnTo>
                    <a:lnTo>
                      <a:pt x="22" y="37"/>
                    </a:lnTo>
                    <a:lnTo>
                      <a:pt x="34" y="30"/>
                    </a:lnTo>
                    <a:lnTo>
                      <a:pt x="46" y="23"/>
                    </a:lnTo>
                    <a:lnTo>
                      <a:pt x="60" y="16"/>
                    </a:lnTo>
                    <a:lnTo>
                      <a:pt x="74" y="11"/>
                    </a:lnTo>
                    <a:lnTo>
                      <a:pt x="88" y="7"/>
                    </a:lnTo>
                    <a:lnTo>
                      <a:pt x="103" y="3"/>
                    </a:lnTo>
                    <a:lnTo>
                      <a:pt x="117" y="1"/>
                    </a:lnTo>
                    <a:lnTo>
                      <a:pt x="130" y="0"/>
                    </a:lnTo>
                    <a:lnTo>
                      <a:pt x="143" y="1"/>
                    </a:lnTo>
                    <a:lnTo>
                      <a:pt x="156" y="3"/>
                    </a:lnTo>
                    <a:lnTo>
                      <a:pt x="168" y="7"/>
                    </a:lnTo>
                    <a:lnTo>
                      <a:pt x="179" y="12"/>
                    </a:lnTo>
                    <a:lnTo>
                      <a:pt x="189" y="19"/>
                    </a:lnTo>
                    <a:lnTo>
                      <a:pt x="197" y="29"/>
                    </a:lnTo>
                    <a:lnTo>
                      <a:pt x="206" y="47"/>
                    </a:lnTo>
                    <a:lnTo>
                      <a:pt x="206" y="62"/>
                    </a:lnTo>
                    <a:lnTo>
                      <a:pt x="198" y="73"/>
                    </a:lnTo>
                    <a:lnTo>
                      <a:pt x="185" y="82"/>
                    </a:lnTo>
                    <a:lnTo>
                      <a:pt x="167" y="85"/>
                    </a:lnTo>
                    <a:lnTo>
                      <a:pt x="149" y="84"/>
                    </a:lnTo>
                    <a:lnTo>
                      <a:pt x="132" y="76"/>
                    </a:lnTo>
                    <a:lnTo>
                      <a:pt x="116" y="63"/>
                    </a:lnTo>
                    <a:lnTo>
                      <a:pt x="102" y="53"/>
                    </a:lnTo>
                    <a:lnTo>
                      <a:pt x="84" y="47"/>
                    </a:lnTo>
                    <a:lnTo>
                      <a:pt x="66" y="45"/>
                    </a:lnTo>
                    <a:lnTo>
                      <a:pt x="46" y="46"/>
                    </a:lnTo>
                    <a:lnTo>
                      <a:pt x="29" y="48"/>
                    </a:lnTo>
                    <a:lnTo>
                      <a:pt x="14" y="50"/>
                    </a:lnTo>
                    <a:lnTo>
                      <a:pt x="4" y="53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5" name="Freeform 69"/>
              <p:cNvSpPr>
                <a:spLocks/>
              </p:cNvSpPr>
              <p:nvPr/>
            </p:nvSpPr>
            <p:spPr bwMode="auto">
              <a:xfrm>
                <a:off x="2822" y="3075"/>
                <a:ext cx="74" cy="47"/>
              </a:xfrm>
              <a:custGeom>
                <a:avLst/>
                <a:gdLst>
                  <a:gd name="T0" fmla="*/ 0 w 147"/>
                  <a:gd name="T1" fmla="*/ 0 h 95"/>
                  <a:gd name="T2" fmla="*/ 1 w 147"/>
                  <a:gd name="T3" fmla="*/ 0 h 95"/>
                  <a:gd name="T4" fmla="*/ 1 w 147"/>
                  <a:gd name="T5" fmla="*/ 0 h 95"/>
                  <a:gd name="T6" fmla="*/ 1 w 147"/>
                  <a:gd name="T7" fmla="*/ 0 h 95"/>
                  <a:gd name="T8" fmla="*/ 1 w 147"/>
                  <a:gd name="T9" fmla="*/ 0 h 95"/>
                  <a:gd name="T10" fmla="*/ 1 w 147"/>
                  <a:gd name="T11" fmla="*/ 0 h 95"/>
                  <a:gd name="T12" fmla="*/ 1 w 147"/>
                  <a:gd name="T13" fmla="*/ 0 h 95"/>
                  <a:gd name="T14" fmla="*/ 1 w 147"/>
                  <a:gd name="T15" fmla="*/ 0 h 95"/>
                  <a:gd name="T16" fmla="*/ 1 w 147"/>
                  <a:gd name="T17" fmla="*/ 0 h 95"/>
                  <a:gd name="T18" fmla="*/ 1 w 147"/>
                  <a:gd name="T19" fmla="*/ 0 h 95"/>
                  <a:gd name="T20" fmla="*/ 1 w 147"/>
                  <a:gd name="T21" fmla="*/ 0 h 95"/>
                  <a:gd name="T22" fmla="*/ 1 w 147"/>
                  <a:gd name="T23" fmla="*/ 0 h 95"/>
                  <a:gd name="T24" fmla="*/ 1 w 147"/>
                  <a:gd name="T25" fmla="*/ 0 h 95"/>
                  <a:gd name="T26" fmla="*/ 1 w 147"/>
                  <a:gd name="T27" fmla="*/ 0 h 95"/>
                  <a:gd name="T28" fmla="*/ 1 w 147"/>
                  <a:gd name="T29" fmla="*/ 0 h 95"/>
                  <a:gd name="T30" fmla="*/ 1 w 147"/>
                  <a:gd name="T31" fmla="*/ 0 h 95"/>
                  <a:gd name="T32" fmla="*/ 1 w 147"/>
                  <a:gd name="T33" fmla="*/ 0 h 95"/>
                  <a:gd name="T34" fmla="*/ 1 w 147"/>
                  <a:gd name="T35" fmla="*/ 0 h 95"/>
                  <a:gd name="T36" fmla="*/ 1 w 147"/>
                  <a:gd name="T37" fmla="*/ 0 h 95"/>
                  <a:gd name="T38" fmla="*/ 1 w 147"/>
                  <a:gd name="T39" fmla="*/ 0 h 95"/>
                  <a:gd name="T40" fmla="*/ 1 w 147"/>
                  <a:gd name="T41" fmla="*/ 0 h 95"/>
                  <a:gd name="T42" fmla="*/ 1 w 147"/>
                  <a:gd name="T43" fmla="*/ 0 h 95"/>
                  <a:gd name="T44" fmla="*/ 1 w 147"/>
                  <a:gd name="T45" fmla="*/ 0 h 95"/>
                  <a:gd name="T46" fmla="*/ 1 w 147"/>
                  <a:gd name="T47" fmla="*/ 0 h 95"/>
                  <a:gd name="T48" fmla="*/ 0 w 147"/>
                  <a:gd name="T49" fmla="*/ 0 h 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7"/>
                  <a:gd name="T76" fmla="*/ 0 h 95"/>
                  <a:gd name="T77" fmla="*/ 147 w 147"/>
                  <a:gd name="T78" fmla="*/ 95 h 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7" h="95">
                    <a:moveTo>
                      <a:pt x="0" y="5"/>
                    </a:moveTo>
                    <a:lnTo>
                      <a:pt x="22" y="2"/>
                    </a:lnTo>
                    <a:lnTo>
                      <a:pt x="45" y="0"/>
                    </a:lnTo>
                    <a:lnTo>
                      <a:pt x="68" y="3"/>
                    </a:lnTo>
                    <a:lnTo>
                      <a:pt x="91" y="8"/>
                    </a:lnTo>
                    <a:lnTo>
                      <a:pt x="111" y="17"/>
                    </a:lnTo>
                    <a:lnTo>
                      <a:pt x="128" y="29"/>
                    </a:lnTo>
                    <a:lnTo>
                      <a:pt x="141" y="44"/>
                    </a:lnTo>
                    <a:lnTo>
                      <a:pt x="147" y="63"/>
                    </a:lnTo>
                    <a:lnTo>
                      <a:pt x="146" y="79"/>
                    </a:lnTo>
                    <a:lnTo>
                      <a:pt x="141" y="89"/>
                    </a:lnTo>
                    <a:lnTo>
                      <a:pt x="130" y="94"/>
                    </a:lnTo>
                    <a:lnTo>
                      <a:pt x="119" y="95"/>
                    </a:lnTo>
                    <a:lnTo>
                      <a:pt x="105" y="90"/>
                    </a:lnTo>
                    <a:lnTo>
                      <a:pt x="93" y="82"/>
                    </a:lnTo>
                    <a:lnTo>
                      <a:pt x="83" y="70"/>
                    </a:lnTo>
                    <a:lnTo>
                      <a:pt x="77" y="55"/>
                    </a:lnTo>
                    <a:lnTo>
                      <a:pt x="71" y="43"/>
                    </a:lnTo>
                    <a:lnTo>
                      <a:pt x="62" y="33"/>
                    </a:lnTo>
                    <a:lnTo>
                      <a:pt x="50" y="23"/>
                    </a:lnTo>
                    <a:lnTo>
                      <a:pt x="36" y="17"/>
                    </a:lnTo>
                    <a:lnTo>
                      <a:pt x="22" y="12"/>
                    </a:lnTo>
                    <a:lnTo>
                      <a:pt x="10" y="7"/>
                    </a:lnTo>
                    <a:lnTo>
                      <a:pt x="3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6" name="Freeform 70"/>
              <p:cNvSpPr>
                <a:spLocks/>
              </p:cNvSpPr>
              <p:nvPr/>
            </p:nvSpPr>
            <p:spPr bwMode="auto">
              <a:xfrm>
                <a:off x="2819" y="3081"/>
                <a:ext cx="43" cy="77"/>
              </a:xfrm>
              <a:custGeom>
                <a:avLst/>
                <a:gdLst>
                  <a:gd name="T0" fmla="*/ 0 w 87"/>
                  <a:gd name="T1" fmla="*/ 0 h 154"/>
                  <a:gd name="T2" fmla="*/ 0 w 87"/>
                  <a:gd name="T3" fmla="*/ 1 h 154"/>
                  <a:gd name="T4" fmla="*/ 0 w 87"/>
                  <a:gd name="T5" fmla="*/ 1 h 154"/>
                  <a:gd name="T6" fmla="*/ 0 w 87"/>
                  <a:gd name="T7" fmla="*/ 1 h 154"/>
                  <a:gd name="T8" fmla="*/ 0 w 87"/>
                  <a:gd name="T9" fmla="*/ 1 h 154"/>
                  <a:gd name="T10" fmla="*/ 0 w 87"/>
                  <a:gd name="T11" fmla="*/ 1 h 154"/>
                  <a:gd name="T12" fmla="*/ 0 w 87"/>
                  <a:gd name="T13" fmla="*/ 1 h 154"/>
                  <a:gd name="T14" fmla="*/ 0 w 87"/>
                  <a:gd name="T15" fmla="*/ 1 h 154"/>
                  <a:gd name="T16" fmla="*/ 0 w 87"/>
                  <a:gd name="T17" fmla="*/ 1 h 154"/>
                  <a:gd name="T18" fmla="*/ 0 w 87"/>
                  <a:gd name="T19" fmla="*/ 1 h 154"/>
                  <a:gd name="T20" fmla="*/ 0 w 87"/>
                  <a:gd name="T21" fmla="*/ 1 h 154"/>
                  <a:gd name="T22" fmla="*/ 0 w 87"/>
                  <a:gd name="T23" fmla="*/ 1 h 154"/>
                  <a:gd name="T24" fmla="*/ 0 w 87"/>
                  <a:gd name="T25" fmla="*/ 1 h 154"/>
                  <a:gd name="T26" fmla="*/ 0 w 87"/>
                  <a:gd name="T27" fmla="*/ 1 h 154"/>
                  <a:gd name="T28" fmla="*/ 0 w 87"/>
                  <a:gd name="T29" fmla="*/ 1 h 154"/>
                  <a:gd name="T30" fmla="*/ 0 w 87"/>
                  <a:gd name="T31" fmla="*/ 1 h 154"/>
                  <a:gd name="T32" fmla="*/ 0 w 87"/>
                  <a:gd name="T33" fmla="*/ 1 h 154"/>
                  <a:gd name="T34" fmla="*/ 0 w 87"/>
                  <a:gd name="T35" fmla="*/ 1 h 154"/>
                  <a:gd name="T36" fmla="*/ 0 w 87"/>
                  <a:gd name="T37" fmla="*/ 1 h 154"/>
                  <a:gd name="T38" fmla="*/ 0 w 87"/>
                  <a:gd name="T39" fmla="*/ 1 h 154"/>
                  <a:gd name="T40" fmla="*/ 0 w 87"/>
                  <a:gd name="T41" fmla="*/ 1 h 154"/>
                  <a:gd name="T42" fmla="*/ 0 w 87"/>
                  <a:gd name="T43" fmla="*/ 1 h 154"/>
                  <a:gd name="T44" fmla="*/ 0 w 87"/>
                  <a:gd name="T45" fmla="*/ 1 h 154"/>
                  <a:gd name="T46" fmla="*/ 0 w 87"/>
                  <a:gd name="T47" fmla="*/ 1 h 154"/>
                  <a:gd name="T48" fmla="*/ 0 w 87"/>
                  <a:gd name="T49" fmla="*/ 0 h 1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7"/>
                  <a:gd name="T76" fmla="*/ 0 h 154"/>
                  <a:gd name="T77" fmla="*/ 87 w 87"/>
                  <a:gd name="T78" fmla="*/ 154 h 15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7" h="154">
                    <a:moveTo>
                      <a:pt x="0" y="0"/>
                    </a:moveTo>
                    <a:lnTo>
                      <a:pt x="20" y="10"/>
                    </a:lnTo>
                    <a:lnTo>
                      <a:pt x="38" y="24"/>
                    </a:lnTo>
                    <a:lnTo>
                      <a:pt x="56" y="40"/>
                    </a:lnTo>
                    <a:lnTo>
                      <a:pt x="69" y="59"/>
                    </a:lnTo>
                    <a:lnTo>
                      <a:pt x="81" y="78"/>
                    </a:lnTo>
                    <a:lnTo>
                      <a:pt x="87" y="98"/>
                    </a:lnTo>
                    <a:lnTo>
                      <a:pt x="87" y="119"/>
                    </a:lnTo>
                    <a:lnTo>
                      <a:pt x="81" y="137"/>
                    </a:lnTo>
                    <a:lnTo>
                      <a:pt x="71" y="150"/>
                    </a:lnTo>
                    <a:lnTo>
                      <a:pt x="59" y="154"/>
                    </a:lnTo>
                    <a:lnTo>
                      <a:pt x="49" y="152"/>
                    </a:lnTo>
                    <a:lnTo>
                      <a:pt x="38" y="144"/>
                    </a:lnTo>
                    <a:lnTo>
                      <a:pt x="30" y="133"/>
                    </a:lnTo>
                    <a:lnTo>
                      <a:pt x="26" y="119"/>
                    </a:lnTo>
                    <a:lnTo>
                      <a:pt x="26" y="103"/>
                    </a:lnTo>
                    <a:lnTo>
                      <a:pt x="30" y="88"/>
                    </a:lnTo>
                    <a:lnTo>
                      <a:pt x="34" y="74"/>
                    </a:lnTo>
                    <a:lnTo>
                      <a:pt x="31" y="60"/>
                    </a:lnTo>
                    <a:lnTo>
                      <a:pt x="27" y="45"/>
                    </a:lnTo>
                    <a:lnTo>
                      <a:pt x="21" y="31"/>
                    </a:lnTo>
                    <a:lnTo>
                      <a:pt x="14" y="19"/>
                    </a:lnTo>
                    <a:lnTo>
                      <a:pt x="7" y="9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7" name="Freeform 71"/>
              <p:cNvSpPr>
                <a:spLocks/>
              </p:cNvSpPr>
              <p:nvPr/>
            </p:nvSpPr>
            <p:spPr bwMode="auto">
              <a:xfrm>
                <a:off x="2821" y="3040"/>
                <a:ext cx="81" cy="34"/>
              </a:xfrm>
              <a:custGeom>
                <a:avLst/>
                <a:gdLst>
                  <a:gd name="T0" fmla="*/ 0 w 161"/>
                  <a:gd name="T1" fmla="*/ 0 h 69"/>
                  <a:gd name="T2" fmla="*/ 1 w 161"/>
                  <a:gd name="T3" fmla="*/ 0 h 69"/>
                  <a:gd name="T4" fmla="*/ 1 w 161"/>
                  <a:gd name="T5" fmla="*/ 0 h 69"/>
                  <a:gd name="T6" fmla="*/ 1 w 161"/>
                  <a:gd name="T7" fmla="*/ 0 h 69"/>
                  <a:gd name="T8" fmla="*/ 1 w 161"/>
                  <a:gd name="T9" fmla="*/ 0 h 69"/>
                  <a:gd name="T10" fmla="*/ 1 w 161"/>
                  <a:gd name="T11" fmla="*/ 0 h 69"/>
                  <a:gd name="T12" fmla="*/ 1 w 161"/>
                  <a:gd name="T13" fmla="*/ 0 h 69"/>
                  <a:gd name="T14" fmla="*/ 1 w 161"/>
                  <a:gd name="T15" fmla="*/ 0 h 69"/>
                  <a:gd name="T16" fmla="*/ 1 w 161"/>
                  <a:gd name="T17" fmla="*/ 0 h 69"/>
                  <a:gd name="T18" fmla="*/ 1 w 161"/>
                  <a:gd name="T19" fmla="*/ 0 h 69"/>
                  <a:gd name="T20" fmla="*/ 1 w 161"/>
                  <a:gd name="T21" fmla="*/ 0 h 69"/>
                  <a:gd name="T22" fmla="*/ 1 w 161"/>
                  <a:gd name="T23" fmla="*/ 0 h 69"/>
                  <a:gd name="T24" fmla="*/ 1 w 161"/>
                  <a:gd name="T25" fmla="*/ 0 h 69"/>
                  <a:gd name="T26" fmla="*/ 1 w 161"/>
                  <a:gd name="T27" fmla="*/ 0 h 69"/>
                  <a:gd name="T28" fmla="*/ 1 w 161"/>
                  <a:gd name="T29" fmla="*/ 0 h 69"/>
                  <a:gd name="T30" fmla="*/ 1 w 161"/>
                  <a:gd name="T31" fmla="*/ 0 h 69"/>
                  <a:gd name="T32" fmla="*/ 1 w 161"/>
                  <a:gd name="T33" fmla="*/ 0 h 69"/>
                  <a:gd name="T34" fmla="*/ 1 w 161"/>
                  <a:gd name="T35" fmla="*/ 0 h 69"/>
                  <a:gd name="T36" fmla="*/ 1 w 161"/>
                  <a:gd name="T37" fmla="*/ 0 h 69"/>
                  <a:gd name="T38" fmla="*/ 1 w 161"/>
                  <a:gd name="T39" fmla="*/ 0 h 69"/>
                  <a:gd name="T40" fmla="*/ 1 w 161"/>
                  <a:gd name="T41" fmla="*/ 0 h 69"/>
                  <a:gd name="T42" fmla="*/ 1 w 161"/>
                  <a:gd name="T43" fmla="*/ 0 h 69"/>
                  <a:gd name="T44" fmla="*/ 1 w 161"/>
                  <a:gd name="T45" fmla="*/ 0 h 69"/>
                  <a:gd name="T46" fmla="*/ 1 w 161"/>
                  <a:gd name="T47" fmla="*/ 0 h 69"/>
                  <a:gd name="T48" fmla="*/ 0 w 161"/>
                  <a:gd name="T49" fmla="*/ 0 h 6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61"/>
                  <a:gd name="T76" fmla="*/ 0 h 69"/>
                  <a:gd name="T77" fmla="*/ 161 w 161"/>
                  <a:gd name="T78" fmla="*/ 69 h 6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61" h="69">
                    <a:moveTo>
                      <a:pt x="0" y="69"/>
                    </a:moveTo>
                    <a:lnTo>
                      <a:pt x="14" y="52"/>
                    </a:lnTo>
                    <a:lnTo>
                      <a:pt x="30" y="36"/>
                    </a:lnTo>
                    <a:lnTo>
                      <a:pt x="49" y="22"/>
                    </a:lnTo>
                    <a:lnTo>
                      <a:pt x="69" y="11"/>
                    </a:lnTo>
                    <a:lnTo>
                      <a:pt x="90" y="4"/>
                    </a:lnTo>
                    <a:lnTo>
                      <a:pt x="110" y="0"/>
                    </a:lnTo>
                    <a:lnTo>
                      <a:pt x="130" y="4"/>
                    </a:lnTo>
                    <a:lnTo>
                      <a:pt x="147" y="13"/>
                    </a:lnTo>
                    <a:lnTo>
                      <a:pt x="158" y="25"/>
                    </a:lnTo>
                    <a:lnTo>
                      <a:pt x="161" y="37"/>
                    </a:lnTo>
                    <a:lnTo>
                      <a:pt x="156" y="47"/>
                    </a:lnTo>
                    <a:lnTo>
                      <a:pt x="148" y="55"/>
                    </a:lnTo>
                    <a:lnTo>
                      <a:pt x="136" y="61"/>
                    </a:lnTo>
                    <a:lnTo>
                      <a:pt x="121" y="64"/>
                    </a:lnTo>
                    <a:lnTo>
                      <a:pt x="105" y="61"/>
                    </a:lnTo>
                    <a:lnTo>
                      <a:pt x="90" y="54"/>
                    </a:lnTo>
                    <a:lnTo>
                      <a:pt x="77" y="49"/>
                    </a:lnTo>
                    <a:lnTo>
                      <a:pt x="63" y="47"/>
                    </a:lnTo>
                    <a:lnTo>
                      <a:pt x="48" y="50"/>
                    </a:lnTo>
                    <a:lnTo>
                      <a:pt x="34" y="54"/>
                    </a:lnTo>
                    <a:lnTo>
                      <a:pt x="21" y="59"/>
                    </a:lnTo>
                    <a:lnTo>
                      <a:pt x="10" y="64"/>
                    </a:lnTo>
                    <a:lnTo>
                      <a:pt x="2" y="6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8" name="Freeform 72"/>
              <p:cNvSpPr>
                <a:spLocks/>
              </p:cNvSpPr>
              <p:nvPr/>
            </p:nvSpPr>
            <p:spPr bwMode="auto">
              <a:xfrm>
                <a:off x="2818" y="3005"/>
                <a:ext cx="57" cy="66"/>
              </a:xfrm>
              <a:custGeom>
                <a:avLst/>
                <a:gdLst>
                  <a:gd name="T0" fmla="*/ 0 w 114"/>
                  <a:gd name="T1" fmla="*/ 0 h 133"/>
                  <a:gd name="T2" fmla="*/ 1 w 114"/>
                  <a:gd name="T3" fmla="*/ 0 h 133"/>
                  <a:gd name="T4" fmla="*/ 1 w 114"/>
                  <a:gd name="T5" fmla="*/ 0 h 133"/>
                  <a:gd name="T6" fmla="*/ 1 w 114"/>
                  <a:gd name="T7" fmla="*/ 0 h 133"/>
                  <a:gd name="T8" fmla="*/ 1 w 114"/>
                  <a:gd name="T9" fmla="*/ 0 h 133"/>
                  <a:gd name="T10" fmla="*/ 1 w 114"/>
                  <a:gd name="T11" fmla="*/ 0 h 133"/>
                  <a:gd name="T12" fmla="*/ 1 w 114"/>
                  <a:gd name="T13" fmla="*/ 0 h 133"/>
                  <a:gd name="T14" fmla="*/ 1 w 114"/>
                  <a:gd name="T15" fmla="*/ 0 h 133"/>
                  <a:gd name="T16" fmla="*/ 1 w 114"/>
                  <a:gd name="T17" fmla="*/ 0 h 133"/>
                  <a:gd name="T18" fmla="*/ 1 w 114"/>
                  <a:gd name="T19" fmla="*/ 0 h 133"/>
                  <a:gd name="T20" fmla="*/ 1 w 114"/>
                  <a:gd name="T21" fmla="*/ 0 h 133"/>
                  <a:gd name="T22" fmla="*/ 1 w 114"/>
                  <a:gd name="T23" fmla="*/ 0 h 133"/>
                  <a:gd name="T24" fmla="*/ 1 w 114"/>
                  <a:gd name="T25" fmla="*/ 0 h 133"/>
                  <a:gd name="T26" fmla="*/ 1 w 114"/>
                  <a:gd name="T27" fmla="*/ 0 h 133"/>
                  <a:gd name="T28" fmla="*/ 1 w 114"/>
                  <a:gd name="T29" fmla="*/ 0 h 133"/>
                  <a:gd name="T30" fmla="*/ 1 w 114"/>
                  <a:gd name="T31" fmla="*/ 0 h 133"/>
                  <a:gd name="T32" fmla="*/ 1 w 114"/>
                  <a:gd name="T33" fmla="*/ 0 h 133"/>
                  <a:gd name="T34" fmla="*/ 1 w 114"/>
                  <a:gd name="T35" fmla="*/ 0 h 133"/>
                  <a:gd name="T36" fmla="*/ 1 w 114"/>
                  <a:gd name="T37" fmla="*/ 0 h 133"/>
                  <a:gd name="T38" fmla="*/ 1 w 114"/>
                  <a:gd name="T39" fmla="*/ 0 h 133"/>
                  <a:gd name="T40" fmla="*/ 1 w 114"/>
                  <a:gd name="T41" fmla="*/ 0 h 133"/>
                  <a:gd name="T42" fmla="*/ 1 w 114"/>
                  <a:gd name="T43" fmla="*/ 0 h 133"/>
                  <a:gd name="T44" fmla="*/ 1 w 114"/>
                  <a:gd name="T45" fmla="*/ 0 h 133"/>
                  <a:gd name="T46" fmla="*/ 1 w 114"/>
                  <a:gd name="T47" fmla="*/ 0 h 133"/>
                  <a:gd name="T48" fmla="*/ 0 w 114"/>
                  <a:gd name="T49" fmla="*/ 0 h 13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14"/>
                  <a:gd name="T76" fmla="*/ 0 h 133"/>
                  <a:gd name="T77" fmla="*/ 114 w 114"/>
                  <a:gd name="T78" fmla="*/ 133 h 13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14" h="133">
                    <a:moveTo>
                      <a:pt x="0" y="133"/>
                    </a:moveTo>
                    <a:lnTo>
                      <a:pt x="1" y="111"/>
                    </a:lnTo>
                    <a:lnTo>
                      <a:pt x="5" y="88"/>
                    </a:lnTo>
                    <a:lnTo>
                      <a:pt x="11" y="65"/>
                    </a:lnTo>
                    <a:lnTo>
                      <a:pt x="22" y="44"/>
                    </a:lnTo>
                    <a:lnTo>
                      <a:pt x="35" y="25"/>
                    </a:lnTo>
                    <a:lnTo>
                      <a:pt x="49" y="12"/>
                    </a:lnTo>
                    <a:lnTo>
                      <a:pt x="67" y="2"/>
                    </a:lnTo>
                    <a:lnTo>
                      <a:pt x="86" y="0"/>
                    </a:lnTo>
                    <a:lnTo>
                      <a:pt x="102" y="4"/>
                    </a:lnTo>
                    <a:lnTo>
                      <a:pt x="112" y="12"/>
                    </a:lnTo>
                    <a:lnTo>
                      <a:pt x="114" y="22"/>
                    </a:lnTo>
                    <a:lnTo>
                      <a:pt x="112" y="35"/>
                    </a:lnTo>
                    <a:lnTo>
                      <a:pt x="105" y="46"/>
                    </a:lnTo>
                    <a:lnTo>
                      <a:pt x="94" y="56"/>
                    </a:lnTo>
                    <a:lnTo>
                      <a:pt x="81" y="65"/>
                    </a:lnTo>
                    <a:lnTo>
                      <a:pt x="64" y="67"/>
                    </a:lnTo>
                    <a:lnTo>
                      <a:pt x="52" y="69"/>
                    </a:lnTo>
                    <a:lnTo>
                      <a:pt x="39" y="77"/>
                    </a:lnTo>
                    <a:lnTo>
                      <a:pt x="29" y="88"/>
                    </a:lnTo>
                    <a:lnTo>
                      <a:pt x="18" y="99"/>
                    </a:lnTo>
                    <a:lnTo>
                      <a:pt x="11" y="112"/>
                    </a:lnTo>
                    <a:lnTo>
                      <a:pt x="5" y="122"/>
                    </a:lnTo>
                    <a:lnTo>
                      <a:pt x="1" y="130"/>
                    </a:lnTo>
                    <a:lnTo>
                      <a:pt x="0" y="13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9" name="Freeform 73"/>
              <p:cNvSpPr>
                <a:spLocks/>
              </p:cNvSpPr>
              <p:nvPr/>
            </p:nvSpPr>
            <p:spPr bwMode="auto">
              <a:xfrm>
                <a:off x="2794" y="2985"/>
                <a:ext cx="35" cy="82"/>
              </a:xfrm>
              <a:custGeom>
                <a:avLst/>
                <a:gdLst>
                  <a:gd name="T0" fmla="*/ 1 w 70"/>
                  <a:gd name="T1" fmla="*/ 1 h 163"/>
                  <a:gd name="T2" fmla="*/ 1 w 70"/>
                  <a:gd name="T3" fmla="*/ 1 h 163"/>
                  <a:gd name="T4" fmla="*/ 1 w 70"/>
                  <a:gd name="T5" fmla="*/ 1 h 163"/>
                  <a:gd name="T6" fmla="*/ 1 w 70"/>
                  <a:gd name="T7" fmla="*/ 1 h 163"/>
                  <a:gd name="T8" fmla="*/ 0 w 70"/>
                  <a:gd name="T9" fmla="*/ 1 h 163"/>
                  <a:gd name="T10" fmla="*/ 0 w 70"/>
                  <a:gd name="T11" fmla="*/ 1 h 163"/>
                  <a:gd name="T12" fmla="*/ 1 w 70"/>
                  <a:gd name="T13" fmla="*/ 1 h 163"/>
                  <a:gd name="T14" fmla="*/ 1 w 70"/>
                  <a:gd name="T15" fmla="*/ 1 h 163"/>
                  <a:gd name="T16" fmla="*/ 1 w 70"/>
                  <a:gd name="T17" fmla="*/ 1 h 163"/>
                  <a:gd name="T18" fmla="*/ 1 w 70"/>
                  <a:gd name="T19" fmla="*/ 0 h 163"/>
                  <a:gd name="T20" fmla="*/ 1 w 70"/>
                  <a:gd name="T21" fmla="*/ 1 h 163"/>
                  <a:gd name="T22" fmla="*/ 1 w 70"/>
                  <a:gd name="T23" fmla="*/ 1 h 163"/>
                  <a:gd name="T24" fmla="*/ 1 w 70"/>
                  <a:gd name="T25" fmla="*/ 1 h 163"/>
                  <a:gd name="T26" fmla="*/ 1 w 70"/>
                  <a:gd name="T27" fmla="*/ 1 h 163"/>
                  <a:gd name="T28" fmla="*/ 1 w 70"/>
                  <a:gd name="T29" fmla="*/ 1 h 163"/>
                  <a:gd name="T30" fmla="*/ 1 w 70"/>
                  <a:gd name="T31" fmla="*/ 1 h 163"/>
                  <a:gd name="T32" fmla="*/ 1 w 70"/>
                  <a:gd name="T33" fmla="*/ 1 h 163"/>
                  <a:gd name="T34" fmla="*/ 1 w 70"/>
                  <a:gd name="T35" fmla="*/ 1 h 163"/>
                  <a:gd name="T36" fmla="*/ 1 w 70"/>
                  <a:gd name="T37" fmla="*/ 1 h 163"/>
                  <a:gd name="T38" fmla="*/ 1 w 70"/>
                  <a:gd name="T39" fmla="*/ 1 h 163"/>
                  <a:gd name="T40" fmla="*/ 1 w 70"/>
                  <a:gd name="T41" fmla="*/ 1 h 16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70"/>
                  <a:gd name="T64" fmla="*/ 0 h 163"/>
                  <a:gd name="T65" fmla="*/ 70 w 70"/>
                  <a:gd name="T66" fmla="*/ 163 h 16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70" h="163">
                    <a:moveTo>
                      <a:pt x="30" y="163"/>
                    </a:moveTo>
                    <a:lnTo>
                      <a:pt x="18" y="145"/>
                    </a:lnTo>
                    <a:lnTo>
                      <a:pt x="9" y="124"/>
                    </a:lnTo>
                    <a:lnTo>
                      <a:pt x="3" y="101"/>
                    </a:lnTo>
                    <a:lnTo>
                      <a:pt x="0" y="78"/>
                    </a:lnTo>
                    <a:lnTo>
                      <a:pt x="0" y="56"/>
                    </a:lnTo>
                    <a:lnTo>
                      <a:pt x="4" y="36"/>
                    </a:lnTo>
                    <a:lnTo>
                      <a:pt x="13" y="18"/>
                    </a:lnTo>
                    <a:lnTo>
                      <a:pt x="28" y="6"/>
                    </a:lnTo>
                    <a:lnTo>
                      <a:pt x="43" y="0"/>
                    </a:lnTo>
                    <a:lnTo>
                      <a:pt x="56" y="2"/>
                    </a:lnTo>
                    <a:lnTo>
                      <a:pt x="64" y="9"/>
                    </a:lnTo>
                    <a:lnTo>
                      <a:pt x="70" y="21"/>
                    </a:lnTo>
                    <a:lnTo>
                      <a:pt x="70" y="34"/>
                    </a:lnTo>
                    <a:lnTo>
                      <a:pt x="68" y="48"/>
                    </a:lnTo>
                    <a:lnTo>
                      <a:pt x="59" y="62"/>
                    </a:lnTo>
                    <a:lnTo>
                      <a:pt x="48" y="74"/>
                    </a:lnTo>
                    <a:lnTo>
                      <a:pt x="33" y="97"/>
                    </a:lnTo>
                    <a:lnTo>
                      <a:pt x="27" y="127"/>
                    </a:lnTo>
                    <a:lnTo>
                      <a:pt x="28" y="152"/>
                    </a:lnTo>
                    <a:lnTo>
                      <a:pt x="30" y="16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0" name="Freeform 74"/>
              <p:cNvSpPr>
                <a:spLocks/>
              </p:cNvSpPr>
              <p:nvPr/>
            </p:nvSpPr>
            <p:spPr bwMode="auto">
              <a:xfrm>
                <a:off x="2838" y="2266"/>
                <a:ext cx="180" cy="174"/>
              </a:xfrm>
              <a:custGeom>
                <a:avLst/>
                <a:gdLst>
                  <a:gd name="T0" fmla="*/ 0 w 361"/>
                  <a:gd name="T1" fmla="*/ 1 h 348"/>
                  <a:gd name="T2" fmla="*/ 0 w 361"/>
                  <a:gd name="T3" fmla="*/ 1 h 348"/>
                  <a:gd name="T4" fmla="*/ 0 w 361"/>
                  <a:gd name="T5" fmla="*/ 0 h 348"/>
                  <a:gd name="T6" fmla="*/ 0 w 361"/>
                  <a:gd name="T7" fmla="*/ 0 h 348"/>
                  <a:gd name="T8" fmla="*/ 0 w 361"/>
                  <a:gd name="T9" fmla="*/ 1 h 348"/>
                  <a:gd name="T10" fmla="*/ 0 w 361"/>
                  <a:gd name="T11" fmla="*/ 1 h 348"/>
                  <a:gd name="T12" fmla="*/ 0 w 361"/>
                  <a:gd name="T13" fmla="*/ 1 h 348"/>
                  <a:gd name="T14" fmla="*/ 0 w 361"/>
                  <a:gd name="T15" fmla="*/ 1 h 348"/>
                  <a:gd name="T16" fmla="*/ 0 w 361"/>
                  <a:gd name="T17" fmla="*/ 1 h 348"/>
                  <a:gd name="T18" fmla="*/ 0 w 361"/>
                  <a:gd name="T19" fmla="*/ 1 h 348"/>
                  <a:gd name="T20" fmla="*/ 0 w 361"/>
                  <a:gd name="T21" fmla="*/ 1 h 348"/>
                  <a:gd name="T22" fmla="*/ 0 w 361"/>
                  <a:gd name="T23" fmla="*/ 1 h 348"/>
                  <a:gd name="T24" fmla="*/ 0 w 361"/>
                  <a:gd name="T25" fmla="*/ 1 h 348"/>
                  <a:gd name="T26" fmla="*/ 0 w 361"/>
                  <a:gd name="T27" fmla="*/ 1 h 348"/>
                  <a:gd name="T28" fmla="*/ 0 w 361"/>
                  <a:gd name="T29" fmla="*/ 1 h 348"/>
                  <a:gd name="T30" fmla="*/ 0 w 361"/>
                  <a:gd name="T31" fmla="*/ 1 h 348"/>
                  <a:gd name="T32" fmla="*/ 0 w 361"/>
                  <a:gd name="T33" fmla="*/ 1 h 348"/>
                  <a:gd name="T34" fmla="*/ 0 w 361"/>
                  <a:gd name="T35" fmla="*/ 1 h 348"/>
                  <a:gd name="T36" fmla="*/ 0 w 361"/>
                  <a:gd name="T37" fmla="*/ 1 h 348"/>
                  <a:gd name="T38" fmla="*/ 0 w 361"/>
                  <a:gd name="T39" fmla="*/ 1 h 348"/>
                  <a:gd name="T40" fmla="*/ 0 w 361"/>
                  <a:gd name="T41" fmla="*/ 1 h 348"/>
                  <a:gd name="T42" fmla="*/ 0 w 361"/>
                  <a:gd name="T43" fmla="*/ 1 h 348"/>
                  <a:gd name="T44" fmla="*/ 0 w 361"/>
                  <a:gd name="T45" fmla="*/ 1 h 348"/>
                  <a:gd name="T46" fmla="*/ 0 w 361"/>
                  <a:gd name="T47" fmla="*/ 1 h 348"/>
                  <a:gd name="T48" fmla="*/ 0 w 361"/>
                  <a:gd name="T49" fmla="*/ 1 h 348"/>
                  <a:gd name="T50" fmla="*/ 0 w 361"/>
                  <a:gd name="T51" fmla="*/ 1 h 348"/>
                  <a:gd name="T52" fmla="*/ 0 w 361"/>
                  <a:gd name="T53" fmla="*/ 1 h 348"/>
                  <a:gd name="T54" fmla="*/ 0 w 361"/>
                  <a:gd name="T55" fmla="*/ 1 h 348"/>
                  <a:gd name="T56" fmla="*/ 0 w 361"/>
                  <a:gd name="T57" fmla="*/ 1 h 348"/>
                  <a:gd name="T58" fmla="*/ 0 w 361"/>
                  <a:gd name="T59" fmla="*/ 1 h 348"/>
                  <a:gd name="T60" fmla="*/ 0 w 361"/>
                  <a:gd name="T61" fmla="*/ 1 h 348"/>
                  <a:gd name="T62" fmla="*/ 0 w 361"/>
                  <a:gd name="T63" fmla="*/ 1 h 348"/>
                  <a:gd name="T64" fmla="*/ 0 w 361"/>
                  <a:gd name="T65" fmla="*/ 1 h 348"/>
                  <a:gd name="T66" fmla="*/ 0 w 361"/>
                  <a:gd name="T67" fmla="*/ 1 h 348"/>
                  <a:gd name="T68" fmla="*/ 0 w 361"/>
                  <a:gd name="T69" fmla="*/ 1 h 348"/>
                  <a:gd name="T70" fmla="*/ 0 w 361"/>
                  <a:gd name="T71" fmla="*/ 1 h 348"/>
                  <a:gd name="T72" fmla="*/ 0 w 361"/>
                  <a:gd name="T73" fmla="*/ 1 h 348"/>
                  <a:gd name="T74" fmla="*/ 0 w 361"/>
                  <a:gd name="T75" fmla="*/ 1 h 348"/>
                  <a:gd name="T76" fmla="*/ 0 w 361"/>
                  <a:gd name="T77" fmla="*/ 1 h 348"/>
                  <a:gd name="T78" fmla="*/ 0 w 361"/>
                  <a:gd name="T79" fmla="*/ 1 h 348"/>
                  <a:gd name="T80" fmla="*/ 0 w 361"/>
                  <a:gd name="T81" fmla="*/ 1 h 34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61"/>
                  <a:gd name="T124" fmla="*/ 0 h 348"/>
                  <a:gd name="T125" fmla="*/ 361 w 361"/>
                  <a:gd name="T126" fmla="*/ 348 h 34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61" h="348">
                    <a:moveTo>
                      <a:pt x="8" y="6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23" y="4"/>
                    </a:lnTo>
                    <a:lnTo>
                      <a:pt x="44" y="8"/>
                    </a:lnTo>
                    <a:lnTo>
                      <a:pt x="69" y="16"/>
                    </a:lnTo>
                    <a:lnTo>
                      <a:pt x="98" y="27"/>
                    </a:lnTo>
                    <a:lnTo>
                      <a:pt x="129" y="39"/>
                    </a:lnTo>
                    <a:lnTo>
                      <a:pt x="162" y="55"/>
                    </a:lnTo>
                    <a:lnTo>
                      <a:pt x="196" y="74"/>
                    </a:lnTo>
                    <a:lnTo>
                      <a:pt x="229" y="96"/>
                    </a:lnTo>
                    <a:lnTo>
                      <a:pt x="262" y="120"/>
                    </a:lnTo>
                    <a:lnTo>
                      <a:pt x="291" y="146"/>
                    </a:lnTo>
                    <a:lnTo>
                      <a:pt x="317" y="178"/>
                    </a:lnTo>
                    <a:lnTo>
                      <a:pt x="340" y="210"/>
                    </a:lnTo>
                    <a:lnTo>
                      <a:pt x="356" y="247"/>
                    </a:lnTo>
                    <a:lnTo>
                      <a:pt x="361" y="267"/>
                    </a:lnTo>
                    <a:lnTo>
                      <a:pt x="358" y="287"/>
                    </a:lnTo>
                    <a:lnTo>
                      <a:pt x="354" y="304"/>
                    </a:lnTo>
                    <a:lnTo>
                      <a:pt x="346" y="319"/>
                    </a:lnTo>
                    <a:lnTo>
                      <a:pt x="336" y="331"/>
                    </a:lnTo>
                    <a:lnTo>
                      <a:pt x="328" y="340"/>
                    </a:lnTo>
                    <a:lnTo>
                      <a:pt x="323" y="346"/>
                    </a:lnTo>
                    <a:lnTo>
                      <a:pt x="320" y="348"/>
                    </a:lnTo>
                    <a:lnTo>
                      <a:pt x="321" y="346"/>
                    </a:lnTo>
                    <a:lnTo>
                      <a:pt x="326" y="341"/>
                    </a:lnTo>
                    <a:lnTo>
                      <a:pt x="331" y="332"/>
                    </a:lnTo>
                    <a:lnTo>
                      <a:pt x="336" y="320"/>
                    </a:lnTo>
                    <a:lnTo>
                      <a:pt x="340" y="305"/>
                    </a:lnTo>
                    <a:lnTo>
                      <a:pt x="342" y="287"/>
                    </a:lnTo>
                    <a:lnTo>
                      <a:pt x="341" y="267"/>
                    </a:lnTo>
                    <a:lnTo>
                      <a:pt x="336" y="244"/>
                    </a:lnTo>
                    <a:lnTo>
                      <a:pt x="326" y="220"/>
                    </a:lnTo>
                    <a:lnTo>
                      <a:pt x="309" y="194"/>
                    </a:lnTo>
                    <a:lnTo>
                      <a:pt x="283" y="165"/>
                    </a:lnTo>
                    <a:lnTo>
                      <a:pt x="250" y="136"/>
                    </a:lnTo>
                    <a:lnTo>
                      <a:pt x="207" y="105"/>
                    </a:lnTo>
                    <a:lnTo>
                      <a:pt x="153" y="73"/>
                    </a:lnTo>
                    <a:lnTo>
                      <a:pt x="88" y="39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1" name="Freeform 75"/>
              <p:cNvSpPr>
                <a:spLocks/>
              </p:cNvSpPr>
              <p:nvPr/>
            </p:nvSpPr>
            <p:spPr bwMode="auto">
              <a:xfrm>
                <a:off x="2794" y="3106"/>
                <a:ext cx="63" cy="171"/>
              </a:xfrm>
              <a:custGeom>
                <a:avLst/>
                <a:gdLst>
                  <a:gd name="T0" fmla="*/ 1 w 126"/>
                  <a:gd name="T1" fmla="*/ 0 h 343"/>
                  <a:gd name="T2" fmla="*/ 1 w 126"/>
                  <a:gd name="T3" fmla="*/ 0 h 343"/>
                  <a:gd name="T4" fmla="*/ 1 w 126"/>
                  <a:gd name="T5" fmla="*/ 0 h 343"/>
                  <a:gd name="T6" fmla="*/ 0 w 126"/>
                  <a:gd name="T7" fmla="*/ 0 h 343"/>
                  <a:gd name="T8" fmla="*/ 1 w 126"/>
                  <a:gd name="T9" fmla="*/ 0 h 343"/>
                  <a:gd name="T10" fmla="*/ 1 w 126"/>
                  <a:gd name="T11" fmla="*/ 0 h 343"/>
                  <a:gd name="T12" fmla="*/ 1 w 126"/>
                  <a:gd name="T13" fmla="*/ 0 h 343"/>
                  <a:gd name="T14" fmla="*/ 1 w 126"/>
                  <a:gd name="T15" fmla="*/ 0 h 343"/>
                  <a:gd name="T16" fmla="*/ 1 w 126"/>
                  <a:gd name="T17" fmla="*/ 0 h 343"/>
                  <a:gd name="T18" fmla="*/ 1 w 126"/>
                  <a:gd name="T19" fmla="*/ 0 h 343"/>
                  <a:gd name="T20" fmla="*/ 1 w 126"/>
                  <a:gd name="T21" fmla="*/ 0 h 343"/>
                  <a:gd name="T22" fmla="*/ 1 w 126"/>
                  <a:gd name="T23" fmla="*/ 0 h 343"/>
                  <a:gd name="T24" fmla="*/ 1 w 126"/>
                  <a:gd name="T25" fmla="*/ 0 h 343"/>
                  <a:gd name="T26" fmla="*/ 1 w 126"/>
                  <a:gd name="T27" fmla="*/ 0 h 343"/>
                  <a:gd name="T28" fmla="*/ 1 w 126"/>
                  <a:gd name="T29" fmla="*/ 0 h 343"/>
                  <a:gd name="T30" fmla="*/ 1 w 126"/>
                  <a:gd name="T31" fmla="*/ 0 h 343"/>
                  <a:gd name="T32" fmla="*/ 1 w 126"/>
                  <a:gd name="T33" fmla="*/ 0 h 343"/>
                  <a:gd name="T34" fmla="*/ 1 w 126"/>
                  <a:gd name="T35" fmla="*/ 0 h 343"/>
                  <a:gd name="T36" fmla="*/ 1 w 126"/>
                  <a:gd name="T37" fmla="*/ 0 h 343"/>
                  <a:gd name="T38" fmla="*/ 1 w 126"/>
                  <a:gd name="T39" fmla="*/ 0 h 343"/>
                  <a:gd name="T40" fmla="*/ 1 w 126"/>
                  <a:gd name="T41" fmla="*/ 0 h 343"/>
                  <a:gd name="T42" fmla="*/ 1 w 126"/>
                  <a:gd name="T43" fmla="*/ 0 h 343"/>
                  <a:gd name="T44" fmla="*/ 1 w 126"/>
                  <a:gd name="T45" fmla="*/ 0 h 343"/>
                  <a:gd name="T46" fmla="*/ 1 w 126"/>
                  <a:gd name="T47" fmla="*/ 0 h 343"/>
                  <a:gd name="T48" fmla="*/ 1 w 126"/>
                  <a:gd name="T49" fmla="*/ 0 h 34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6"/>
                  <a:gd name="T76" fmla="*/ 0 h 343"/>
                  <a:gd name="T77" fmla="*/ 126 w 126"/>
                  <a:gd name="T78" fmla="*/ 343 h 34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6" h="343">
                    <a:moveTo>
                      <a:pt x="25" y="0"/>
                    </a:moveTo>
                    <a:lnTo>
                      <a:pt x="10" y="30"/>
                    </a:lnTo>
                    <a:lnTo>
                      <a:pt x="2" y="71"/>
                    </a:lnTo>
                    <a:lnTo>
                      <a:pt x="0" y="121"/>
                    </a:lnTo>
                    <a:lnTo>
                      <a:pt x="5" y="175"/>
                    </a:lnTo>
                    <a:lnTo>
                      <a:pt x="19" y="228"/>
                    </a:lnTo>
                    <a:lnTo>
                      <a:pt x="43" y="276"/>
                    </a:lnTo>
                    <a:lnTo>
                      <a:pt x="79" y="316"/>
                    </a:lnTo>
                    <a:lnTo>
                      <a:pt x="126" y="343"/>
                    </a:lnTo>
                    <a:lnTo>
                      <a:pt x="123" y="341"/>
                    </a:lnTo>
                    <a:lnTo>
                      <a:pt x="115" y="332"/>
                    </a:lnTo>
                    <a:lnTo>
                      <a:pt x="102" y="321"/>
                    </a:lnTo>
                    <a:lnTo>
                      <a:pt x="87" y="306"/>
                    </a:lnTo>
                    <a:lnTo>
                      <a:pt x="71" y="288"/>
                    </a:lnTo>
                    <a:lnTo>
                      <a:pt x="55" y="267"/>
                    </a:lnTo>
                    <a:lnTo>
                      <a:pt x="41" y="245"/>
                    </a:lnTo>
                    <a:lnTo>
                      <a:pt x="30" y="221"/>
                    </a:lnTo>
                    <a:lnTo>
                      <a:pt x="19" y="183"/>
                    </a:lnTo>
                    <a:lnTo>
                      <a:pt x="13" y="145"/>
                    </a:lnTo>
                    <a:lnTo>
                      <a:pt x="12" y="108"/>
                    </a:lnTo>
                    <a:lnTo>
                      <a:pt x="13" y="73"/>
                    </a:lnTo>
                    <a:lnTo>
                      <a:pt x="17" y="43"/>
                    </a:lnTo>
                    <a:lnTo>
                      <a:pt x="20" y="20"/>
                    </a:lnTo>
                    <a:lnTo>
                      <a:pt x="24" y="5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2" name="Freeform 76"/>
              <p:cNvSpPr>
                <a:spLocks/>
              </p:cNvSpPr>
              <p:nvPr/>
            </p:nvSpPr>
            <p:spPr bwMode="auto">
              <a:xfrm>
                <a:off x="3146" y="3147"/>
                <a:ext cx="165" cy="80"/>
              </a:xfrm>
              <a:custGeom>
                <a:avLst/>
                <a:gdLst>
                  <a:gd name="T0" fmla="*/ 0 w 332"/>
                  <a:gd name="T1" fmla="*/ 1 h 160"/>
                  <a:gd name="T2" fmla="*/ 0 w 332"/>
                  <a:gd name="T3" fmla="*/ 1 h 160"/>
                  <a:gd name="T4" fmla="*/ 0 w 332"/>
                  <a:gd name="T5" fmla="*/ 1 h 160"/>
                  <a:gd name="T6" fmla="*/ 0 w 332"/>
                  <a:gd name="T7" fmla="*/ 1 h 160"/>
                  <a:gd name="T8" fmla="*/ 0 w 332"/>
                  <a:gd name="T9" fmla="*/ 1 h 160"/>
                  <a:gd name="T10" fmla="*/ 0 w 332"/>
                  <a:gd name="T11" fmla="*/ 1 h 160"/>
                  <a:gd name="T12" fmla="*/ 0 w 332"/>
                  <a:gd name="T13" fmla="*/ 1 h 160"/>
                  <a:gd name="T14" fmla="*/ 0 w 332"/>
                  <a:gd name="T15" fmla="*/ 1 h 160"/>
                  <a:gd name="T16" fmla="*/ 0 w 332"/>
                  <a:gd name="T17" fmla="*/ 1 h 160"/>
                  <a:gd name="T18" fmla="*/ 0 w 332"/>
                  <a:gd name="T19" fmla="*/ 1 h 160"/>
                  <a:gd name="T20" fmla="*/ 0 w 332"/>
                  <a:gd name="T21" fmla="*/ 1 h 160"/>
                  <a:gd name="T22" fmla="*/ 0 w 332"/>
                  <a:gd name="T23" fmla="*/ 1 h 160"/>
                  <a:gd name="T24" fmla="*/ 0 w 332"/>
                  <a:gd name="T25" fmla="*/ 0 h 160"/>
                  <a:gd name="T26" fmla="*/ 0 w 332"/>
                  <a:gd name="T27" fmla="*/ 0 h 160"/>
                  <a:gd name="T28" fmla="*/ 0 w 332"/>
                  <a:gd name="T29" fmla="*/ 1 h 160"/>
                  <a:gd name="T30" fmla="*/ 0 w 332"/>
                  <a:gd name="T31" fmla="*/ 1 h 160"/>
                  <a:gd name="T32" fmla="*/ 0 w 332"/>
                  <a:gd name="T33" fmla="*/ 1 h 160"/>
                  <a:gd name="T34" fmla="*/ 0 w 332"/>
                  <a:gd name="T35" fmla="*/ 1 h 160"/>
                  <a:gd name="T36" fmla="*/ 0 w 332"/>
                  <a:gd name="T37" fmla="*/ 1 h 160"/>
                  <a:gd name="T38" fmla="*/ 0 w 332"/>
                  <a:gd name="T39" fmla="*/ 1 h 160"/>
                  <a:gd name="T40" fmla="*/ 0 w 332"/>
                  <a:gd name="T41" fmla="*/ 1 h 160"/>
                  <a:gd name="T42" fmla="*/ 0 w 332"/>
                  <a:gd name="T43" fmla="*/ 1 h 160"/>
                  <a:gd name="T44" fmla="*/ 0 w 332"/>
                  <a:gd name="T45" fmla="*/ 1 h 160"/>
                  <a:gd name="T46" fmla="*/ 0 w 332"/>
                  <a:gd name="T47" fmla="*/ 1 h 160"/>
                  <a:gd name="T48" fmla="*/ 0 w 332"/>
                  <a:gd name="T49" fmla="*/ 1 h 160"/>
                  <a:gd name="T50" fmla="*/ 0 w 332"/>
                  <a:gd name="T51" fmla="*/ 1 h 160"/>
                  <a:gd name="T52" fmla="*/ 0 w 332"/>
                  <a:gd name="T53" fmla="*/ 1 h 160"/>
                  <a:gd name="T54" fmla="*/ 0 w 332"/>
                  <a:gd name="T55" fmla="*/ 1 h 160"/>
                  <a:gd name="T56" fmla="*/ 0 w 332"/>
                  <a:gd name="T57" fmla="*/ 1 h 160"/>
                  <a:gd name="T58" fmla="*/ 0 w 332"/>
                  <a:gd name="T59" fmla="*/ 1 h 160"/>
                  <a:gd name="T60" fmla="*/ 0 w 332"/>
                  <a:gd name="T61" fmla="*/ 1 h 160"/>
                  <a:gd name="T62" fmla="*/ 0 w 332"/>
                  <a:gd name="T63" fmla="*/ 1 h 160"/>
                  <a:gd name="T64" fmla="*/ 0 w 332"/>
                  <a:gd name="T65" fmla="*/ 1 h 16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32"/>
                  <a:gd name="T100" fmla="*/ 0 h 160"/>
                  <a:gd name="T101" fmla="*/ 332 w 332"/>
                  <a:gd name="T102" fmla="*/ 160 h 16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32" h="160">
                    <a:moveTo>
                      <a:pt x="332" y="160"/>
                    </a:moveTo>
                    <a:lnTo>
                      <a:pt x="326" y="146"/>
                    </a:lnTo>
                    <a:lnTo>
                      <a:pt x="318" y="130"/>
                    </a:lnTo>
                    <a:lnTo>
                      <a:pt x="305" y="114"/>
                    </a:lnTo>
                    <a:lnTo>
                      <a:pt x="290" y="96"/>
                    </a:lnTo>
                    <a:lnTo>
                      <a:pt x="273" y="79"/>
                    </a:lnTo>
                    <a:lnTo>
                      <a:pt x="254" y="63"/>
                    </a:lnTo>
                    <a:lnTo>
                      <a:pt x="232" y="48"/>
                    </a:lnTo>
                    <a:lnTo>
                      <a:pt x="208" y="34"/>
                    </a:lnTo>
                    <a:lnTo>
                      <a:pt x="183" y="21"/>
                    </a:lnTo>
                    <a:lnTo>
                      <a:pt x="158" y="11"/>
                    </a:lnTo>
                    <a:lnTo>
                      <a:pt x="132" y="4"/>
                    </a:lnTo>
                    <a:lnTo>
                      <a:pt x="104" y="0"/>
                    </a:lnTo>
                    <a:lnTo>
                      <a:pt x="77" y="0"/>
                    </a:lnTo>
                    <a:lnTo>
                      <a:pt x="51" y="2"/>
                    </a:lnTo>
                    <a:lnTo>
                      <a:pt x="26" y="10"/>
                    </a:lnTo>
                    <a:lnTo>
                      <a:pt x="0" y="23"/>
                    </a:lnTo>
                    <a:lnTo>
                      <a:pt x="5" y="21"/>
                    </a:lnTo>
                    <a:lnTo>
                      <a:pt x="15" y="19"/>
                    </a:lnTo>
                    <a:lnTo>
                      <a:pt x="33" y="17"/>
                    </a:lnTo>
                    <a:lnTo>
                      <a:pt x="54" y="15"/>
                    </a:lnTo>
                    <a:lnTo>
                      <a:pt x="79" y="13"/>
                    </a:lnTo>
                    <a:lnTo>
                      <a:pt x="105" y="15"/>
                    </a:lnTo>
                    <a:lnTo>
                      <a:pt x="132" y="18"/>
                    </a:lnTo>
                    <a:lnTo>
                      <a:pt x="157" y="24"/>
                    </a:lnTo>
                    <a:lnTo>
                      <a:pt x="194" y="39"/>
                    </a:lnTo>
                    <a:lnTo>
                      <a:pt x="226" y="59"/>
                    </a:lnTo>
                    <a:lnTo>
                      <a:pt x="256" y="81"/>
                    </a:lnTo>
                    <a:lnTo>
                      <a:pt x="282" y="104"/>
                    </a:lnTo>
                    <a:lnTo>
                      <a:pt x="303" y="125"/>
                    </a:lnTo>
                    <a:lnTo>
                      <a:pt x="318" y="144"/>
                    </a:lnTo>
                    <a:lnTo>
                      <a:pt x="329" y="155"/>
                    </a:lnTo>
                    <a:lnTo>
                      <a:pt x="332" y="16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3" name="Freeform 77"/>
              <p:cNvSpPr>
                <a:spLocks/>
              </p:cNvSpPr>
              <p:nvPr/>
            </p:nvSpPr>
            <p:spPr bwMode="auto">
              <a:xfrm>
                <a:off x="2926" y="2651"/>
                <a:ext cx="186" cy="670"/>
              </a:xfrm>
              <a:custGeom>
                <a:avLst/>
                <a:gdLst>
                  <a:gd name="T0" fmla="*/ 0 w 373"/>
                  <a:gd name="T1" fmla="*/ 1 h 1340"/>
                  <a:gd name="T2" fmla="*/ 0 w 373"/>
                  <a:gd name="T3" fmla="*/ 1 h 1340"/>
                  <a:gd name="T4" fmla="*/ 0 w 373"/>
                  <a:gd name="T5" fmla="*/ 1 h 1340"/>
                  <a:gd name="T6" fmla="*/ 0 w 373"/>
                  <a:gd name="T7" fmla="*/ 1 h 1340"/>
                  <a:gd name="T8" fmla="*/ 0 w 373"/>
                  <a:gd name="T9" fmla="*/ 1 h 1340"/>
                  <a:gd name="T10" fmla="*/ 0 w 373"/>
                  <a:gd name="T11" fmla="*/ 1 h 1340"/>
                  <a:gd name="T12" fmla="*/ 0 w 373"/>
                  <a:gd name="T13" fmla="*/ 1 h 1340"/>
                  <a:gd name="T14" fmla="*/ 0 w 373"/>
                  <a:gd name="T15" fmla="*/ 1 h 1340"/>
                  <a:gd name="T16" fmla="*/ 0 w 373"/>
                  <a:gd name="T17" fmla="*/ 1 h 1340"/>
                  <a:gd name="T18" fmla="*/ 0 w 373"/>
                  <a:gd name="T19" fmla="*/ 1 h 1340"/>
                  <a:gd name="T20" fmla="*/ 0 w 373"/>
                  <a:gd name="T21" fmla="*/ 1 h 1340"/>
                  <a:gd name="T22" fmla="*/ 0 w 373"/>
                  <a:gd name="T23" fmla="*/ 1 h 1340"/>
                  <a:gd name="T24" fmla="*/ 0 w 373"/>
                  <a:gd name="T25" fmla="*/ 1 h 1340"/>
                  <a:gd name="T26" fmla="*/ 0 w 373"/>
                  <a:gd name="T27" fmla="*/ 1 h 1340"/>
                  <a:gd name="T28" fmla="*/ 0 w 373"/>
                  <a:gd name="T29" fmla="*/ 1 h 1340"/>
                  <a:gd name="T30" fmla="*/ 0 w 373"/>
                  <a:gd name="T31" fmla="*/ 1 h 1340"/>
                  <a:gd name="T32" fmla="*/ 0 w 373"/>
                  <a:gd name="T33" fmla="*/ 1 h 1340"/>
                  <a:gd name="T34" fmla="*/ 0 w 373"/>
                  <a:gd name="T35" fmla="*/ 1 h 1340"/>
                  <a:gd name="T36" fmla="*/ 0 w 373"/>
                  <a:gd name="T37" fmla="*/ 1 h 1340"/>
                  <a:gd name="T38" fmla="*/ 0 w 373"/>
                  <a:gd name="T39" fmla="*/ 1 h 1340"/>
                  <a:gd name="T40" fmla="*/ 0 w 373"/>
                  <a:gd name="T41" fmla="*/ 1 h 1340"/>
                  <a:gd name="T42" fmla="*/ 0 w 373"/>
                  <a:gd name="T43" fmla="*/ 1 h 1340"/>
                  <a:gd name="T44" fmla="*/ 0 w 373"/>
                  <a:gd name="T45" fmla="*/ 1 h 1340"/>
                  <a:gd name="T46" fmla="*/ 0 w 373"/>
                  <a:gd name="T47" fmla="*/ 1 h 1340"/>
                  <a:gd name="T48" fmla="*/ 0 w 373"/>
                  <a:gd name="T49" fmla="*/ 1 h 1340"/>
                  <a:gd name="T50" fmla="*/ 0 w 373"/>
                  <a:gd name="T51" fmla="*/ 1 h 1340"/>
                  <a:gd name="T52" fmla="*/ 0 w 373"/>
                  <a:gd name="T53" fmla="*/ 1 h 1340"/>
                  <a:gd name="T54" fmla="*/ 0 w 373"/>
                  <a:gd name="T55" fmla="*/ 1 h 1340"/>
                  <a:gd name="T56" fmla="*/ 0 w 373"/>
                  <a:gd name="T57" fmla="*/ 1 h 1340"/>
                  <a:gd name="T58" fmla="*/ 0 w 373"/>
                  <a:gd name="T59" fmla="*/ 1 h 1340"/>
                  <a:gd name="T60" fmla="*/ 0 w 373"/>
                  <a:gd name="T61" fmla="*/ 1 h 1340"/>
                  <a:gd name="T62" fmla="*/ 0 w 373"/>
                  <a:gd name="T63" fmla="*/ 1 h 1340"/>
                  <a:gd name="T64" fmla="*/ 0 w 373"/>
                  <a:gd name="T65" fmla="*/ 1 h 1340"/>
                  <a:gd name="T66" fmla="*/ 0 w 373"/>
                  <a:gd name="T67" fmla="*/ 1 h 1340"/>
                  <a:gd name="T68" fmla="*/ 0 w 373"/>
                  <a:gd name="T69" fmla="*/ 1 h 1340"/>
                  <a:gd name="T70" fmla="*/ 0 w 373"/>
                  <a:gd name="T71" fmla="*/ 1 h 1340"/>
                  <a:gd name="T72" fmla="*/ 0 w 373"/>
                  <a:gd name="T73" fmla="*/ 1 h 1340"/>
                  <a:gd name="T74" fmla="*/ 0 w 373"/>
                  <a:gd name="T75" fmla="*/ 1 h 1340"/>
                  <a:gd name="T76" fmla="*/ 0 w 373"/>
                  <a:gd name="T77" fmla="*/ 1 h 1340"/>
                  <a:gd name="T78" fmla="*/ 0 w 373"/>
                  <a:gd name="T79" fmla="*/ 1 h 1340"/>
                  <a:gd name="T80" fmla="*/ 0 w 373"/>
                  <a:gd name="T81" fmla="*/ 1 h 1340"/>
                  <a:gd name="T82" fmla="*/ 0 w 373"/>
                  <a:gd name="T83" fmla="*/ 1 h 1340"/>
                  <a:gd name="T84" fmla="*/ 0 w 373"/>
                  <a:gd name="T85" fmla="*/ 1 h 1340"/>
                  <a:gd name="T86" fmla="*/ 0 w 373"/>
                  <a:gd name="T87" fmla="*/ 1 h 1340"/>
                  <a:gd name="T88" fmla="*/ 0 w 373"/>
                  <a:gd name="T89" fmla="*/ 1 h 1340"/>
                  <a:gd name="T90" fmla="*/ 0 w 373"/>
                  <a:gd name="T91" fmla="*/ 1 h 1340"/>
                  <a:gd name="T92" fmla="*/ 0 w 373"/>
                  <a:gd name="T93" fmla="*/ 1 h 1340"/>
                  <a:gd name="T94" fmla="*/ 0 w 373"/>
                  <a:gd name="T95" fmla="*/ 1 h 1340"/>
                  <a:gd name="T96" fmla="*/ 0 w 373"/>
                  <a:gd name="T97" fmla="*/ 1 h 1340"/>
                  <a:gd name="T98" fmla="*/ 0 w 373"/>
                  <a:gd name="T99" fmla="*/ 1 h 1340"/>
                  <a:gd name="T100" fmla="*/ 0 w 373"/>
                  <a:gd name="T101" fmla="*/ 1 h 1340"/>
                  <a:gd name="T102" fmla="*/ 0 w 373"/>
                  <a:gd name="T103" fmla="*/ 1 h 1340"/>
                  <a:gd name="T104" fmla="*/ 0 w 373"/>
                  <a:gd name="T105" fmla="*/ 1 h 1340"/>
                  <a:gd name="T106" fmla="*/ 0 w 373"/>
                  <a:gd name="T107" fmla="*/ 1 h 1340"/>
                  <a:gd name="T108" fmla="*/ 0 w 373"/>
                  <a:gd name="T109" fmla="*/ 1 h 1340"/>
                  <a:gd name="T110" fmla="*/ 0 w 373"/>
                  <a:gd name="T111" fmla="*/ 1 h 134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73"/>
                  <a:gd name="T169" fmla="*/ 0 h 1340"/>
                  <a:gd name="T170" fmla="*/ 373 w 373"/>
                  <a:gd name="T171" fmla="*/ 1340 h 134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73" h="1340">
                    <a:moveTo>
                      <a:pt x="373" y="1336"/>
                    </a:moveTo>
                    <a:lnTo>
                      <a:pt x="330" y="1333"/>
                    </a:lnTo>
                    <a:lnTo>
                      <a:pt x="286" y="1329"/>
                    </a:lnTo>
                    <a:lnTo>
                      <a:pt x="242" y="1323"/>
                    </a:lnTo>
                    <a:lnTo>
                      <a:pt x="201" y="1315"/>
                    </a:lnTo>
                    <a:lnTo>
                      <a:pt x="162" y="1304"/>
                    </a:lnTo>
                    <a:lnTo>
                      <a:pt x="127" y="1287"/>
                    </a:lnTo>
                    <a:lnTo>
                      <a:pt x="96" y="1268"/>
                    </a:lnTo>
                    <a:lnTo>
                      <a:pt x="72" y="1242"/>
                    </a:lnTo>
                    <a:lnTo>
                      <a:pt x="53" y="1211"/>
                    </a:lnTo>
                    <a:lnTo>
                      <a:pt x="43" y="1175"/>
                    </a:lnTo>
                    <a:lnTo>
                      <a:pt x="42" y="1130"/>
                    </a:lnTo>
                    <a:lnTo>
                      <a:pt x="50" y="1077"/>
                    </a:lnTo>
                    <a:lnTo>
                      <a:pt x="68" y="1017"/>
                    </a:lnTo>
                    <a:lnTo>
                      <a:pt x="99" y="946"/>
                    </a:lnTo>
                    <a:lnTo>
                      <a:pt x="142" y="867"/>
                    </a:lnTo>
                    <a:lnTo>
                      <a:pt x="200" y="777"/>
                    </a:lnTo>
                    <a:lnTo>
                      <a:pt x="248" y="700"/>
                    </a:lnTo>
                    <a:lnTo>
                      <a:pt x="287" y="626"/>
                    </a:lnTo>
                    <a:lnTo>
                      <a:pt x="318" y="556"/>
                    </a:lnTo>
                    <a:lnTo>
                      <a:pt x="341" y="489"/>
                    </a:lnTo>
                    <a:lnTo>
                      <a:pt x="357" y="426"/>
                    </a:lnTo>
                    <a:lnTo>
                      <a:pt x="365" y="366"/>
                    </a:lnTo>
                    <a:lnTo>
                      <a:pt x="368" y="310"/>
                    </a:lnTo>
                    <a:lnTo>
                      <a:pt x="364" y="258"/>
                    </a:lnTo>
                    <a:lnTo>
                      <a:pt x="355" y="210"/>
                    </a:lnTo>
                    <a:lnTo>
                      <a:pt x="341" y="167"/>
                    </a:lnTo>
                    <a:lnTo>
                      <a:pt x="323" y="129"/>
                    </a:lnTo>
                    <a:lnTo>
                      <a:pt x="301" y="94"/>
                    </a:lnTo>
                    <a:lnTo>
                      <a:pt x="276" y="65"/>
                    </a:lnTo>
                    <a:lnTo>
                      <a:pt x="248" y="41"/>
                    </a:lnTo>
                    <a:lnTo>
                      <a:pt x="218" y="22"/>
                    </a:lnTo>
                    <a:lnTo>
                      <a:pt x="186" y="8"/>
                    </a:lnTo>
                    <a:lnTo>
                      <a:pt x="162" y="2"/>
                    </a:lnTo>
                    <a:lnTo>
                      <a:pt x="140" y="0"/>
                    </a:lnTo>
                    <a:lnTo>
                      <a:pt x="119" y="2"/>
                    </a:lnTo>
                    <a:lnTo>
                      <a:pt x="101" y="7"/>
                    </a:lnTo>
                    <a:lnTo>
                      <a:pt x="84" y="15"/>
                    </a:lnTo>
                    <a:lnTo>
                      <a:pt x="69" y="25"/>
                    </a:lnTo>
                    <a:lnTo>
                      <a:pt x="56" y="35"/>
                    </a:lnTo>
                    <a:lnTo>
                      <a:pt x="43" y="48"/>
                    </a:lnTo>
                    <a:lnTo>
                      <a:pt x="33" y="62"/>
                    </a:lnTo>
                    <a:lnTo>
                      <a:pt x="25" y="75"/>
                    </a:lnTo>
                    <a:lnTo>
                      <a:pt x="16" y="87"/>
                    </a:lnTo>
                    <a:lnTo>
                      <a:pt x="11" y="99"/>
                    </a:lnTo>
                    <a:lnTo>
                      <a:pt x="6" y="108"/>
                    </a:lnTo>
                    <a:lnTo>
                      <a:pt x="3" y="116"/>
                    </a:lnTo>
                    <a:lnTo>
                      <a:pt x="1" y="121"/>
                    </a:lnTo>
                    <a:lnTo>
                      <a:pt x="0" y="123"/>
                    </a:lnTo>
                    <a:lnTo>
                      <a:pt x="1" y="122"/>
                    </a:lnTo>
                    <a:lnTo>
                      <a:pt x="4" y="117"/>
                    </a:lnTo>
                    <a:lnTo>
                      <a:pt x="8" y="111"/>
                    </a:lnTo>
                    <a:lnTo>
                      <a:pt x="15" y="103"/>
                    </a:lnTo>
                    <a:lnTo>
                      <a:pt x="23" y="94"/>
                    </a:lnTo>
                    <a:lnTo>
                      <a:pt x="33" y="85"/>
                    </a:lnTo>
                    <a:lnTo>
                      <a:pt x="44" y="75"/>
                    </a:lnTo>
                    <a:lnTo>
                      <a:pt x="56" y="64"/>
                    </a:lnTo>
                    <a:lnTo>
                      <a:pt x="69" y="54"/>
                    </a:lnTo>
                    <a:lnTo>
                      <a:pt x="84" y="45"/>
                    </a:lnTo>
                    <a:lnTo>
                      <a:pt x="99" y="37"/>
                    </a:lnTo>
                    <a:lnTo>
                      <a:pt x="115" y="31"/>
                    </a:lnTo>
                    <a:lnTo>
                      <a:pt x="133" y="27"/>
                    </a:lnTo>
                    <a:lnTo>
                      <a:pt x="151" y="26"/>
                    </a:lnTo>
                    <a:lnTo>
                      <a:pt x="170" y="27"/>
                    </a:lnTo>
                    <a:lnTo>
                      <a:pt x="189" y="33"/>
                    </a:lnTo>
                    <a:lnTo>
                      <a:pt x="210" y="42"/>
                    </a:lnTo>
                    <a:lnTo>
                      <a:pt x="232" y="55"/>
                    </a:lnTo>
                    <a:lnTo>
                      <a:pt x="253" y="72"/>
                    </a:lnTo>
                    <a:lnTo>
                      <a:pt x="273" y="92"/>
                    </a:lnTo>
                    <a:lnTo>
                      <a:pt x="293" y="114"/>
                    </a:lnTo>
                    <a:lnTo>
                      <a:pt x="311" y="140"/>
                    </a:lnTo>
                    <a:lnTo>
                      <a:pt x="327" y="169"/>
                    </a:lnTo>
                    <a:lnTo>
                      <a:pt x="340" y="200"/>
                    </a:lnTo>
                    <a:lnTo>
                      <a:pt x="350" y="236"/>
                    </a:lnTo>
                    <a:lnTo>
                      <a:pt x="357" y="273"/>
                    </a:lnTo>
                    <a:lnTo>
                      <a:pt x="361" y="313"/>
                    </a:lnTo>
                    <a:lnTo>
                      <a:pt x="360" y="357"/>
                    </a:lnTo>
                    <a:lnTo>
                      <a:pt x="353" y="402"/>
                    </a:lnTo>
                    <a:lnTo>
                      <a:pt x="340" y="450"/>
                    </a:lnTo>
                    <a:lnTo>
                      <a:pt x="322" y="501"/>
                    </a:lnTo>
                    <a:lnTo>
                      <a:pt x="297" y="554"/>
                    </a:lnTo>
                    <a:lnTo>
                      <a:pt x="268" y="610"/>
                    </a:lnTo>
                    <a:lnTo>
                      <a:pt x="236" y="663"/>
                    </a:lnTo>
                    <a:lnTo>
                      <a:pt x="205" y="715"/>
                    </a:lnTo>
                    <a:lnTo>
                      <a:pt x="175" y="764"/>
                    </a:lnTo>
                    <a:lnTo>
                      <a:pt x="145" y="813"/>
                    </a:lnTo>
                    <a:lnTo>
                      <a:pt x="118" y="858"/>
                    </a:lnTo>
                    <a:lnTo>
                      <a:pt x="92" y="902"/>
                    </a:lnTo>
                    <a:lnTo>
                      <a:pt x="68" y="944"/>
                    </a:lnTo>
                    <a:lnTo>
                      <a:pt x="49" y="984"/>
                    </a:lnTo>
                    <a:lnTo>
                      <a:pt x="31" y="1022"/>
                    </a:lnTo>
                    <a:lnTo>
                      <a:pt x="19" y="1060"/>
                    </a:lnTo>
                    <a:lnTo>
                      <a:pt x="11" y="1095"/>
                    </a:lnTo>
                    <a:lnTo>
                      <a:pt x="7" y="1130"/>
                    </a:lnTo>
                    <a:lnTo>
                      <a:pt x="11" y="1162"/>
                    </a:lnTo>
                    <a:lnTo>
                      <a:pt x="19" y="1193"/>
                    </a:lnTo>
                    <a:lnTo>
                      <a:pt x="35" y="1223"/>
                    </a:lnTo>
                    <a:lnTo>
                      <a:pt x="56" y="1249"/>
                    </a:lnTo>
                    <a:lnTo>
                      <a:pt x="79" y="1271"/>
                    </a:lnTo>
                    <a:lnTo>
                      <a:pt x="104" y="1290"/>
                    </a:lnTo>
                    <a:lnTo>
                      <a:pt x="130" y="1305"/>
                    </a:lnTo>
                    <a:lnTo>
                      <a:pt x="158" y="1317"/>
                    </a:lnTo>
                    <a:lnTo>
                      <a:pt x="187" y="1325"/>
                    </a:lnTo>
                    <a:lnTo>
                      <a:pt x="215" y="1332"/>
                    </a:lnTo>
                    <a:lnTo>
                      <a:pt x="242" y="1337"/>
                    </a:lnTo>
                    <a:lnTo>
                      <a:pt x="269" y="1339"/>
                    </a:lnTo>
                    <a:lnTo>
                      <a:pt x="293" y="1340"/>
                    </a:lnTo>
                    <a:lnTo>
                      <a:pt x="316" y="1340"/>
                    </a:lnTo>
                    <a:lnTo>
                      <a:pt x="334" y="1339"/>
                    </a:lnTo>
                    <a:lnTo>
                      <a:pt x="350" y="1338"/>
                    </a:lnTo>
                    <a:lnTo>
                      <a:pt x="363" y="1337"/>
                    </a:lnTo>
                    <a:lnTo>
                      <a:pt x="371" y="1336"/>
                    </a:lnTo>
                    <a:lnTo>
                      <a:pt x="373" y="133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4" name="Freeform 78"/>
              <p:cNvSpPr>
                <a:spLocks/>
              </p:cNvSpPr>
              <p:nvPr/>
            </p:nvSpPr>
            <p:spPr bwMode="auto">
              <a:xfrm>
                <a:off x="3348" y="3352"/>
                <a:ext cx="55" cy="62"/>
              </a:xfrm>
              <a:custGeom>
                <a:avLst/>
                <a:gdLst>
                  <a:gd name="T0" fmla="*/ 1 w 110"/>
                  <a:gd name="T1" fmla="*/ 1 h 123"/>
                  <a:gd name="T2" fmla="*/ 1 w 110"/>
                  <a:gd name="T3" fmla="*/ 1 h 123"/>
                  <a:gd name="T4" fmla="*/ 1 w 110"/>
                  <a:gd name="T5" fmla="*/ 1 h 123"/>
                  <a:gd name="T6" fmla="*/ 1 w 110"/>
                  <a:gd name="T7" fmla="*/ 1 h 123"/>
                  <a:gd name="T8" fmla="*/ 1 w 110"/>
                  <a:gd name="T9" fmla="*/ 1 h 123"/>
                  <a:gd name="T10" fmla="*/ 1 w 110"/>
                  <a:gd name="T11" fmla="*/ 1 h 123"/>
                  <a:gd name="T12" fmla="*/ 1 w 110"/>
                  <a:gd name="T13" fmla="*/ 1 h 123"/>
                  <a:gd name="T14" fmla="*/ 1 w 110"/>
                  <a:gd name="T15" fmla="*/ 1 h 123"/>
                  <a:gd name="T16" fmla="*/ 1 w 110"/>
                  <a:gd name="T17" fmla="*/ 1 h 123"/>
                  <a:gd name="T18" fmla="*/ 1 w 110"/>
                  <a:gd name="T19" fmla="*/ 1 h 123"/>
                  <a:gd name="T20" fmla="*/ 1 w 110"/>
                  <a:gd name="T21" fmla="*/ 1 h 123"/>
                  <a:gd name="T22" fmla="*/ 1 w 110"/>
                  <a:gd name="T23" fmla="*/ 1 h 123"/>
                  <a:gd name="T24" fmla="*/ 1 w 110"/>
                  <a:gd name="T25" fmla="*/ 0 h 123"/>
                  <a:gd name="T26" fmla="*/ 1 w 110"/>
                  <a:gd name="T27" fmla="*/ 1 h 123"/>
                  <a:gd name="T28" fmla="*/ 1 w 110"/>
                  <a:gd name="T29" fmla="*/ 1 h 123"/>
                  <a:gd name="T30" fmla="*/ 1 w 110"/>
                  <a:gd name="T31" fmla="*/ 1 h 123"/>
                  <a:gd name="T32" fmla="*/ 1 w 110"/>
                  <a:gd name="T33" fmla="*/ 1 h 123"/>
                  <a:gd name="T34" fmla="*/ 1 w 110"/>
                  <a:gd name="T35" fmla="*/ 1 h 123"/>
                  <a:gd name="T36" fmla="*/ 1 w 110"/>
                  <a:gd name="T37" fmla="*/ 1 h 123"/>
                  <a:gd name="T38" fmla="*/ 1 w 110"/>
                  <a:gd name="T39" fmla="*/ 1 h 123"/>
                  <a:gd name="T40" fmla="*/ 1 w 110"/>
                  <a:gd name="T41" fmla="*/ 1 h 123"/>
                  <a:gd name="T42" fmla="*/ 1 w 110"/>
                  <a:gd name="T43" fmla="*/ 1 h 123"/>
                  <a:gd name="T44" fmla="*/ 1 w 110"/>
                  <a:gd name="T45" fmla="*/ 1 h 123"/>
                  <a:gd name="T46" fmla="*/ 1 w 110"/>
                  <a:gd name="T47" fmla="*/ 1 h 123"/>
                  <a:gd name="T48" fmla="*/ 1 w 110"/>
                  <a:gd name="T49" fmla="*/ 1 h 123"/>
                  <a:gd name="T50" fmla="*/ 1 w 110"/>
                  <a:gd name="T51" fmla="*/ 1 h 123"/>
                  <a:gd name="T52" fmla="*/ 0 w 110"/>
                  <a:gd name="T53" fmla="*/ 1 h 123"/>
                  <a:gd name="T54" fmla="*/ 0 w 110"/>
                  <a:gd name="T55" fmla="*/ 1 h 123"/>
                  <a:gd name="T56" fmla="*/ 1 w 110"/>
                  <a:gd name="T57" fmla="*/ 1 h 123"/>
                  <a:gd name="T58" fmla="*/ 1 w 110"/>
                  <a:gd name="T59" fmla="*/ 1 h 123"/>
                  <a:gd name="T60" fmla="*/ 1 w 110"/>
                  <a:gd name="T61" fmla="*/ 1 h 123"/>
                  <a:gd name="T62" fmla="*/ 1 w 110"/>
                  <a:gd name="T63" fmla="*/ 1 h 123"/>
                  <a:gd name="T64" fmla="*/ 1 w 110"/>
                  <a:gd name="T65" fmla="*/ 1 h 123"/>
                  <a:gd name="T66" fmla="*/ 1 w 110"/>
                  <a:gd name="T67" fmla="*/ 1 h 123"/>
                  <a:gd name="T68" fmla="*/ 1 w 110"/>
                  <a:gd name="T69" fmla="*/ 1 h 123"/>
                  <a:gd name="T70" fmla="*/ 1 w 110"/>
                  <a:gd name="T71" fmla="*/ 1 h 123"/>
                  <a:gd name="T72" fmla="*/ 1 w 110"/>
                  <a:gd name="T73" fmla="*/ 1 h 123"/>
                  <a:gd name="T74" fmla="*/ 1 w 110"/>
                  <a:gd name="T75" fmla="*/ 1 h 123"/>
                  <a:gd name="T76" fmla="*/ 1 w 110"/>
                  <a:gd name="T77" fmla="*/ 1 h 123"/>
                  <a:gd name="T78" fmla="*/ 1 w 110"/>
                  <a:gd name="T79" fmla="*/ 1 h 123"/>
                  <a:gd name="T80" fmla="*/ 1 w 110"/>
                  <a:gd name="T81" fmla="*/ 1 h 123"/>
                  <a:gd name="T82" fmla="*/ 1 w 110"/>
                  <a:gd name="T83" fmla="*/ 1 h 123"/>
                  <a:gd name="T84" fmla="*/ 1 w 110"/>
                  <a:gd name="T85" fmla="*/ 1 h 123"/>
                  <a:gd name="T86" fmla="*/ 1 w 110"/>
                  <a:gd name="T87" fmla="*/ 1 h 123"/>
                  <a:gd name="T88" fmla="*/ 1 w 110"/>
                  <a:gd name="T89" fmla="*/ 1 h 123"/>
                  <a:gd name="T90" fmla="*/ 1 w 110"/>
                  <a:gd name="T91" fmla="*/ 1 h 123"/>
                  <a:gd name="T92" fmla="*/ 1 w 110"/>
                  <a:gd name="T93" fmla="*/ 1 h 123"/>
                  <a:gd name="T94" fmla="*/ 1 w 110"/>
                  <a:gd name="T95" fmla="*/ 1 h 123"/>
                  <a:gd name="T96" fmla="*/ 1 w 110"/>
                  <a:gd name="T97" fmla="*/ 1 h 12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0"/>
                  <a:gd name="T148" fmla="*/ 0 h 123"/>
                  <a:gd name="T149" fmla="*/ 110 w 110"/>
                  <a:gd name="T150" fmla="*/ 123 h 12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0" h="123">
                    <a:moveTo>
                      <a:pt x="99" y="62"/>
                    </a:moveTo>
                    <a:lnTo>
                      <a:pt x="105" y="56"/>
                    </a:lnTo>
                    <a:lnTo>
                      <a:pt x="110" y="48"/>
                    </a:lnTo>
                    <a:lnTo>
                      <a:pt x="110" y="39"/>
                    </a:lnTo>
                    <a:lnTo>
                      <a:pt x="108" y="31"/>
                    </a:lnTo>
                    <a:lnTo>
                      <a:pt x="102" y="25"/>
                    </a:lnTo>
                    <a:lnTo>
                      <a:pt x="94" y="21"/>
                    </a:lnTo>
                    <a:lnTo>
                      <a:pt x="86" y="20"/>
                    </a:lnTo>
                    <a:lnTo>
                      <a:pt x="77" y="23"/>
                    </a:lnTo>
                    <a:lnTo>
                      <a:pt x="74" y="13"/>
                    </a:lnTo>
                    <a:lnTo>
                      <a:pt x="70" y="6"/>
                    </a:lnTo>
                    <a:lnTo>
                      <a:pt x="63" y="2"/>
                    </a:lnTo>
                    <a:lnTo>
                      <a:pt x="55" y="0"/>
                    </a:lnTo>
                    <a:lnTo>
                      <a:pt x="48" y="2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3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4"/>
                    </a:lnTo>
                    <a:lnTo>
                      <a:pt x="3" y="31"/>
                    </a:lnTo>
                    <a:lnTo>
                      <a:pt x="1" y="39"/>
                    </a:lnTo>
                    <a:lnTo>
                      <a:pt x="1" y="47"/>
                    </a:lnTo>
                    <a:lnTo>
                      <a:pt x="4" y="55"/>
                    </a:lnTo>
                    <a:lnTo>
                      <a:pt x="11" y="61"/>
                    </a:lnTo>
                    <a:lnTo>
                      <a:pt x="4" y="66"/>
                    </a:lnTo>
                    <a:lnTo>
                      <a:pt x="0" y="74"/>
                    </a:lnTo>
                    <a:lnTo>
                      <a:pt x="0" y="84"/>
                    </a:lnTo>
                    <a:lnTo>
                      <a:pt x="2" y="92"/>
                    </a:lnTo>
                    <a:lnTo>
                      <a:pt x="8" y="97"/>
                    </a:lnTo>
                    <a:lnTo>
                      <a:pt x="16" y="101"/>
                    </a:lnTo>
                    <a:lnTo>
                      <a:pt x="24" y="102"/>
                    </a:lnTo>
                    <a:lnTo>
                      <a:pt x="33" y="100"/>
                    </a:lnTo>
                    <a:lnTo>
                      <a:pt x="35" y="109"/>
                    </a:lnTo>
                    <a:lnTo>
                      <a:pt x="40" y="116"/>
                    </a:lnTo>
                    <a:lnTo>
                      <a:pt x="46" y="121"/>
                    </a:lnTo>
                    <a:lnTo>
                      <a:pt x="54" y="123"/>
                    </a:lnTo>
                    <a:lnTo>
                      <a:pt x="62" y="121"/>
                    </a:lnTo>
                    <a:lnTo>
                      <a:pt x="69" y="116"/>
                    </a:lnTo>
                    <a:lnTo>
                      <a:pt x="73" y="109"/>
                    </a:lnTo>
                    <a:lnTo>
                      <a:pt x="76" y="101"/>
                    </a:lnTo>
                    <a:lnTo>
                      <a:pt x="85" y="103"/>
                    </a:lnTo>
                    <a:lnTo>
                      <a:pt x="93" y="102"/>
                    </a:lnTo>
                    <a:lnTo>
                      <a:pt x="101" y="99"/>
                    </a:lnTo>
                    <a:lnTo>
                      <a:pt x="107" y="93"/>
                    </a:lnTo>
                    <a:lnTo>
                      <a:pt x="109" y="85"/>
                    </a:lnTo>
                    <a:lnTo>
                      <a:pt x="109" y="77"/>
                    </a:lnTo>
                    <a:lnTo>
                      <a:pt x="105" y="69"/>
                    </a:lnTo>
                    <a:lnTo>
                      <a:pt x="99" y="6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5" name="Freeform 79"/>
              <p:cNvSpPr>
                <a:spLocks/>
              </p:cNvSpPr>
              <p:nvPr/>
            </p:nvSpPr>
            <p:spPr bwMode="auto">
              <a:xfrm>
                <a:off x="3367" y="3375"/>
                <a:ext cx="16" cy="16"/>
              </a:xfrm>
              <a:custGeom>
                <a:avLst/>
                <a:gdLst>
                  <a:gd name="T0" fmla="*/ 1 w 31"/>
                  <a:gd name="T1" fmla="*/ 0 h 33"/>
                  <a:gd name="T2" fmla="*/ 1 w 31"/>
                  <a:gd name="T3" fmla="*/ 0 h 33"/>
                  <a:gd name="T4" fmla="*/ 1 w 31"/>
                  <a:gd name="T5" fmla="*/ 0 h 33"/>
                  <a:gd name="T6" fmla="*/ 1 w 31"/>
                  <a:gd name="T7" fmla="*/ 0 h 33"/>
                  <a:gd name="T8" fmla="*/ 0 w 31"/>
                  <a:gd name="T9" fmla="*/ 0 h 33"/>
                  <a:gd name="T10" fmla="*/ 1 w 31"/>
                  <a:gd name="T11" fmla="*/ 0 h 33"/>
                  <a:gd name="T12" fmla="*/ 1 w 31"/>
                  <a:gd name="T13" fmla="*/ 0 h 33"/>
                  <a:gd name="T14" fmla="*/ 1 w 31"/>
                  <a:gd name="T15" fmla="*/ 0 h 33"/>
                  <a:gd name="T16" fmla="*/ 1 w 31"/>
                  <a:gd name="T17" fmla="*/ 0 h 33"/>
                  <a:gd name="T18" fmla="*/ 1 w 31"/>
                  <a:gd name="T19" fmla="*/ 0 h 33"/>
                  <a:gd name="T20" fmla="*/ 1 w 31"/>
                  <a:gd name="T21" fmla="*/ 0 h 33"/>
                  <a:gd name="T22" fmla="*/ 1 w 31"/>
                  <a:gd name="T23" fmla="*/ 0 h 33"/>
                  <a:gd name="T24" fmla="*/ 1 w 31"/>
                  <a:gd name="T25" fmla="*/ 0 h 33"/>
                  <a:gd name="T26" fmla="*/ 1 w 31"/>
                  <a:gd name="T27" fmla="*/ 0 h 33"/>
                  <a:gd name="T28" fmla="*/ 1 w 31"/>
                  <a:gd name="T29" fmla="*/ 0 h 33"/>
                  <a:gd name="T30" fmla="*/ 1 w 31"/>
                  <a:gd name="T31" fmla="*/ 0 h 33"/>
                  <a:gd name="T32" fmla="*/ 1 w 31"/>
                  <a:gd name="T33" fmla="*/ 0 h 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33"/>
                  <a:gd name="T53" fmla="*/ 31 w 31"/>
                  <a:gd name="T54" fmla="*/ 33 h 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33">
                    <a:moveTo>
                      <a:pt x="15" y="33"/>
                    </a:moveTo>
                    <a:lnTo>
                      <a:pt x="9" y="32"/>
                    </a:lnTo>
                    <a:lnTo>
                      <a:pt x="4" y="28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5"/>
                    </a:lnTo>
                    <a:lnTo>
                      <a:pt x="9" y="2"/>
                    </a:lnTo>
                    <a:lnTo>
                      <a:pt x="15" y="0"/>
                    </a:lnTo>
                    <a:lnTo>
                      <a:pt x="22" y="2"/>
                    </a:lnTo>
                    <a:lnTo>
                      <a:pt x="26" y="5"/>
                    </a:lnTo>
                    <a:lnTo>
                      <a:pt x="30" y="10"/>
                    </a:lnTo>
                    <a:lnTo>
                      <a:pt x="31" y="17"/>
                    </a:lnTo>
                    <a:lnTo>
                      <a:pt x="30" y="24"/>
                    </a:lnTo>
                    <a:lnTo>
                      <a:pt x="26" y="28"/>
                    </a:lnTo>
                    <a:lnTo>
                      <a:pt x="22" y="32"/>
                    </a:lnTo>
                    <a:lnTo>
                      <a:pt x="15" y="33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6" name="Freeform 80"/>
              <p:cNvSpPr>
                <a:spLocks/>
              </p:cNvSpPr>
              <p:nvPr/>
            </p:nvSpPr>
            <p:spPr bwMode="auto">
              <a:xfrm>
                <a:off x="2828" y="3366"/>
                <a:ext cx="56" cy="61"/>
              </a:xfrm>
              <a:custGeom>
                <a:avLst/>
                <a:gdLst>
                  <a:gd name="T0" fmla="*/ 1 w 111"/>
                  <a:gd name="T1" fmla="*/ 1 h 122"/>
                  <a:gd name="T2" fmla="*/ 1 w 111"/>
                  <a:gd name="T3" fmla="*/ 1 h 122"/>
                  <a:gd name="T4" fmla="*/ 1 w 111"/>
                  <a:gd name="T5" fmla="*/ 1 h 122"/>
                  <a:gd name="T6" fmla="*/ 1 w 111"/>
                  <a:gd name="T7" fmla="*/ 1 h 122"/>
                  <a:gd name="T8" fmla="*/ 1 w 111"/>
                  <a:gd name="T9" fmla="*/ 1 h 122"/>
                  <a:gd name="T10" fmla="*/ 1 w 111"/>
                  <a:gd name="T11" fmla="*/ 1 h 122"/>
                  <a:gd name="T12" fmla="*/ 1 w 111"/>
                  <a:gd name="T13" fmla="*/ 1 h 122"/>
                  <a:gd name="T14" fmla="*/ 1 w 111"/>
                  <a:gd name="T15" fmla="*/ 1 h 122"/>
                  <a:gd name="T16" fmla="*/ 1 w 111"/>
                  <a:gd name="T17" fmla="*/ 1 h 122"/>
                  <a:gd name="T18" fmla="*/ 1 w 111"/>
                  <a:gd name="T19" fmla="*/ 1 h 122"/>
                  <a:gd name="T20" fmla="*/ 1 w 111"/>
                  <a:gd name="T21" fmla="*/ 1 h 122"/>
                  <a:gd name="T22" fmla="*/ 1 w 111"/>
                  <a:gd name="T23" fmla="*/ 1 h 122"/>
                  <a:gd name="T24" fmla="*/ 1 w 111"/>
                  <a:gd name="T25" fmla="*/ 0 h 122"/>
                  <a:gd name="T26" fmla="*/ 1 w 111"/>
                  <a:gd name="T27" fmla="*/ 1 h 122"/>
                  <a:gd name="T28" fmla="*/ 1 w 111"/>
                  <a:gd name="T29" fmla="*/ 1 h 122"/>
                  <a:gd name="T30" fmla="*/ 1 w 111"/>
                  <a:gd name="T31" fmla="*/ 1 h 122"/>
                  <a:gd name="T32" fmla="*/ 1 w 111"/>
                  <a:gd name="T33" fmla="*/ 1 h 122"/>
                  <a:gd name="T34" fmla="*/ 1 w 111"/>
                  <a:gd name="T35" fmla="*/ 1 h 122"/>
                  <a:gd name="T36" fmla="*/ 1 w 111"/>
                  <a:gd name="T37" fmla="*/ 1 h 122"/>
                  <a:gd name="T38" fmla="*/ 1 w 111"/>
                  <a:gd name="T39" fmla="*/ 1 h 122"/>
                  <a:gd name="T40" fmla="*/ 1 w 111"/>
                  <a:gd name="T41" fmla="*/ 1 h 122"/>
                  <a:gd name="T42" fmla="*/ 1 w 111"/>
                  <a:gd name="T43" fmla="*/ 1 h 122"/>
                  <a:gd name="T44" fmla="*/ 1 w 111"/>
                  <a:gd name="T45" fmla="*/ 1 h 122"/>
                  <a:gd name="T46" fmla="*/ 1 w 111"/>
                  <a:gd name="T47" fmla="*/ 1 h 122"/>
                  <a:gd name="T48" fmla="*/ 1 w 111"/>
                  <a:gd name="T49" fmla="*/ 1 h 122"/>
                  <a:gd name="T50" fmla="*/ 1 w 111"/>
                  <a:gd name="T51" fmla="*/ 1 h 122"/>
                  <a:gd name="T52" fmla="*/ 1 w 111"/>
                  <a:gd name="T53" fmla="*/ 1 h 122"/>
                  <a:gd name="T54" fmla="*/ 0 w 111"/>
                  <a:gd name="T55" fmla="*/ 1 h 122"/>
                  <a:gd name="T56" fmla="*/ 1 w 111"/>
                  <a:gd name="T57" fmla="*/ 1 h 122"/>
                  <a:gd name="T58" fmla="*/ 1 w 111"/>
                  <a:gd name="T59" fmla="*/ 1 h 122"/>
                  <a:gd name="T60" fmla="*/ 1 w 111"/>
                  <a:gd name="T61" fmla="*/ 1 h 122"/>
                  <a:gd name="T62" fmla="*/ 1 w 111"/>
                  <a:gd name="T63" fmla="*/ 1 h 122"/>
                  <a:gd name="T64" fmla="*/ 1 w 111"/>
                  <a:gd name="T65" fmla="*/ 1 h 122"/>
                  <a:gd name="T66" fmla="*/ 1 w 111"/>
                  <a:gd name="T67" fmla="*/ 1 h 122"/>
                  <a:gd name="T68" fmla="*/ 1 w 111"/>
                  <a:gd name="T69" fmla="*/ 1 h 122"/>
                  <a:gd name="T70" fmla="*/ 1 w 111"/>
                  <a:gd name="T71" fmla="*/ 1 h 122"/>
                  <a:gd name="T72" fmla="*/ 1 w 111"/>
                  <a:gd name="T73" fmla="*/ 1 h 122"/>
                  <a:gd name="T74" fmla="*/ 1 w 111"/>
                  <a:gd name="T75" fmla="*/ 1 h 122"/>
                  <a:gd name="T76" fmla="*/ 1 w 111"/>
                  <a:gd name="T77" fmla="*/ 1 h 122"/>
                  <a:gd name="T78" fmla="*/ 1 w 111"/>
                  <a:gd name="T79" fmla="*/ 1 h 122"/>
                  <a:gd name="T80" fmla="*/ 1 w 111"/>
                  <a:gd name="T81" fmla="*/ 1 h 122"/>
                  <a:gd name="T82" fmla="*/ 1 w 111"/>
                  <a:gd name="T83" fmla="*/ 1 h 122"/>
                  <a:gd name="T84" fmla="*/ 1 w 111"/>
                  <a:gd name="T85" fmla="*/ 1 h 122"/>
                  <a:gd name="T86" fmla="*/ 1 w 111"/>
                  <a:gd name="T87" fmla="*/ 1 h 122"/>
                  <a:gd name="T88" fmla="*/ 1 w 111"/>
                  <a:gd name="T89" fmla="*/ 1 h 122"/>
                  <a:gd name="T90" fmla="*/ 1 w 111"/>
                  <a:gd name="T91" fmla="*/ 1 h 122"/>
                  <a:gd name="T92" fmla="*/ 1 w 111"/>
                  <a:gd name="T93" fmla="*/ 1 h 122"/>
                  <a:gd name="T94" fmla="*/ 1 w 111"/>
                  <a:gd name="T95" fmla="*/ 1 h 122"/>
                  <a:gd name="T96" fmla="*/ 1 w 111"/>
                  <a:gd name="T97" fmla="*/ 1 h 12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1"/>
                  <a:gd name="T148" fmla="*/ 0 h 122"/>
                  <a:gd name="T149" fmla="*/ 111 w 111"/>
                  <a:gd name="T150" fmla="*/ 122 h 12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1" h="122">
                    <a:moveTo>
                      <a:pt x="101" y="61"/>
                    </a:moveTo>
                    <a:lnTo>
                      <a:pt x="108" y="55"/>
                    </a:lnTo>
                    <a:lnTo>
                      <a:pt x="111" y="47"/>
                    </a:lnTo>
                    <a:lnTo>
                      <a:pt x="111" y="39"/>
                    </a:lnTo>
                    <a:lnTo>
                      <a:pt x="109" y="31"/>
                    </a:lnTo>
                    <a:lnTo>
                      <a:pt x="103" y="24"/>
                    </a:lnTo>
                    <a:lnTo>
                      <a:pt x="96" y="21"/>
                    </a:lnTo>
                    <a:lnTo>
                      <a:pt x="88" y="20"/>
                    </a:lnTo>
                    <a:lnTo>
                      <a:pt x="79" y="22"/>
                    </a:lnTo>
                    <a:lnTo>
                      <a:pt x="77" y="13"/>
                    </a:lnTo>
                    <a:lnTo>
                      <a:pt x="71" y="6"/>
                    </a:lnTo>
                    <a:lnTo>
                      <a:pt x="64" y="1"/>
                    </a:lnTo>
                    <a:lnTo>
                      <a:pt x="56" y="0"/>
                    </a:lnTo>
                    <a:lnTo>
                      <a:pt x="48" y="1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2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3"/>
                    </a:lnTo>
                    <a:lnTo>
                      <a:pt x="3" y="30"/>
                    </a:lnTo>
                    <a:lnTo>
                      <a:pt x="1" y="38"/>
                    </a:lnTo>
                    <a:lnTo>
                      <a:pt x="1" y="46"/>
                    </a:lnTo>
                    <a:lnTo>
                      <a:pt x="4" y="54"/>
                    </a:lnTo>
                    <a:lnTo>
                      <a:pt x="11" y="60"/>
                    </a:lnTo>
                    <a:lnTo>
                      <a:pt x="4" y="66"/>
                    </a:lnTo>
                    <a:lnTo>
                      <a:pt x="1" y="74"/>
                    </a:lnTo>
                    <a:lnTo>
                      <a:pt x="0" y="83"/>
                    </a:lnTo>
                    <a:lnTo>
                      <a:pt x="2" y="91"/>
                    </a:lnTo>
                    <a:lnTo>
                      <a:pt x="8" y="98"/>
                    </a:lnTo>
                    <a:lnTo>
                      <a:pt x="16" y="102"/>
                    </a:lnTo>
                    <a:lnTo>
                      <a:pt x="24" y="102"/>
                    </a:lnTo>
                    <a:lnTo>
                      <a:pt x="33" y="99"/>
                    </a:lnTo>
                    <a:lnTo>
                      <a:pt x="35" y="108"/>
                    </a:lnTo>
                    <a:lnTo>
                      <a:pt x="40" y="115"/>
                    </a:lnTo>
                    <a:lnTo>
                      <a:pt x="47" y="120"/>
                    </a:lnTo>
                    <a:lnTo>
                      <a:pt x="55" y="122"/>
                    </a:lnTo>
                    <a:lnTo>
                      <a:pt x="63" y="120"/>
                    </a:lnTo>
                    <a:lnTo>
                      <a:pt x="70" y="115"/>
                    </a:lnTo>
                    <a:lnTo>
                      <a:pt x="76" y="108"/>
                    </a:lnTo>
                    <a:lnTo>
                      <a:pt x="78" y="100"/>
                    </a:lnTo>
                    <a:lnTo>
                      <a:pt x="87" y="103"/>
                    </a:lnTo>
                    <a:lnTo>
                      <a:pt x="95" y="102"/>
                    </a:lnTo>
                    <a:lnTo>
                      <a:pt x="103" y="98"/>
                    </a:lnTo>
                    <a:lnTo>
                      <a:pt x="109" y="92"/>
                    </a:lnTo>
                    <a:lnTo>
                      <a:pt x="111" y="84"/>
                    </a:lnTo>
                    <a:lnTo>
                      <a:pt x="110" y="76"/>
                    </a:lnTo>
                    <a:lnTo>
                      <a:pt x="107" y="68"/>
                    </a:lnTo>
                    <a:lnTo>
                      <a:pt x="101" y="6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7" name="Freeform 81"/>
              <p:cNvSpPr>
                <a:spLocks/>
              </p:cNvSpPr>
              <p:nvPr/>
            </p:nvSpPr>
            <p:spPr bwMode="auto">
              <a:xfrm>
                <a:off x="2847" y="3388"/>
                <a:ext cx="16" cy="16"/>
              </a:xfrm>
              <a:custGeom>
                <a:avLst/>
                <a:gdLst>
                  <a:gd name="T0" fmla="*/ 1 w 32"/>
                  <a:gd name="T1" fmla="*/ 1 h 32"/>
                  <a:gd name="T2" fmla="*/ 1 w 32"/>
                  <a:gd name="T3" fmla="*/ 1 h 32"/>
                  <a:gd name="T4" fmla="*/ 1 w 32"/>
                  <a:gd name="T5" fmla="*/ 1 h 32"/>
                  <a:gd name="T6" fmla="*/ 1 w 32"/>
                  <a:gd name="T7" fmla="*/ 1 h 32"/>
                  <a:gd name="T8" fmla="*/ 0 w 32"/>
                  <a:gd name="T9" fmla="*/ 1 h 32"/>
                  <a:gd name="T10" fmla="*/ 1 w 32"/>
                  <a:gd name="T11" fmla="*/ 1 h 32"/>
                  <a:gd name="T12" fmla="*/ 1 w 32"/>
                  <a:gd name="T13" fmla="*/ 1 h 32"/>
                  <a:gd name="T14" fmla="*/ 1 w 32"/>
                  <a:gd name="T15" fmla="*/ 1 h 32"/>
                  <a:gd name="T16" fmla="*/ 1 w 32"/>
                  <a:gd name="T17" fmla="*/ 0 h 32"/>
                  <a:gd name="T18" fmla="*/ 1 w 32"/>
                  <a:gd name="T19" fmla="*/ 1 h 32"/>
                  <a:gd name="T20" fmla="*/ 1 w 32"/>
                  <a:gd name="T21" fmla="*/ 1 h 32"/>
                  <a:gd name="T22" fmla="*/ 1 w 32"/>
                  <a:gd name="T23" fmla="*/ 1 h 32"/>
                  <a:gd name="T24" fmla="*/ 1 w 32"/>
                  <a:gd name="T25" fmla="*/ 1 h 32"/>
                  <a:gd name="T26" fmla="*/ 1 w 32"/>
                  <a:gd name="T27" fmla="*/ 1 h 32"/>
                  <a:gd name="T28" fmla="*/ 1 w 32"/>
                  <a:gd name="T29" fmla="*/ 1 h 32"/>
                  <a:gd name="T30" fmla="*/ 1 w 32"/>
                  <a:gd name="T31" fmla="*/ 1 h 32"/>
                  <a:gd name="T32" fmla="*/ 1 w 32"/>
                  <a:gd name="T33" fmla="*/ 1 h 3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32"/>
                  <a:gd name="T53" fmla="*/ 32 w 32"/>
                  <a:gd name="T54" fmla="*/ 32 h 3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32">
                    <a:moveTo>
                      <a:pt x="16" y="32"/>
                    </a:moveTo>
                    <a:lnTo>
                      <a:pt x="9" y="31"/>
                    </a:lnTo>
                    <a:lnTo>
                      <a:pt x="4" y="28"/>
                    </a:lnTo>
                    <a:lnTo>
                      <a:pt x="1" y="23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4" y="5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7" y="5"/>
                    </a:lnTo>
                    <a:lnTo>
                      <a:pt x="31" y="9"/>
                    </a:lnTo>
                    <a:lnTo>
                      <a:pt x="32" y="16"/>
                    </a:lnTo>
                    <a:lnTo>
                      <a:pt x="31" y="23"/>
                    </a:lnTo>
                    <a:lnTo>
                      <a:pt x="27" y="28"/>
                    </a:lnTo>
                    <a:lnTo>
                      <a:pt x="23" y="31"/>
                    </a:lnTo>
                    <a:lnTo>
                      <a:pt x="16" y="32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8" name="Freeform 82"/>
              <p:cNvSpPr>
                <a:spLocks/>
              </p:cNvSpPr>
              <p:nvPr/>
            </p:nvSpPr>
            <p:spPr bwMode="auto">
              <a:xfrm>
                <a:off x="2862" y="2353"/>
                <a:ext cx="68" cy="74"/>
              </a:xfrm>
              <a:custGeom>
                <a:avLst/>
                <a:gdLst>
                  <a:gd name="T0" fmla="*/ 1 w 136"/>
                  <a:gd name="T1" fmla="*/ 0 h 149"/>
                  <a:gd name="T2" fmla="*/ 1 w 136"/>
                  <a:gd name="T3" fmla="*/ 0 h 149"/>
                  <a:gd name="T4" fmla="*/ 1 w 136"/>
                  <a:gd name="T5" fmla="*/ 0 h 149"/>
                  <a:gd name="T6" fmla="*/ 1 w 136"/>
                  <a:gd name="T7" fmla="*/ 0 h 149"/>
                  <a:gd name="T8" fmla="*/ 1 w 136"/>
                  <a:gd name="T9" fmla="*/ 0 h 149"/>
                  <a:gd name="T10" fmla="*/ 1 w 136"/>
                  <a:gd name="T11" fmla="*/ 0 h 149"/>
                  <a:gd name="T12" fmla="*/ 1 w 136"/>
                  <a:gd name="T13" fmla="*/ 0 h 149"/>
                  <a:gd name="T14" fmla="*/ 1 w 136"/>
                  <a:gd name="T15" fmla="*/ 0 h 149"/>
                  <a:gd name="T16" fmla="*/ 1 w 136"/>
                  <a:gd name="T17" fmla="*/ 0 h 149"/>
                  <a:gd name="T18" fmla="*/ 1 w 136"/>
                  <a:gd name="T19" fmla="*/ 0 h 149"/>
                  <a:gd name="T20" fmla="*/ 1 w 136"/>
                  <a:gd name="T21" fmla="*/ 0 h 149"/>
                  <a:gd name="T22" fmla="*/ 1 w 136"/>
                  <a:gd name="T23" fmla="*/ 0 h 149"/>
                  <a:gd name="T24" fmla="*/ 1 w 136"/>
                  <a:gd name="T25" fmla="*/ 0 h 149"/>
                  <a:gd name="T26" fmla="*/ 1 w 136"/>
                  <a:gd name="T27" fmla="*/ 0 h 149"/>
                  <a:gd name="T28" fmla="*/ 0 w 136"/>
                  <a:gd name="T29" fmla="*/ 0 h 149"/>
                  <a:gd name="T30" fmla="*/ 1 w 136"/>
                  <a:gd name="T31" fmla="*/ 0 h 149"/>
                  <a:gd name="T32" fmla="*/ 1 w 136"/>
                  <a:gd name="T33" fmla="*/ 0 h 149"/>
                  <a:gd name="T34" fmla="*/ 0 w 136"/>
                  <a:gd name="T35" fmla="*/ 0 h 149"/>
                  <a:gd name="T36" fmla="*/ 1 w 136"/>
                  <a:gd name="T37" fmla="*/ 0 h 149"/>
                  <a:gd name="T38" fmla="*/ 1 w 136"/>
                  <a:gd name="T39" fmla="*/ 0 h 149"/>
                  <a:gd name="T40" fmla="*/ 1 w 136"/>
                  <a:gd name="T41" fmla="*/ 0 h 149"/>
                  <a:gd name="T42" fmla="*/ 1 w 136"/>
                  <a:gd name="T43" fmla="*/ 0 h 149"/>
                  <a:gd name="T44" fmla="*/ 1 w 136"/>
                  <a:gd name="T45" fmla="*/ 0 h 149"/>
                  <a:gd name="T46" fmla="*/ 1 w 136"/>
                  <a:gd name="T47" fmla="*/ 0 h 149"/>
                  <a:gd name="T48" fmla="*/ 1 w 136"/>
                  <a:gd name="T49" fmla="*/ 0 h 149"/>
                  <a:gd name="T50" fmla="*/ 1 w 136"/>
                  <a:gd name="T51" fmla="*/ 0 h 149"/>
                  <a:gd name="T52" fmla="*/ 1 w 136"/>
                  <a:gd name="T53" fmla="*/ 0 h 149"/>
                  <a:gd name="T54" fmla="*/ 1 w 136"/>
                  <a:gd name="T55" fmla="*/ 0 h 149"/>
                  <a:gd name="T56" fmla="*/ 1 w 136"/>
                  <a:gd name="T57" fmla="*/ 0 h 149"/>
                  <a:gd name="T58" fmla="*/ 1 w 136"/>
                  <a:gd name="T59" fmla="*/ 0 h 149"/>
                  <a:gd name="T60" fmla="*/ 1 w 136"/>
                  <a:gd name="T61" fmla="*/ 0 h 149"/>
                  <a:gd name="T62" fmla="*/ 1 w 136"/>
                  <a:gd name="T63" fmla="*/ 0 h 14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9"/>
                  <a:gd name="T98" fmla="*/ 136 w 136"/>
                  <a:gd name="T99" fmla="*/ 149 h 14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9">
                    <a:moveTo>
                      <a:pt x="123" y="75"/>
                    </a:moveTo>
                    <a:lnTo>
                      <a:pt x="131" y="67"/>
                    </a:lnTo>
                    <a:lnTo>
                      <a:pt x="135" y="58"/>
                    </a:lnTo>
                    <a:lnTo>
                      <a:pt x="136" y="47"/>
                    </a:lnTo>
                    <a:lnTo>
                      <a:pt x="133" y="38"/>
                    </a:lnTo>
                    <a:lnTo>
                      <a:pt x="129" y="34"/>
                    </a:lnTo>
                    <a:lnTo>
                      <a:pt x="126" y="30"/>
                    </a:lnTo>
                    <a:lnTo>
                      <a:pt x="121" y="28"/>
                    </a:lnTo>
                    <a:lnTo>
                      <a:pt x="117" y="26"/>
                    </a:lnTo>
                    <a:lnTo>
                      <a:pt x="112" y="26"/>
                    </a:lnTo>
                    <a:lnTo>
                      <a:pt x="106" y="26"/>
                    </a:lnTo>
                    <a:lnTo>
                      <a:pt x="102" y="26"/>
                    </a:lnTo>
                    <a:lnTo>
                      <a:pt x="96" y="28"/>
                    </a:lnTo>
                    <a:lnTo>
                      <a:pt x="94" y="18"/>
                    </a:lnTo>
                    <a:lnTo>
                      <a:pt x="88" y="8"/>
                    </a:lnTo>
                    <a:lnTo>
                      <a:pt x="79" y="3"/>
                    </a:lnTo>
                    <a:lnTo>
                      <a:pt x="68" y="0"/>
                    </a:lnTo>
                    <a:lnTo>
                      <a:pt x="58" y="3"/>
                    </a:lnTo>
                    <a:lnTo>
                      <a:pt x="50" y="8"/>
                    </a:lnTo>
                    <a:lnTo>
                      <a:pt x="44" y="16"/>
                    </a:lnTo>
                    <a:lnTo>
                      <a:pt x="42" y="27"/>
                    </a:lnTo>
                    <a:lnTo>
                      <a:pt x="36" y="24"/>
                    </a:lnTo>
                    <a:lnTo>
                      <a:pt x="30" y="24"/>
                    </a:lnTo>
                    <a:lnTo>
                      <a:pt x="25" y="24"/>
                    </a:lnTo>
                    <a:lnTo>
                      <a:pt x="20" y="24"/>
                    </a:lnTo>
                    <a:lnTo>
                      <a:pt x="15" y="27"/>
                    </a:lnTo>
                    <a:lnTo>
                      <a:pt x="11" y="29"/>
                    </a:lnTo>
                    <a:lnTo>
                      <a:pt x="7" y="32"/>
                    </a:lnTo>
                    <a:lnTo>
                      <a:pt x="4" y="37"/>
                    </a:lnTo>
                    <a:lnTo>
                      <a:pt x="0" y="46"/>
                    </a:lnTo>
                    <a:lnTo>
                      <a:pt x="2" y="57"/>
                    </a:lnTo>
                    <a:lnTo>
                      <a:pt x="6" y="66"/>
                    </a:lnTo>
                    <a:lnTo>
                      <a:pt x="13" y="74"/>
                    </a:lnTo>
                    <a:lnTo>
                      <a:pt x="5" y="81"/>
                    </a:lnTo>
                    <a:lnTo>
                      <a:pt x="0" y="90"/>
                    </a:lnTo>
                    <a:lnTo>
                      <a:pt x="0" y="100"/>
                    </a:lnTo>
                    <a:lnTo>
                      <a:pt x="4" y="111"/>
                    </a:lnTo>
                    <a:lnTo>
                      <a:pt x="7" y="115"/>
                    </a:lnTo>
                    <a:lnTo>
                      <a:pt x="11" y="119"/>
                    </a:lnTo>
                    <a:lnTo>
                      <a:pt x="14" y="121"/>
                    </a:lnTo>
                    <a:lnTo>
                      <a:pt x="19" y="122"/>
                    </a:lnTo>
                    <a:lnTo>
                      <a:pt x="25" y="123"/>
                    </a:lnTo>
                    <a:lnTo>
                      <a:pt x="29" y="123"/>
                    </a:lnTo>
                    <a:lnTo>
                      <a:pt x="34" y="122"/>
                    </a:lnTo>
                    <a:lnTo>
                      <a:pt x="40" y="121"/>
                    </a:lnTo>
                    <a:lnTo>
                      <a:pt x="42" y="132"/>
                    </a:lnTo>
                    <a:lnTo>
                      <a:pt x="49" y="141"/>
                    </a:lnTo>
                    <a:lnTo>
                      <a:pt x="57" y="147"/>
                    </a:lnTo>
                    <a:lnTo>
                      <a:pt x="67" y="149"/>
                    </a:lnTo>
                    <a:lnTo>
                      <a:pt x="78" y="147"/>
                    </a:lnTo>
                    <a:lnTo>
                      <a:pt x="86" y="141"/>
                    </a:lnTo>
                    <a:lnTo>
                      <a:pt x="91" y="133"/>
                    </a:lnTo>
                    <a:lnTo>
                      <a:pt x="94" y="122"/>
                    </a:lnTo>
                    <a:lnTo>
                      <a:pt x="100" y="123"/>
                    </a:lnTo>
                    <a:lnTo>
                      <a:pt x="105" y="125"/>
                    </a:lnTo>
                    <a:lnTo>
                      <a:pt x="111" y="125"/>
                    </a:lnTo>
                    <a:lnTo>
                      <a:pt x="116" y="123"/>
                    </a:lnTo>
                    <a:lnTo>
                      <a:pt x="120" y="122"/>
                    </a:lnTo>
                    <a:lnTo>
                      <a:pt x="125" y="120"/>
                    </a:lnTo>
                    <a:lnTo>
                      <a:pt x="128" y="117"/>
                    </a:lnTo>
                    <a:lnTo>
                      <a:pt x="132" y="112"/>
                    </a:lnTo>
                    <a:lnTo>
                      <a:pt x="135" y="103"/>
                    </a:lnTo>
                    <a:lnTo>
                      <a:pt x="134" y="92"/>
                    </a:lnTo>
                    <a:lnTo>
                      <a:pt x="129" y="83"/>
                    </a:lnTo>
                    <a:lnTo>
                      <a:pt x="123" y="7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9" name="Freeform 83"/>
              <p:cNvSpPr>
                <a:spLocks/>
              </p:cNvSpPr>
              <p:nvPr/>
            </p:nvSpPr>
            <p:spPr bwMode="auto">
              <a:xfrm>
                <a:off x="2885" y="2380"/>
                <a:ext cx="20" cy="20"/>
              </a:xfrm>
              <a:custGeom>
                <a:avLst/>
                <a:gdLst>
                  <a:gd name="T0" fmla="*/ 1 w 39"/>
                  <a:gd name="T1" fmla="*/ 1 h 40"/>
                  <a:gd name="T2" fmla="*/ 1 w 39"/>
                  <a:gd name="T3" fmla="*/ 1 h 40"/>
                  <a:gd name="T4" fmla="*/ 1 w 39"/>
                  <a:gd name="T5" fmla="*/ 1 h 40"/>
                  <a:gd name="T6" fmla="*/ 1 w 39"/>
                  <a:gd name="T7" fmla="*/ 1 h 40"/>
                  <a:gd name="T8" fmla="*/ 0 w 39"/>
                  <a:gd name="T9" fmla="*/ 1 h 40"/>
                  <a:gd name="T10" fmla="*/ 1 w 39"/>
                  <a:gd name="T11" fmla="*/ 1 h 40"/>
                  <a:gd name="T12" fmla="*/ 1 w 39"/>
                  <a:gd name="T13" fmla="*/ 1 h 40"/>
                  <a:gd name="T14" fmla="*/ 1 w 39"/>
                  <a:gd name="T15" fmla="*/ 1 h 40"/>
                  <a:gd name="T16" fmla="*/ 1 w 39"/>
                  <a:gd name="T17" fmla="*/ 0 h 40"/>
                  <a:gd name="T18" fmla="*/ 1 w 39"/>
                  <a:gd name="T19" fmla="*/ 1 h 40"/>
                  <a:gd name="T20" fmla="*/ 1 w 39"/>
                  <a:gd name="T21" fmla="*/ 1 h 40"/>
                  <a:gd name="T22" fmla="*/ 1 w 39"/>
                  <a:gd name="T23" fmla="*/ 1 h 40"/>
                  <a:gd name="T24" fmla="*/ 1 w 39"/>
                  <a:gd name="T25" fmla="*/ 1 h 40"/>
                  <a:gd name="T26" fmla="*/ 1 w 39"/>
                  <a:gd name="T27" fmla="*/ 1 h 40"/>
                  <a:gd name="T28" fmla="*/ 1 w 39"/>
                  <a:gd name="T29" fmla="*/ 1 h 40"/>
                  <a:gd name="T30" fmla="*/ 1 w 39"/>
                  <a:gd name="T31" fmla="*/ 1 h 40"/>
                  <a:gd name="T32" fmla="*/ 1 w 39"/>
                  <a:gd name="T33" fmla="*/ 1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11" y="38"/>
                    </a:lnTo>
                    <a:lnTo>
                      <a:pt x="5" y="34"/>
                    </a:lnTo>
                    <a:lnTo>
                      <a:pt x="1" y="27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5" y="6"/>
                    </a:lnTo>
                    <a:lnTo>
                      <a:pt x="11" y="2"/>
                    </a:lnTo>
                    <a:lnTo>
                      <a:pt x="19" y="0"/>
                    </a:lnTo>
                    <a:lnTo>
                      <a:pt x="26" y="2"/>
                    </a:lnTo>
                    <a:lnTo>
                      <a:pt x="33" y="6"/>
                    </a:lnTo>
                    <a:lnTo>
                      <a:pt x="38" y="12"/>
                    </a:lnTo>
                    <a:lnTo>
                      <a:pt x="39" y="20"/>
                    </a:lnTo>
                    <a:lnTo>
                      <a:pt x="38" y="27"/>
                    </a:lnTo>
                    <a:lnTo>
                      <a:pt x="33" y="34"/>
                    </a:lnTo>
                    <a:lnTo>
                      <a:pt x="26" y="38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0" name="Freeform 84"/>
              <p:cNvSpPr>
                <a:spLocks/>
              </p:cNvSpPr>
              <p:nvPr/>
            </p:nvSpPr>
            <p:spPr bwMode="auto">
              <a:xfrm>
                <a:off x="3744" y="3196"/>
                <a:ext cx="64" cy="90"/>
              </a:xfrm>
              <a:custGeom>
                <a:avLst/>
                <a:gdLst>
                  <a:gd name="T0" fmla="*/ 0 w 129"/>
                  <a:gd name="T1" fmla="*/ 0 h 181"/>
                  <a:gd name="T2" fmla="*/ 0 w 129"/>
                  <a:gd name="T3" fmla="*/ 0 h 181"/>
                  <a:gd name="T4" fmla="*/ 0 w 129"/>
                  <a:gd name="T5" fmla="*/ 0 h 181"/>
                  <a:gd name="T6" fmla="*/ 0 w 129"/>
                  <a:gd name="T7" fmla="*/ 0 h 181"/>
                  <a:gd name="T8" fmla="*/ 0 w 129"/>
                  <a:gd name="T9" fmla="*/ 0 h 181"/>
                  <a:gd name="T10" fmla="*/ 0 w 129"/>
                  <a:gd name="T11" fmla="*/ 0 h 181"/>
                  <a:gd name="T12" fmla="*/ 0 w 129"/>
                  <a:gd name="T13" fmla="*/ 0 h 181"/>
                  <a:gd name="T14" fmla="*/ 0 w 129"/>
                  <a:gd name="T15" fmla="*/ 0 h 181"/>
                  <a:gd name="T16" fmla="*/ 0 w 129"/>
                  <a:gd name="T17" fmla="*/ 0 h 181"/>
                  <a:gd name="T18" fmla="*/ 0 w 129"/>
                  <a:gd name="T19" fmla="*/ 0 h 181"/>
                  <a:gd name="T20" fmla="*/ 0 w 129"/>
                  <a:gd name="T21" fmla="*/ 0 h 181"/>
                  <a:gd name="T22" fmla="*/ 0 w 129"/>
                  <a:gd name="T23" fmla="*/ 0 h 181"/>
                  <a:gd name="T24" fmla="*/ 0 w 129"/>
                  <a:gd name="T25" fmla="*/ 0 h 181"/>
                  <a:gd name="T26" fmla="*/ 0 w 129"/>
                  <a:gd name="T27" fmla="*/ 0 h 181"/>
                  <a:gd name="T28" fmla="*/ 0 w 129"/>
                  <a:gd name="T29" fmla="*/ 0 h 181"/>
                  <a:gd name="T30" fmla="*/ 0 w 129"/>
                  <a:gd name="T31" fmla="*/ 0 h 181"/>
                  <a:gd name="T32" fmla="*/ 0 w 129"/>
                  <a:gd name="T33" fmla="*/ 0 h 181"/>
                  <a:gd name="T34" fmla="*/ 0 w 129"/>
                  <a:gd name="T35" fmla="*/ 0 h 181"/>
                  <a:gd name="T36" fmla="*/ 0 w 129"/>
                  <a:gd name="T37" fmla="*/ 0 h 181"/>
                  <a:gd name="T38" fmla="*/ 0 w 129"/>
                  <a:gd name="T39" fmla="*/ 0 h 181"/>
                  <a:gd name="T40" fmla="*/ 0 w 129"/>
                  <a:gd name="T41" fmla="*/ 0 h 181"/>
                  <a:gd name="T42" fmla="*/ 0 w 129"/>
                  <a:gd name="T43" fmla="*/ 0 h 181"/>
                  <a:gd name="T44" fmla="*/ 0 w 129"/>
                  <a:gd name="T45" fmla="*/ 0 h 181"/>
                  <a:gd name="T46" fmla="*/ 0 w 129"/>
                  <a:gd name="T47" fmla="*/ 0 h 181"/>
                  <a:gd name="T48" fmla="*/ 0 w 129"/>
                  <a:gd name="T49" fmla="*/ 0 h 18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9"/>
                  <a:gd name="T76" fmla="*/ 0 h 181"/>
                  <a:gd name="T77" fmla="*/ 129 w 129"/>
                  <a:gd name="T78" fmla="*/ 181 h 18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9" h="181">
                    <a:moveTo>
                      <a:pt x="0" y="181"/>
                    </a:moveTo>
                    <a:lnTo>
                      <a:pt x="25" y="172"/>
                    </a:lnTo>
                    <a:lnTo>
                      <a:pt x="52" y="158"/>
                    </a:lnTo>
                    <a:lnTo>
                      <a:pt x="76" y="141"/>
                    </a:lnTo>
                    <a:lnTo>
                      <a:pt x="97" y="120"/>
                    </a:lnTo>
                    <a:lnTo>
                      <a:pt x="114" y="98"/>
                    </a:lnTo>
                    <a:lnTo>
                      <a:pt x="124" y="74"/>
                    </a:lnTo>
                    <a:lnTo>
                      <a:pt x="129" y="50"/>
                    </a:lnTo>
                    <a:lnTo>
                      <a:pt x="124" y="26"/>
                    </a:lnTo>
                    <a:lnTo>
                      <a:pt x="114" y="8"/>
                    </a:lnTo>
                    <a:lnTo>
                      <a:pt x="100" y="0"/>
                    </a:lnTo>
                    <a:lnTo>
                      <a:pt x="86" y="1"/>
                    </a:lnTo>
                    <a:lnTo>
                      <a:pt x="72" y="8"/>
                    </a:lnTo>
                    <a:lnTo>
                      <a:pt x="61" y="21"/>
                    </a:lnTo>
                    <a:lnTo>
                      <a:pt x="53" y="38"/>
                    </a:lnTo>
                    <a:lnTo>
                      <a:pt x="49" y="58"/>
                    </a:lnTo>
                    <a:lnTo>
                      <a:pt x="52" y="79"/>
                    </a:lnTo>
                    <a:lnTo>
                      <a:pt x="54" y="95"/>
                    </a:lnTo>
                    <a:lnTo>
                      <a:pt x="49" y="113"/>
                    </a:lnTo>
                    <a:lnTo>
                      <a:pt x="41" y="129"/>
                    </a:lnTo>
                    <a:lnTo>
                      <a:pt x="31" y="145"/>
                    </a:lnTo>
                    <a:lnTo>
                      <a:pt x="19" y="160"/>
                    </a:lnTo>
                    <a:lnTo>
                      <a:pt x="10" y="171"/>
                    </a:lnTo>
                    <a:lnTo>
                      <a:pt x="2" y="179"/>
                    </a:lnTo>
                    <a:lnTo>
                      <a:pt x="0" y="18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1" name="Freeform 85"/>
              <p:cNvSpPr>
                <a:spLocks/>
              </p:cNvSpPr>
              <p:nvPr/>
            </p:nvSpPr>
            <p:spPr bwMode="auto">
              <a:xfrm>
                <a:off x="3713" y="3180"/>
                <a:ext cx="45" cy="103"/>
              </a:xfrm>
              <a:custGeom>
                <a:avLst/>
                <a:gdLst>
                  <a:gd name="T0" fmla="*/ 1 w 90"/>
                  <a:gd name="T1" fmla="*/ 1 h 206"/>
                  <a:gd name="T2" fmla="*/ 1 w 90"/>
                  <a:gd name="T3" fmla="*/ 1 h 206"/>
                  <a:gd name="T4" fmla="*/ 1 w 90"/>
                  <a:gd name="T5" fmla="*/ 1 h 206"/>
                  <a:gd name="T6" fmla="*/ 1 w 90"/>
                  <a:gd name="T7" fmla="*/ 1 h 206"/>
                  <a:gd name="T8" fmla="*/ 1 w 90"/>
                  <a:gd name="T9" fmla="*/ 1 h 206"/>
                  <a:gd name="T10" fmla="*/ 1 w 90"/>
                  <a:gd name="T11" fmla="*/ 1 h 206"/>
                  <a:gd name="T12" fmla="*/ 1 w 90"/>
                  <a:gd name="T13" fmla="*/ 1 h 206"/>
                  <a:gd name="T14" fmla="*/ 1 w 90"/>
                  <a:gd name="T15" fmla="*/ 1 h 206"/>
                  <a:gd name="T16" fmla="*/ 1 w 90"/>
                  <a:gd name="T17" fmla="*/ 1 h 206"/>
                  <a:gd name="T18" fmla="*/ 1 w 90"/>
                  <a:gd name="T19" fmla="*/ 0 h 206"/>
                  <a:gd name="T20" fmla="*/ 1 w 90"/>
                  <a:gd name="T21" fmla="*/ 1 h 206"/>
                  <a:gd name="T22" fmla="*/ 1 w 90"/>
                  <a:gd name="T23" fmla="*/ 1 h 206"/>
                  <a:gd name="T24" fmla="*/ 1 w 90"/>
                  <a:gd name="T25" fmla="*/ 1 h 206"/>
                  <a:gd name="T26" fmla="*/ 0 w 90"/>
                  <a:gd name="T27" fmla="*/ 1 h 206"/>
                  <a:gd name="T28" fmla="*/ 1 w 90"/>
                  <a:gd name="T29" fmla="*/ 1 h 206"/>
                  <a:gd name="T30" fmla="*/ 1 w 90"/>
                  <a:gd name="T31" fmla="*/ 1 h 206"/>
                  <a:gd name="T32" fmla="*/ 1 w 90"/>
                  <a:gd name="T33" fmla="*/ 1 h 206"/>
                  <a:gd name="T34" fmla="*/ 1 w 90"/>
                  <a:gd name="T35" fmla="*/ 1 h 206"/>
                  <a:gd name="T36" fmla="*/ 1 w 90"/>
                  <a:gd name="T37" fmla="*/ 1 h 206"/>
                  <a:gd name="T38" fmla="*/ 1 w 90"/>
                  <a:gd name="T39" fmla="*/ 1 h 206"/>
                  <a:gd name="T40" fmla="*/ 1 w 90"/>
                  <a:gd name="T41" fmla="*/ 1 h 206"/>
                  <a:gd name="T42" fmla="*/ 1 w 90"/>
                  <a:gd name="T43" fmla="*/ 1 h 206"/>
                  <a:gd name="T44" fmla="*/ 1 w 90"/>
                  <a:gd name="T45" fmla="*/ 1 h 206"/>
                  <a:gd name="T46" fmla="*/ 1 w 90"/>
                  <a:gd name="T47" fmla="*/ 1 h 206"/>
                  <a:gd name="T48" fmla="*/ 1 w 90"/>
                  <a:gd name="T49" fmla="*/ 1 h 20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0"/>
                  <a:gd name="T76" fmla="*/ 0 h 206"/>
                  <a:gd name="T77" fmla="*/ 90 w 90"/>
                  <a:gd name="T78" fmla="*/ 206 h 20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0" h="206">
                    <a:moveTo>
                      <a:pt x="50" y="206"/>
                    </a:moveTo>
                    <a:lnTo>
                      <a:pt x="65" y="183"/>
                    </a:lnTo>
                    <a:lnTo>
                      <a:pt x="77" y="157"/>
                    </a:lnTo>
                    <a:lnTo>
                      <a:pt x="85" y="128"/>
                    </a:lnTo>
                    <a:lnTo>
                      <a:pt x="90" y="99"/>
                    </a:lnTo>
                    <a:lnTo>
                      <a:pt x="88" y="70"/>
                    </a:lnTo>
                    <a:lnTo>
                      <a:pt x="83" y="45"/>
                    </a:lnTo>
                    <a:lnTo>
                      <a:pt x="70" y="23"/>
                    </a:lnTo>
                    <a:lnTo>
                      <a:pt x="52" y="7"/>
                    </a:lnTo>
                    <a:lnTo>
                      <a:pt x="33" y="0"/>
                    </a:lnTo>
                    <a:lnTo>
                      <a:pt x="18" y="2"/>
                    </a:lnTo>
                    <a:lnTo>
                      <a:pt x="7" y="12"/>
                    </a:lnTo>
                    <a:lnTo>
                      <a:pt x="1" y="26"/>
                    </a:lnTo>
                    <a:lnTo>
                      <a:pt x="0" y="43"/>
                    </a:lnTo>
                    <a:lnTo>
                      <a:pt x="3" y="61"/>
                    </a:lnTo>
                    <a:lnTo>
                      <a:pt x="12" y="80"/>
                    </a:lnTo>
                    <a:lnTo>
                      <a:pt x="27" y="93"/>
                    </a:lnTo>
                    <a:lnTo>
                      <a:pt x="39" y="106"/>
                    </a:lnTo>
                    <a:lnTo>
                      <a:pt x="47" y="122"/>
                    </a:lnTo>
                    <a:lnTo>
                      <a:pt x="52" y="141"/>
                    </a:lnTo>
                    <a:lnTo>
                      <a:pt x="53" y="159"/>
                    </a:lnTo>
                    <a:lnTo>
                      <a:pt x="53" y="178"/>
                    </a:lnTo>
                    <a:lnTo>
                      <a:pt x="53" y="193"/>
                    </a:lnTo>
                    <a:lnTo>
                      <a:pt x="50" y="203"/>
                    </a:lnTo>
                    <a:lnTo>
                      <a:pt x="50" y="20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2" name="Freeform 86"/>
              <p:cNvSpPr>
                <a:spLocks/>
              </p:cNvSpPr>
              <p:nvPr/>
            </p:nvSpPr>
            <p:spPr bwMode="auto">
              <a:xfrm>
                <a:off x="3745" y="3250"/>
                <a:ext cx="100" cy="50"/>
              </a:xfrm>
              <a:custGeom>
                <a:avLst/>
                <a:gdLst>
                  <a:gd name="T0" fmla="*/ 0 w 201"/>
                  <a:gd name="T1" fmla="*/ 1 h 99"/>
                  <a:gd name="T2" fmla="*/ 0 w 201"/>
                  <a:gd name="T3" fmla="*/ 1 h 99"/>
                  <a:gd name="T4" fmla="*/ 0 w 201"/>
                  <a:gd name="T5" fmla="*/ 1 h 99"/>
                  <a:gd name="T6" fmla="*/ 0 w 201"/>
                  <a:gd name="T7" fmla="*/ 1 h 99"/>
                  <a:gd name="T8" fmla="*/ 0 w 201"/>
                  <a:gd name="T9" fmla="*/ 1 h 99"/>
                  <a:gd name="T10" fmla="*/ 0 w 201"/>
                  <a:gd name="T11" fmla="*/ 1 h 99"/>
                  <a:gd name="T12" fmla="*/ 0 w 201"/>
                  <a:gd name="T13" fmla="*/ 1 h 99"/>
                  <a:gd name="T14" fmla="*/ 0 w 201"/>
                  <a:gd name="T15" fmla="*/ 1 h 99"/>
                  <a:gd name="T16" fmla="*/ 0 w 201"/>
                  <a:gd name="T17" fmla="*/ 1 h 99"/>
                  <a:gd name="T18" fmla="*/ 0 w 201"/>
                  <a:gd name="T19" fmla="*/ 1 h 99"/>
                  <a:gd name="T20" fmla="*/ 0 w 201"/>
                  <a:gd name="T21" fmla="*/ 1 h 99"/>
                  <a:gd name="T22" fmla="*/ 0 w 201"/>
                  <a:gd name="T23" fmla="*/ 1 h 99"/>
                  <a:gd name="T24" fmla="*/ 0 w 201"/>
                  <a:gd name="T25" fmla="*/ 1 h 99"/>
                  <a:gd name="T26" fmla="*/ 0 w 201"/>
                  <a:gd name="T27" fmla="*/ 1 h 99"/>
                  <a:gd name="T28" fmla="*/ 0 w 201"/>
                  <a:gd name="T29" fmla="*/ 1 h 99"/>
                  <a:gd name="T30" fmla="*/ 0 w 201"/>
                  <a:gd name="T31" fmla="*/ 1 h 99"/>
                  <a:gd name="T32" fmla="*/ 0 w 201"/>
                  <a:gd name="T33" fmla="*/ 1 h 99"/>
                  <a:gd name="T34" fmla="*/ 0 w 201"/>
                  <a:gd name="T35" fmla="*/ 1 h 99"/>
                  <a:gd name="T36" fmla="*/ 0 w 201"/>
                  <a:gd name="T37" fmla="*/ 1 h 99"/>
                  <a:gd name="T38" fmla="*/ 0 w 201"/>
                  <a:gd name="T39" fmla="*/ 1 h 99"/>
                  <a:gd name="T40" fmla="*/ 0 w 201"/>
                  <a:gd name="T41" fmla="*/ 0 h 99"/>
                  <a:gd name="T42" fmla="*/ 0 w 201"/>
                  <a:gd name="T43" fmla="*/ 1 h 99"/>
                  <a:gd name="T44" fmla="*/ 0 w 201"/>
                  <a:gd name="T45" fmla="*/ 1 h 99"/>
                  <a:gd name="T46" fmla="*/ 0 w 201"/>
                  <a:gd name="T47" fmla="*/ 1 h 99"/>
                  <a:gd name="T48" fmla="*/ 0 w 201"/>
                  <a:gd name="T49" fmla="*/ 1 h 99"/>
                  <a:gd name="T50" fmla="*/ 0 w 201"/>
                  <a:gd name="T51" fmla="*/ 1 h 99"/>
                  <a:gd name="T52" fmla="*/ 0 w 201"/>
                  <a:gd name="T53" fmla="*/ 1 h 99"/>
                  <a:gd name="T54" fmla="*/ 0 w 201"/>
                  <a:gd name="T55" fmla="*/ 1 h 99"/>
                  <a:gd name="T56" fmla="*/ 0 w 201"/>
                  <a:gd name="T57" fmla="*/ 1 h 99"/>
                  <a:gd name="T58" fmla="*/ 0 w 201"/>
                  <a:gd name="T59" fmla="*/ 1 h 99"/>
                  <a:gd name="T60" fmla="*/ 0 w 201"/>
                  <a:gd name="T61" fmla="*/ 1 h 99"/>
                  <a:gd name="T62" fmla="*/ 0 w 201"/>
                  <a:gd name="T63" fmla="*/ 1 h 99"/>
                  <a:gd name="T64" fmla="*/ 0 w 201"/>
                  <a:gd name="T65" fmla="*/ 1 h 9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1"/>
                  <a:gd name="T100" fmla="*/ 0 h 99"/>
                  <a:gd name="T101" fmla="*/ 201 w 201"/>
                  <a:gd name="T102" fmla="*/ 99 h 9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1" h="99">
                    <a:moveTo>
                      <a:pt x="0" y="78"/>
                    </a:moveTo>
                    <a:lnTo>
                      <a:pt x="13" y="84"/>
                    </a:lnTo>
                    <a:lnTo>
                      <a:pt x="26" y="88"/>
                    </a:lnTo>
                    <a:lnTo>
                      <a:pt x="39" y="92"/>
                    </a:lnTo>
                    <a:lnTo>
                      <a:pt x="53" y="95"/>
                    </a:lnTo>
                    <a:lnTo>
                      <a:pt x="68" y="98"/>
                    </a:lnTo>
                    <a:lnTo>
                      <a:pt x="83" y="99"/>
                    </a:lnTo>
                    <a:lnTo>
                      <a:pt x="98" y="99"/>
                    </a:lnTo>
                    <a:lnTo>
                      <a:pt x="113" y="99"/>
                    </a:lnTo>
                    <a:lnTo>
                      <a:pt x="127" y="96"/>
                    </a:lnTo>
                    <a:lnTo>
                      <a:pt x="140" y="93"/>
                    </a:lnTo>
                    <a:lnTo>
                      <a:pt x="152" y="90"/>
                    </a:lnTo>
                    <a:lnTo>
                      <a:pt x="165" y="84"/>
                    </a:lnTo>
                    <a:lnTo>
                      <a:pt x="175" y="77"/>
                    </a:lnTo>
                    <a:lnTo>
                      <a:pt x="184" y="68"/>
                    </a:lnTo>
                    <a:lnTo>
                      <a:pt x="191" y="58"/>
                    </a:lnTo>
                    <a:lnTo>
                      <a:pt x="197" y="47"/>
                    </a:lnTo>
                    <a:lnTo>
                      <a:pt x="201" y="27"/>
                    </a:lnTo>
                    <a:lnTo>
                      <a:pt x="196" y="12"/>
                    </a:lnTo>
                    <a:lnTo>
                      <a:pt x="186" y="3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6" y="9"/>
                    </a:lnTo>
                    <a:lnTo>
                      <a:pt x="120" y="20"/>
                    </a:lnTo>
                    <a:lnTo>
                      <a:pt x="108" y="38"/>
                    </a:lnTo>
                    <a:lnTo>
                      <a:pt x="98" y="52"/>
                    </a:lnTo>
                    <a:lnTo>
                      <a:pt x="83" y="62"/>
                    </a:lnTo>
                    <a:lnTo>
                      <a:pt x="66" y="69"/>
                    </a:lnTo>
                    <a:lnTo>
                      <a:pt x="47" y="73"/>
                    </a:lnTo>
                    <a:lnTo>
                      <a:pt x="29" y="76"/>
                    </a:lnTo>
                    <a:lnTo>
                      <a:pt x="14" y="78"/>
                    </a:lnTo>
                    <a:lnTo>
                      <a:pt x="4" y="78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" name="Freeform 87"/>
              <p:cNvSpPr>
                <a:spLocks/>
              </p:cNvSpPr>
              <p:nvPr/>
            </p:nvSpPr>
            <p:spPr bwMode="auto">
              <a:xfrm>
                <a:off x="3743" y="3295"/>
                <a:ext cx="99" cy="50"/>
              </a:xfrm>
              <a:custGeom>
                <a:avLst/>
                <a:gdLst>
                  <a:gd name="T0" fmla="*/ 0 w 198"/>
                  <a:gd name="T1" fmla="*/ 0 h 100"/>
                  <a:gd name="T2" fmla="*/ 1 w 198"/>
                  <a:gd name="T3" fmla="*/ 1 h 100"/>
                  <a:gd name="T4" fmla="*/ 1 w 198"/>
                  <a:gd name="T5" fmla="*/ 1 h 100"/>
                  <a:gd name="T6" fmla="*/ 1 w 198"/>
                  <a:gd name="T7" fmla="*/ 1 h 100"/>
                  <a:gd name="T8" fmla="*/ 1 w 198"/>
                  <a:gd name="T9" fmla="*/ 1 h 100"/>
                  <a:gd name="T10" fmla="*/ 1 w 198"/>
                  <a:gd name="T11" fmla="*/ 1 h 100"/>
                  <a:gd name="T12" fmla="*/ 1 w 198"/>
                  <a:gd name="T13" fmla="*/ 1 h 100"/>
                  <a:gd name="T14" fmla="*/ 1 w 198"/>
                  <a:gd name="T15" fmla="*/ 1 h 100"/>
                  <a:gd name="T16" fmla="*/ 1 w 198"/>
                  <a:gd name="T17" fmla="*/ 1 h 100"/>
                  <a:gd name="T18" fmla="*/ 1 w 198"/>
                  <a:gd name="T19" fmla="*/ 1 h 100"/>
                  <a:gd name="T20" fmla="*/ 1 w 198"/>
                  <a:gd name="T21" fmla="*/ 1 h 100"/>
                  <a:gd name="T22" fmla="*/ 1 w 198"/>
                  <a:gd name="T23" fmla="*/ 1 h 100"/>
                  <a:gd name="T24" fmla="*/ 1 w 198"/>
                  <a:gd name="T25" fmla="*/ 1 h 100"/>
                  <a:gd name="T26" fmla="*/ 1 w 198"/>
                  <a:gd name="T27" fmla="*/ 1 h 100"/>
                  <a:gd name="T28" fmla="*/ 1 w 198"/>
                  <a:gd name="T29" fmla="*/ 1 h 100"/>
                  <a:gd name="T30" fmla="*/ 1 w 198"/>
                  <a:gd name="T31" fmla="*/ 1 h 100"/>
                  <a:gd name="T32" fmla="*/ 1 w 198"/>
                  <a:gd name="T33" fmla="*/ 1 h 100"/>
                  <a:gd name="T34" fmla="*/ 1 w 198"/>
                  <a:gd name="T35" fmla="*/ 1 h 100"/>
                  <a:gd name="T36" fmla="*/ 1 w 198"/>
                  <a:gd name="T37" fmla="*/ 1 h 100"/>
                  <a:gd name="T38" fmla="*/ 1 w 198"/>
                  <a:gd name="T39" fmla="*/ 1 h 100"/>
                  <a:gd name="T40" fmla="*/ 1 w 198"/>
                  <a:gd name="T41" fmla="*/ 1 h 100"/>
                  <a:gd name="T42" fmla="*/ 1 w 198"/>
                  <a:gd name="T43" fmla="*/ 1 h 100"/>
                  <a:gd name="T44" fmla="*/ 1 w 198"/>
                  <a:gd name="T45" fmla="*/ 1 h 100"/>
                  <a:gd name="T46" fmla="*/ 1 w 198"/>
                  <a:gd name="T47" fmla="*/ 1 h 100"/>
                  <a:gd name="T48" fmla="*/ 0 w 198"/>
                  <a:gd name="T49" fmla="*/ 0 h 1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8"/>
                  <a:gd name="T76" fmla="*/ 0 h 100"/>
                  <a:gd name="T77" fmla="*/ 198 w 198"/>
                  <a:gd name="T78" fmla="*/ 100 h 1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8" h="100">
                    <a:moveTo>
                      <a:pt x="0" y="0"/>
                    </a:moveTo>
                    <a:lnTo>
                      <a:pt x="15" y="23"/>
                    </a:lnTo>
                    <a:lnTo>
                      <a:pt x="33" y="44"/>
                    </a:lnTo>
                    <a:lnTo>
                      <a:pt x="55" y="65"/>
                    </a:lnTo>
                    <a:lnTo>
                      <a:pt x="79" y="81"/>
                    </a:lnTo>
                    <a:lnTo>
                      <a:pt x="105" y="94"/>
                    </a:lnTo>
                    <a:lnTo>
                      <a:pt x="130" y="100"/>
                    </a:lnTo>
                    <a:lnTo>
                      <a:pt x="154" y="99"/>
                    </a:lnTo>
                    <a:lnTo>
                      <a:pt x="177" y="89"/>
                    </a:lnTo>
                    <a:lnTo>
                      <a:pt x="192" y="76"/>
                    </a:lnTo>
                    <a:lnTo>
                      <a:pt x="198" y="61"/>
                    </a:lnTo>
                    <a:lnTo>
                      <a:pt x="194" y="47"/>
                    </a:lnTo>
                    <a:lnTo>
                      <a:pt x="184" y="35"/>
                    </a:lnTo>
                    <a:lnTo>
                      <a:pt x="169" y="26"/>
                    </a:lnTo>
                    <a:lnTo>
                      <a:pt x="151" y="21"/>
                    </a:lnTo>
                    <a:lnTo>
                      <a:pt x="131" y="23"/>
                    </a:lnTo>
                    <a:lnTo>
                      <a:pt x="111" y="29"/>
                    </a:lnTo>
                    <a:lnTo>
                      <a:pt x="95" y="34"/>
                    </a:lnTo>
                    <a:lnTo>
                      <a:pt x="78" y="34"/>
                    </a:lnTo>
                    <a:lnTo>
                      <a:pt x="58" y="29"/>
                    </a:lnTo>
                    <a:lnTo>
                      <a:pt x="41" y="23"/>
                    </a:lnTo>
                    <a:lnTo>
                      <a:pt x="25" y="15"/>
                    </a:lnTo>
                    <a:lnTo>
                      <a:pt x="11" y="8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" name="Freeform 88"/>
              <p:cNvSpPr>
                <a:spLocks/>
              </p:cNvSpPr>
              <p:nvPr/>
            </p:nvSpPr>
            <p:spPr bwMode="auto">
              <a:xfrm>
                <a:off x="3735" y="3304"/>
                <a:ext cx="68" cy="87"/>
              </a:xfrm>
              <a:custGeom>
                <a:avLst/>
                <a:gdLst>
                  <a:gd name="T0" fmla="*/ 0 w 136"/>
                  <a:gd name="T1" fmla="*/ 0 h 174"/>
                  <a:gd name="T2" fmla="*/ 0 w 136"/>
                  <a:gd name="T3" fmla="*/ 1 h 174"/>
                  <a:gd name="T4" fmla="*/ 1 w 136"/>
                  <a:gd name="T5" fmla="*/ 1 h 174"/>
                  <a:gd name="T6" fmla="*/ 1 w 136"/>
                  <a:gd name="T7" fmla="*/ 1 h 174"/>
                  <a:gd name="T8" fmla="*/ 1 w 136"/>
                  <a:gd name="T9" fmla="*/ 1 h 174"/>
                  <a:gd name="T10" fmla="*/ 1 w 136"/>
                  <a:gd name="T11" fmla="*/ 1 h 174"/>
                  <a:gd name="T12" fmla="*/ 1 w 136"/>
                  <a:gd name="T13" fmla="*/ 1 h 174"/>
                  <a:gd name="T14" fmla="*/ 1 w 136"/>
                  <a:gd name="T15" fmla="*/ 1 h 174"/>
                  <a:gd name="T16" fmla="*/ 1 w 136"/>
                  <a:gd name="T17" fmla="*/ 1 h 174"/>
                  <a:gd name="T18" fmla="*/ 1 w 136"/>
                  <a:gd name="T19" fmla="*/ 1 h 174"/>
                  <a:gd name="T20" fmla="*/ 1 w 136"/>
                  <a:gd name="T21" fmla="*/ 1 h 174"/>
                  <a:gd name="T22" fmla="*/ 1 w 136"/>
                  <a:gd name="T23" fmla="*/ 1 h 174"/>
                  <a:gd name="T24" fmla="*/ 1 w 136"/>
                  <a:gd name="T25" fmla="*/ 1 h 174"/>
                  <a:gd name="T26" fmla="*/ 1 w 136"/>
                  <a:gd name="T27" fmla="*/ 1 h 174"/>
                  <a:gd name="T28" fmla="*/ 1 w 136"/>
                  <a:gd name="T29" fmla="*/ 1 h 174"/>
                  <a:gd name="T30" fmla="*/ 1 w 136"/>
                  <a:gd name="T31" fmla="*/ 1 h 174"/>
                  <a:gd name="T32" fmla="*/ 1 w 136"/>
                  <a:gd name="T33" fmla="*/ 1 h 174"/>
                  <a:gd name="T34" fmla="*/ 1 w 136"/>
                  <a:gd name="T35" fmla="*/ 1 h 174"/>
                  <a:gd name="T36" fmla="*/ 1 w 136"/>
                  <a:gd name="T37" fmla="*/ 1 h 174"/>
                  <a:gd name="T38" fmla="*/ 1 w 136"/>
                  <a:gd name="T39" fmla="*/ 1 h 174"/>
                  <a:gd name="T40" fmla="*/ 1 w 136"/>
                  <a:gd name="T41" fmla="*/ 1 h 174"/>
                  <a:gd name="T42" fmla="*/ 1 w 136"/>
                  <a:gd name="T43" fmla="*/ 1 h 174"/>
                  <a:gd name="T44" fmla="*/ 1 w 136"/>
                  <a:gd name="T45" fmla="*/ 1 h 174"/>
                  <a:gd name="T46" fmla="*/ 1 w 136"/>
                  <a:gd name="T47" fmla="*/ 1 h 174"/>
                  <a:gd name="T48" fmla="*/ 0 w 136"/>
                  <a:gd name="T49" fmla="*/ 0 h 17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36"/>
                  <a:gd name="T76" fmla="*/ 0 h 174"/>
                  <a:gd name="T77" fmla="*/ 136 w 136"/>
                  <a:gd name="T78" fmla="*/ 174 h 17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36" h="174">
                    <a:moveTo>
                      <a:pt x="0" y="0"/>
                    </a:moveTo>
                    <a:lnTo>
                      <a:pt x="0" y="28"/>
                    </a:lnTo>
                    <a:lnTo>
                      <a:pt x="2" y="56"/>
                    </a:lnTo>
                    <a:lnTo>
                      <a:pt x="10" y="85"/>
                    </a:lnTo>
                    <a:lnTo>
                      <a:pt x="20" y="113"/>
                    </a:lnTo>
                    <a:lnTo>
                      <a:pt x="35" y="137"/>
                    </a:lnTo>
                    <a:lnTo>
                      <a:pt x="53" y="157"/>
                    </a:lnTo>
                    <a:lnTo>
                      <a:pt x="74" y="169"/>
                    </a:lnTo>
                    <a:lnTo>
                      <a:pt x="99" y="174"/>
                    </a:lnTo>
                    <a:lnTo>
                      <a:pt x="118" y="170"/>
                    </a:lnTo>
                    <a:lnTo>
                      <a:pt x="131" y="161"/>
                    </a:lnTo>
                    <a:lnTo>
                      <a:pt x="136" y="147"/>
                    </a:lnTo>
                    <a:lnTo>
                      <a:pt x="133" y="132"/>
                    </a:lnTo>
                    <a:lnTo>
                      <a:pt x="126" y="116"/>
                    </a:lnTo>
                    <a:lnTo>
                      <a:pt x="114" y="102"/>
                    </a:lnTo>
                    <a:lnTo>
                      <a:pt x="96" y="92"/>
                    </a:lnTo>
                    <a:lnTo>
                      <a:pt x="77" y="88"/>
                    </a:lnTo>
                    <a:lnTo>
                      <a:pt x="61" y="83"/>
                    </a:lnTo>
                    <a:lnTo>
                      <a:pt x="46" y="73"/>
                    </a:lnTo>
                    <a:lnTo>
                      <a:pt x="32" y="59"/>
                    </a:lnTo>
                    <a:lnTo>
                      <a:pt x="21" y="43"/>
                    </a:lnTo>
                    <a:lnTo>
                      <a:pt x="12" y="26"/>
                    </a:lnTo>
                    <a:lnTo>
                      <a:pt x="5" y="13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5" name="Freeform 89"/>
              <p:cNvSpPr>
                <a:spLocks/>
              </p:cNvSpPr>
              <p:nvPr/>
            </p:nvSpPr>
            <p:spPr bwMode="auto">
              <a:xfrm>
                <a:off x="3490" y="3260"/>
                <a:ext cx="234" cy="81"/>
              </a:xfrm>
              <a:custGeom>
                <a:avLst/>
                <a:gdLst>
                  <a:gd name="T0" fmla="*/ 0 w 469"/>
                  <a:gd name="T1" fmla="*/ 0 h 163"/>
                  <a:gd name="T2" fmla="*/ 0 w 469"/>
                  <a:gd name="T3" fmla="*/ 0 h 163"/>
                  <a:gd name="T4" fmla="*/ 0 w 469"/>
                  <a:gd name="T5" fmla="*/ 0 h 163"/>
                  <a:gd name="T6" fmla="*/ 0 w 469"/>
                  <a:gd name="T7" fmla="*/ 0 h 163"/>
                  <a:gd name="T8" fmla="*/ 0 w 469"/>
                  <a:gd name="T9" fmla="*/ 0 h 163"/>
                  <a:gd name="T10" fmla="*/ 0 w 469"/>
                  <a:gd name="T11" fmla="*/ 0 h 163"/>
                  <a:gd name="T12" fmla="*/ 0 w 469"/>
                  <a:gd name="T13" fmla="*/ 0 h 163"/>
                  <a:gd name="T14" fmla="*/ 0 w 469"/>
                  <a:gd name="T15" fmla="*/ 0 h 163"/>
                  <a:gd name="T16" fmla="*/ 0 w 469"/>
                  <a:gd name="T17" fmla="*/ 0 h 163"/>
                  <a:gd name="T18" fmla="*/ 0 w 469"/>
                  <a:gd name="T19" fmla="*/ 0 h 163"/>
                  <a:gd name="T20" fmla="*/ 0 w 469"/>
                  <a:gd name="T21" fmla="*/ 0 h 163"/>
                  <a:gd name="T22" fmla="*/ 0 w 469"/>
                  <a:gd name="T23" fmla="*/ 0 h 163"/>
                  <a:gd name="T24" fmla="*/ 0 w 469"/>
                  <a:gd name="T25" fmla="*/ 0 h 163"/>
                  <a:gd name="T26" fmla="*/ 0 w 469"/>
                  <a:gd name="T27" fmla="*/ 0 h 163"/>
                  <a:gd name="T28" fmla="*/ 0 w 469"/>
                  <a:gd name="T29" fmla="*/ 0 h 163"/>
                  <a:gd name="T30" fmla="*/ 0 w 469"/>
                  <a:gd name="T31" fmla="*/ 0 h 163"/>
                  <a:gd name="T32" fmla="*/ 0 w 469"/>
                  <a:gd name="T33" fmla="*/ 0 h 163"/>
                  <a:gd name="T34" fmla="*/ 0 w 469"/>
                  <a:gd name="T35" fmla="*/ 0 h 163"/>
                  <a:gd name="T36" fmla="*/ 0 w 469"/>
                  <a:gd name="T37" fmla="*/ 0 h 163"/>
                  <a:gd name="T38" fmla="*/ 0 w 469"/>
                  <a:gd name="T39" fmla="*/ 0 h 163"/>
                  <a:gd name="T40" fmla="*/ 0 w 469"/>
                  <a:gd name="T41" fmla="*/ 0 h 163"/>
                  <a:gd name="T42" fmla="*/ 0 w 469"/>
                  <a:gd name="T43" fmla="*/ 0 h 163"/>
                  <a:gd name="T44" fmla="*/ 0 w 469"/>
                  <a:gd name="T45" fmla="*/ 0 h 163"/>
                  <a:gd name="T46" fmla="*/ 0 w 469"/>
                  <a:gd name="T47" fmla="*/ 0 h 163"/>
                  <a:gd name="T48" fmla="*/ 0 w 469"/>
                  <a:gd name="T49" fmla="*/ 0 h 163"/>
                  <a:gd name="T50" fmla="*/ 0 w 469"/>
                  <a:gd name="T51" fmla="*/ 0 h 163"/>
                  <a:gd name="T52" fmla="*/ 0 w 469"/>
                  <a:gd name="T53" fmla="*/ 0 h 163"/>
                  <a:gd name="T54" fmla="*/ 0 w 469"/>
                  <a:gd name="T55" fmla="*/ 0 h 163"/>
                  <a:gd name="T56" fmla="*/ 0 w 469"/>
                  <a:gd name="T57" fmla="*/ 0 h 163"/>
                  <a:gd name="T58" fmla="*/ 0 w 469"/>
                  <a:gd name="T59" fmla="*/ 0 h 163"/>
                  <a:gd name="T60" fmla="*/ 0 w 469"/>
                  <a:gd name="T61" fmla="*/ 0 h 163"/>
                  <a:gd name="T62" fmla="*/ 0 w 469"/>
                  <a:gd name="T63" fmla="*/ 0 h 163"/>
                  <a:gd name="T64" fmla="*/ 0 w 469"/>
                  <a:gd name="T65" fmla="*/ 0 h 163"/>
                  <a:gd name="T66" fmla="*/ 0 w 469"/>
                  <a:gd name="T67" fmla="*/ 0 h 163"/>
                  <a:gd name="T68" fmla="*/ 0 w 469"/>
                  <a:gd name="T69" fmla="*/ 0 h 163"/>
                  <a:gd name="T70" fmla="*/ 0 w 469"/>
                  <a:gd name="T71" fmla="*/ 0 h 163"/>
                  <a:gd name="T72" fmla="*/ 0 w 469"/>
                  <a:gd name="T73" fmla="*/ 0 h 163"/>
                  <a:gd name="T74" fmla="*/ 0 w 469"/>
                  <a:gd name="T75" fmla="*/ 0 h 163"/>
                  <a:gd name="T76" fmla="*/ 0 w 469"/>
                  <a:gd name="T77" fmla="*/ 0 h 163"/>
                  <a:gd name="T78" fmla="*/ 0 w 469"/>
                  <a:gd name="T79" fmla="*/ 0 h 163"/>
                  <a:gd name="T80" fmla="*/ 0 w 469"/>
                  <a:gd name="T81" fmla="*/ 0 h 16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69"/>
                  <a:gd name="T124" fmla="*/ 0 h 163"/>
                  <a:gd name="T125" fmla="*/ 469 w 469"/>
                  <a:gd name="T126" fmla="*/ 163 h 16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69" h="163">
                    <a:moveTo>
                      <a:pt x="9" y="5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6" y="8"/>
                    </a:lnTo>
                    <a:lnTo>
                      <a:pt x="16" y="19"/>
                    </a:lnTo>
                    <a:lnTo>
                      <a:pt x="32" y="34"/>
                    </a:lnTo>
                    <a:lnTo>
                      <a:pt x="53" y="50"/>
                    </a:lnTo>
                    <a:lnTo>
                      <a:pt x="78" y="67"/>
                    </a:lnTo>
                    <a:lnTo>
                      <a:pt x="107" y="85"/>
                    </a:lnTo>
                    <a:lnTo>
                      <a:pt x="138" y="104"/>
                    </a:lnTo>
                    <a:lnTo>
                      <a:pt x="173" y="121"/>
                    </a:lnTo>
                    <a:lnTo>
                      <a:pt x="210" y="137"/>
                    </a:lnTo>
                    <a:lnTo>
                      <a:pt x="248" y="149"/>
                    </a:lnTo>
                    <a:lnTo>
                      <a:pt x="287" y="158"/>
                    </a:lnTo>
                    <a:lnTo>
                      <a:pt x="326" y="163"/>
                    </a:lnTo>
                    <a:lnTo>
                      <a:pt x="366" y="161"/>
                    </a:lnTo>
                    <a:lnTo>
                      <a:pt x="405" y="154"/>
                    </a:lnTo>
                    <a:lnTo>
                      <a:pt x="425" y="146"/>
                    </a:lnTo>
                    <a:lnTo>
                      <a:pt x="440" y="135"/>
                    </a:lnTo>
                    <a:lnTo>
                      <a:pt x="451" y="121"/>
                    </a:lnTo>
                    <a:lnTo>
                      <a:pt x="460" y="106"/>
                    </a:lnTo>
                    <a:lnTo>
                      <a:pt x="464" y="91"/>
                    </a:lnTo>
                    <a:lnTo>
                      <a:pt x="468" y="80"/>
                    </a:lnTo>
                    <a:lnTo>
                      <a:pt x="469" y="72"/>
                    </a:lnTo>
                    <a:lnTo>
                      <a:pt x="469" y="68"/>
                    </a:lnTo>
                    <a:lnTo>
                      <a:pt x="468" y="70"/>
                    </a:lnTo>
                    <a:lnTo>
                      <a:pt x="465" y="76"/>
                    </a:lnTo>
                    <a:lnTo>
                      <a:pt x="462" y="85"/>
                    </a:lnTo>
                    <a:lnTo>
                      <a:pt x="455" y="97"/>
                    </a:lnTo>
                    <a:lnTo>
                      <a:pt x="445" y="108"/>
                    </a:lnTo>
                    <a:lnTo>
                      <a:pt x="432" y="121"/>
                    </a:lnTo>
                    <a:lnTo>
                      <a:pt x="415" y="131"/>
                    </a:lnTo>
                    <a:lnTo>
                      <a:pt x="393" y="139"/>
                    </a:lnTo>
                    <a:lnTo>
                      <a:pt x="366" y="145"/>
                    </a:lnTo>
                    <a:lnTo>
                      <a:pt x="335" y="145"/>
                    </a:lnTo>
                    <a:lnTo>
                      <a:pt x="297" y="142"/>
                    </a:lnTo>
                    <a:lnTo>
                      <a:pt x="255" y="130"/>
                    </a:lnTo>
                    <a:lnTo>
                      <a:pt x="204" y="113"/>
                    </a:lnTo>
                    <a:lnTo>
                      <a:pt x="146" y="87"/>
                    </a:lnTo>
                    <a:lnTo>
                      <a:pt x="82" y="51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6" name="Freeform 90"/>
              <p:cNvSpPr>
                <a:spLocks/>
              </p:cNvSpPr>
              <p:nvPr/>
            </p:nvSpPr>
            <p:spPr bwMode="auto">
              <a:xfrm>
                <a:off x="3587" y="3175"/>
                <a:ext cx="71" cy="73"/>
              </a:xfrm>
              <a:custGeom>
                <a:avLst/>
                <a:gdLst>
                  <a:gd name="T0" fmla="*/ 1 w 142"/>
                  <a:gd name="T1" fmla="*/ 1 h 145"/>
                  <a:gd name="T2" fmla="*/ 1 w 142"/>
                  <a:gd name="T3" fmla="*/ 1 h 145"/>
                  <a:gd name="T4" fmla="*/ 1 w 142"/>
                  <a:gd name="T5" fmla="*/ 1 h 145"/>
                  <a:gd name="T6" fmla="*/ 1 w 142"/>
                  <a:gd name="T7" fmla="*/ 1 h 145"/>
                  <a:gd name="T8" fmla="*/ 1 w 142"/>
                  <a:gd name="T9" fmla="*/ 1 h 145"/>
                  <a:gd name="T10" fmla="*/ 1 w 142"/>
                  <a:gd name="T11" fmla="*/ 1 h 145"/>
                  <a:gd name="T12" fmla="*/ 1 w 142"/>
                  <a:gd name="T13" fmla="*/ 1 h 145"/>
                  <a:gd name="T14" fmla="*/ 1 w 142"/>
                  <a:gd name="T15" fmla="*/ 1 h 145"/>
                  <a:gd name="T16" fmla="*/ 0 w 142"/>
                  <a:gd name="T17" fmla="*/ 1 h 145"/>
                  <a:gd name="T18" fmla="*/ 1 w 142"/>
                  <a:gd name="T19" fmla="*/ 1 h 145"/>
                  <a:gd name="T20" fmla="*/ 1 w 142"/>
                  <a:gd name="T21" fmla="*/ 1 h 145"/>
                  <a:gd name="T22" fmla="*/ 1 w 142"/>
                  <a:gd name="T23" fmla="*/ 1 h 145"/>
                  <a:gd name="T24" fmla="*/ 1 w 142"/>
                  <a:gd name="T25" fmla="*/ 1 h 145"/>
                  <a:gd name="T26" fmla="*/ 1 w 142"/>
                  <a:gd name="T27" fmla="*/ 1 h 145"/>
                  <a:gd name="T28" fmla="*/ 1 w 142"/>
                  <a:gd name="T29" fmla="*/ 1 h 145"/>
                  <a:gd name="T30" fmla="*/ 1 w 142"/>
                  <a:gd name="T31" fmla="*/ 1 h 145"/>
                  <a:gd name="T32" fmla="*/ 1 w 142"/>
                  <a:gd name="T33" fmla="*/ 1 h 145"/>
                  <a:gd name="T34" fmla="*/ 1 w 142"/>
                  <a:gd name="T35" fmla="*/ 0 h 145"/>
                  <a:gd name="T36" fmla="*/ 1 w 142"/>
                  <a:gd name="T37" fmla="*/ 1 h 145"/>
                  <a:gd name="T38" fmla="*/ 1 w 142"/>
                  <a:gd name="T39" fmla="*/ 1 h 145"/>
                  <a:gd name="T40" fmla="*/ 1 w 142"/>
                  <a:gd name="T41" fmla="*/ 1 h 145"/>
                  <a:gd name="T42" fmla="*/ 1 w 142"/>
                  <a:gd name="T43" fmla="*/ 1 h 145"/>
                  <a:gd name="T44" fmla="*/ 1 w 142"/>
                  <a:gd name="T45" fmla="*/ 1 h 145"/>
                  <a:gd name="T46" fmla="*/ 1 w 142"/>
                  <a:gd name="T47" fmla="*/ 1 h 145"/>
                  <a:gd name="T48" fmla="*/ 1 w 142"/>
                  <a:gd name="T49" fmla="*/ 1 h 145"/>
                  <a:gd name="T50" fmla="*/ 1 w 142"/>
                  <a:gd name="T51" fmla="*/ 1 h 145"/>
                  <a:gd name="T52" fmla="*/ 1 w 142"/>
                  <a:gd name="T53" fmla="*/ 1 h 145"/>
                  <a:gd name="T54" fmla="*/ 1 w 142"/>
                  <a:gd name="T55" fmla="*/ 1 h 145"/>
                  <a:gd name="T56" fmla="*/ 1 w 142"/>
                  <a:gd name="T57" fmla="*/ 1 h 145"/>
                  <a:gd name="T58" fmla="*/ 1 w 142"/>
                  <a:gd name="T59" fmla="*/ 1 h 145"/>
                  <a:gd name="T60" fmla="*/ 1 w 142"/>
                  <a:gd name="T61" fmla="*/ 1 h 145"/>
                  <a:gd name="T62" fmla="*/ 1 w 142"/>
                  <a:gd name="T63" fmla="*/ 1 h 1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42"/>
                  <a:gd name="T97" fmla="*/ 0 h 145"/>
                  <a:gd name="T98" fmla="*/ 142 w 142"/>
                  <a:gd name="T99" fmla="*/ 145 h 14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42" h="145">
                    <a:moveTo>
                      <a:pt x="89" y="123"/>
                    </a:moveTo>
                    <a:lnTo>
                      <a:pt x="85" y="134"/>
                    </a:lnTo>
                    <a:lnTo>
                      <a:pt x="76" y="140"/>
                    </a:lnTo>
                    <a:lnTo>
                      <a:pt x="67" y="145"/>
                    </a:lnTo>
                    <a:lnTo>
                      <a:pt x="57" y="145"/>
                    </a:lnTo>
                    <a:lnTo>
                      <a:pt x="48" y="140"/>
                    </a:lnTo>
                    <a:lnTo>
                      <a:pt x="41" y="134"/>
                    </a:lnTo>
                    <a:lnTo>
                      <a:pt x="37" y="124"/>
                    </a:lnTo>
                    <a:lnTo>
                      <a:pt x="36" y="113"/>
                    </a:lnTo>
                    <a:lnTo>
                      <a:pt x="30" y="114"/>
                    </a:lnTo>
                    <a:lnTo>
                      <a:pt x="25" y="114"/>
                    </a:lnTo>
                    <a:lnTo>
                      <a:pt x="20" y="113"/>
                    </a:lnTo>
                    <a:lnTo>
                      <a:pt x="15" y="112"/>
                    </a:lnTo>
                    <a:lnTo>
                      <a:pt x="11" y="108"/>
                    </a:lnTo>
                    <a:lnTo>
                      <a:pt x="7" y="105"/>
                    </a:lnTo>
                    <a:lnTo>
                      <a:pt x="4" y="101"/>
                    </a:lnTo>
                    <a:lnTo>
                      <a:pt x="2" y="97"/>
                    </a:lnTo>
                    <a:lnTo>
                      <a:pt x="0" y="86"/>
                    </a:lnTo>
                    <a:lnTo>
                      <a:pt x="3" y="76"/>
                    </a:lnTo>
                    <a:lnTo>
                      <a:pt x="9" y="68"/>
                    </a:lnTo>
                    <a:lnTo>
                      <a:pt x="18" y="62"/>
                    </a:lnTo>
                    <a:lnTo>
                      <a:pt x="12" y="53"/>
                    </a:lnTo>
                    <a:lnTo>
                      <a:pt x="10" y="43"/>
                    </a:lnTo>
                    <a:lnTo>
                      <a:pt x="11" y="32"/>
                    </a:lnTo>
                    <a:lnTo>
                      <a:pt x="15" y="23"/>
                    </a:lnTo>
                    <a:lnTo>
                      <a:pt x="19" y="20"/>
                    </a:lnTo>
                    <a:lnTo>
                      <a:pt x="24" y="17"/>
                    </a:lnTo>
                    <a:lnTo>
                      <a:pt x="28" y="16"/>
                    </a:lnTo>
                    <a:lnTo>
                      <a:pt x="33" y="15"/>
                    </a:lnTo>
                    <a:lnTo>
                      <a:pt x="38" y="15"/>
                    </a:lnTo>
                    <a:lnTo>
                      <a:pt x="43" y="16"/>
                    </a:lnTo>
                    <a:lnTo>
                      <a:pt x="49" y="18"/>
                    </a:lnTo>
                    <a:lnTo>
                      <a:pt x="53" y="21"/>
                    </a:lnTo>
                    <a:lnTo>
                      <a:pt x="58" y="10"/>
                    </a:lnTo>
                    <a:lnTo>
                      <a:pt x="66" y="3"/>
                    </a:lnTo>
                    <a:lnTo>
                      <a:pt x="75" y="0"/>
                    </a:lnTo>
                    <a:lnTo>
                      <a:pt x="86" y="0"/>
                    </a:lnTo>
                    <a:lnTo>
                      <a:pt x="95" y="3"/>
                    </a:lnTo>
                    <a:lnTo>
                      <a:pt x="102" y="10"/>
                    </a:lnTo>
                    <a:lnTo>
                      <a:pt x="106" y="21"/>
                    </a:lnTo>
                    <a:lnTo>
                      <a:pt x="106" y="31"/>
                    </a:lnTo>
                    <a:lnTo>
                      <a:pt x="112" y="30"/>
                    </a:lnTo>
                    <a:lnTo>
                      <a:pt x="118" y="30"/>
                    </a:lnTo>
                    <a:lnTo>
                      <a:pt x="123" y="31"/>
                    </a:lnTo>
                    <a:lnTo>
                      <a:pt x="128" y="33"/>
                    </a:lnTo>
                    <a:lnTo>
                      <a:pt x="133" y="36"/>
                    </a:lnTo>
                    <a:lnTo>
                      <a:pt x="136" y="39"/>
                    </a:lnTo>
                    <a:lnTo>
                      <a:pt x="139" y="44"/>
                    </a:lnTo>
                    <a:lnTo>
                      <a:pt x="141" y="48"/>
                    </a:lnTo>
                    <a:lnTo>
                      <a:pt x="142" y="58"/>
                    </a:lnTo>
                    <a:lnTo>
                      <a:pt x="140" y="68"/>
                    </a:lnTo>
                    <a:lnTo>
                      <a:pt x="134" y="76"/>
                    </a:lnTo>
                    <a:lnTo>
                      <a:pt x="125" y="83"/>
                    </a:lnTo>
                    <a:lnTo>
                      <a:pt x="131" y="92"/>
                    </a:lnTo>
                    <a:lnTo>
                      <a:pt x="133" y="101"/>
                    </a:lnTo>
                    <a:lnTo>
                      <a:pt x="132" y="112"/>
                    </a:lnTo>
                    <a:lnTo>
                      <a:pt x="127" y="121"/>
                    </a:lnTo>
                    <a:lnTo>
                      <a:pt x="124" y="124"/>
                    </a:lnTo>
                    <a:lnTo>
                      <a:pt x="119" y="127"/>
                    </a:lnTo>
                    <a:lnTo>
                      <a:pt x="114" y="129"/>
                    </a:lnTo>
                    <a:lnTo>
                      <a:pt x="110" y="129"/>
                    </a:lnTo>
                    <a:lnTo>
                      <a:pt x="104" y="129"/>
                    </a:lnTo>
                    <a:lnTo>
                      <a:pt x="100" y="128"/>
                    </a:lnTo>
                    <a:lnTo>
                      <a:pt x="94" y="127"/>
                    </a:lnTo>
                    <a:lnTo>
                      <a:pt x="89" y="12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7" name="Freeform 91"/>
              <p:cNvSpPr>
                <a:spLocks/>
              </p:cNvSpPr>
              <p:nvPr/>
            </p:nvSpPr>
            <p:spPr bwMode="auto">
              <a:xfrm>
                <a:off x="3611" y="3201"/>
                <a:ext cx="21" cy="20"/>
              </a:xfrm>
              <a:custGeom>
                <a:avLst/>
                <a:gdLst>
                  <a:gd name="T0" fmla="*/ 1 w 40"/>
                  <a:gd name="T1" fmla="*/ 1 h 39"/>
                  <a:gd name="T2" fmla="*/ 1 w 40"/>
                  <a:gd name="T3" fmla="*/ 1 h 39"/>
                  <a:gd name="T4" fmla="*/ 1 w 40"/>
                  <a:gd name="T5" fmla="*/ 1 h 39"/>
                  <a:gd name="T6" fmla="*/ 1 w 40"/>
                  <a:gd name="T7" fmla="*/ 0 h 39"/>
                  <a:gd name="T8" fmla="*/ 1 w 40"/>
                  <a:gd name="T9" fmla="*/ 1 h 39"/>
                  <a:gd name="T10" fmla="*/ 1 w 40"/>
                  <a:gd name="T11" fmla="*/ 1 h 39"/>
                  <a:gd name="T12" fmla="*/ 1 w 40"/>
                  <a:gd name="T13" fmla="*/ 1 h 39"/>
                  <a:gd name="T14" fmla="*/ 0 w 40"/>
                  <a:gd name="T15" fmla="*/ 1 h 39"/>
                  <a:gd name="T16" fmla="*/ 1 w 40"/>
                  <a:gd name="T17" fmla="*/ 1 h 39"/>
                  <a:gd name="T18" fmla="*/ 1 w 40"/>
                  <a:gd name="T19" fmla="*/ 1 h 39"/>
                  <a:gd name="T20" fmla="*/ 1 w 40"/>
                  <a:gd name="T21" fmla="*/ 1 h 39"/>
                  <a:gd name="T22" fmla="*/ 1 w 40"/>
                  <a:gd name="T23" fmla="*/ 1 h 39"/>
                  <a:gd name="T24" fmla="*/ 1 w 40"/>
                  <a:gd name="T25" fmla="*/ 1 h 39"/>
                  <a:gd name="T26" fmla="*/ 1 w 40"/>
                  <a:gd name="T27" fmla="*/ 1 h 39"/>
                  <a:gd name="T28" fmla="*/ 1 w 40"/>
                  <a:gd name="T29" fmla="*/ 1 h 39"/>
                  <a:gd name="T30" fmla="*/ 1 w 40"/>
                  <a:gd name="T31" fmla="*/ 1 h 39"/>
                  <a:gd name="T32" fmla="*/ 1 w 40"/>
                  <a:gd name="T33" fmla="*/ 1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39"/>
                  <a:gd name="T53" fmla="*/ 40 w 40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39">
                    <a:moveTo>
                      <a:pt x="39" y="14"/>
                    </a:moveTo>
                    <a:lnTo>
                      <a:pt x="36" y="7"/>
                    </a:lnTo>
                    <a:lnTo>
                      <a:pt x="29" y="2"/>
                    </a:lnTo>
                    <a:lnTo>
                      <a:pt x="22" y="0"/>
                    </a:lnTo>
                    <a:lnTo>
                      <a:pt x="14" y="1"/>
                    </a:lnTo>
                    <a:lnTo>
                      <a:pt x="7" y="4"/>
                    </a:lnTo>
                    <a:lnTo>
                      <a:pt x="2" y="11"/>
                    </a:lnTo>
                    <a:lnTo>
                      <a:pt x="0" y="18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12" y="37"/>
                    </a:lnTo>
                    <a:lnTo>
                      <a:pt x="18" y="39"/>
                    </a:lnTo>
                    <a:lnTo>
                      <a:pt x="26" y="38"/>
                    </a:lnTo>
                    <a:lnTo>
                      <a:pt x="33" y="34"/>
                    </a:lnTo>
                    <a:lnTo>
                      <a:pt x="38" y="29"/>
                    </a:lnTo>
                    <a:lnTo>
                      <a:pt x="40" y="22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8" name="Freeform 92"/>
              <p:cNvSpPr>
                <a:spLocks/>
              </p:cNvSpPr>
              <p:nvPr/>
            </p:nvSpPr>
            <p:spPr bwMode="auto">
              <a:xfrm>
                <a:off x="3406" y="3166"/>
                <a:ext cx="26" cy="26"/>
              </a:xfrm>
              <a:custGeom>
                <a:avLst/>
                <a:gdLst>
                  <a:gd name="T0" fmla="*/ 1 w 52"/>
                  <a:gd name="T1" fmla="*/ 1 h 50"/>
                  <a:gd name="T2" fmla="*/ 1 w 52"/>
                  <a:gd name="T3" fmla="*/ 1 h 50"/>
                  <a:gd name="T4" fmla="*/ 1 w 52"/>
                  <a:gd name="T5" fmla="*/ 1 h 50"/>
                  <a:gd name="T6" fmla="*/ 1 w 52"/>
                  <a:gd name="T7" fmla="*/ 1 h 50"/>
                  <a:gd name="T8" fmla="*/ 1 w 52"/>
                  <a:gd name="T9" fmla="*/ 1 h 50"/>
                  <a:gd name="T10" fmla="*/ 1 w 52"/>
                  <a:gd name="T11" fmla="*/ 1 h 50"/>
                  <a:gd name="T12" fmla="*/ 1 w 52"/>
                  <a:gd name="T13" fmla="*/ 1 h 50"/>
                  <a:gd name="T14" fmla="*/ 1 w 52"/>
                  <a:gd name="T15" fmla="*/ 1 h 50"/>
                  <a:gd name="T16" fmla="*/ 1 w 52"/>
                  <a:gd name="T17" fmla="*/ 0 h 50"/>
                  <a:gd name="T18" fmla="*/ 1 w 52"/>
                  <a:gd name="T19" fmla="*/ 1 h 50"/>
                  <a:gd name="T20" fmla="*/ 1 w 52"/>
                  <a:gd name="T21" fmla="*/ 1 h 50"/>
                  <a:gd name="T22" fmla="*/ 1 w 52"/>
                  <a:gd name="T23" fmla="*/ 1 h 50"/>
                  <a:gd name="T24" fmla="*/ 0 w 52"/>
                  <a:gd name="T25" fmla="*/ 1 h 50"/>
                  <a:gd name="T26" fmla="*/ 1 w 52"/>
                  <a:gd name="T27" fmla="*/ 1 h 50"/>
                  <a:gd name="T28" fmla="*/ 1 w 52"/>
                  <a:gd name="T29" fmla="*/ 1 h 50"/>
                  <a:gd name="T30" fmla="*/ 1 w 52"/>
                  <a:gd name="T31" fmla="*/ 1 h 50"/>
                  <a:gd name="T32" fmla="*/ 1 w 52"/>
                  <a:gd name="T33" fmla="*/ 1 h 5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50"/>
                  <a:gd name="T53" fmla="*/ 52 w 52"/>
                  <a:gd name="T54" fmla="*/ 50 h 5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50">
                    <a:moveTo>
                      <a:pt x="26" y="50"/>
                    </a:moveTo>
                    <a:lnTo>
                      <a:pt x="37" y="48"/>
                    </a:lnTo>
                    <a:lnTo>
                      <a:pt x="45" y="42"/>
                    </a:lnTo>
                    <a:lnTo>
                      <a:pt x="49" y="34"/>
                    </a:lnTo>
                    <a:lnTo>
                      <a:pt x="52" y="25"/>
                    </a:lnTo>
                    <a:lnTo>
                      <a:pt x="49" y="15"/>
                    </a:lnTo>
                    <a:lnTo>
                      <a:pt x="45" y="6"/>
                    </a:lnTo>
                    <a:lnTo>
                      <a:pt x="37" y="2"/>
                    </a:lnTo>
                    <a:lnTo>
                      <a:pt x="26" y="0"/>
                    </a:lnTo>
                    <a:lnTo>
                      <a:pt x="16" y="2"/>
                    </a:lnTo>
                    <a:lnTo>
                      <a:pt x="8" y="6"/>
                    </a:lnTo>
                    <a:lnTo>
                      <a:pt x="2" y="15"/>
                    </a:lnTo>
                    <a:lnTo>
                      <a:pt x="0" y="25"/>
                    </a:lnTo>
                    <a:lnTo>
                      <a:pt x="2" y="34"/>
                    </a:lnTo>
                    <a:lnTo>
                      <a:pt x="8" y="42"/>
                    </a:lnTo>
                    <a:lnTo>
                      <a:pt x="16" y="48"/>
                    </a:lnTo>
                    <a:lnTo>
                      <a:pt x="26" y="5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9" name="Freeform 93"/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0 w 113"/>
                  <a:gd name="T1" fmla="*/ 1 h 156"/>
                  <a:gd name="T2" fmla="*/ 0 w 113"/>
                  <a:gd name="T3" fmla="*/ 1 h 156"/>
                  <a:gd name="T4" fmla="*/ 0 w 113"/>
                  <a:gd name="T5" fmla="*/ 1 h 156"/>
                  <a:gd name="T6" fmla="*/ 0 w 113"/>
                  <a:gd name="T7" fmla="*/ 1 h 156"/>
                  <a:gd name="T8" fmla="*/ 0 w 113"/>
                  <a:gd name="T9" fmla="*/ 1 h 156"/>
                  <a:gd name="T10" fmla="*/ 0 w 113"/>
                  <a:gd name="T11" fmla="*/ 1 h 156"/>
                  <a:gd name="T12" fmla="*/ 0 w 113"/>
                  <a:gd name="T13" fmla="*/ 1 h 156"/>
                  <a:gd name="T14" fmla="*/ 0 w 113"/>
                  <a:gd name="T15" fmla="*/ 1 h 156"/>
                  <a:gd name="T16" fmla="*/ 0 w 113"/>
                  <a:gd name="T17" fmla="*/ 1 h 156"/>
                  <a:gd name="T18" fmla="*/ 0 w 113"/>
                  <a:gd name="T19" fmla="*/ 0 h 156"/>
                  <a:gd name="T20" fmla="*/ 0 w 113"/>
                  <a:gd name="T21" fmla="*/ 1 h 156"/>
                  <a:gd name="T22" fmla="*/ 0 w 113"/>
                  <a:gd name="T23" fmla="*/ 1 h 156"/>
                  <a:gd name="T24" fmla="*/ 0 w 113"/>
                  <a:gd name="T25" fmla="*/ 1 h 156"/>
                  <a:gd name="T26" fmla="*/ 0 w 113"/>
                  <a:gd name="T27" fmla="*/ 1 h 156"/>
                  <a:gd name="T28" fmla="*/ 0 w 113"/>
                  <a:gd name="T29" fmla="*/ 1 h 156"/>
                  <a:gd name="T30" fmla="*/ 0 w 113"/>
                  <a:gd name="T31" fmla="*/ 1 h 156"/>
                  <a:gd name="T32" fmla="*/ 0 w 113"/>
                  <a:gd name="T33" fmla="*/ 1 h 156"/>
                  <a:gd name="T34" fmla="*/ 0 w 113"/>
                  <a:gd name="T35" fmla="*/ 1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0" name="Freeform 94"/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0 w 113"/>
                  <a:gd name="T1" fmla="*/ 1 h 156"/>
                  <a:gd name="T2" fmla="*/ 0 w 113"/>
                  <a:gd name="T3" fmla="*/ 1 h 156"/>
                  <a:gd name="T4" fmla="*/ 0 w 113"/>
                  <a:gd name="T5" fmla="*/ 1 h 156"/>
                  <a:gd name="T6" fmla="*/ 0 w 113"/>
                  <a:gd name="T7" fmla="*/ 1 h 156"/>
                  <a:gd name="T8" fmla="*/ 0 w 113"/>
                  <a:gd name="T9" fmla="*/ 1 h 156"/>
                  <a:gd name="T10" fmla="*/ 0 w 113"/>
                  <a:gd name="T11" fmla="*/ 1 h 156"/>
                  <a:gd name="T12" fmla="*/ 0 w 113"/>
                  <a:gd name="T13" fmla="*/ 1 h 156"/>
                  <a:gd name="T14" fmla="*/ 0 w 113"/>
                  <a:gd name="T15" fmla="*/ 1 h 156"/>
                  <a:gd name="T16" fmla="*/ 0 w 113"/>
                  <a:gd name="T17" fmla="*/ 1 h 156"/>
                  <a:gd name="T18" fmla="*/ 0 w 113"/>
                  <a:gd name="T19" fmla="*/ 0 h 156"/>
                  <a:gd name="T20" fmla="*/ 0 w 113"/>
                  <a:gd name="T21" fmla="*/ 1 h 156"/>
                  <a:gd name="T22" fmla="*/ 0 w 113"/>
                  <a:gd name="T23" fmla="*/ 1 h 156"/>
                  <a:gd name="T24" fmla="*/ 0 w 113"/>
                  <a:gd name="T25" fmla="*/ 1 h 156"/>
                  <a:gd name="T26" fmla="*/ 0 w 113"/>
                  <a:gd name="T27" fmla="*/ 1 h 156"/>
                  <a:gd name="T28" fmla="*/ 0 w 113"/>
                  <a:gd name="T29" fmla="*/ 1 h 156"/>
                  <a:gd name="T30" fmla="*/ 0 w 113"/>
                  <a:gd name="T31" fmla="*/ 1 h 156"/>
                  <a:gd name="T32" fmla="*/ 0 w 113"/>
                  <a:gd name="T33" fmla="*/ 1 h 156"/>
                  <a:gd name="T34" fmla="*/ 0 w 113"/>
                  <a:gd name="T35" fmla="*/ 1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1" name="Freeform 95"/>
              <p:cNvSpPr>
                <a:spLocks/>
              </p:cNvSpPr>
              <p:nvPr/>
            </p:nvSpPr>
            <p:spPr bwMode="auto">
              <a:xfrm>
                <a:off x="3434" y="3114"/>
                <a:ext cx="76" cy="61"/>
              </a:xfrm>
              <a:custGeom>
                <a:avLst/>
                <a:gdLst>
                  <a:gd name="T0" fmla="*/ 1 w 152"/>
                  <a:gd name="T1" fmla="*/ 0 h 123"/>
                  <a:gd name="T2" fmla="*/ 0 w 152"/>
                  <a:gd name="T3" fmla="*/ 0 h 123"/>
                  <a:gd name="T4" fmla="*/ 1 w 152"/>
                  <a:gd name="T5" fmla="*/ 0 h 123"/>
                  <a:gd name="T6" fmla="*/ 1 w 152"/>
                  <a:gd name="T7" fmla="*/ 0 h 123"/>
                  <a:gd name="T8" fmla="*/ 1 w 152"/>
                  <a:gd name="T9" fmla="*/ 0 h 123"/>
                  <a:gd name="T10" fmla="*/ 1 w 152"/>
                  <a:gd name="T11" fmla="*/ 0 h 123"/>
                  <a:gd name="T12" fmla="*/ 1 w 152"/>
                  <a:gd name="T13" fmla="*/ 0 h 123"/>
                  <a:gd name="T14" fmla="*/ 1 w 152"/>
                  <a:gd name="T15" fmla="*/ 0 h 123"/>
                  <a:gd name="T16" fmla="*/ 1 w 152"/>
                  <a:gd name="T17" fmla="*/ 0 h 123"/>
                  <a:gd name="T18" fmla="*/ 1 w 152"/>
                  <a:gd name="T19" fmla="*/ 0 h 123"/>
                  <a:gd name="T20" fmla="*/ 1 w 152"/>
                  <a:gd name="T21" fmla="*/ 0 h 123"/>
                  <a:gd name="T22" fmla="*/ 1 w 152"/>
                  <a:gd name="T23" fmla="*/ 0 h 123"/>
                  <a:gd name="T24" fmla="*/ 1 w 152"/>
                  <a:gd name="T25" fmla="*/ 0 h 123"/>
                  <a:gd name="T26" fmla="*/ 1 w 152"/>
                  <a:gd name="T27" fmla="*/ 0 h 123"/>
                  <a:gd name="T28" fmla="*/ 1 w 152"/>
                  <a:gd name="T29" fmla="*/ 0 h 123"/>
                  <a:gd name="T30" fmla="*/ 1 w 152"/>
                  <a:gd name="T31" fmla="*/ 0 h 123"/>
                  <a:gd name="T32" fmla="*/ 1 w 152"/>
                  <a:gd name="T33" fmla="*/ 0 h 123"/>
                  <a:gd name="T34" fmla="*/ 1 w 152"/>
                  <a:gd name="T35" fmla="*/ 0 h 123"/>
                  <a:gd name="T36" fmla="*/ 1 w 152"/>
                  <a:gd name="T37" fmla="*/ 0 h 123"/>
                  <a:gd name="T38" fmla="*/ 1 w 152"/>
                  <a:gd name="T39" fmla="*/ 0 h 123"/>
                  <a:gd name="T40" fmla="*/ 1 w 152"/>
                  <a:gd name="T41" fmla="*/ 0 h 123"/>
                  <a:gd name="T42" fmla="*/ 1 w 152"/>
                  <a:gd name="T43" fmla="*/ 0 h 123"/>
                  <a:gd name="T44" fmla="*/ 1 w 152"/>
                  <a:gd name="T45" fmla="*/ 0 h 123"/>
                  <a:gd name="T46" fmla="*/ 1 w 152"/>
                  <a:gd name="T47" fmla="*/ 0 h 123"/>
                  <a:gd name="T48" fmla="*/ 1 w 152"/>
                  <a:gd name="T49" fmla="*/ 0 h 123"/>
                  <a:gd name="T50" fmla="*/ 1 w 152"/>
                  <a:gd name="T51" fmla="*/ 0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3" y="122"/>
                    </a:moveTo>
                    <a:lnTo>
                      <a:pt x="0" y="100"/>
                    </a:lnTo>
                    <a:lnTo>
                      <a:pt x="4" y="93"/>
                    </a:lnTo>
                    <a:lnTo>
                      <a:pt x="14" y="75"/>
                    </a:lnTo>
                    <a:lnTo>
                      <a:pt x="29" y="52"/>
                    </a:lnTo>
                    <a:lnTo>
                      <a:pt x="48" y="27"/>
                    </a:lnTo>
                    <a:lnTo>
                      <a:pt x="70" y="9"/>
                    </a:lnTo>
                    <a:lnTo>
                      <a:pt x="93" y="0"/>
                    </a:lnTo>
                    <a:lnTo>
                      <a:pt x="118" y="5"/>
                    </a:lnTo>
                    <a:lnTo>
                      <a:pt x="141" y="32"/>
                    </a:lnTo>
                    <a:lnTo>
                      <a:pt x="149" y="50"/>
                    </a:lnTo>
                    <a:lnTo>
                      <a:pt x="152" y="65"/>
                    </a:lnTo>
                    <a:lnTo>
                      <a:pt x="151" y="79"/>
                    </a:lnTo>
                    <a:lnTo>
                      <a:pt x="146" y="91"/>
                    </a:lnTo>
                    <a:lnTo>
                      <a:pt x="138" y="99"/>
                    </a:lnTo>
                    <a:lnTo>
                      <a:pt x="127" y="107"/>
                    </a:lnTo>
                    <a:lnTo>
                      <a:pt x="114" y="113"/>
                    </a:lnTo>
                    <a:lnTo>
                      <a:pt x="99" y="116"/>
                    </a:lnTo>
                    <a:lnTo>
                      <a:pt x="84" y="120"/>
                    </a:lnTo>
                    <a:lnTo>
                      <a:pt x="69" y="121"/>
                    </a:lnTo>
                    <a:lnTo>
                      <a:pt x="54" y="122"/>
                    </a:lnTo>
                    <a:lnTo>
                      <a:pt x="42" y="123"/>
                    </a:lnTo>
                    <a:lnTo>
                      <a:pt x="30" y="123"/>
                    </a:lnTo>
                    <a:lnTo>
                      <a:pt x="21" y="122"/>
                    </a:lnTo>
                    <a:lnTo>
                      <a:pt x="15" y="122"/>
                    </a:lnTo>
                    <a:lnTo>
                      <a:pt x="13" y="12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2" name="Freeform 96"/>
              <p:cNvSpPr>
                <a:spLocks/>
              </p:cNvSpPr>
              <p:nvPr/>
            </p:nvSpPr>
            <p:spPr bwMode="auto">
              <a:xfrm>
                <a:off x="3434" y="3184"/>
                <a:ext cx="76" cy="61"/>
              </a:xfrm>
              <a:custGeom>
                <a:avLst/>
                <a:gdLst>
                  <a:gd name="T0" fmla="*/ 0 w 153"/>
                  <a:gd name="T1" fmla="*/ 1 h 122"/>
                  <a:gd name="T2" fmla="*/ 0 w 153"/>
                  <a:gd name="T3" fmla="*/ 1 h 122"/>
                  <a:gd name="T4" fmla="*/ 0 w 153"/>
                  <a:gd name="T5" fmla="*/ 1 h 122"/>
                  <a:gd name="T6" fmla="*/ 0 w 153"/>
                  <a:gd name="T7" fmla="*/ 1 h 122"/>
                  <a:gd name="T8" fmla="*/ 0 w 153"/>
                  <a:gd name="T9" fmla="*/ 0 h 122"/>
                  <a:gd name="T10" fmla="*/ 0 w 153"/>
                  <a:gd name="T11" fmla="*/ 0 h 122"/>
                  <a:gd name="T12" fmla="*/ 0 w 153"/>
                  <a:gd name="T13" fmla="*/ 1 h 122"/>
                  <a:gd name="T14" fmla="*/ 0 w 153"/>
                  <a:gd name="T15" fmla="*/ 1 h 122"/>
                  <a:gd name="T16" fmla="*/ 0 w 153"/>
                  <a:gd name="T17" fmla="*/ 1 h 122"/>
                  <a:gd name="T18" fmla="*/ 0 w 153"/>
                  <a:gd name="T19" fmla="*/ 1 h 122"/>
                  <a:gd name="T20" fmla="*/ 0 w 153"/>
                  <a:gd name="T21" fmla="*/ 1 h 122"/>
                  <a:gd name="T22" fmla="*/ 0 w 153"/>
                  <a:gd name="T23" fmla="*/ 1 h 122"/>
                  <a:gd name="T24" fmla="*/ 0 w 153"/>
                  <a:gd name="T25" fmla="*/ 1 h 122"/>
                  <a:gd name="T26" fmla="*/ 0 w 153"/>
                  <a:gd name="T27" fmla="*/ 1 h 122"/>
                  <a:gd name="T28" fmla="*/ 0 w 153"/>
                  <a:gd name="T29" fmla="*/ 1 h 122"/>
                  <a:gd name="T30" fmla="*/ 0 w 153"/>
                  <a:gd name="T31" fmla="*/ 1 h 122"/>
                  <a:gd name="T32" fmla="*/ 0 w 153"/>
                  <a:gd name="T33" fmla="*/ 1 h 122"/>
                  <a:gd name="T34" fmla="*/ 0 w 153"/>
                  <a:gd name="T35" fmla="*/ 1 h 122"/>
                  <a:gd name="T36" fmla="*/ 0 w 153"/>
                  <a:gd name="T37" fmla="*/ 1 h 122"/>
                  <a:gd name="T38" fmla="*/ 0 w 153"/>
                  <a:gd name="T39" fmla="*/ 1 h 122"/>
                  <a:gd name="T40" fmla="*/ 0 w 153"/>
                  <a:gd name="T41" fmla="*/ 1 h 122"/>
                  <a:gd name="T42" fmla="*/ 0 w 153"/>
                  <a:gd name="T43" fmla="*/ 1 h 122"/>
                  <a:gd name="T44" fmla="*/ 0 w 153"/>
                  <a:gd name="T45" fmla="*/ 1 h 122"/>
                  <a:gd name="T46" fmla="*/ 0 w 153"/>
                  <a:gd name="T47" fmla="*/ 1 h 122"/>
                  <a:gd name="T48" fmla="*/ 0 w 153"/>
                  <a:gd name="T49" fmla="*/ 1 h 122"/>
                  <a:gd name="T50" fmla="*/ 0 w 153"/>
                  <a:gd name="T51" fmla="*/ 1 h 12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3"/>
                  <a:gd name="T79" fmla="*/ 0 h 122"/>
                  <a:gd name="T80" fmla="*/ 153 w 153"/>
                  <a:gd name="T81" fmla="*/ 122 h 12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3" h="122">
                    <a:moveTo>
                      <a:pt x="0" y="23"/>
                    </a:moveTo>
                    <a:lnTo>
                      <a:pt x="13" y="1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54" y="1"/>
                    </a:lnTo>
                    <a:lnTo>
                      <a:pt x="69" y="2"/>
                    </a:lnTo>
                    <a:lnTo>
                      <a:pt x="84" y="4"/>
                    </a:lnTo>
                    <a:lnTo>
                      <a:pt x="99" y="7"/>
                    </a:lnTo>
                    <a:lnTo>
                      <a:pt x="114" y="10"/>
                    </a:lnTo>
                    <a:lnTo>
                      <a:pt x="127" y="16"/>
                    </a:lnTo>
                    <a:lnTo>
                      <a:pt x="138" y="23"/>
                    </a:lnTo>
                    <a:lnTo>
                      <a:pt x="146" y="32"/>
                    </a:lnTo>
                    <a:lnTo>
                      <a:pt x="152" y="43"/>
                    </a:lnTo>
                    <a:lnTo>
                      <a:pt x="153" y="55"/>
                    </a:lnTo>
                    <a:lnTo>
                      <a:pt x="150" y="70"/>
                    </a:lnTo>
                    <a:lnTo>
                      <a:pt x="142" y="89"/>
                    </a:lnTo>
                    <a:lnTo>
                      <a:pt x="118" y="115"/>
                    </a:lnTo>
                    <a:lnTo>
                      <a:pt x="93" y="122"/>
                    </a:lnTo>
                    <a:lnTo>
                      <a:pt x="70" y="114"/>
                    </a:lnTo>
                    <a:lnTo>
                      <a:pt x="48" y="95"/>
                    </a:lnTo>
                    <a:lnTo>
                      <a:pt x="29" y="72"/>
                    </a:lnTo>
                    <a:lnTo>
                      <a:pt x="14" y="48"/>
                    </a:lnTo>
                    <a:lnTo>
                      <a:pt x="4" y="3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3" name="Freeform 97"/>
              <p:cNvSpPr>
                <a:spLocks/>
              </p:cNvSpPr>
              <p:nvPr/>
            </p:nvSpPr>
            <p:spPr bwMode="auto">
              <a:xfrm>
                <a:off x="3392" y="3199"/>
                <a:ext cx="55" cy="78"/>
              </a:xfrm>
              <a:custGeom>
                <a:avLst/>
                <a:gdLst>
                  <a:gd name="T0" fmla="*/ 0 w 112"/>
                  <a:gd name="T1" fmla="*/ 0 h 156"/>
                  <a:gd name="T2" fmla="*/ 0 w 112"/>
                  <a:gd name="T3" fmla="*/ 0 h 156"/>
                  <a:gd name="T4" fmla="*/ 0 w 112"/>
                  <a:gd name="T5" fmla="*/ 1 h 156"/>
                  <a:gd name="T6" fmla="*/ 0 w 112"/>
                  <a:gd name="T7" fmla="*/ 1 h 156"/>
                  <a:gd name="T8" fmla="*/ 0 w 112"/>
                  <a:gd name="T9" fmla="*/ 1 h 156"/>
                  <a:gd name="T10" fmla="*/ 0 w 112"/>
                  <a:gd name="T11" fmla="*/ 1 h 156"/>
                  <a:gd name="T12" fmla="*/ 0 w 112"/>
                  <a:gd name="T13" fmla="*/ 1 h 156"/>
                  <a:gd name="T14" fmla="*/ 0 w 112"/>
                  <a:gd name="T15" fmla="*/ 1 h 156"/>
                  <a:gd name="T16" fmla="*/ 0 w 112"/>
                  <a:gd name="T17" fmla="*/ 1 h 156"/>
                  <a:gd name="T18" fmla="*/ 0 w 112"/>
                  <a:gd name="T19" fmla="*/ 1 h 156"/>
                  <a:gd name="T20" fmla="*/ 0 w 112"/>
                  <a:gd name="T21" fmla="*/ 1 h 156"/>
                  <a:gd name="T22" fmla="*/ 0 w 112"/>
                  <a:gd name="T23" fmla="*/ 1 h 156"/>
                  <a:gd name="T24" fmla="*/ 0 w 112"/>
                  <a:gd name="T25" fmla="*/ 1 h 156"/>
                  <a:gd name="T26" fmla="*/ 0 w 112"/>
                  <a:gd name="T27" fmla="*/ 1 h 156"/>
                  <a:gd name="T28" fmla="*/ 0 w 112"/>
                  <a:gd name="T29" fmla="*/ 1 h 156"/>
                  <a:gd name="T30" fmla="*/ 0 w 112"/>
                  <a:gd name="T31" fmla="*/ 1 h 156"/>
                  <a:gd name="T32" fmla="*/ 0 w 112"/>
                  <a:gd name="T33" fmla="*/ 1 h 156"/>
                  <a:gd name="T34" fmla="*/ 0 w 112"/>
                  <a:gd name="T35" fmla="*/ 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2"/>
                  <a:gd name="T55" fmla="*/ 0 h 156"/>
                  <a:gd name="T56" fmla="*/ 112 w 112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2" h="156">
                    <a:moveTo>
                      <a:pt x="43" y="0"/>
                    </a:moveTo>
                    <a:lnTo>
                      <a:pt x="68" y="0"/>
                    </a:lnTo>
                    <a:lnTo>
                      <a:pt x="73" y="7"/>
                    </a:lnTo>
                    <a:lnTo>
                      <a:pt x="83" y="24"/>
                    </a:lnTo>
                    <a:lnTo>
                      <a:pt x="96" y="50"/>
                    </a:lnTo>
                    <a:lnTo>
                      <a:pt x="106" y="77"/>
                    </a:lnTo>
                    <a:lnTo>
                      <a:pt x="112" y="106"/>
                    </a:lnTo>
                    <a:lnTo>
                      <a:pt x="108" y="131"/>
                    </a:lnTo>
                    <a:lnTo>
                      <a:pt x="91" y="149"/>
                    </a:lnTo>
                    <a:lnTo>
                      <a:pt x="56" y="156"/>
                    </a:lnTo>
                    <a:lnTo>
                      <a:pt x="22" y="149"/>
                    </a:lnTo>
                    <a:lnTo>
                      <a:pt x="4" y="131"/>
                    </a:lnTo>
                    <a:lnTo>
                      <a:pt x="0" y="106"/>
                    </a:lnTo>
                    <a:lnTo>
                      <a:pt x="5" y="77"/>
                    </a:lnTo>
                    <a:lnTo>
                      <a:pt x="15" y="50"/>
                    </a:lnTo>
                    <a:lnTo>
                      <a:pt x="28" y="24"/>
                    </a:lnTo>
                    <a:lnTo>
                      <a:pt x="38" y="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4" name="Freeform 98"/>
              <p:cNvSpPr>
                <a:spLocks/>
              </p:cNvSpPr>
              <p:nvPr/>
            </p:nvSpPr>
            <p:spPr bwMode="auto">
              <a:xfrm>
                <a:off x="3330" y="3182"/>
                <a:ext cx="75" cy="62"/>
              </a:xfrm>
              <a:custGeom>
                <a:avLst/>
                <a:gdLst>
                  <a:gd name="T0" fmla="*/ 0 w 151"/>
                  <a:gd name="T1" fmla="*/ 1 h 123"/>
                  <a:gd name="T2" fmla="*/ 0 w 151"/>
                  <a:gd name="T3" fmla="*/ 1 h 123"/>
                  <a:gd name="T4" fmla="*/ 0 w 151"/>
                  <a:gd name="T5" fmla="*/ 1 h 123"/>
                  <a:gd name="T6" fmla="*/ 0 w 151"/>
                  <a:gd name="T7" fmla="*/ 1 h 123"/>
                  <a:gd name="T8" fmla="*/ 0 w 151"/>
                  <a:gd name="T9" fmla="*/ 1 h 123"/>
                  <a:gd name="T10" fmla="*/ 0 w 151"/>
                  <a:gd name="T11" fmla="*/ 1 h 123"/>
                  <a:gd name="T12" fmla="*/ 0 w 151"/>
                  <a:gd name="T13" fmla="*/ 1 h 123"/>
                  <a:gd name="T14" fmla="*/ 0 w 151"/>
                  <a:gd name="T15" fmla="*/ 1 h 123"/>
                  <a:gd name="T16" fmla="*/ 0 w 151"/>
                  <a:gd name="T17" fmla="*/ 1 h 123"/>
                  <a:gd name="T18" fmla="*/ 0 w 151"/>
                  <a:gd name="T19" fmla="*/ 1 h 123"/>
                  <a:gd name="T20" fmla="*/ 0 w 151"/>
                  <a:gd name="T21" fmla="*/ 1 h 123"/>
                  <a:gd name="T22" fmla="*/ 0 w 151"/>
                  <a:gd name="T23" fmla="*/ 1 h 123"/>
                  <a:gd name="T24" fmla="*/ 0 w 151"/>
                  <a:gd name="T25" fmla="*/ 1 h 123"/>
                  <a:gd name="T26" fmla="*/ 0 w 151"/>
                  <a:gd name="T27" fmla="*/ 1 h 123"/>
                  <a:gd name="T28" fmla="*/ 0 w 151"/>
                  <a:gd name="T29" fmla="*/ 1 h 123"/>
                  <a:gd name="T30" fmla="*/ 0 w 151"/>
                  <a:gd name="T31" fmla="*/ 1 h 123"/>
                  <a:gd name="T32" fmla="*/ 0 w 151"/>
                  <a:gd name="T33" fmla="*/ 1 h 123"/>
                  <a:gd name="T34" fmla="*/ 0 w 151"/>
                  <a:gd name="T35" fmla="*/ 1 h 123"/>
                  <a:gd name="T36" fmla="*/ 0 w 151"/>
                  <a:gd name="T37" fmla="*/ 1 h 123"/>
                  <a:gd name="T38" fmla="*/ 0 w 151"/>
                  <a:gd name="T39" fmla="*/ 1 h 123"/>
                  <a:gd name="T40" fmla="*/ 0 w 151"/>
                  <a:gd name="T41" fmla="*/ 1 h 123"/>
                  <a:gd name="T42" fmla="*/ 0 w 151"/>
                  <a:gd name="T43" fmla="*/ 0 h 123"/>
                  <a:gd name="T44" fmla="*/ 0 w 151"/>
                  <a:gd name="T45" fmla="*/ 0 h 123"/>
                  <a:gd name="T46" fmla="*/ 0 w 151"/>
                  <a:gd name="T47" fmla="*/ 1 h 123"/>
                  <a:gd name="T48" fmla="*/ 0 w 151"/>
                  <a:gd name="T49" fmla="*/ 1 h 123"/>
                  <a:gd name="T50" fmla="*/ 0 w 151"/>
                  <a:gd name="T51" fmla="*/ 1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1"/>
                  <a:gd name="T79" fmla="*/ 0 h 123"/>
                  <a:gd name="T80" fmla="*/ 151 w 151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1" h="123">
                    <a:moveTo>
                      <a:pt x="138" y="1"/>
                    </a:moveTo>
                    <a:lnTo>
                      <a:pt x="151" y="23"/>
                    </a:lnTo>
                    <a:lnTo>
                      <a:pt x="147" y="30"/>
                    </a:lnTo>
                    <a:lnTo>
                      <a:pt x="137" y="48"/>
                    </a:lnTo>
                    <a:lnTo>
                      <a:pt x="122" y="71"/>
                    </a:lnTo>
                    <a:lnTo>
                      <a:pt x="103" y="95"/>
                    </a:lnTo>
                    <a:lnTo>
                      <a:pt x="82" y="114"/>
                    </a:lnTo>
                    <a:lnTo>
                      <a:pt x="57" y="123"/>
                    </a:lnTo>
                    <a:lnTo>
                      <a:pt x="34" y="117"/>
                    </a:lnTo>
                    <a:lnTo>
                      <a:pt x="11" y="91"/>
                    </a:lnTo>
                    <a:lnTo>
                      <a:pt x="3" y="72"/>
                    </a:lnTo>
                    <a:lnTo>
                      <a:pt x="0" y="57"/>
                    </a:lnTo>
                    <a:lnTo>
                      <a:pt x="0" y="44"/>
                    </a:lnTo>
                    <a:lnTo>
                      <a:pt x="6" y="32"/>
                    </a:lnTo>
                    <a:lnTo>
                      <a:pt x="14" y="24"/>
                    </a:lnTo>
                    <a:lnTo>
                      <a:pt x="25" y="16"/>
                    </a:lnTo>
                    <a:lnTo>
                      <a:pt x="38" y="10"/>
                    </a:lnTo>
                    <a:lnTo>
                      <a:pt x="52" y="7"/>
                    </a:lnTo>
                    <a:lnTo>
                      <a:pt x="67" y="3"/>
                    </a:lnTo>
                    <a:lnTo>
                      <a:pt x="82" y="2"/>
                    </a:lnTo>
                    <a:lnTo>
                      <a:pt x="97" y="1"/>
                    </a:lnTo>
                    <a:lnTo>
                      <a:pt x="109" y="0"/>
                    </a:lnTo>
                    <a:lnTo>
                      <a:pt x="121" y="0"/>
                    </a:lnTo>
                    <a:lnTo>
                      <a:pt x="130" y="1"/>
                    </a:lnTo>
                    <a:lnTo>
                      <a:pt x="136" y="1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5" name="Freeform 99"/>
              <p:cNvSpPr>
                <a:spLocks/>
              </p:cNvSpPr>
              <p:nvPr/>
            </p:nvSpPr>
            <p:spPr bwMode="auto">
              <a:xfrm>
                <a:off x="3329" y="3113"/>
                <a:ext cx="76" cy="62"/>
              </a:xfrm>
              <a:custGeom>
                <a:avLst/>
                <a:gdLst>
                  <a:gd name="T0" fmla="*/ 1 w 152"/>
                  <a:gd name="T1" fmla="*/ 1 h 123"/>
                  <a:gd name="T2" fmla="*/ 1 w 152"/>
                  <a:gd name="T3" fmla="*/ 1 h 123"/>
                  <a:gd name="T4" fmla="*/ 1 w 152"/>
                  <a:gd name="T5" fmla="*/ 1 h 123"/>
                  <a:gd name="T6" fmla="*/ 1 w 152"/>
                  <a:gd name="T7" fmla="*/ 1 h 123"/>
                  <a:gd name="T8" fmla="*/ 1 w 152"/>
                  <a:gd name="T9" fmla="*/ 1 h 123"/>
                  <a:gd name="T10" fmla="*/ 1 w 152"/>
                  <a:gd name="T11" fmla="*/ 1 h 123"/>
                  <a:gd name="T12" fmla="*/ 1 w 152"/>
                  <a:gd name="T13" fmla="*/ 1 h 123"/>
                  <a:gd name="T14" fmla="*/ 1 w 152"/>
                  <a:gd name="T15" fmla="*/ 1 h 123"/>
                  <a:gd name="T16" fmla="*/ 1 w 152"/>
                  <a:gd name="T17" fmla="*/ 1 h 123"/>
                  <a:gd name="T18" fmla="*/ 1 w 152"/>
                  <a:gd name="T19" fmla="*/ 1 h 123"/>
                  <a:gd name="T20" fmla="*/ 1 w 152"/>
                  <a:gd name="T21" fmla="*/ 1 h 123"/>
                  <a:gd name="T22" fmla="*/ 1 w 152"/>
                  <a:gd name="T23" fmla="*/ 1 h 123"/>
                  <a:gd name="T24" fmla="*/ 1 w 152"/>
                  <a:gd name="T25" fmla="*/ 1 h 123"/>
                  <a:gd name="T26" fmla="*/ 1 w 152"/>
                  <a:gd name="T27" fmla="*/ 1 h 123"/>
                  <a:gd name="T28" fmla="*/ 1 w 152"/>
                  <a:gd name="T29" fmla="*/ 1 h 123"/>
                  <a:gd name="T30" fmla="*/ 0 w 152"/>
                  <a:gd name="T31" fmla="*/ 1 h 123"/>
                  <a:gd name="T32" fmla="*/ 1 w 152"/>
                  <a:gd name="T33" fmla="*/ 1 h 123"/>
                  <a:gd name="T34" fmla="*/ 1 w 152"/>
                  <a:gd name="T35" fmla="*/ 1 h 123"/>
                  <a:gd name="T36" fmla="*/ 1 w 152"/>
                  <a:gd name="T37" fmla="*/ 1 h 123"/>
                  <a:gd name="T38" fmla="*/ 1 w 152"/>
                  <a:gd name="T39" fmla="*/ 0 h 123"/>
                  <a:gd name="T40" fmla="*/ 1 w 152"/>
                  <a:gd name="T41" fmla="*/ 1 h 123"/>
                  <a:gd name="T42" fmla="*/ 1 w 152"/>
                  <a:gd name="T43" fmla="*/ 1 h 123"/>
                  <a:gd name="T44" fmla="*/ 1 w 152"/>
                  <a:gd name="T45" fmla="*/ 1 h 123"/>
                  <a:gd name="T46" fmla="*/ 1 w 152"/>
                  <a:gd name="T47" fmla="*/ 1 h 123"/>
                  <a:gd name="T48" fmla="*/ 1 w 152"/>
                  <a:gd name="T49" fmla="*/ 1 h 123"/>
                  <a:gd name="T50" fmla="*/ 1 w 152"/>
                  <a:gd name="T51" fmla="*/ 1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52" y="99"/>
                    </a:moveTo>
                    <a:lnTo>
                      <a:pt x="139" y="122"/>
                    </a:lnTo>
                    <a:lnTo>
                      <a:pt x="137" y="122"/>
                    </a:lnTo>
                    <a:lnTo>
                      <a:pt x="131" y="122"/>
                    </a:lnTo>
                    <a:lnTo>
                      <a:pt x="122" y="123"/>
                    </a:lnTo>
                    <a:lnTo>
                      <a:pt x="110" y="122"/>
                    </a:lnTo>
                    <a:lnTo>
                      <a:pt x="98" y="122"/>
                    </a:lnTo>
                    <a:lnTo>
                      <a:pt x="83" y="121"/>
                    </a:lnTo>
                    <a:lnTo>
                      <a:pt x="68" y="118"/>
                    </a:lnTo>
                    <a:lnTo>
                      <a:pt x="53" y="116"/>
                    </a:lnTo>
                    <a:lnTo>
                      <a:pt x="39" y="111"/>
                    </a:lnTo>
                    <a:lnTo>
                      <a:pt x="26" y="106"/>
                    </a:lnTo>
                    <a:lnTo>
                      <a:pt x="15" y="99"/>
                    </a:lnTo>
                    <a:lnTo>
                      <a:pt x="7" y="91"/>
                    </a:lnTo>
                    <a:lnTo>
                      <a:pt x="1" y="79"/>
                    </a:lnTo>
                    <a:lnTo>
                      <a:pt x="0" y="66"/>
                    </a:lnTo>
                    <a:lnTo>
                      <a:pt x="3" y="51"/>
                    </a:lnTo>
                    <a:lnTo>
                      <a:pt x="11" y="33"/>
                    </a:lnTo>
                    <a:lnTo>
                      <a:pt x="34" y="6"/>
                    </a:lnTo>
                    <a:lnTo>
                      <a:pt x="58" y="0"/>
                    </a:lnTo>
                    <a:lnTo>
                      <a:pt x="83" y="8"/>
                    </a:lnTo>
                    <a:lnTo>
                      <a:pt x="104" y="27"/>
                    </a:lnTo>
                    <a:lnTo>
                      <a:pt x="123" y="50"/>
                    </a:lnTo>
                    <a:lnTo>
                      <a:pt x="138" y="73"/>
                    </a:lnTo>
                    <a:lnTo>
                      <a:pt x="148" y="92"/>
                    </a:lnTo>
                    <a:lnTo>
                      <a:pt x="152" y="99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6" name="Freeform 100"/>
              <p:cNvSpPr>
                <a:spLocks/>
              </p:cNvSpPr>
              <p:nvPr/>
            </p:nvSpPr>
            <p:spPr bwMode="auto">
              <a:xfrm>
                <a:off x="3017" y="3114"/>
                <a:ext cx="68" cy="74"/>
              </a:xfrm>
              <a:custGeom>
                <a:avLst/>
                <a:gdLst>
                  <a:gd name="T0" fmla="*/ 1 w 136"/>
                  <a:gd name="T1" fmla="*/ 1 h 148"/>
                  <a:gd name="T2" fmla="*/ 0 w 136"/>
                  <a:gd name="T3" fmla="*/ 1 h 148"/>
                  <a:gd name="T4" fmla="*/ 1 w 136"/>
                  <a:gd name="T5" fmla="*/ 1 h 148"/>
                  <a:gd name="T6" fmla="*/ 1 w 136"/>
                  <a:gd name="T7" fmla="*/ 1 h 148"/>
                  <a:gd name="T8" fmla="*/ 1 w 136"/>
                  <a:gd name="T9" fmla="*/ 1 h 148"/>
                  <a:gd name="T10" fmla="*/ 1 w 136"/>
                  <a:gd name="T11" fmla="*/ 1 h 148"/>
                  <a:gd name="T12" fmla="*/ 1 w 136"/>
                  <a:gd name="T13" fmla="*/ 1 h 148"/>
                  <a:gd name="T14" fmla="*/ 1 w 136"/>
                  <a:gd name="T15" fmla="*/ 1 h 148"/>
                  <a:gd name="T16" fmla="*/ 1 w 136"/>
                  <a:gd name="T17" fmla="*/ 1 h 148"/>
                  <a:gd name="T18" fmla="*/ 1 w 136"/>
                  <a:gd name="T19" fmla="*/ 1 h 148"/>
                  <a:gd name="T20" fmla="*/ 1 w 136"/>
                  <a:gd name="T21" fmla="*/ 1 h 148"/>
                  <a:gd name="T22" fmla="*/ 1 w 136"/>
                  <a:gd name="T23" fmla="*/ 1 h 148"/>
                  <a:gd name="T24" fmla="*/ 1 w 136"/>
                  <a:gd name="T25" fmla="*/ 1 h 148"/>
                  <a:gd name="T26" fmla="*/ 1 w 136"/>
                  <a:gd name="T27" fmla="*/ 1 h 148"/>
                  <a:gd name="T28" fmla="*/ 1 w 136"/>
                  <a:gd name="T29" fmla="*/ 1 h 148"/>
                  <a:gd name="T30" fmla="*/ 1 w 136"/>
                  <a:gd name="T31" fmla="*/ 1 h 148"/>
                  <a:gd name="T32" fmla="*/ 1 w 136"/>
                  <a:gd name="T33" fmla="*/ 1 h 148"/>
                  <a:gd name="T34" fmla="*/ 1 w 136"/>
                  <a:gd name="T35" fmla="*/ 1 h 148"/>
                  <a:gd name="T36" fmla="*/ 1 w 136"/>
                  <a:gd name="T37" fmla="*/ 1 h 148"/>
                  <a:gd name="T38" fmla="*/ 1 w 136"/>
                  <a:gd name="T39" fmla="*/ 1 h 148"/>
                  <a:gd name="T40" fmla="*/ 1 w 136"/>
                  <a:gd name="T41" fmla="*/ 1 h 148"/>
                  <a:gd name="T42" fmla="*/ 1 w 136"/>
                  <a:gd name="T43" fmla="*/ 1 h 148"/>
                  <a:gd name="T44" fmla="*/ 1 w 136"/>
                  <a:gd name="T45" fmla="*/ 1 h 148"/>
                  <a:gd name="T46" fmla="*/ 1 w 136"/>
                  <a:gd name="T47" fmla="*/ 1 h 148"/>
                  <a:gd name="T48" fmla="*/ 1 w 136"/>
                  <a:gd name="T49" fmla="*/ 1 h 148"/>
                  <a:gd name="T50" fmla="*/ 1 w 136"/>
                  <a:gd name="T51" fmla="*/ 1 h 148"/>
                  <a:gd name="T52" fmla="*/ 1 w 136"/>
                  <a:gd name="T53" fmla="*/ 1 h 148"/>
                  <a:gd name="T54" fmla="*/ 1 w 136"/>
                  <a:gd name="T55" fmla="*/ 1 h 148"/>
                  <a:gd name="T56" fmla="*/ 1 w 136"/>
                  <a:gd name="T57" fmla="*/ 1 h 148"/>
                  <a:gd name="T58" fmla="*/ 1 w 136"/>
                  <a:gd name="T59" fmla="*/ 1 h 148"/>
                  <a:gd name="T60" fmla="*/ 1 w 136"/>
                  <a:gd name="T61" fmla="*/ 1 h 148"/>
                  <a:gd name="T62" fmla="*/ 1 w 136"/>
                  <a:gd name="T63" fmla="*/ 1 h 14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8"/>
                  <a:gd name="T98" fmla="*/ 136 w 136"/>
                  <a:gd name="T99" fmla="*/ 148 h 14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8">
                    <a:moveTo>
                      <a:pt x="14" y="75"/>
                    </a:moveTo>
                    <a:lnTo>
                      <a:pt x="6" y="67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8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7"/>
                    </a:lnTo>
                    <a:lnTo>
                      <a:pt x="20" y="25"/>
                    </a:lnTo>
                    <a:lnTo>
                      <a:pt x="24" y="25"/>
                    </a:lnTo>
                    <a:lnTo>
                      <a:pt x="30" y="25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0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7" y="24"/>
                    </a:lnTo>
                    <a:lnTo>
                      <a:pt x="121" y="26"/>
                    </a:lnTo>
                    <a:lnTo>
                      <a:pt x="126" y="29"/>
                    </a:lnTo>
                    <a:lnTo>
                      <a:pt x="129" y="32"/>
                    </a:lnTo>
                    <a:lnTo>
                      <a:pt x="133" y="37"/>
                    </a:lnTo>
                    <a:lnTo>
                      <a:pt x="136" y="46"/>
                    </a:lnTo>
                    <a:lnTo>
                      <a:pt x="135" y="56"/>
                    </a:lnTo>
                    <a:lnTo>
                      <a:pt x="130" y="65"/>
                    </a:lnTo>
                    <a:lnTo>
                      <a:pt x="122" y="73"/>
                    </a:lnTo>
                    <a:lnTo>
                      <a:pt x="130" y="80"/>
                    </a:lnTo>
                    <a:lnTo>
                      <a:pt x="135" y="90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5"/>
                    </a:lnTo>
                    <a:lnTo>
                      <a:pt x="126" y="118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40"/>
                    </a:lnTo>
                    <a:lnTo>
                      <a:pt x="80" y="146"/>
                    </a:lnTo>
                    <a:lnTo>
                      <a:pt x="69" y="148"/>
                    </a:lnTo>
                    <a:lnTo>
                      <a:pt x="59" y="146"/>
                    </a:lnTo>
                    <a:lnTo>
                      <a:pt x="51" y="140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20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7" name="Freeform 101"/>
              <p:cNvSpPr>
                <a:spLocks/>
              </p:cNvSpPr>
              <p:nvPr/>
            </p:nvSpPr>
            <p:spPr bwMode="auto">
              <a:xfrm>
                <a:off x="3041" y="3140"/>
                <a:ext cx="20" cy="21"/>
              </a:xfrm>
              <a:custGeom>
                <a:avLst/>
                <a:gdLst>
                  <a:gd name="T0" fmla="*/ 1 w 39"/>
                  <a:gd name="T1" fmla="*/ 1 h 40"/>
                  <a:gd name="T2" fmla="*/ 1 w 39"/>
                  <a:gd name="T3" fmla="*/ 1 h 40"/>
                  <a:gd name="T4" fmla="*/ 1 w 39"/>
                  <a:gd name="T5" fmla="*/ 1 h 40"/>
                  <a:gd name="T6" fmla="*/ 1 w 39"/>
                  <a:gd name="T7" fmla="*/ 1 h 40"/>
                  <a:gd name="T8" fmla="*/ 1 w 39"/>
                  <a:gd name="T9" fmla="*/ 1 h 40"/>
                  <a:gd name="T10" fmla="*/ 1 w 39"/>
                  <a:gd name="T11" fmla="*/ 1 h 40"/>
                  <a:gd name="T12" fmla="*/ 1 w 39"/>
                  <a:gd name="T13" fmla="*/ 1 h 40"/>
                  <a:gd name="T14" fmla="*/ 1 w 39"/>
                  <a:gd name="T15" fmla="*/ 1 h 40"/>
                  <a:gd name="T16" fmla="*/ 1 w 39"/>
                  <a:gd name="T17" fmla="*/ 0 h 40"/>
                  <a:gd name="T18" fmla="*/ 1 w 39"/>
                  <a:gd name="T19" fmla="*/ 1 h 40"/>
                  <a:gd name="T20" fmla="*/ 1 w 39"/>
                  <a:gd name="T21" fmla="*/ 1 h 40"/>
                  <a:gd name="T22" fmla="*/ 1 w 39"/>
                  <a:gd name="T23" fmla="*/ 1 h 40"/>
                  <a:gd name="T24" fmla="*/ 0 w 39"/>
                  <a:gd name="T25" fmla="*/ 1 h 40"/>
                  <a:gd name="T26" fmla="*/ 1 w 39"/>
                  <a:gd name="T27" fmla="*/ 1 h 40"/>
                  <a:gd name="T28" fmla="*/ 1 w 39"/>
                  <a:gd name="T29" fmla="*/ 1 h 40"/>
                  <a:gd name="T30" fmla="*/ 1 w 39"/>
                  <a:gd name="T31" fmla="*/ 1 h 40"/>
                  <a:gd name="T32" fmla="*/ 1 w 39"/>
                  <a:gd name="T33" fmla="*/ 1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27" y="39"/>
                    </a:lnTo>
                    <a:lnTo>
                      <a:pt x="33" y="34"/>
                    </a:lnTo>
                    <a:lnTo>
                      <a:pt x="38" y="27"/>
                    </a:lnTo>
                    <a:lnTo>
                      <a:pt x="39" y="20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7" y="1"/>
                    </a:lnTo>
                    <a:lnTo>
                      <a:pt x="19" y="0"/>
                    </a:lnTo>
                    <a:lnTo>
                      <a:pt x="12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1" y="27"/>
                    </a:lnTo>
                    <a:lnTo>
                      <a:pt x="6" y="34"/>
                    </a:lnTo>
                    <a:lnTo>
                      <a:pt x="12" y="39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8" name="Freeform 102"/>
              <p:cNvSpPr>
                <a:spLocks/>
              </p:cNvSpPr>
              <p:nvPr/>
            </p:nvSpPr>
            <p:spPr bwMode="auto">
              <a:xfrm>
                <a:off x="3104" y="2590"/>
                <a:ext cx="68" cy="74"/>
              </a:xfrm>
              <a:custGeom>
                <a:avLst/>
                <a:gdLst>
                  <a:gd name="T0" fmla="*/ 1 w 136"/>
                  <a:gd name="T1" fmla="*/ 1 h 147"/>
                  <a:gd name="T2" fmla="*/ 0 w 136"/>
                  <a:gd name="T3" fmla="*/ 1 h 147"/>
                  <a:gd name="T4" fmla="*/ 1 w 136"/>
                  <a:gd name="T5" fmla="*/ 1 h 147"/>
                  <a:gd name="T6" fmla="*/ 1 w 136"/>
                  <a:gd name="T7" fmla="*/ 1 h 147"/>
                  <a:gd name="T8" fmla="*/ 1 w 136"/>
                  <a:gd name="T9" fmla="*/ 1 h 147"/>
                  <a:gd name="T10" fmla="*/ 1 w 136"/>
                  <a:gd name="T11" fmla="*/ 1 h 147"/>
                  <a:gd name="T12" fmla="*/ 1 w 136"/>
                  <a:gd name="T13" fmla="*/ 1 h 147"/>
                  <a:gd name="T14" fmla="*/ 1 w 136"/>
                  <a:gd name="T15" fmla="*/ 1 h 147"/>
                  <a:gd name="T16" fmla="*/ 1 w 136"/>
                  <a:gd name="T17" fmla="*/ 1 h 147"/>
                  <a:gd name="T18" fmla="*/ 1 w 136"/>
                  <a:gd name="T19" fmla="*/ 1 h 147"/>
                  <a:gd name="T20" fmla="*/ 1 w 136"/>
                  <a:gd name="T21" fmla="*/ 1 h 147"/>
                  <a:gd name="T22" fmla="*/ 1 w 136"/>
                  <a:gd name="T23" fmla="*/ 1 h 147"/>
                  <a:gd name="T24" fmla="*/ 1 w 136"/>
                  <a:gd name="T25" fmla="*/ 1 h 147"/>
                  <a:gd name="T26" fmla="*/ 1 w 136"/>
                  <a:gd name="T27" fmla="*/ 1 h 147"/>
                  <a:gd name="T28" fmla="*/ 1 w 136"/>
                  <a:gd name="T29" fmla="*/ 1 h 147"/>
                  <a:gd name="T30" fmla="*/ 1 w 136"/>
                  <a:gd name="T31" fmla="*/ 1 h 147"/>
                  <a:gd name="T32" fmla="*/ 1 w 136"/>
                  <a:gd name="T33" fmla="*/ 1 h 147"/>
                  <a:gd name="T34" fmla="*/ 1 w 136"/>
                  <a:gd name="T35" fmla="*/ 1 h 147"/>
                  <a:gd name="T36" fmla="*/ 1 w 136"/>
                  <a:gd name="T37" fmla="*/ 1 h 147"/>
                  <a:gd name="T38" fmla="*/ 1 w 136"/>
                  <a:gd name="T39" fmla="*/ 1 h 147"/>
                  <a:gd name="T40" fmla="*/ 1 w 136"/>
                  <a:gd name="T41" fmla="*/ 1 h 147"/>
                  <a:gd name="T42" fmla="*/ 1 w 136"/>
                  <a:gd name="T43" fmla="*/ 1 h 147"/>
                  <a:gd name="T44" fmla="*/ 1 w 136"/>
                  <a:gd name="T45" fmla="*/ 1 h 147"/>
                  <a:gd name="T46" fmla="*/ 1 w 136"/>
                  <a:gd name="T47" fmla="*/ 1 h 147"/>
                  <a:gd name="T48" fmla="*/ 1 w 136"/>
                  <a:gd name="T49" fmla="*/ 1 h 147"/>
                  <a:gd name="T50" fmla="*/ 1 w 136"/>
                  <a:gd name="T51" fmla="*/ 1 h 147"/>
                  <a:gd name="T52" fmla="*/ 1 w 136"/>
                  <a:gd name="T53" fmla="*/ 1 h 147"/>
                  <a:gd name="T54" fmla="*/ 1 w 136"/>
                  <a:gd name="T55" fmla="*/ 1 h 147"/>
                  <a:gd name="T56" fmla="*/ 1 w 136"/>
                  <a:gd name="T57" fmla="*/ 1 h 147"/>
                  <a:gd name="T58" fmla="*/ 1 w 136"/>
                  <a:gd name="T59" fmla="*/ 1 h 147"/>
                  <a:gd name="T60" fmla="*/ 1 w 136"/>
                  <a:gd name="T61" fmla="*/ 1 h 147"/>
                  <a:gd name="T62" fmla="*/ 1 w 136"/>
                  <a:gd name="T63" fmla="*/ 1 h 14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7"/>
                  <a:gd name="T98" fmla="*/ 136 w 136"/>
                  <a:gd name="T99" fmla="*/ 147 h 147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7">
                    <a:moveTo>
                      <a:pt x="14" y="74"/>
                    </a:moveTo>
                    <a:lnTo>
                      <a:pt x="6" y="66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6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6"/>
                    </a:lnTo>
                    <a:lnTo>
                      <a:pt x="20" y="25"/>
                    </a:lnTo>
                    <a:lnTo>
                      <a:pt x="25" y="24"/>
                    </a:lnTo>
                    <a:lnTo>
                      <a:pt x="30" y="24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1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6" y="24"/>
                    </a:lnTo>
                    <a:lnTo>
                      <a:pt x="121" y="25"/>
                    </a:lnTo>
                    <a:lnTo>
                      <a:pt x="126" y="28"/>
                    </a:lnTo>
                    <a:lnTo>
                      <a:pt x="129" y="32"/>
                    </a:lnTo>
                    <a:lnTo>
                      <a:pt x="133" y="35"/>
                    </a:lnTo>
                    <a:lnTo>
                      <a:pt x="136" y="46"/>
                    </a:lnTo>
                    <a:lnTo>
                      <a:pt x="135" y="55"/>
                    </a:lnTo>
                    <a:lnTo>
                      <a:pt x="130" y="65"/>
                    </a:lnTo>
                    <a:lnTo>
                      <a:pt x="122" y="72"/>
                    </a:lnTo>
                    <a:lnTo>
                      <a:pt x="130" y="80"/>
                    </a:lnTo>
                    <a:lnTo>
                      <a:pt x="135" y="89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4"/>
                    </a:lnTo>
                    <a:lnTo>
                      <a:pt x="126" y="117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39"/>
                    </a:lnTo>
                    <a:lnTo>
                      <a:pt x="80" y="145"/>
                    </a:lnTo>
                    <a:lnTo>
                      <a:pt x="69" y="147"/>
                    </a:lnTo>
                    <a:lnTo>
                      <a:pt x="59" y="145"/>
                    </a:lnTo>
                    <a:lnTo>
                      <a:pt x="51" y="139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19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9" name="Freeform 103"/>
              <p:cNvSpPr>
                <a:spLocks/>
              </p:cNvSpPr>
              <p:nvPr/>
            </p:nvSpPr>
            <p:spPr bwMode="auto">
              <a:xfrm>
                <a:off x="3129" y="2616"/>
                <a:ext cx="20" cy="20"/>
              </a:xfrm>
              <a:custGeom>
                <a:avLst/>
                <a:gdLst>
                  <a:gd name="T0" fmla="*/ 1 w 39"/>
                  <a:gd name="T1" fmla="*/ 1 h 39"/>
                  <a:gd name="T2" fmla="*/ 1 w 39"/>
                  <a:gd name="T3" fmla="*/ 1 h 39"/>
                  <a:gd name="T4" fmla="*/ 1 w 39"/>
                  <a:gd name="T5" fmla="*/ 1 h 39"/>
                  <a:gd name="T6" fmla="*/ 1 w 39"/>
                  <a:gd name="T7" fmla="*/ 1 h 39"/>
                  <a:gd name="T8" fmla="*/ 1 w 39"/>
                  <a:gd name="T9" fmla="*/ 1 h 39"/>
                  <a:gd name="T10" fmla="*/ 1 w 39"/>
                  <a:gd name="T11" fmla="*/ 1 h 39"/>
                  <a:gd name="T12" fmla="*/ 1 w 39"/>
                  <a:gd name="T13" fmla="*/ 1 h 39"/>
                  <a:gd name="T14" fmla="*/ 1 w 39"/>
                  <a:gd name="T15" fmla="*/ 1 h 39"/>
                  <a:gd name="T16" fmla="*/ 1 w 39"/>
                  <a:gd name="T17" fmla="*/ 0 h 39"/>
                  <a:gd name="T18" fmla="*/ 1 w 39"/>
                  <a:gd name="T19" fmla="*/ 1 h 39"/>
                  <a:gd name="T20" fmla="*/ 1 w 39"/>
                  <a:gd name="T21" fmla="*/ 1 h 39"/>
                  <a:gd name="T22" fmla="*/ 1 w 39"/>
                  <a:gd name="T23" fmla="*/ 1 h 39"/>
                  <a:gd name="T24" fmla="*/ 0 w 39"/>
                  <a:gd name="T25" fmla="*/ 1 h 39"/>
                  <a:gd name="T26" fmla="*/ 1 w 39"/>
                  <a:gd name="T27" fmla="*/ 1 h 39"/>
                  <a:gd name="T28" fmla="*/ 1 w 39"/>
                  <a:gd name="T29" fmla="*/ 1 h 39"/>
                  <a:gd name="T30" fmla="*/ 1 w 39"/>
                  <a:gd name="T31" fmla="*/ 1 h 39"/>
                  <a:gd name="T32" fmla="*/ 1 w 39"/>
                  <a:gd name="T33" fmla="*/ 1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9"/>
                  <a:gd name="T53" fmla="*/ 39 w 39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9">
                    <a:moveTo>
                      <a:pt x="19" y="39"/>
                    </a:moveTo>
                    <a:lnTo>
                      <a:pt x="28" y="38"/>
                    </a:lnTo>
                    <a:lnTo>
                      <a:pt x="33" y="33"/>
                    </a:lnTo>
                    <a:lnTo>
                      <a:pt x="38" y="27"/>
                    </a:lnTo>
                    <a:lnTo>
                      <a:pt x="39" y="19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8" y="1"/>
                    </a:lnTo>
                    <a:lnTo>
                      <a:pt x="19" y="0"/>
                    </a:lnTo>
                    <a:lnTo>
                      <a:pt x="13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19"/>
                    </a:lnTo>
                    <a:lnTo>
                      <a:pt x="1" y="27"/>
                    </a:lnTo>
                    <a:lnTo>
                      <a:pt x="6" y="33"/>
                    </a:lnTo>
                    <a:lnTo>
                      <a:pt x="13" y="38"/>
                    </a:lnTo>
                    <a:lnTo>
                      <a:pt x="19" y="3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0" name="Freeform 104"/>
              <p:cNvSpPr>
                <a:spLocks/>
              </p:cNvSpPr>
              <p:nvPr/>
            </p:nvSpPr>
            <p:spPr bwMode="auto">
              <a:xfrm>
                <a:off x="3055" y="2362"/>
                <a:ext cx="30" cy="30"/>
              </a:xfrm>
              <a:custGeom>
                <a:avLst/>
                <a:gdLst>
                  <a:gd name="T0" fmla="*/ 1 w 60"/>
                  <a:gd name="T1" fmla="*/ 1 h 59"/>
                  <a:gd name="T2" fmla="*/ 1 w 60"/>
                  <a:gd name="T3" fmla="*/ 1 h 59"/>
                  <a:gd name="T4" fmla="*/ 1 w 60"/>
                  <a:gd name="T5" fmla="*/ 1 h 59"/>
                  <a:gd name="T6" fmla="*/ 1 w 60"/>
                  <a:gd name="T7" fmla="*/ 1 h 59"/>
                  <a:gd name="T8" fmla="*/ 1 w 60"/>
                  <a:gd name="T9" fmla="*/ 1 h 59"/>
                  <a:gd name="T10" fmla="*/ 1 w 60"/>
                  <a:gd name="T11" fmla="*/ 1 h 59"/>
                  <a:gd name="T12" fmla="*/ 1 w 60"/>
                  <a:gd name="T13" fmla="*/ 1 h 59"/>
                  <a:gd name="T14" fmla="*/ 1 w 60"/>
                  <a:gd name="T15" fmla="*/ 1 h 59"/>
                  <a:gd name="T16" fmla="*/ 1 w 60"/>
                  <a:gd name="T17" fmla="*/ 0 h 59"/>
                  <a:gd name="T18" fmla="*/ 1 w 60"/>
                  <a:gd name="T19" fmla="*/ 1 h 59"/>
                  <a:gd name="T20" fmla="*/ 1 w 60"/>
                  <a:gd name="T21" fmla="*/ 1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1 h 59"/>
                  <a:gd name="T28" fmla="*/ 1 w 60"/>
                  <a:gd name="T29" fmla="*/ 1 h 59"/>
                  <a:gd name="T30" fmla="*/ 1 w 60"/>
                  <a:gd name="T31" fmla="*/ 1 h 59"/>
                  <a:gd name="T32" fmla="*/ 1 w 60"/>
                  <a:gd name="T33" fmla="*/ 1 h 59"/>
                  <a:gd name="T34" fmla="*/ 1 w 60"/>
                  <a:gd name="T35" fmla="*/ 1 h 59"/>
                  <a:gd name="T36" fmla="*/ 1 w 60"/>
                  <a:gd name="T37" fmla="*/ 1 h 59"/>
                  <a:gd name="T38" fmla="*/ 1 w 60"/>
                  <a:gd name="T39" fmla="*/ 1 h 59"/>
                  <a:gd name="T40" fmla="*/ 1 w 60"/>
                  <a:gd name="T41" fmla="*/ 1 h 59"/>
                  <a:gd name="T42" fmla="*/ 1 w 60"/>
                  <a:gd name="T43" fmla="*/ 1 h 59"/>
                  <a:gd name="T44" fmla="*/ 1 w 60"/>
                  <a:gd name="T45" fmla="*/ 1 h 59"/>
                  <a:gd name="T46" fmla="*/ 1 w 60"/>
                  <a:gd name="T47" fmla="*/ 1 h 59"/>
                  <a:gd name="T48" fmla="*/ 1 w 60"/>
                  <a:gd name="T49" fmla="*/ 1 h 59"/>
                  <a:gd name="T50" fmla="*/ 1 w 60"/>
                  <a:gd name="T51" fmla="*/ 1 h 59"/>
                  <a:gd name="T52" fmla="*/ 1 w 60"/>
                  <a:gd name="T53" fmla="*/ 1 h 59"/>
                  <a:gd name="T54" fmla="*/ 1 w 60"/>
                  <a:gd name="T55" fmla="*/ 1 h 59"/>
                  <a:gd name="T56" fmla="*/ 1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9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29"/>
                    </a:lnTo>
                    <a:lnTo>
                      <a:pt x="2" y="35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10" y="50"/>
                    </a:lnTo>
                    <a:lnTo>
                      <a:pt x="14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1" name="Freeform 105"/>
              <p:cNvSpPr>
                <a:spLocks/>
              </p:cNvSpPr>
              <p:nvPr/>
            </p:nvSpPr>
            <p:spPr bwMode="auto">
              <a:xfrm>
                <a:off x="3063" y="2369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4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2" name="Freeform 106"/>
              <p:cNvSpPr>
                <a:spLocks/>
              </p:cNvSpPr>
              <p:nvPr/>
            </p:nvSpPr>
            <p:spPr bwMode="auto">
              <a:xfrm>
                <a:off x="2814" y="2479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0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7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3" name="Freeform 107"/>
              <p:cNvSpPr>
                <a:spLocks/>
              </p:cNvSpPr>
              <p:nvPr/>
            </p:nvSpPr>
            <p:spPr bwMode="auto">
              <a:xfrm>
                <a:off x="2821" y="2486"/>
                <a:ext cx="15" cy="15"/>
              </a:xfrm>
              <a:custGeom>
                <a:avLst/>
                <a:gdLst>
                  <a:gd name="T0" fmla="*/ 1 w 29"/>
                  <a:gd name="T1" fmla="*/ 1 h 30"/>
                  <a:gd name="T2" fmla="*/ 1 w 29"/>
                  <a:gd name="T3" fmla="*/ 1 h 30"/>
                  <a:gd name="T4" fmla="*/ 1 w 29"/>
                  <a:gd name="T5" fmla="*/ 1 h 30"/>
                  <a:gd name="T6" fmla="*/ 1 w 29"/>
                  <a:gd name="T7" fmla="*/ 1 h 30"/>
                  <a:gd name="T8" fmla="*/ 1 w 29"/>
                  <a:gd name="T9" fmla="*/ 1 h 30"/>
                  <a:gd name="T10" fmla="*/ 1 w 29"/>
                  <a:gd name="T11" fmla="*/ 1 h 30"/>
                  <a:gd name="T12" fmla="*/ 1 w 29"/>
                  <a:gd name="T13" fmla="*/ 1 h 30"/>
                  <a:gd name="T14" fmla="*/ 0 w 29"/>
                  <a:gd name="T15" fmla="*/ 1 h 30"/>
                  <a:gd name="T16" fmla="*/ 0 w 29"/>
                  <a:gd name="T17" fmla="*/ 1 h 30"/>
                  <a:gd name="T18" fmla="*/ 0 w 29"/>
                  <a:gd name="T19" fmla="*/ 1 h 30"/>
                  <a:gd name="T20" fmla="*/ 1 w 29"/>
                  <a:gd name="T21" fmla="*/ 1 h 30"/>
                  <a:gd name="T22" fmla="*/ 1 w 29"/>
                  <a:gd name="T23" fmla="*/ 1 h 30"/>
                  <a:gd name="T24" fmla="*/ 1 w 29"/>
                  <a:gd name="T25" fmla="*/ 1 h 30"/>
                  <a:gd name="T26" fmla="*/ 1 w 29"/>
                  <a:gd name="T27" fmla="*/ 1 h 30"/>
                  <a:gd name="T28" fmla="*/ 1 w 29"/>
                  <a:gd name="T29" fmla="*/ 1 h 30"/>
                  <a:gd name="T30" fmla="*/ 1 w 29"/>
                  <a:gd name="T31" fmla="*/ 0 h 30"/>
                  <a:gd name="T32" fmla="*/ 1 w 29"/>
                  <a:gd name="T33" fmla="*/ 0 h 30"/>
                  <a:gd name="T34" fmla="*/ 1 w 29"/>
                  <a:gd name="T35" fmla="*/ 0 h 30"/>
                  <a:gd name="T36" fmla="*/ 1 w 29"/>
                  <a:gd name="T37" fmla="*/ 1 h 30"/>
                  <a:gd name="T38" fmla="*/ 1 w 29"/>
                  <a:gd name="T39" fmla="*/ 1 h 30"/>
                  <a:gd name="T40" fmla="*/ 1 w 29"/>
                  <a:gd name="T41" fmla="*/ 1 h 30"/>
                  <a:gd name="T42" fmla="*/ 1 w 29"/>
                  <a:gd name="T43" fmla="*/ 1 h 30"/>
                  <a:gd name="T44" fmla="*/ 1 w 29"/>
                  <a:gd name="T45" fmla="*/ 1 h 30"/>
                  <a:gd name="T46" fmla="*/ 1 w 29"/>
                  <a:gd name="T47" fmla="*/ 1 h 30"/>
                  <a:gd name="T48" fmla="*/ 1 w 29"/>
                  <a:gd name="T49" fmla="*/ 1 h 30"/>
                  <a:gd name="T50" fmla="*/ 1 w 29"/>
                  <a:gd name="T51" fmla="*/ 1 h 30"/>
                  <a:gd name="T52" fmla="*/ 1 w 29"/>
                  <a:gd name="T53" fmla="*/ 1 h 30"/>
                  <a:gd name="T54" fmla="*/ 1 w 29"/>
                  <a:gd name="T55" fmla="*/ 1 h 30"/>
                  <a:gd name="T56" fmla="*/ 1 w 29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8" y="10"/>
                    </a:lnTo>
                    <a:lnTo>
                      <a:pt x="29" y="13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4" name="Freeform 108"/>
              <p:cNvSpPr>
                <a:spLocks/>
              </p:cNvSpPr>
              <p:nvPr/>
            </p:nvSpPr>
            <p:spPr bwMode="auto">
              <a:xfrm>
                <a:off x="2798" y="2274"/>
                <a:ext cx="30" cy="29"/>
              </a:xfrm>
              <a:custGeom>
                <a:avLst/>
                <a:gdLst>
                  <a:gd name="T0" fmla="*/ 1 w 60"/>
                  <a:gd name="T1" fmla="*/ 0 h 59"/>
                  <a:gd name="T2" fmla="*/ 1 w 60"/>
                  <a:gd name="T3" fmla="*/ 0 h 59"/>
                  <a:gd name="T4" fmla="*/ 1 w 60"/>
                  <a:gd name="T5" fmla="*/ 0 h 59"/>
                  <a:gd name="T6" fmla="*/ 1 w 60"/>
                  <a:gd name="T7" fmla="*/ 0 h 59"/>
                  <a:gd name="T8" fmla="*/ 1 w 60"/>
                  <a:gd name="T9" fmla="*/ 0 h 59"/>
                  <a:gd name="T10" fmla="*/ 1 w 60"/>
                  <a:gd name="T11" fmla="*/ 0 h 59"/>
                  <a:gd name="T12" fmla="*/ 1 w 60"/>
                  <a:gd name="T13" fmla="*/ 0 h 59"/>
                  <a:gd name="T14" fmla="*/ 1 w 60"/>
                  <a:gd name="T15" fmla="*/ 0 h 59"/>
                  <a:gd name="T16" fmla="*/ 1 w 60"/>
                  <a:gd name="T17" fmla="*/ 0 h 59"/>
                  <a:gd name="T18" fmla="*/ 1 w 60"/>
                  <a:gd name="T19" fmla="*/ 0 h 59"/>
                  <a:gd name="T20" fmla="*/ 1 w 60"/>
                  <a:gd name="T21" fmla="*/ 0 h 59"/>
                  <a:gd name="T22" fmla="*/ 1 w 60"/>
                  <a:gd name="T23" fmla="*/ 0 h 59"/>
                  <a:gd name="T24" fmla="*/ 0 w 60"/>
                  <a:gd name="T25" fmla="*/ 0 h 59"/>
                  <a:gd name="T26" fmla="*/ 1 w 60"/>
                  <a:gd name="T27" fmla="*/ 0 h 59"/>
                  <a:gd name="T28" fmla="*/ 1 w 60"/>
                  <a:gd name="T29" fmla="*/ 0 h 59"/>
                  <a:gd name="T30" fmla="*/ 1 w 60"/>
                  <a:gd name="T31" fmla="*/ 0 h 59"/>
                  <a:gd name="T32" fmla="*/ 1 w 60"/>
                  <a:gd name="T33" fmla="*/ 0 h 59"/>
                  <a:gd name="T34" fmla="*/ 1 w 60"/>
                  <a:gd name="T35" fmla="*/ 0 h 59"/>
                  <a:gd name="T36" fmla="*/ 1 w 60"/>
                  <a:gd name="T37" fmla="*/ 0 h 59"/>
                  <a:gd name="T38" fmla="*/ 1 w 60"/>
                  <a:gd name="T39" fmla="*/ 0 h 59"/>
                  <a:gd name="T40" fmla="*/ 1 w 60"/>
                  <a:gd name="T41" fmla="*/ 0 h 59"/>
                  <a:gd name="T42" fmla="*/ 1 w 60"/>
                  <a:gd name="T43" fmla="*/ 0 h 59"/>
                  <a:gd name="T44" fmla="*/ 1 w 60"/>
                  <a:gd name="T45" fmla="*/ 0 h 59"/>
                  <a:gd name="T46" fmla="*/ 1 w 60"/>
                  <a:gd name="T47" fmla="*/ 0 h 59"/>
                  <a:gd name="T48" fmla="*/ 1 w 60"/>
                  <a:gd name="T49" fmla="*/ 0 h 59"/>
                  <a:gd name="T50" fmla="*/ 1 w 60"/>
                  <a:gd name="T51" fmla="*/ 0 h 59"/>
                  <a:gd name="T52" fmla="*/ 1 w 60"/>
                  <a:gd name="T53" fmla="*/ 0 h 59"/>
                  <a:gd name="T54" fmla="*/ 1 w 60"/>
                  <a:gd name="T55" fmla="*/ 0 h 59"/>
                  <a:gd name="T56" fmla="*/ 1 w 60"/>
                  <a:gd name="T57" fmla="*/ 0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5" name="Freeform 109"/>
              <p:cNvSpPr>
                <a:spLocks/>
              </p:cNvSpPr>
              <p:nvPr/>
            </p:nvSpPr>
            <p:spPr bwMode="auto">
              <a:xfrm>
                <a:off x="2805" y="2281"/>
                <a:ext cx="15" cy="15"/>
              </a:xfrm>
              <a:custGeom>
                <a:avLst/>
                <a:gdLst>
                  <a:gd name="T0" fmla="*/ 1 w 30"/>
                  <a:gd name="T1" fmla="*/ 1 h 29"/>
                  <a:gd name="T2" fmla="*/ 1 w 30"/>
                  <a:gd name="T3" fmla="*/ 1 h 29"/>
                  <a:gd name="T4" fmla="*/ 1 w 30"/>
                  <a:gd name="T5" fmla="*/ 1 h 29"/>
                  <a:gd name="T6" fmla="*/ 1 w 30"/>
                  <a:gd name="T7" fmla="*/ 1 h 29"/>
                  <a:gd name="T8" fmla="*/ 1 w 30"/>
                  <a:gd name="T9" fmla="*/ 1 h 29"/>
                  <a:gd name="T10" fmla="*/ 1 w 30"/>
                  <a:gd name="T11" fmla="*/ 1 h 29"/>
                  <a:gd name="T12" fmla="*/ 1 w 30"/>
                  <a:gd name="T13" fmla="*/ 1 h 29"/>
                  <a:gd name="T14" fmla="*/ 0 w 30"/>
                  <a:gd name="T15" fmla="*/ 1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1 w 30"/>
                  <a:gd name="T35" fmla="*/ 0 h 29"/>
                  <a:gd name="T36" fmla="*/ 1 w 30"/>
                  <a:gd name="T37" fmla="*/ 1 h 29"/>
                  <a:gd name="T38" fmla="*/ 1 w 30"/>
                  <a:gd name="T39" fmla="*/ 1 h 29"/>
                  <a:gd name="T40" fmla="*/ 1 w 30"/>
                  <a:gd name="T41" fmla="*/ 1 h 29"/>
                  <a:gd name="T42" fmla="*/ 1 w 30"/>
                  <a:gd name="T43" fmla="*/ 1 h 29"/>
                  <a:gd name="T44" fmla="*/ 1 w 30"/>
                  <a:gd name="T45" fmla="*/ 1 h 29"/>
                  <a:gd name="T46" fmla="*/ 1 w 30"/>
                  <a:gd name="T47" fmla="*/ 1 h 29"/>
                  <a:gd name="T48" fmla="*/ 1 w 30"/>
                  <a:gd name="T49" fmla="*/ 1 h 29"/>
                  <a:gd name="T50" fmla="*/ 1 w 30"/>
                  <a:gd name="T51" fmla="*/ 1 h 29"/>
                  <a:gd name="T52" fmla="*/ 1 w 30"/>
                  <a:gd name="T53" fmla="*/ 1 h 29"/>
                  <a:gd name="T54" fmla="*/ 1 w 30"/>
                  <a:gd name="T55" fmla="*/ 1 h 29"/>
                  <a:gd name="T56" fmla="*/ 1 w 30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6" name="Freeform 110"/>
              <p:cNvSpPr>
                <a:spLocks/>
              </p:cNvSpPr>
              <p:nvPr/>
            </p:nvSpPr>
            <p:spPr bwMode="auto">
              <a:xfrm>
                <a:off x="2918" y="2596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0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5" y="13"/>
                    </a:lnTo>
                    <a:lnTo>
                      <a:pt x="52" y="8"/>
                    </a:lnTo>
                    <a:lnTo>
                      <a:pt x="47" y="5"/>
                    </a:lnTo>
                    <a:lnTo>
                      <a:pt x="42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7" y="54"/>
                    </a:lnTo>
                    <a:lnTo>
                      <a:pt x="52" y="51"/>
                    </a:lnTo>
                    <a:lnTo>
                      <a:pt x="55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7" name="Freeform 111"/>
              <p:cNvSpPr>
                <a:spLocks/>
              </p:cNvSpPr>
              <p:nvPr/>
            </p:nvSpPr>
            <p:spPr bwMode="auto">
              <a:xfrm>
                <a:off x="2925" y="2604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8" name="Freeform 112"/>
              <p:cNvSpPr>
                <a:spLocks/>
              </p:cNvSpPr>
              <p:nvPr/>
            </p:nvSpPr>
            <p:spPr bwMode="auto">
              <a:xfrm>
                <a:off x="2819" y="2655"/>
                <a:ext cx="30" cy="29"/>
              </a:xfrm>
              <a:custGeom>
                <a:avLst/>
                <a:gdLst>
                  <a:gd name="T0" fmla="*/ 1 w 60"/>
                  <a:gd name="T1" fmla="*/ 0 h 59"/>
                  <a:gd name="T2" fmla="*/ 1 w 60"/>
                  <a:gd name="T3" fmla="*/ 0 h 59"/>
                  <a:gd name="T4" fmla="*/ 1 w 60"/>
                  <a:gd name="T5" fmla="*/ 0 h 59"/>
                  <a:gd name="T6" fmla="*/ 1 w 60"/>
                  <a:gd name="T7" fmla="*/ 0 h 59"/>
                  <a:gd name="T8" fmla="*/ 1 w 60"/>
                  <a:gd name="T9" fmla="*/ 0 h 59"/>
                  <a:gd name="T10" fmla="*/ 1 w 60"/>
                  <a:gd name="T11" fmla="*/ 0 h 59"/>
                  <a:gd name="T12" fmla="*/ 1 w 60"/>
                  <a:gd name="T13" fmla="*/ 0 h 59"/>
                  <a:gd name="T14" fmla="*/ 1 w 60"/>
                  <a:gd name="T15" fmla="*/ 0 h 59"/>
                  <a:gd name="T16" fmla="*/ 1 w 60"/>
                  <a:gd name="T17" fmla="*/ 0 h 59"/>
                  <a:gd name="T18" fmla="*/ 1 w 60"/>
                  <a:gd name="T19" fmla="*/ 0 h 59"/>
                  <a:gd name="T20" fmla="*/ 1 w 60"/>
                  <a:gd name="T21" fmla="*/ 0 h 59"/>
                  <a:gd name="T22" fmla="*/ 1 w 60"/>
                  <a:gd name="T23" fmla="*/ 0 h 59"/>
                  <a:gd name="T24" fmla="*/ 0 w 60"/>
                  <a:gd name="T25" fmla="*/ 0 h 59"/>
                  <a:gd name="T26" fmla="*/ 1 w 60"/>
                  <a:gd name="T27" fmla="*/ 0 h 59"/>
                  <a:gd name="T28" fmla="*/ 1 w 60"/>
                  <a:gd name="T29" fmla="*/ 0 h 59"/>
                  <a:gd name="T30" fmla="*/ 1 w 60"/>
                  <a:gd name="T31" fmla="*/ 0 h 59"/>
                  <a:gd name="T32" fmla="*/ 1 w 60"/>
                  <a:gd name="T33" fmla="*/ 0 h 59"/>
                  <a:gd name="T34" fmla="*/ 1 w 60"/>
                  <a:gd name="T35" fmla="*/ 0 h 59"/>
                  <a:gd name="T36" fmla="*/ 1 w 60"/>
                  <a:gd name="T37" fmla="*/ 0 h 59"/>
                  <a:gd name="T38" fmla="*/ 1 w 60"/>
                  <a:gd name="T39" fmla="*/ 0 h 59"/>
                  <a:gd name="T40" fmla="*/ 1 w 60"/>
                  <a:gd name="T41" fmla="*/ 0 h 59"/>
                  <a:gd name="T42" fmla="*/ 1 w 60"/>
                  <a:gd name="T43" fmla="*/ 0 h 59"/>
                  <a:gd name="T44" fmla="*/ 1 w 60"/>
                  <a:gd name="T45" fmla="*/ 0 h 59"/>
                  <a:gd name="T46" fmla="*/ 1 w 60"/>
                  <a:gd name="T47" fmla="*/ 0 h 59"/>
                  <a:gd name="T48" fmla="*/ 1 w 60"/>
                  <a:gd name="T49" fmla="*/ 0 h 59"/>
                  <a:gd name="T50" fmla="*/ 1 w 60"/>
                  <a:gd name="T51" fmla="*/ 0 h 59"/>
                  <a:gd name="T52" fmla="*/ 1 w 60"/>
                  <a:gd name="T53" fmla="*/ 0 h 59"/>
                  <a:gd name="T54" fmla="*/ 1 w 60"/>
                  <a:gd name="T55" fmla="*/ 0 h 59"/>
                  <a:gd name="T56" fmla="*/ 1 w 60"/>
                  <a:gd name="T57" fmla="*/ 0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9" name="Freeform 113"/>
              <p:cNvSpPr>
                <a:spLocks/>
              </p:cNvSpPr>
              <p:nvPr/>
            </p:nvSpPr>
            <p:spPr bwMode="auto">
              <a:xfrm>
                <a:off x="2827" y="2662"/>
                <a:ext cx="15" cy="15"/>
              </a:xfrm>
              <a:custGeom>
                <a:avLst/>
                <a:gdLst>
                  <a:gd name="T0" fmla="*/ 1 w 30"/>
                  <a:gd name="T1" fmla="*/ 1 h 29"/>
                  <a:gd name="T2" fmla="*/ 1 w 30"/>
                  <a:gd name="T3" fmla="*/ 1 h 29"/>
                  <a:gd name="T4" fmla="*/ 1 w 30"/>
                  <a:gd name="T5" fmla="*/ 1 h 29"/>
                  <a:gd name="T6" fmla="*/ 1 w 30"/>
                  <a:gd name="T7" fmla="*/ 1 h 29"/>
                  <a:gd name="T8" fmla="*/ 1 w 30"/>
                  <a:gd name="T9" fmla="*/ 1 h 29"/>
                  <a:gd name="T10" fmla="*/ 1 w 30"/>
                  <a:gd name="T11" fmla="*/ 1 h 29"/>
                  <a:gd name="T12" fmla="*/ 1 w 30"/>
                  <a:gd name="T13" fmla="*/ 1 h 29"/>
                  <a:gd name="T14" fmla="*/ 0 w 30"/>
                  <a:gd name="T15" fmla="*/ 1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1 w 30"/>
                  <a:gd name="T35" fmla="*/ 0 h 29"/>
                  <a:gd name="T36" fmla="*/ 1 w 30"/>
                  <a:gd name="T37" fmla="*/ 1 h 29"/>
                  <a:gd name="T38" fmla="*/ 1 w 30"/>
                  <a:gd name="T39" fmla="*/ 1 h 29"/>
                  <a:gd name="T40" fmla="*/ 1 w 30"/>
                  <a:gd name="T41" fmla="*/ 1 h 29"/>
                  <a:gd name="T42" fmla="*/ 1 w 30"/>
                  <a:gd name="T43" fmla="*/ 1 h 29"/>
                  <a:gd name="T44" fmla="*/ 1 w 30"/>
                  <a:gd name="T45" fmla="*/ 1 h 29"/>
                  <a:gd name="T46" fmla="*/ 1 w 30"/>
                  <a:gd name="T47" fmla="*/ 1 h 29"/>
                  <a:gd name="T48" fmla="*/ 1 w 30"/>
                  <a:gd name="T49" fmla="*/ 1 h 29"/>
                  <a:gd name="T50" fmla="*/ 1 w 30"/>
                  <a:gd name="T51" fmla="*/ 1 h 29"/>
                  <a:gd name="T52" fmla="*/ 1 w 30"/>
                  <a:gd name="T53" fmla="*/ 1 h 29"/>
                  <a:gd name="T54" fmla="*/ 1 w 30"/>
                  <a:gd name="T55" fmla="*/ 1 h 29"/>
                  <a:gd name="T56" fmla="*/ 1 w 30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5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3"/>
                    </a:lnTo>
                    <a:lnTo>
                      <a:pt x="27" y="6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0" name="Freeform 114"/>
              <p:cNvSpPr>
                <a:spLocks/>
              </p:cNvSpPr>
              <p:nvPr/>
            </p:nvSpPr>
            <p:spPr bwMode="auto">
              <a:xfrm>
                <a:off x="3120" y="2711"/>
                <a:ext cx="30" cy="30"/>
              </a:xfrm>
              <a:custGeom>
                <a:avLst/>
                <a:gdLst>
                  <a:gd name="T0" fmla="*/ 1 w 59"/>
                  <a:gd name="T1" fmla="*/ 1 h 60"/>
                  <a:gd name="T2" fmla="*/ 1 w 59"/>
                  <a:gd name="T3" fmla="*/ 1 h 60"/>
                  <a:gd name="T4" fmla="*/ 1 w 59"/>
                  <a:gd name="T5" fmla="*/ 1 h 60"/>
                  <a:gd name="T6" fmla="*/ 1 w 59"/>
                  <a:gd name="T7" fmla="*/ 1 h 60"/>
                  <a:gd name="T8" fmla="*/ 1 w 59"/>
                  <a:gd name="T9" fmla="*/ 1 h 60"/>
                  <a:gd name="T10" fmla="*/ 1 w 59"/>
                  <a:gd name="T11" fmla="*/ 1 h 60"/>
                  <a:gd name="T12" fmla="*/ 1 w 59"/>
                  <a:gd name="T13" fmla="*/ 1 h 60"/>
                  <a:gd name="T14" fmla="*/ 1 w 59"/>
                  <a:gd name="T15" fmla="*/ 1 h 60"/>
                  <a:gd name="T16" fmla="*/ 1 w 59"/>
                  <a:gd name="T17" fmla="*/ 0 h 60"/>
                  <a:gd name="T18" fmla="*/ 1 w 59"/>
                  <a:gd name="T19" fmla="*/ 1 h 60"/>
                  <a:gd name="T20" fmla="*/ 1 w 59"/>
                  <a:gd name="T21" fmla="*/ 1 h 60"/>
                  <a:gd name="T22" fmla="*/ 1 w 59"/>
                  <a:gd name="T23" fmla="*/ 1 h 60"/>
                  <a:gd name="T24" fmla="*/ 0 w 59"/>
                  <a:gd name="T25" fmla="*/ 1 h 60"/>
                  <a:gd name="T26" fmla="*/ 1 w 59"/>
                  <a:gd name="T27" fmla="*/ 1 h 60"/>
                  <a:gd name="T28" fmla="*/ 1 w 59"/>
                  <a:gd name="T29" fmla="*/ 1 h 60"/>
                  <a:gd name="T30" fmla="*/ 1 w 59"/>
                  <a:gd name="T31" fmla="*/ 1 h 60"/>
                  <a:gd name="T32" fmla="*/ 1 w 59"/>
                  <a:gd name="T33" fmla="*/ 1 h 60"/>
                  <a:gd name="T34" fmla="*/ 1 w 59"/>
                  <a:gd name="T35" fmla="*/ 1 h 60"/>
                  <a:gd name="T36" fmla="*/ 1 w 59"/>
                  <a:gd name="T37" fmla="*/ 1 h 60"/>
                  <a:gd name="T38" fmla="*/ 1 w 59"/>
                  <a:gd name="T39" fmla="*/ 1 h 60"/>
                  <a:gd name="T40" fmla="*/ 1 w 59"/>
                  <a:gd name="T41" fmla="*/ 1 h 60"/>
                  <a:gd name="T42" fmla="*/ 1 w 59"/>
                  <a:gd name="T43" fmla="*/ 1 h 60"/>
                  <a:gd name="T44" fmla="*/ 1 w 59"/>
                  <a:gd name="T45" fmla="*/ 1 h 60"/>
                  <a:gd name="T46" fmla="*/ 1 w 59"/>
                  <a:gd name="T47" fmla="*/ 1 h 60"/>
                  <a:gd name="T48" fmla="*/ 1 w 59"/>
                  <a:gd name="T49" fmla="*/ 1 h 60"/>
                  <a:gd name="T50" fmla="*/ 1 w 59"/>
                  <a:gd name="T51" fmla="*/ 1 h 60"/>
                  <a:gd name="T52" fmla="*/ 1 w 59"/>
                  <a:gd name="T53" fmla="*/ 1 h 60"/>
                  <a:gd name="T54" fmla="*/ 1 w 59"/>
                  <a:gd name="T55" fmla="*/ 1 h 60"/>
                  <a:gd name="T56" fmla="*/ 1 w 59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7"/>
                    </a:lnTo>
                    <a:lnTo>
                      <a:pt x="9" y="51"/>
                    </a:lnTo>
                    <a:lnTo>
                      <a:pt x="13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5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1" name="Freeform 115"/>
              <p:cNvSpPr>
                <a:spLocks/>
              </p:cNvSpPr>
              <p:nvPr/>
            </p:nvSpPr>
            <p:spPr bwMode="auto">
              <a:xfrm>
                <a:off x="3128" y="2718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6" y="27"/>
                    </a:lnTo>
                    <a:lnTo>
                      <a:pt x="4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4" y="5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8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2" name="Freeform 116"/>
              <p:cNvSpPr>
                <a:spLocks/>
              </p:cNvSpPr>
              <p:nvPr/>
            </p:nvSpPr>
            <p:spPr bwMode="auto">
              <a:xfrm>
                <a:off x="3136" y="2454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6" y="60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3" name="Freeform 117"/>
              <p:cNvSpPr>
                <a:spLocks/>
              </p:cNvSpPr>
              <p:nvPr/>
            </p:nvSpPr>
            <p:spPr bwMode="auto">
              <a:xfrm>
                <a:off x="3144" y="2462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4" name="Freeform 118"/>
              <p:cNvSpPr>
                <a:spLocks/>
              </p:cNvSpPr>
              <p:nvPr/>
            </p:nvSpPr>
            <p:spPr bwMode="auto">
              <a:xfrm>
                <a:off x="3139" y="2831"/>
                <a:ext cx="30" cy="29"/>
              </a:xfrm>
              <a:custGeom>
                <a:avLst/>
                <a:gdLst>
                  <a:gd name="T0" fmla="*/ 1 w 58"/>
                  <a:gd name="T1" fmla="*/ 0 h 60"/>
                  <a:gd name="T2" fmla="*/ 1 w 58"/>
                  <a:gd name="T3" fmla="*/ 0 h 60"/>
                  <a:gd name="T4" fmla="*/ 1 w 58"/>
                  <a:gd name="T5" fmla="*/ 0 h 60"/>
                  <a:gd name="T6" fmla="*/ 1 w 58"/>
                  <a:gd name="T7" fmla="*/ 0 h 60"/>
                  <a:gd name="T8" fmla="*/ 1 w 58"/>
                  <a:gd name="T9" fmla="*/ 0 h 60"/>
                  <a:gd name="T10" fmla="*/ 1 w 58"/>
                  <a:gd name="T11" fmla="*/ 0 h 60"/>
                  <a:gd name="T12" fmla="*/ 1 w 58"/>
                  <a:gd name="T13" fmla="*/ 0 h 60"/>
                  <a:gd name="T14" fmla="*/ 1 w 58"/>
                  <a:gd name="T15" fmla="*/ 0 h 60"/>
                  <a:gd name="T16" fmla="*/ 1 w 58"/>
                  <a:gd name="T17" fmla="*/ 0 h 60"/>
                  <a:gd name="T18" fmla="*/ 1 w 58"/>
                  <a:gd name="T19" fmla="*/ 0 h 60"/>
                  <a:gd name="T20" fmla="*/ 1 w 58"/>
                  <a:gd name="T21" fmla="*/ 0 h 60"/>
                  <a:gd name="T22" fmla="*/ 1 w 58"/>
                  <a:gd name="T23" fmla="*/ 0 h 60"/>
                  <a:gd name="T24" fmla="*/ 0 w 58"/>
                  <a:gd name="T25" fmla="*/ 0 h 60"/>
                  <a:gd name="T26" fmla="*/ 0 w 58"/>
                  <a:gd name="T27" fmla="*/ 0 h 60"/>
                  <a:gd name="T28" fmla="*/ 1 w 58"/>
                  <a:gd name="T29" fmla="*/ 0 h 60"/>
                  <a:gd name="T30" fmla="*/ 1 w 58"/>
                  <a:gd name="T31" fmla="*/ 0 h 60"/>
                  <a:gd name="T32" fmla="*/ 1 w 58"/>
                  <a:gd name="T33" fmla="*/ 0 h 60"/>
                  <a:gd name="T34" fmla="*/ 1 w 58"/>
                  <a:gd name="T35" fmla="*/ 0 h 60"/>
                  <a:gd name="T36" fmla="*/ 1 w 58"/>
                  <a:gd name="T37" fmla="*/ 0 h 60"/>
                  <a:gd name="T38" fmla="*/ 1 w 58"/>
                  <a:gd name="T39" fmla="*/ 0 h 60"/>
                  <a:gd name="T40" fmla="*/ 1 w 58"/>
                  <a:gd name="T41" fmla="*/ 0 h 60"/>
                  <a:gd name="T42" fmla="*/ 1 w 58"/>
                  <a:gd name="T43" fmla="*/ 0 h 60"/>
                  <a:gd name="T44" fmla="*/ 1 w 58"/>
                  <a:gd name="T45" fmla="*/ 0 h 60"/>
                  <a:gd name="T46" fmla="*/ 1 w 58"/>
                  <a:gd name="T47" fmla="*/ 0 h 60"/>
                  <a:gd name="T48" fmla="*/ 1 w 58"/>
                  <a:gd name="T49" fmla="*/ 0 h 60"/>
                  <a:gd name="T50" fmla="*/ 1 w 58"/>
                  <a:gd name="T51" fmla="*/ 0 h 60"/>
                  <a:gd name="T52" fmla="*/ 1 w 58"/>
                  <a:gd name="T53" fmla="*/ 0 h 60"/>
                  <a:gd name="T54" fmla="*/ 1 w 58"/>
                  <a:gd name="T55" fmla="*/ 0 h 60"/>
                  <a:gd name="T56" fmla="*/ 1 w 58"/>
                  <a:gd name="T57" fmla="*/ 0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60"/>
                  <a:gd name="T89" fmla="*/ 58 w 58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60">
                    <a:moveTo>
                      <a:pt x="58" y="30"/>
                    </a:moveTo>
                    <a:lnTo>
                      <a:pt x="58" y="24"/>
                    </a:lnTo>
                    <a:lnTo>
                      <a:pt x="56" y="18"/>
                    </a:lnTo>
                    <a:lnTo>
                      <a:pt x="54" y="14"/>
                    </a:lnTo>
                    <a:lnTo>
                      <a:pt x="50" y="9"/>
                    </a:lnTo>
                    <a:lnTo>
                      <a:pt x="46" y="6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2" y="54"/>
                    </a:lnTo>
                    <a:lnTo>
                      <a:pt x="18" y="58"/>
                    </a:lnTo>
                    <a:lnTo>
                      <a:pt x="23" y="59"/>
                    </a:lnTo>
                    <a:lnTo>
                      <a:pt x="28" y="60"/>
                    </a:lnTo>
                    <a:lnTo>
                      <a:pt x="34" y="59"/>
                    </a:lnTo>
                    <a:lnTo>
                      <a:pt x="40" y="58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6" y="42"/>
                    </a:lnTo>
                    <a:lnTo>
                      <a:pt x="58" y="36"/>
                    </a:lnTo>
                    <a:lnTo>
                      <a:pt x="58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5" name="Freeform 119"/>
              <p:cNvSpPr>
                <a:spLocks/>
              </p:cNvSpPr>
              <p:nvPr/>
            </p:nvSpPr>
            <p:spPr bwMode="auto">
              <a:xfrm>
                <a:off x="3147" y="2838"/>
                <a:ext cx="14" cy="15"/>
              </a:xfrm>
              <a:custGeom>
                <a:avLst/>
                <a:gdLst>
                  <a:gd name="T0" fmla="*/ 1 w 28"/>
                  <a:gd name="T1" fmla="*/ 1 h 30"/>
                  <a:gd name="T2" fmla="*/ 1 w 28"/>
                  <a:gd name="T3" fmla="*/ 1 h 30"/>
                  <a:gd name="T4" fmla="*/ 1 w 28"/>
                  <a:gd name="T5" fmla="*/ 1 h 30"/>
                  <a:gd name="T6" fmla="*/ 1 w 28"/>
                  <a:gd name="T7" fmla="*/ 1 h 30"/>
                  <a:gd name="T8" fmla="*/ 1 w 28"/>
                  <a:gd name="T9" fmla="*/ 1 h 30"/>
                  <a:gd name="T10" fmla="*/ 1 w 28"/>
                  <a:gd name="T11" fmla="*/ 1 h 30"/>
                  <a:gd name="T12" fmla="*/ 1 w 28"/>
                  <a:gd name="T13" fmla="*/ 1 h 30"/>
                  <a:gd name="T14" fmla="*/ 0 w 28"/>
                  <a:gd name="T15" fmla="*/ 1 h 30"/>
                  <a:gd name="T16" fmla="*/ 0 w 28"/>
                  <a:gd name="T17" fmla="*/ 1 h 30"/>
                  <a:gd name="T18" fmla="*/ 0 w 28"/>
                  <a:gd name="T19" fmla="*/ 1 h 30"/>
                  <a:gd name="T20" fmla="*/ 1 w 28"/>
                  <a:gd name="T21" fmla="*/ 1 h 30"/>
                  <a:gd name="T22" fmla="*/ 1 w 28"/>
                  <a:gd name="T23" fmla="*/ 1 h 30"/>
                  <a:gd name="T24" fmla="*/ 1 w 28"/>
                  <a:gd name="T25" fmla="*/ 1 h 30"/>
                  <a:gd name="T26" fmla="*/ 1 w 28"/>
                  <a:gd name="T27" fmla="*/ 1 h 30"/>
                  <a:gd name="T28" fmla="*/ 1 w 28"/>
                  <a:gd name="T29" fmla="*/ 1 h 30"/>
                  <a:gd name="T30" fmla="*/ 1 w 28"/>
                  <a:gd name="T31" fmla="*/ 0 h 30"/>
                  <a:gd name="T32" fmla="*/ 1 w 28"/>
                  <a:gd name="T33" fmla="*/ 0 h 30"/>
                  <a:gd name="T34" fmla="*/ 1 w 28"/>
                  <a:gd name="T35" fmla="*/ 0 h 30"/>
                  <a:gd name="T36" fmla="*/ 1 w 28"/>
                  <a:gd name="T37" fmla="*/ 1 h 30"/>
                  <a:gd name="T38" fmla="*/ 1 w 28"/>
                  <a:gd name="T39" fmla="*/ 1 h 30"/>
                  <a:gd name="T40" fmla="*/ 1 w 28"/>
                  <a:gd name="T41" fmla="*/ 1 h 30"/>
                  <a:gd name="T42" fmla="*/ 1 w 28"/>
                  <a:gd name="T43" fmla="*/ 1 h 30"/>
                  <a:gd name="T44" fmla="*/ 1 w 28"/>
                  <a:gd name="T45" fmla="*/ 1 h 30"/>
                  <a:gd name="T46" fmla="*/ 1 w 28"/>
                  <a:gd name="T47" fmla="*/ 1 h 30"/>
                  <a:gd name="T48" fmla="*/ 1 w 28"/>
                  <a:gd name="T49" fmla="*/ 1 h 30"/>
                  <a:gd name="T50" fmla="*/ 1 w 28"/>
                  <a:gd name="T51" fmla="*/ 1 h 30"/>
                  <a:gd name="T52" fmla="*/ 1 w 28"/>
                  <a:gd name="T53" fmla="*/ 1 h 30"/>
                  <a:gd name="T54" fmla="*/ 1 w 28"/>
                  <a:gd name="T55" fmla="*/ 1 h 30"/>
                  <a:gd name="T56" fmla="*/ 1 w 28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30"/>
                  <a:gd name="T89" fmla="*/ 28 w 28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30">
                    <a:moveTo>
                      <a:pt x="13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5" y="28"/>
                    </a:lnTo>
                    <a:lnTo>
                      <a:pt x="3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7" y="9"/>
                    </a:lnTo>
                    <a:lnTo>
                      <a:pt x="28" y="13"/>
                    </a:lnTo>
                    <a:lnTo>
                      <a:pt x="28" y="15"/>
                    </a:lnTo>
                    <a:lnTo>
                      <a:pt x="27" y="21"/>
                    </a:lnTo>
                    <a:lnTo>
                      <a:pt x="25" y="25"/>
                    </a:lnTo>
                    <a:lnTo>
                      <a:pt x="19" y="29"/>
                    </a:lnTo>
                    <a:lnTo>
                      <a:pt x="13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6" name="Freeform 120"/>
              <p:cNvSpPr>
                <a:spLocks/>
              </p:cNvSpPr>
              <p:nvPr/>
            </p:nvSpPr>
            <p:spPr bwMode="auto">
              <a:xfrm>
                <a:off x="3001" y="2926"/>
                <a:ext cx="29" cy="30"/>
              </a:xfrm>
              <a:custGeom>
                <a:avLst/>
                <a:gdLst>
                  <a:gd name="T0" fmla="*/ 0 w 60"/>
                  <a:gd name="T1" fmla="*/ 1 h 60"/>
                  <a:gd name="T2" fmla="*/ 0 w 60"/>
                  <a:gd name="T3" fmla="*/ 1 h 60"/>
                  <a:gd name="T4" fmla="*/ 0 w 60"/>
                  <a:gd name="T5" fmla="*/ 1 h 60"/>
                  <a:gd name="T6" fmla="*/ 0 w 60"/>
                  <a:gd name="T7" fmla="*/ 1 h 60"/>
                  <a:gd name="T8" fmla="*/ 0 w 60"/>
                  <a:gd name="T9" fmla="*/ 1 h 60"/>
                  <a:gd name="T10" fmla="*/ 0 w 60"/>
                  <a:gd name="T11" fmla="*/ 1 h 60"/>
                  <a:gd name="T12" fmla="*/ 0 w 60"/>
                  <a:gd name="T13" fmla="*/ 1 h 60"/>
                  <a:gd name="T14" fmla="*/ 0 w 60"/>
                  <a:gd name="T15" fmla="*/ 1 h 60"/>
                  <a:gd name="T16" fmla="*/ 0 w 60"/>
                  <a:gd name="T17" fmla="*/ 0 h 60"/>
                  <a:gd name="T18" fmla="*/ 0 w 60"/>
                  <a:gd name="T19" fmla="*/ 1 h 60"/>
                  <a:gd name="T20" fmla="*/ 0 w 60"/>
                  <a:gd name="T21" fmla="*/ 1 h 60"/>
                  <a:gd name="T22" fmla="*/ 0 w 60"/>
                  <a:gd name="T23" fmla="*/ 1 h 60"/>
                  <a:gd name="T24" fmla="*/ 0 w 60"/>
                  <a:gd name="T25" fmla="*/ 1 h 60"/>
                  <a:gd name="T26" fmla="*/ 0 w 60"/>
                  <a:gd name="T27" fmla="*/ 1 h 60"/>
                  <a:gd name="T28" fmla="*/ 0 w 60"/>
                  <a:gd name="T29" fmla="*/ 1 h 60"/>
                  <a:gd name="T30" fmla="*/ 0 w 60"/>
                  <a:gd name="T31" fmla="*/ 1 h 60"/>
                  <a:gd name="T32" fmla="*/ 0 w 60"/>
                  <a:gd name="T33" fmla="*/ 1 h 60"/>
                  <a:gd name="T34" fmla="*/ 0 w 60"/>
                  <a:gd name="T35" fmla="*/ 1 h 60"/>
                  <a:gd name="T36" fmla="*/ 0 w 60"/>
                  <a:gd name="T37" fmla="*/ 1 h 60"/>
                  <a:gd name="T38" fmla="*/ 0 w 60"/>
                  <a:gd name="T39" fmla="*/ 1 h 60"/>
                  <a:gd name="T40" fmla="*/ 0 w 60"/>
                  <a:gd name="T41" fmla="*/ 1 h 60"/>
                  <a:gd name="T42" fmla="*/ 0 w 60"/>
                  <a:gd name="T43" fmla="*/ 1 h 60"/>
                  <a:gd name="T44" fmla="*/ 0 w 60"/>
                  <a:gd name="T45" fmla="*/ 1 h 60"/>
                  <a:gd name="T46" fmla="*/ 0 w 60"/>
                  <a:gd name="T47" fmla="*/ 1 h 60"/>
                  <a:gd name="T48" fmla="*/ 0 w 60"/>
                  <a:gd name="T49" fmla="*/ 1 h 60"/>
                  <a:gd name="T50" fmla="*/ 0 w 60"/>
                  <a:gd name="T51" fmla="*/ 1 h 60"/>
                  <a:gd name="T52" fmla="*/ 0 w 60"/>
                  <a:gd name="T53" fmla="*/ 1 h 60"/>
                  <a:gd name="T54" fmla="*/ 0 w 60"/>
                  <a:gd name="T55" fmla="*/ 1 h 60"/>
                  <a:gd name="T56" fmla="*/ 0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2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7" name="Freeform 121"/>
              <p:cNvSpPr>
                <a:spLocks/>
              </p:cNvSpPr>
              <p:nvPr/>
            </p:nvSpPr>
            <p:spPr bwMode="auto">
              <a:xfrm>
                <a:off x="3008" y="2934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8" name="Freeform 122"/>
              <p:cNvSpPr>
                <a:spLocks/>
              </p:cNvSpPr>
              <p:nvPr/>
            </p:nvSpPr>
            <p:spPr bwMode="auto">
              <a:xfrm>
                <a:off x="2878" y="2958"/>
                <a:ext cx="30" cy="30"/>
              </a:xfrm>
              <a:custGeom>
                <a:avLst/>
                <a:gdLst>
                  <a:gd name="T0" fmla="*/ 1 w 60"/>
                  <a:gd name="T1" fmla="*/ 1 h 59"/>
                  <a:gd name="T2" fmla="*/ 1 w 60"/>
                  <a:gd name="T3" fmla="*/ 1 h 59"/>
                  <a:gd name="T4" fmla="*/ 1 w 60"/>
                  <a:gd name="T5" fmla="*/ 1 h 59"/>
                  <a:gd name="T6" fmla="*/ 1 w 60"/>
                  <a:gd name="T7" fmla="*/ 1 h 59"/>
                  <a:gd name="T8" fmla="*/ 1 w 60"/>
                  <a:gd name="T9" fmla="*/ 1 h 59"/>
                  <a:gd name="T10" fmla="*/ 1 w 60"/>
                  <a:gd name="T11" fmla="*/ 1 h 59"/>
                  <a:gd name="T12" fmla="*/ 1 w 60"/>
                  <a:gd name="T13" fmla="*/ 1 h 59"/>
                  <a:gd name="T14" fmla="*/ 1 w 60"/>
                  <a:gd name="T15" fmla="*/ 1 h 59"/>
                  <a:gd name="T16" fmla="*/ 1 w 60"/>
                  <a:gd name="T17" fmla="*/ 0 h 59"/>
                  <a:gd name="T18" fmla="*/ 1 w 60"/>
                  <a:gd name="T19" fmla="*/ 1 h 59"/>
                  <a:gd name="T20" fmla="*/ 1 w 60"/>
                  <a:gd name="T21" fmla="*/ 1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1 h 59"/>
                  <a:gd name="T28" fmla="*/ 1 w 60"/>
                  <a:gd name="T29" fmla="*/ 1 h 59"/>
                  <a:gd name="T30" fmla="*/ 1 w 60"/>
                  <a:gd name="T31" fmla="*/ 1 h 59"/>
                  <a:gd name="T32" fmla="*/ 1 w 60"/>
                  <a:gd name="T33" fmla="*/ 1 h 59"/>
                  <a:gd name="T34" fmla="*/ 1 w 60"/>
                  <a:gd name="T35" fmla="*/ 1 h 59"/>
                  <a:gd name="T36" fmla="*/ 1 w 60"/>
                  <a:gd name="T37" fmla="*/ 1 h 59"/>
                  <a:gd name="T38" fmla="*/ 1 w 60"/>
                  <a:gd name="T39" fmla="*/ 1 h 59"/>
                  <a:gd name="T40" fmla="*/ 1 w 60"/>
                  <a:gd name="T41" fmla="*/ 1 h 59"/>
                  <a:gd name="T42" fmla="*/ 1 w 60"/>
                  <a:gd name="T43" fmla="*/ 1 h 59"/>
                  <a:gd name="T44" fmla="*/ 1 w 60"/>
                  <a:gd name="T45" fmla="*/ 1 h 59"/>
                  <a:gd name="T46" fmla="*/ 1 w 60"/>
                  <a:gd name="T47" fmla="*/ 1 h 59"/>
                  <a:gd name="T48" fmla="*/ 1 w 60"/>
                  <a:gd name="T49" fmla="*/ 1 h 59"/>
                  <a:gd name="T50" fmla="*/ 1 w 60"/>
                  <a:gd name="T51" fmla="*/ 1 h 59"/>
                  <a:gd name="T52" fmla="*/ 1 w 60"/>
                  <a:gd name="T53" fmla="*/ 1 h 59"/>
                  <a:gd name="T54" fmla="*/ 1 w 60"/>
                  <a:gd name="T55" fmla="*/ 1 h 59"/>
                  <a:gd name="T56" fmla="*/ 1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8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9" name="Freeform 123"/>
              <p:cNvSpPr>
                <a:spLocks/>
              </p:cNvSpPr>
              <p:nvPr/>
            </p:nvSpPr>
            <p:spPr bwMode="auto">
              <a:xfrm>
                <a:off x="2885" y="2965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0" name="Freeform 124"/>
              <p:cNvSpPr>
                <a:spLocks/>
              </p:cNvSpPr>
              <p:nvPr/>
            </p:nvSpPr>
            <p:spPr bwMode="auto">
              <a:xfrm>
                <a:off x="2806" y="2879"/>
                <a:ext cx="30" cy="29"/>
              </a:xfrm>
              <a:custGeom>
                <a:avLst/>
                <a:gdLst>
                  <a:gd name="T0" fmla="*/ 1 w 60"/>
                  <a:gd name="T1" fmla="*/ 1 h 57"/>
                  <a:gd name="T2" fmla="*/ 1 w 60"/>
                  <a:gd name="T3" fmla="*/ 1 h 57"/>
                  <a:gd name="T4" fmla="*/ 1 w 60"/>
                  <a:gd name="T5" fmla="*/ 1 h 57"/>
                  <a:gd name="T6" fmla="*/ 1 w 60"/>
                  <a:gd name="T7" fmla="*/ 1 h 57"/>
                  <a:gd name="T8" fmla="*/ 1 w 60"/>
                  <a:gd name="T9" fmla="*/ 1 h 57"/>
                  <a:gd name="T10" fmla="*/ 1 w 60"/>
                  <a:gd name="T11" fmla="*/ 1 h 57"/>
                  <a:gd name="T12" fmla="*/ 1 w 60"/>
                  <a:gd name="T13" fmla="*/ 1 h 57"/>
                  <a:gd name="T14" fmla="*/ 1 w 60"/>
                  <a:gd name="T15" fmla="*/ 0 h 57"/>
                  <a:gd name="T16" fmla="*/ 1 w 60"/>
                  <a:gd name="T17" fmla="*/ 0 h 57"/>
                  <a:gd name="T18" fmla="*/ 1 w 60"/>
                  <a:gd name="T19" fmla="*/ 1 h 57"/>
                  <a:gd name="T20" fmla="*/ 1 w 60"/>
                  <a:gd name="T21" fmla="*/ 1 h 57"/>
                  <a:gd name="T22" fmla="*/ 1 w 60"/>
                  <a:gd name="T23" fmla="*/ 1 h 57"/>
                  <a:gd name="T24" fmla="*/ 0 w 60"/>
                  <a:gd name="T25" fmla="*/ 1 h 57"/>
                  <a:gd name="T26" fmla="*/ 1 w 60"/>
                  <a:gd name="T27" fmla="*/ 1 h 57"/>
                  <a:gd name="T28" fmla="*/ 1 w 60"/>
                  <a:gd name="T29" fmla="*/ 1 h 57"/>
                  <a:gd name="T30" fmla="*/ 1 w 60"/>
                  <a:gd name="T31" fmla="*/ 1 h 57"/>
                  <a:gd name="T32" fmla="*/ 1 w 60"/>
                  <a:gd name="T33" fmla="*/ 1 h 57"/>
                  <a:gd name="T34" fmla="*/ 1 w 60"/>
                  <a:gd name="T35" fmla="*/ 1 h 57"/>
                  <a:gd name="T36" fmla="*/ 1 w 60"/>
                  <a:gd name="T37" fmla="*/ 1 h 57"/>
                  <a:gd name="T38" fmla="*/ 1 w 60"/>
                  <a:gd name="T39" fmla="*/ 1 h 57"/>
                  <a:gd name="T40" fmla="*/ 1 w 60"/>
                  <a:gd name="T41" fmla="*/ 1 h 57"/>
                  <a:gd name="T42" fmla="*/ 1 w 60"/>
                  <a:gd name="T43" fmla="*/ 1 h 57"/>
                  <a:gd name="T44" fmla="*/ 1 w 60"/>
                  <a:gd name="T45" fmla="*/ 1 h 57"/>
                  <a:gd name="T46" fmla="*/ 1 w 60"/>
                  <a:gd name="T47" fmla="*/ 1 h 57"/>
                  <a:gd name="T48" fmla="*/ 1 w 60"/>
                  <a:gd name="T49" fmla="*/ 1 h 57"/>
                  <a:gd name="T50" fmla="*/ 1 w 60"/>
                  <a:gd name="T51" fmla="*/ 1 h 57"/>
                  <a:gd name="T52" fmla="*/ 1 w 60"/>
                  <a:gd name="T53" fmla="*/ 1 h 57"/>
                  <a:gd name="T54" fmla="*/ 1 w 60"/>
                  <a:gd name="T55" fmla="*/ 1 h 57"/>
                  <a:gd name="T56" fmla="*/ 1 w 60"/>
                  <a:gd name="T57" fmla="*/ 1 h 5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7"/>
                  <a:gd name="T89" fmla="*/ 60 w 60"/>
                  <a:gd name="T90" fmla="*/ 57 h 5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7">
                    <a:moveTo>
                      <a:pt x="60" y="27"/>
                    </a:moveTo>
                    <a:lnTo>
                      <a:pt x="59" y="23"/>
                    </a:lnTo>
                    <a:lnTo>
                      <a:pt x="57" y="17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7"/>
                    </a:lnTo>
                    <a:lnTo>
                      <a:pt x="1" y="33"/>
                    </a:lnTo>
                    <a:lnTo>
                      <a:pt x="2" y="39"/>
                    </a:lnTo>
                    <a:lnTo>
                      <a:pt x="4" y="45"/>
                    </a:lnTo>
                    <a:lnTo>
                      <a:pt x="8" y="49"/>
                    </a:lnTo>
                    <a:lnTo>
                      <a:pt x="12" y="53"/>
                    </a:lnTo>
                    <a:lnTo>
                      <a:pt x="18" y="55"/>
                    </a:lnTo>
                    <a:lnTo>
                      <a:pt x="24" y="57"/>
                    </a:lnTo>
                    <a:lnTo>
                      <a:pt x="30" y="57"/>
                    </a:lnTo>
                    <a:lnTo>
                      <a:pt x="35" y="57"/>
                    </a:lnTo>
                    <a:lnTo>
                      <a:pt x="41" y="55"/>
                    </a:lnTo>
                    <a:lnTo>
                      <a:pt x="46" y="53"/>
                    </a:lnTo>
                    <a:lnTo>
                      <a:pt x="50" y="49"/>
                    </a:lnTo>
                    <a:lnTo>
                      <a:pt x="54" y="45"/>
                    </a:lnTo>
                    <a:lnTo>
                      <a:pt x="57" y="39"/>
                    </a:lnTo>
                    <a:lnTo>
                      <a:pt x="59" y="33"/>
                    </a:lnTo>
                    <a:lnTo>
                      <a:pt x="60" y="27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1" name="Freeform 125"/>
              <p:cNvSpPr>
                <a:spLocks/>
              </p:cNvSpPr>
              <p:nvPr/>
            </p:nvSpPr>
            <p:spPr bwMode="auto">
              <a:xfrm>
                <a:off x="2813" y="2886"/>
                <a:ext cx="15" cy="14"/>
              </a:xfrm>
              <a:custGeom>
                <a:avLst/>
                <a:gdLst>
                  <a:gd name="T0" fmla="*/ 1 w 30"/>
                  <a:gd name="T1" fmla="*/ 1 h 27"/>
                  <a:gd name="T2" fmla="*/ 1 w 30"/>
                  <a:gd name="T3" fmla="*/ 1 h 27"/>
                  <a:gd name="T4" fmla="*/ 1 w 30"/>
                  <a:gd name="T5" fmla="*/ 1 h 27"/>
                  <a:gd name="T6" fmla="*/ 1 w 30"/>
                  <a:gd name="T7" fmla="*/ 1 h 27"/>
                  <a:gd name="T8" fmla="*/ 1 w 30"/>
                  <a:gd name="T9" fmla="*/ 1 h 27"/>
                  <a:gd name="T10" fmla="*/ 1 w 30"/>
                  <a:gd name="T11" fmla="*/ 1 h 27"/>
                  <a:gd name="T12" fmla="*/ 1 w 30"/>
                  <a:gd name="T13" fmla="*/ 1 h 27"/>
                  <a:gd name="T14" fmla="*/ 0 w 30"/>
                  <a:gd name="T15" fmla="*/ 1 h 27"/>
                  <a:gd name="T16" fmla="*/ 0 w 30"/>
                  <a:gd name="T17" fmla="*/ 1 h 27"/>
                  <a:gd name="T18" fmla="*/ 0 w 30"/>
                  <a:gd name="T19" fmla="*/ 1 h 27"/>
                  <a:gd name="T20" fmla="*/ 1 w 30"/>
                  <a:gd name="T21" fmla="*/ 1 h 27"/>
                  <a:gd name="T22" fmla="*/ 1 w 30"/>
                  <a:gd name="T23" fmla="*/ 1 h 27"/>
                  <a:gd name="T24" fmla="*/ 1 w 30"/>
                  <a:gd name="T25" fmla="*/ 1 h 27"/>
                  <a:gd name="T26" fmla="*/ 1 w 30"/>
                  <a:gd name="T27" fmla="*/ 1 h 27"/>
                  <a:gd name="T28" fmla="*/ 1 w 30"/>
                  <a:gd name="T29" fmla="*/ 0 h 27"/>
                  <a:gd name="T30" fmla="*/ 1 w 30"/>
                  <a:gd name="T31" fmla="*/ 0 h 27"/>
                  <a:gd name="T32" fmla="*/ 1 w 30"/>
                  <a:gd name="T33" fmla="*/ 0 h 27"/>
                  <a:gd name="T34" fmla="*/ 1 w 30"/>
                  <a:gd name="T35" fmla="*/ 0 h 27"/>
                  <a:gd name="T36" fmla="*/ 1 w 30"/>
                  <a:gd name="T37" fmla="*/ 0 h 27"/>
                  <a:gd name="T38" fmla="*/ 1 w 30"/>
                  <a:gd name="T39" fmla="*/ 1 h 27"/>
                  <a:gd name="T40" fmla="*/ 1 w 30"/>
                  <a:gd name="T41" fmla="*/ 1 h 27"/>
                  <a:gd name="T42" fmla="*/ 1 w 30"/>
                  <a:gd name="T43" fmla="*/ 1 h 27"/>
                  <a:gd name="T44" fmla="*/ 1 w 30"/>
                  <a:gd name="T45" fmla="*/ 1 h 27"/>
                  <a:gd name="T46" fmla="*/ 1 w 30"/>
                  <a:gd name="T47" fmla="*/ 1 h 27"/>
                  <a:gd name="T48" fmla="*/ 1 w 30"/>
                  <a:gd name="T49" fmla="*/ 1 h 27"/>
                  <a:gd name="T50" fmla="*/ 1 w 30"/>
                  <a:gd name="T51" fmla="*/ 1 h 27"/>
                  <a:gd name="T52" fmla="*/ 1 w 30"/>
                  <a:gd name="T53" fmla="*/ 1 h 27"/>
                  <a:gd name="T54" fmla="*/ 1 w 30"/>
                  <a:gd name="T55" fmla="*/ 1 h 27"/>
                  <a:gd name="T56" fmla="*/ 1 w 30"/>
                  <a:gd name="T57" fmla="*/ 1 h 2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7"/>
                  <a:gd name="T89" fmla="*/ 30 w 30"/>
                  <a:gd name="T90" fmla="*/ 27 h 2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7">
                    <a:moveTo>
                      <a:pt x="15" y="27"/>
                    </a:moveTo>
                    <a:lnTo>
                      <a:pt x="11" y="27"/>
                    </a:lnTo>
                    <a:lnTo>
                      <a:pt x="9" y="26"/>
                    </a:lnTo>
                    <a:lnTo>
                      <a:pt x="7" y="25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1" y="18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2" y="4"/>
                    </a:lnTo>
                    <a:lnTo>
                      <a:pt x="4" y="2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1"/>
                    </a:lnTo>
                    <a:lnTo>
                      <a:pt x="25" y="2"/>
                    </a:lnTo>
                    <a:lnTo>
                      <a:pt x="26" y="4"/>
                    </a:lnTo>
                    <a:lnTo>
                      <a:pt x="29" y="7"/>
                    </a:lnTo>
                    <a:lnTo>
                      <a:pt x="30" y="10"/>
                    </a:lnTo>
                    <a:lnTo>
                      <a:pt x="30" y="12"/>
                    </a:lnTo>
                    <a:lnTo>
                      <a:pt x="29" y="18"/>
                    </a:lnTo>
                    <a:lnTo>
                      <a:pt x="25" y="23"/>
                    </a:lnTo>
                    <a:lnTo>
                      <a:pt x="20" y="26"/>
                    </a:lnTo>
                    <a:lnTo>
                      <a:pt x="15" y="27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2" name="Freeform 126"/>
              <p:cNvSpPr>
                <a:spLocks/>
              </p:cNvSpPr>
              <p:nvPr/>
            </p:nvSpPr>
            <p:spPr bwMode="auto">
              <a:xfrm>
                <a:off x="2920" y="3070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3" name="Freeform 127"/>
              <p:cNvSpPr>
                <a:spLocks/>
              </p:cNvSpPr>
              <p:nvPr/>
            </p:nvSpPr>
            <p:spPr bwMode="auto">
              <a:xfrm>
                <a:off x="2928" y="3078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4" name="Freeform 128"/>
              <p:cNvSpPr>
                <a:spLocks/>
              </p:cNvSpPr>
              <p:nvPr/>
            </p:nvSpPr>
            <p:spPr bwMode="auto">
              <a:xfrm>
                <a:off x="2865" y="3206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0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8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5" name="Freeform 129"/>
              <p:cNvSpPr>
                <a:spLocks/>
              </p:cNvSpPr>
              <p:nvPr/>
            </p:nvSpPr>
            <p:spPr bwMode="auto">
              <a:xfrm>
                <a:off x="2872" y="3213"/>
                <a:ext cx="15" cy="15"/>
              </a:xfrm>
              <a:custGeom>
                <a:avLst/>
                <a:gdLst>
                  <a:gd name="T0" fmla="*/ 1 w 29"/>
                  <a:gd name="T1" fmla="*/ 1 h 30"/>
                  <a:gd name="T2" fmla="*/ 1 w 29"/>
                  <a:gd name="T3" fmla="*/ 1 h 30"/>
                  <a:gd name="T4" fmla="*/ 1 w 29"/>
                  <a:gd name="T5" fmla="*/ 1 h 30"/>
                  <a:gd name="T6" fmla="*/ 1 w 29"/>
                  <a:gd name="T7" fmla="*/ 1 h 30"/>
                  <a:gd name="T8" fmla="*/ 1 w 29"/>
                  <a:gd name="T9" fmla="*/ 1 h 30"/>
                  <a:gd name="T10" fmla="*/ 1 w 29"/>
                  <a:gd name="T11" fmla="*/ 1 h 30"/>
                  <a:gd name="T12" fmla="*/ 1 w 29"/>
                  <a:gd name="T13" fmla="*/ 1 h 30"/>
                  <a:gd name="T14" fmla="*/ 0 w 29"/>
                  <a:gd name="T15" fmla="*/ 1 h 30"/>
                  <a:gd name="T16" fmla="*/ 0 w 29"/>
                  <a:gd name="T17" fmla="*/ 1 h 30"/>
                  <a:gd name="T18" fmla="*/ 0 w 29"/>
                  <a:gd name="T19" fmla="*/ 1 h 30"/>
                  <a:gd name="T20" fmla="*/ 1 w 29"/>
                  <a:gd name="T21" fmla="*/ 1 h 30"/>
                  <a:gd name="T22" fmla="*/ 1 w 29"/>
                  <a:gd name="T23" fmla="*/ 1 h 30"/>
                  <a:gd name="T24" fmla="*/ 1 w 29"/>
                  <a:gd name="T25" fmla="*/ 1 h 30"/>
                  <a:gd name="T26" fmla="*/ 1 w 29"/>
                  <a:gd name="T27" fmla="*/ 1 h 30"/>
                  <a:gd name="T28" fmla="*/ 1 w 29"/>
                  <a:gd name="T29" fmla="*/ 1 h 30"/>
                  <a:gd name="T30" fmla="*/ 1 w 29"/>
                  <a:gd name="T31" fmla="*/ 0 h 30"/>
                  <a:gd name="T32" fmla="*/ 1 w 29"/>
                  <a:gd name="T33" fmla="*/ 0 h 30"/>
                  <a:gd name="T34" fmla="*/ 1 w 29"/>
                  <a:gd name="T35" fmla="*/ 0 h 30"/>
                  <a:gd name="T36" fmla="*/ 1 w 29"/>
                  <a:gd name="T37" fmla="*/ 1 h 30"/>
                  <a:gd name="T38" fmla="*/ 1 w 29"/>
                  <a:gd name="T39" fmla="*/ 1 h 30"/>
                  <a:gd name="T40" fmla="*/ 1 w 29"/>
                  <a:gd name="T41" fmla="*/ 1 h 30"/>
                  <a:gd name="T42" fmla="*/ 1 w 29"/>
                  <a:gd name="T43" fmla="*/ 1 h 30"/>
                  <a:gd name="T44" fmla="*/ 1 w 29"/>
                  <a:gd name="T45" fmla="*/ 1 h 30"/>
                  <a:gd name="T46" fmla="*/ 1 w 29"/>
                  <a:gd name="T47" fmla="*/ 1 h 30"/>
                  <a:gd name="T48" fmla="*/ 1 w 29"/>
                  <a:gd name="T49" fmla="*/ 1 h 30"/>
                  <a:gd name="T50" fmla="*/ 1 w 29"/>
                  <a:gd name="T51" fmla="*/ 1 h 30"/>
                  <a:gd name="T52" fmla="*/ 1 w 29"/>
                  <a:gd name="T53" fmla="*/ 1 h 30"/>
                  <a:gd name="T54" fmla="*/ 1 w 29"/>
                  <a:gd name="T55" fmla="*/ 1 h 30"/>
                  <a:gd name="T56" fmla="*/ 1 w 29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6" name="Freeform 130"/>
              <p:cNvSpPr>
                <a:spLocks/>
              </p:cNvSpPr>
              <p:nvPr/>
            </p:nvSpPr>
            <p:spPr bwMode="auto">
              <a:xfrm>
                <a:off x="2942" y="3332"/>
                <a:ext cx="30" cy="29"/>
              </a:xfrm>
              <a:custGeom>
                <a:avLst/>
                <a:gdLst>
                  <a:gd name="T0" fmla="*/ 1 w 59"/>
                  <a:gd name="T1" fmla="*/ 0 h 59"/>
                  <a:gd name="T2" fmla="*/ 1 w 59"/>
                  <a:gd name="T3" fmla="*/ 0 h 59"/>
                  <a:gd name="T4" fmla="*/ 1 w 59"/>
                  <a:gd name="T5" fmla="*/ 0 h 59"/>
                  <a:gd name="T6" fmla="*/ 1 w 59"/>
                  <a:gd name="T7" fmla="*/ 0 h 59"/>
                  <a:gd name="T8" fmla="*/ 1 w 59"/>
                  <a:gd name="T9" fmla="*/ 0 h 59"/>
                  <a:gd name="T10" fmla="*/ 1 w 59"/>
                  <a:gd name="T11" fmla="*/ 0 h 59"/>
                  <a:gd name="T12" fmla="*/ 1 w 59"/>
                  <a:gd name="T13" fmla="*/ 0 h 59"/>
                  <a:gd name="T14" fmla="*/ 1 w 59"/>
                  <a:gd name="T15" fmla="*/ 0 h 59"/>
                  <a:gd name="T16" fmla="*/ 1 w 59"/>
                  <a:gd name="T17" fmla="*/ 0 h 59"/>
                  <a:gd name="T18" fmla="*/ 1 w 59"/>
                  <a:gd name="T19" fmla="*/ 0 h 59"/>
                  <a:gd name="T20" fmla="*/ 1 w 59"/>
                  <a:gd name="T21" fmla="*/ 0 h 59"/>
                  <a:gd name="T22" fmla="*/ 1 w 59"/>
                  <a:gd name="T23" fmla="*/ 0 h 59"/>
                  <a:gd name="T24" fmla="*/ 0 w 59"/>
                  <a:gd name="T25" fmla="*/ 0 h 59"/>
                  <a:gd name="T26" fmla="*/ 1 w 59"/>
                  <a:gd name="T27" fmla="*/ 0 h 59"/>
                  <a:gd name="T28" fmla="*/ 1 w 59"/>
                  <a:gd name="T29" fmla="*/ 0 h 59"/>
                  <a:gd name="T30" fmla="*/ 1 w 59"/>
                  <a:gd name="T31" fmla="*/ 0 h 59"/>
                  <a:gd name="T32" fmla="*/ 1 w 59"/>
                  <a:gd name="T33" fmla="*/ 0 h 59"/>
                  <a:gd name="T34" fmla="*/ 1 w 59"/>
                  <a:gd name="T35" fmla="*/ 0 h 59"/>
                  <a:gd name="T36" fmla="*/ 1 w 59"/>
                  <a:gd name="T37" fmla="*/ 0 h 59"/>
                  <a:gd name="T38" fmla="*/ 1 w 59"/>
                  <a:gd name="T39" fmla="*/ 0 h 59"/>
                  <a:gd name="T40" fmla="*/ 1 w 59"/>
                  <a:gd name="T41" fmla="*/ 0 h 59"/>
                  <a:gd name="T42" fmla="*/ 1 w 59"/>
                  <a:gd name="T43" fmla="*/ 0 h 59"/>
                  <a:gd name="T44" fmla="*/ 1 w 59"/>
                  <a:gd name="T45" fmla="*/ 0 h 59"/>
                  <a:gd name="T46" fmla="*/ 1 w 59"/>
                  <a:gd name="T47" fmla="*/ 0 h 59"/>
                  <a:gd name="T48" fmla="*/ 1 w 59"/>
                  <a:gd name="T49" fmla="*/ 0 h 59"/>
                  <a:gd name="T50" fmla="*/ 1 w 59"/>
                  <a:gd name="T51" fmla="*/ 0 h 59"/>
                  <a:gd name="T52" fmla="*/ 1 w 59"/>
                  <a:gd name="T53" fmla="*/ 0 h 59"/>
                  <a:gd name="T54" fmla="*/ 1 w 59"/>
                  <a:gd name="T55" fmla="*/ 0 h 59"/>
                  <a:gd name="T56" fmla="*/ 1 w 59"/>
                  <a:gd name="T57" fmla="*/ 0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59"/>
                  <a:gd name="T89" fmla="*/ 59 w 59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59">
                    <a:moveTo>
                      <a:pt x="59" y="29"/>
                    </a:moveTo>
                    <a:lnTo>
                      <a:pt x="58" y="23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8" y="35"/>
                    </a:lnTo>
                    <a:lnTo>
                      <a:pt x="59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7" name="Freeform 131"/>
              <p:cNvSpPr>
                <a:spLocks/>
              </p:cNvSpPr>
              <p:nvPr/>
            </p:nvSpPr>
            <p:spPr bwMode="auto">
              <a:xfrm>
                <a:off x="2949" y="3339"/>
                <a:ext cx="15" cy="14"/>
              </a:xfrm>
              <a:custGeom>
                <a:avLst/>
                <a:gdLst>
                  <a:gd name="T0" fmla="*/ 1 w 29"/>
                  <a:gd name="T1" fmla="*/ 0 h 29"/>
                  <a:gd name="T2" fmla="*/ 1 w 29"/>
                  <a:gd name="T3" fmla="*/ 0 h 29"/>
                  <a:gd name="T4" fmla="*/ 1 w 29"/>
                  <a:gd name="T5" fmla="*/ 0 h 29"/>
                  <a:gd name="T6" fmla="*/ 1 w 29"/>
                  <a:gd name="T7" fmla="*/ 0 h 29"/>
                  <a:gd name="T8" fmla="*/ 1 w 29"/>
                  <a:gd name="T9" fmla="*/ 0 h 29"/>
                  <a:gd name="T10" fmla="*/ 1 w 29"/>
                  <a:gd name="T11" fmla="*/ 0 h 29"/>
                  <a:gd name="T12" fmla="*/ 1 w 29"/>
                  <a:gd name="T13" fmla="*/ 0 h 29"/>
                  <a:gd name="T14" fmla="*/ 0 w 29"/>
                  <a:gd name="T15" fmla="*/ 0 h 29"/>
                  <a:gd name="T16" fmla="*/ 0 w 29"/>
                  <a:gd name="T17" fmla="*/ 0 h 29"/>
                  <a:gd name="T18" fmla="*/ 0 w 29"/>
                  <a:gd name="T19" fmla="*/ 0 h 29"/>
                  <a:gd name="T20" fmla="*/ 1 w 29"/>
                  <a:gd name="T21" fmla="*/ 0 h 29"/>
                  <a:gd name="T22" fmla="*/ 1 w 29"/>
                  <a:gd name="T23" fmla="*/ 0 h 29"/>
                  <a:gd name="T24" fmla="*/ 1 w 29"/>
                  <a:gd name="T25" fmla="*/ 0 h 29"/>
                  <a:gd name="T26" fmla="*/ 1 w 29"/>
                  <a:gd name="T27" fmla="*/ 0 h 29"/>
                  <a:gd name="T28" fmla="*/ 1 w 29"/>
                  <a:gd name="T29" fmla="*/ 0 h 29"/>
                  <a:gd name="T30" fmla="*/ 1 w 29"/>
                  <a:gd name="T31" fmla="*/ 0 h 29"/>
                  <a:gd name="T32" fmla="*/ 1 w 29"/>
                  <a:gd name="T33" fmla="*/ 0 h 29"/>
                  <a:gd name="T34" fmla="*/ 1 w 29"/>
                  <a:gd name="T35" fmla="*/ 0 h 29"/>
                  <a:gd name="T36" fmla="*/ 1 w 29"/>
                  <a:gd name="T37" fmla="*/ 0 h 29"/>
                  <a:gd name="T38" fmla="*/ 1 w 29"/>
                  <a:gd name="T39" fmla="*/ 0 h 29"/>
                  <a:gd name="T40" fmla="*/ 1 w 29"/>
                  <a:gd name="T41" fmla="*/ 0 h 29"/>
                  <a:gd name="T42" fmla="*/ 1 w 29"/>
                  <a:gd name="T43" fmla="*/ 0 h 29"/>
                  <a:gd name="T44" fmla="*/ 1 w 29"/>
                  <a:gd name="T45" fmla="*/ 0 h 29"/>
                  <a:gd name="T46" fmla="*/ 1 w 29"/>
                  <a:gd name="T47" fmla="*/ 0 h 29"/>
                  <a:gd name="T48" fmla="*/ 1 w 29"/>
                  <a:gd name="T49" fmla="*/ 0 h 29"/>
                  <a:gd name="T50" fmla="*/ 1 w 29"/>
                  <a:gd name="T51" fmla="*/ 0 h 29"/>
                  <a:gd name="T52" fmla="*/ 1 w 29"/>
                  <a:gd name="T53" fmla="*/ 0 h 29"/>
                  <a:gd name="T54" fmla="*/ 1 w 29"/>
                  <a:gd name="T55" fmla="*/ 0 h 29"/>
                  <a:gd name="T56" fmla="*/ 1 w 29"/>
                  <a:gd name="T57" fmla="*/ 0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8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8" name="Freeform 132"/>
              <p:cNvSpPr>
                <a:spLocks/>
              </p:cNvSpPr>
              <p:nvPr/>
            </p:nvSpPr>
            <p:spPr bwMode="auto">
              <a:xfrm>
                <a:off x="3086" y="3252"/>
                <a:ext cx="30" cy="29"/>
              </a:xfrm>
              <a:custGeom>
                <a:avLst/>
                <a:gdLst>
                  <a:gd name="T0" fmla="*/ 1 w 60"/>
                  <a:gd name="T1" fmla="*/ 0 h 59"/>
                  <a:gd name="T2" fmla="*/ 1 w 60"/>
                  <a:gd name="T3" fmla="*/ 0 h 59"/>
                  <a:gd name="T4" fmla="*/ 1 w 60"/>
                  <a:gd name="T5" fmla="*/ 0 h 59"/>
                  <a:gd name="T6" fmla="*/ 1 w 60"/>
                  <a:gd name="T7" fmla="*/ 0 h 59"/>
                  <a:gd name="T8" fmla="*/ 1 w 60"/>
                  <a:gd name="T9" fmla="*/ 0 h 59"/>
                  <a:gd name="T10" fmla="*/ 1 w 60"/>
                  <a:gd name="T11" fmla="*/ 0 h 59"/>
                  <a:gd name="T12" fmla="*/ 1 w 60"/>
                  <a:gd name="T13" fmla="*/ 0 h 59"/>
                  <a:gd name="T14" fmla="*/ 1 w 60"/>
                  <a:gd name="T15" fmla="*/ 0 h 59"/>
                  <a:gd name="T16" fmla="*/ 1 w 60"/>
                  <a:gd name="T17" fmla="*/ 0 h 59"/>
                  <a:gd name="T18" fmla="*/ 1 w 60"/>
                  <a:gd name="T19" fmla="*/ 0 h 59"/>
                  <a:gd name="T20" fmla="*/ 1 w 60"/>
                  <a:gd name="T21" fmla="*/ 0 h 59"/>
                  <a:gd name="T22" fmla="*/ 1 w 60"/>
                  <a:gd name="T23" fmla="*/ 0 h 59"/>
                  <a:gd name="T24" fmla="*/ 0 w 60"/>
                  <a:gd name="T25" fmla="*/ 0 h 59"/>
                  <a:gd name="T26" fmla="*/ 1 w 60"/>
                  <a:gd name="T27" fmla="*/ 0 h 59"/>
                  <a:gd name="T28" fmla="*/ 1 w 60"/>
                  <a:gd name="T29" fmla="*/ 0 h 59"/>
                  <a:gd name="T30" fmla="*/ 1 w 60"/>
                  <a:gd name="T31" fmla="*/ 0 h 59"/>
                  <a:gd name="T32" fmla="*/ 1 w 60"/>
                  <a:gd name="T33" fmla="*/ 0 h 59"/>
                  <a:gd name="T34" fmla="*/ 1 w 60"/>
                  <a:gd name="T35" fmla="*/ 0 h 59"/>
                  <a:gd name="T36" fmla="*/ 1 w 60"/>
                  <a:gd name="T37" fmla="*/ 0 h 59"/>
                  <a:gd name="T38" fmla="*/ 1 w 60"/>
                  <a:gd name="T39" fmla="*/ 0 h 59"/>
                  <a:gd name="T40" fmla="*/ 1 w 60"/>
                  <a:gd name="T41" fmla="*/ 0 h 59"/>
                  <a:gd name="T42" fmla="*/ 1 w 60"/>
                  <a:gd name="T43" fmla="*/ 0 h 59"/>
                  <a:gd name="T44" fmla="*/ 1 w 60"/>
                  <a:gd name="T45" fmla="*/ 0 h 59"/>
                  <a:gd name="T46" fmla="*/ 1 w 60"/>
                  <a:gd name="T47" fmla="*/ 0 h 59"/>
                  <a:gd name="T48" fmla="*/ 1 w 60"/>
                  <a:gd name="T49" fmla="*/ 0 h 59"/>
                  <a:gd name="T50" fmla="*/ 1 w 60"/>
                  <a:gd name="T51" fmla="*/ 0 h 59"/>
                  <a:gd name="T52" fmla="*/ 1 w 60"/>
                  <a:gd name="T53" fmla="*/ 0 h 59"/>
                  <a:gd name="T54" fmla="*/ 1 w 60"/>
                  <a:gd name="T55" fmla="*/ 0 h 59"/>
                  <a:gd name="T56" fmla="*/ 1 w 60"/>
                  <a:gd name="T57" fmla="*/ 0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8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2" y="36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10" y="51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5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7" y="54"/>
                    </a:lnTo>
                    <a:lnTo>
                      <a:pt x="51" y="51"/>
                    </a:lnTo>
                    <a:lnTo>
                      <a:pt x="55" y="46"/>
                    </a:lnTo>
                    <a:lnTo>
                      <a:pt x="58" y="40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9" name="Freeform 133"/>
              <p:cNvSpPr>
                <a:spLocks/>
              </p:cNvSpPr>
              <p:nvPr/>
            </p:nvSpPr>
            <p:spPr bwMode="auto">
              <a:xfrm>
                <a:off x="3093" y="3259"/>
                <a:ext cx="15" cy="14"/>
              </a:xfrm>
              <a:custGeom>
                <a:avLst/>
                <a:gdLst>
                  <a:gd name="T0" fmla="*/ 1 w 30"/>
                  <a:gd name="T1" fmla="*/ 0 h 29"/>
                  <a:gd name="T2" fmla="*/ 1 w 30"/>
                  <a:gd name="T3" fmla="*/ 0 h 29"/>
                  <a:gd name="T4" fmla="*/ 1 w 30"/>
                  <a:gd name="T5" fmla="*/ 0 h 29"/>
                  <a:gd name="T6" fmla="*/ 1 w 30"/>
                  <a:gd name="T7" fmla="*/ 0 h 29"/>
                  <a:gd name="T8" fmla="*/ 1 w 30"/>
                  <a:gd name="T9" fmla="*/ 0 h 29"/>
                  <a:gd name="T10" fmla="*/ 1 w 30"/>
                  <a:gd name="T11" fmla="*/ 0 h 29"/>
                  <a:gd name="T12" fmla="*/ 1 w 30"/>
                  <a:gd name="T13" fmla="*/ 0 h 29"/>
                  <a:gd name="T14" fmla="*/ 0 w 30"/>
                  <a:gd name="T15" fmla="*/ 0 h 29"/>
                  <a:gd name="T16" fmla="*/ 0 w 30"/>
                  <a:gd name="T17" fmla="*/ 0 h 29"/>
                  <a:gd name="T18" fmla="*/ 0 w 30"/>
                  <a:gd name="T19" fmla="*/ 0 h 29"/>
                  <a:gd name="T20" fmla="*/ 1 w 30"/>
                  <a:gd name="T21" fmla="*/ 0 h 29"/>
                  <a:gd name="T22" fmla="*/ 1 w 30"/>
                  <a:gd name="T23" fmla="*/ 0 h 29"/>
                  <a:gd name="T24" fmla="*/ 1 w 30"/>
                  <a:gd name="T25" fmla="*/ 0 h 29"/>
                  <a:gd name="T26" fmla="*/ 1 w 30"/>
                  <a:gd name="T27" fmla="*/ 0 h 29"/>
                  <a:gd name="T28" fmla="*/ 1 w 30"/>
                  <a:gd name="T29" fmla="*/ 0 h 29"/>
                  <a:gd name="T30" fmla="*/ 1 w 30"/>
                  <a:gd name="T31" fmla="*/ 0 h 29"/>
                  <a:gd name="T32" fmla="*/ 1 w 30"/>
                  <a:gd name="T33" fmla="*/ 0 h 29"/>
                  <a:gd name="T34" fmla="*/ 1 w 30"/>
                  <a:gd name="T35" fmla="*/ 0 h 29"/>
                  <a:gd name="T36" fmla="*/ 1 w 30"/>
                  <a:gd name="T37" fmla="*/ 0 h 29"/>
                  <a:gd name="T38" fmla="*/ 1 w 30"/>
                  <a:gd name="T39" fmla="*/ 0 h 29"/>
                  <a:gd name="T40" fmla="*/ 1 w 30"/>
                  <a:gd name="T41" fmla="*/ 0 h 29"/>
                  <a:gd name="T42" fmla="*/ 1 w 30"/>
                  <a:gd name="T43" fmla="*/ 0 h 29"/>
                  <a:gd name="T44" fmla="*/ 1 w 30"/>
                  <a:gd name="T45" fmla="*/ 0 h 29"/>
                  <a:gd name="T46" fmla="*/ 1 w 30"/>
                  <a:gd name="T47" fmla="*/ 0 h 29"/>
                  <a:gd name="T48" fmla="*/ 1 w 30"/>
                  <a:gd name="T49" fmla="*/ 0 h 29"/>
                  <a:gd name="T50" fmla="*/ 1 w 30"/>
                  <a:gd name="T51" fmla="*/ 0 h 29"/>
                  <a:gd name="T52" fmla="*/ 1 w 30"/>
                  <a:gd name="T53" fmla="*/ 0 h 29"/>
                  <a:gd name="T54" fmla="*/ 1 w 30"/>
                  <a:gd name="T55" fmla="*/ 0 h 29"/>
                  <a:gd name="T56" fmla="*/ 1 w 30"/>
                  <a:gd name="T57" fmla="*/ 0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2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0" name="Freeform 134"/>
              <p:cNvSpPr>
                <a:spLocks/>
              </p:cNvSpPr>
              <p:nvPr/>
            </p:nvSpPr>
            <p:spPr bwMode="auto">
              <a:xfrm>
                <a:off x="3083" y="3000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5" y="14"/>
                    </a:lnTo>
                    <a:lnTo>
                      <a:pt x="52" y="9"/>
                    </a:lnTo>
                    <a:lnTo>
                      <a:pt x="47" y="6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5" y="60"/>
                    </a:lnTo>
                    <a:lnTo>
                      <a:pt x="41" y="57"/>
                    </a:lnTo>
                    <a:lnTo>
                      <a:pt x="47" y="55"/>
                    </a:lnTo>
                    <a:lnTo>
                      <a:pt x="52" y="52"/>
                    </a:lnTo>
                    <a:lnTo>
                      <a:pt x="55" y="47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1" name="Freeform 135"/>
              <p:cNvSpPr>
                <a:spLocks/>
              </p:cNvSpPr>
              <p:nvPr/>
            </p:nvSpPr>
            <p:spPr bwMode="auto">
              <a:xfrm>
                <a:off x="3090" y="3008"/>
                <a:ext cx="15" cy="15"/>
              </a:xfrm>
              <a:custGeom>
                <a:avLst/>
                <a:gdLst>
                  <a:gd name="T0" fmla="*/ 1 w 30"/>
                  <a:gd name="T1" fmla="*/ 1 h 29"/>
                  <a:gd name="T2" fmla="*/ 1 w 30"/>
                  <a:gd name="T3" fmla="*/ 1 h 29"/>
                  <a:gd name="T4" fmla="*/ 1 w 30"/>
                  <a:gd name="T5" fmla="*/ 1 h 29"/>
                  <a:gd name="T6" fmla="*/ 1 w 30"/>
                  <a:gd name="T7" fmla="*/ 1 h 29"/>
                  <a:gd name="T8" fmla="*/ 1 w 30"/>
                  <a:gd name="T9" fmla="*/ 1 h 29"/>
                  <a:gd name="T10" fmla="*/ 1 w 30"/>
                  <a:gd name="T11" fmla="*/ 1 h 29"/>
                  <a:gd name="T12" fmla="*/ 1 w 30"/>
                  <a:gd name="T13" fmla="*/ 1 h 29"/>
                  <a:gd name="T14" fmla="*/ 0 w 30"/>
                  <a:gd name="T15" fmla="*/ 1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1 w 30"/>
                  <a:gd name="T35" fmla="*/ 0 h 29"/>
                  <a:gd name="T36" fmla="*/ 1 w 30"/>
                  <a:gd name="T37" fmla="*/ 1 h 29"/>
                  <a:gd name="T38" fmla="*/ 1 w 30"/>
                  <a:gd name="T39" fmla="*/ 1 h 29"/>
                  <a:gd name="T40" fmla="*/ 1 w 30"/>
                  <a:gd name="T41" fmla="*/ 1 h 29"/>
                  <a:gd name="T42" fmla="*/ 1 w 30"/>
                  <a:gd name="T43" fmla="*/ 1 h 29"/>
                  <a:gd name="T44" fmla="*/ 1 w 30"/>
                  <a:gd name="T45" fmla="*/ 1 h 29"/>
                  <a:gd name="T46" fmla="*/ 1 w 30"/>
                  <a:gd name="T47" fmla="*/ 1 h 29"/>
                  <a:gd name="T48" fmla="*/ 1 w 30"/>
                  <a:gd name="T49" fmla="*/ 1 h 29"/>
                  <a:gd name="T50" fmla="*/ 1 w 30"/>
                  <a:gd name="T51" fmla="*/ 1 h 29"/>
                  <a:gd name="T52" fmla="*/ 1 w 30"/>
                  <a:gd name="T53" fmla="*/ 1 h 29"/>
                  <a:gd name="T54" fmla="*/ 1 w 30"/>
                  <a:gd name="T55" fmla="*/ 1 h 29"/>
                  <a:gd name="T56" fmla="*/ 1 w 30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3" y="6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7" y="6"/>
                    </a:lnTo>
                    <a:lnTo>
                      <a:pt x="28" y="8"/>
                    </a:lnTo>
                    <a:lnTo>
                      <a:pt x="30" y="11"/>
                    </a:lnTo>
                    <a:lnTo>
                      <a:pt x="30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2" name="Freeform 136"/>
              <p:cNvSpPr>
                <a:spLocks/>
              </p:cNvSpPr>
              <p:nvPr/>
            </p:nvSpPr>
            <p:spPr bwMode="auto">
              <a:xfrm>
                <a:off x="3171" y="3193"/>
                <a:ext cx="30" cy="30"/>
              </a:xfrm>
              <a:custGeom>
                <a:avLst/>
                <a:gdLst>
                  <a:gd name="T0" fmla="*/ 1 w 60"/>
                  <a:gd name="T1" fmla="*/ 1 h 59"/>
                  <a:gd name="T2" fmla="*/ 1 w 60"/>
                  <a:gd name="T3" fmla="*/ 1 h 59"/>
                  <a:gd name="T4" fmla="*/ 1 w 60"/>
                  <a:gd name="T5" fmla="*/ 1 h 59"/>
                  <a:gd name="T6" fmla="*/ 1 w 60"/>
                  <a:gd name="T7" fmla="*/ 1 h 59"/>
                  <a:gd name="T8" fmla="*/ 1 w 60"/>
                  <a:gd name="T9" fmla="*/ 1 h 59"/>
                  <a:gd name="T10" fmla="*/ 1 w 60"/>
                  <a:gd name="T11" fmla="*/ 1 h 59"/>
                  <a:gd name="T12" fmla="*/ 1 w 60"/>
                  <a:gd name="T13" fmla="*/ 1 h 59"/>
                  <a:gd name="T14" fmla="*/ 1 w 60"/>
                  <a:gd name="T15" fmla="*/ 1 h 59"/>
                  <a:gd name="T16" fmla="*/ 1 w 60"/>
                  <a:gd name="T17" fmla="*/ 0 h 59"/>
                  <a:gd name="T18" fmla="*/ 1 w 60"/>
                  <a:gd name="T19" fmla="*/ 1 h 59"/>
                  <a:gd name="T20" fmla="*/ 1 w 60"/>
                  <a:gd name="T21" fmla="*/ 1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1 h 59"/>
                  <a:gd name="T28" fmla="*/ 1 w 60"/>
                  <a:gd name="T29" fmla="*/ 1 h 59"/>
                  <a:gd name="T30" fmla="*/ 1 w 60"/>
                  <a:gd name="T31" fmla="*/ 1 h 59"/>
                  <a:gd name="T32" fmla="*/ 1 w 60"/>
                  <a:gd name="T33" fmla="*/ 1 h 59"/>
                  <a:gd name="T34" fmla="*/ 1 w 60"/>
                  <a:gd name="T35" fmla="*/ 1 h 59"/>
                  <a:gd name="T36" fmla="*/ 1 w 60"/>
                  <a:gd name="T37" fmla="*/ 1 h 59"/>
                  <a:gd name="T38" fmla="*/ 1 w 60"/>
                  <a:gd name="T39" fmla="*/ 1 h 59"/>
                  <a:gd name="T40" fmla="*/ 1 w 60"/>
                  <a:gd name="T41" fmla="*/ 1 h 59"/>
                  <a:gd name="T42" fmla="*/ 1 w 60"/>
                  <a:gd name="T43" fmla="*/ 1 h 59"/>
                  <a:gd name="T44" fmla="*/ 1 w 60"/>
                  <a:gd name="T45" fmla="*/ 1 h 59"/>
                  <a:gd name="T46" fmla="*/ 1 w 60"/>
                  <a:gd name="T47" fmla="*/ 1 h 59"/>
                  <a:gd name="T48" fmla="*/ 1 w 60"/>
                  <a:gd name="T49" fmla="*/ 1 h 59"/>
                  <a:gd name="T50" fmla="*/ 1 w 60"/>
                  <a:gd name="T51" fmla="*/ 1 h 59"/>
                  <a:gd name="T52" fmla="*/ 1 w 60"/>
                  <a:gd name="T53" fmla="*/ 1 h 59"/>
                  <a:gd name="T54" fmla="*/ 1 w 60"/>
                  <a:gd name="T55" fmla="*/ 1 h 59"/>
                  <a:gd name="T56" fmla="*/ 1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3" name="Freeform 137"/>
              <p:cNvSpPr>
                <a:spLocks/>
              </p:cNvSpPr>
              <p:nvPr/>
            </p:nvSpPr>
            <p:spPr bwMode="auto">
              <a:xfrm>
                <a:off x="3178" y="3200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4" name="Freeform 138"/>
              <p:cNvSpPr>
                <a:spLocks/>
              </p:cNvSpPr>
              <p:nvPr/>
            </p:nvSpPr>
            <p:spPr bwMode="auto">
              <a:xfrm>
                <a:off x="3283" y="3094"/>
                <a:ext cx="30" cy="30"/>
              </a:xfrm>
              <a:custGeom>
                <a:avLst/>
                <a:gdLst>
                  <a:gd name="T0" fmla="*/ 1 w 58"/>
                  <a:gd name="T1" fmla="*/ 1 h 58"/>
                  <a:gd name="T2" fmla="*/ 1 w 58"/>
                  <a:gd name="T3" fmla="*/ 1 h 58"/>
                  <a:gd name="T4" fmla="*/ 1 w 58"/>
                  <a:gd name="T5" fmla="*/ 1 h 58"/>
                  <a:gd name="T6" fmla="*/ 1 w 58"/>
                  <a:gd name="T7" fmla="*/ 1 h 58"/>
                  <a:gd name="T8" fmla="*/ 1 w 58"/>
                  <a:gd name="T9" fmla="*/ 1 h 58"/>
                  <a:gd name="T10" fmla="*/ 1 w 58"/>
                  <a:gd name="T11" fmla="*/ 1 h 58"/>
                  <a:gd name="T12" fmla="*/ 1 w 58"/>
                  <a:gd name="T13" fmla="*/ 1 h 58"/>
                  <a:gd name="T14" fmla="*/ 1 w 58"/>
                  <a:gd name="T15" fmla="*/ 0 h 58"/>
                  <a:gd name="T16" fmla="*/ 1 w 58"/>
                  <a:gd name="T17" fmla="*/ 0 h 58"/>
                  <a:gd name="T18" fmla="*/ 1 w 58"/>
                  <a:gd name="T19" fmla="*/ 1 h 58"/>
                  <a:gd name="T20" fmla="*/ 1 w 58"/>
                  <a:gd name="T21" fmla="*/ 1 h 58"/>
                  <a:gd name="T22" fmla="*/ 1 w 58"/>
                  <a:gd name="T23" fmla="*/ 1 h 58"/>
                  <a:gd name="T24" fmla="*/ 0 w 58"/>
                  <a:gd name="T25" fmla="*/ 1 h 58"/>
                  <a:gd name="T26" fmla="*/ 0 w 58"/>
                  <a:gd name="T27" fmla="*/ 1 h 58"/>
                  <a:gd name="T28" fmla="*/ 1 w 58"/>
                  <a:gd name="T29" fmla="*/ 1 h 58"/>
                  <a:gd name="T30" fmla="*/ 1 w 58"/>
                  <a:gd name="T31" fmla="*/ 1 h 58"/>
                  <a:gd name="T32" fmla="*/ 1 w 58"/>
                  <a:gd name="T33" fmla="*/ 1 h 58"/>
                  <a:gd name="T34" fmla="*/ 1 w 58"/>
                  <a:gd name="T35" fmla="*/ 1 h 58"/>
                  <a:gd name="T36" fmla="*/ 1 w 58"/>
                  <a:gd name="T37" fmla="*/ 1 h 58"/>
                  <a:gd name="T38" fmla="*/ 1 w 58"/>
                  <a:gd name="T39" fmla="*/ 1 h 58"/>
                  <a:gd name="T40" fmla="*/ 1 w 58"/>
                  <a:gd name="T41" fmla="*/ 1 h 58"/>
                  <a:gd name="T42" fmla="*/ 1 w 58"/>
                  <a:gd name="T43" fmla="*/ 1 h 58"/>
                  <a:gd name="T44" fmla="*/ 1 w 58"/>
                  <a:gd name="T45" fmla="*/ 1 h 58"/>
                  <a:gd name="T46" fmla="*/ 1 w 58"/>
                  <a:gd name="T47" fmla="*/ 1 h 58"/>
                  <a:gd name="T48" fmla="*/ 1 w 58"/>
                  <a:gd name="T49" fmla="*/ 1 h 58"/>
                  <a:gd name="T50" fmla="*/ 1 w 58"/>
                  <a:gd name="T51" fmla="*/ 1 h 58"/>
                  <a:gd name="T52" fmla="*/ 1 w 58"/>
                  <a:gd name="T53" fmla="*/ 1 h 58"/>
                  <a:gd name="T54" fmla="*/ 1 w 58"/>
                  <a:gd name="T55" fmla="*/ 1 h 58"/>
                  <a:gd name="T56" fmla="*/ 1 w 58"/>
                  <a:gd name="T57" fmla="*/ 1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8"/>
                  <a:gd name="T89" fmla="*/ 58 w 58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8">
                    <a:moveTo>
                      <a:pt x="58" y="28"/>
                    </a:moveTo>
                    <a:lnTo>
                      <a:pt x="58" y="23"/>
                    </a:lnTo>
                    <a:lnTo>
                      <a:pt x="56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0" y="2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8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0" y="34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3" y="58"/>
                    </a:lnTo>
                    <a:lnTo>
                      <a:pt x="28" y="58"/>
                    </a:lnTo>
                    <a:lnTo>
                      <a:pt x="34" y="58"/>
                    </a:lnTo>
                    <a:lnTo>
                      <a:pt x="40" y="56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6" y="40"/>
                    </a:lnTo>
                    <a:lnTo>
                      <a:pt x="58" y="34"/>
                    </a:lnTo>
                    <a:lnTo>
                      <a:pt x="58" y="28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5" name="Freeform 139"/>
              <p:cNvSpPr>
                <a:spLocks/>
              </p:cNvSpPr>
              <p:nvPr/>
            </p:nvSpPr>
            <p:spPr bwMode="auto">
              <a:xfrm>
                <a:off x="3291" y="3102"/>
                <a:ext cx="14" cy="14"/>
              </a:xfrm>
              <a:custGeom>
                <a:avLst/>
                <a:gdLst>
                  <a:gd name="T0" fmla="*/ 0 w 29"/>
                  <a:gd name="T1" fmla="*/ 1 h 28"/>
                  <a:gd name="T2" fmla="*/ 0 w 29"/>
                  <a:gd name="T3" fmla="*/ 1 h 28"/>
                  <a:gd name="T4" fmla="*/ 0 w 29"/>
                  <a:gd name="T5" fmla="*/ 1 h 28"/>
                  <a:gd name="T6" fmla="*/ 0 w 29"/>
                  <a:gd name="T7" fmla="*/ 1 h 28"/>
                  <a:gd name="T8" fmla="*/ 0 w 29"/>
                  <a:gd name="T9" fmla="*/ 1 h 28"/>
                  <a:gd name="T10" fmla="*/ 0 w 29"/>
                  <a:gd name="T11" fmla="*/ 1 h 28"/>
                  <a:gd name="T12" fmla="*/ 0 w 29"/>
                  <a:gd name="T13" fmla="*/ 1 h 28"/>
                  <a:gd name="T14" fmla="*/ 0 w 29"/>
                  <a:gd name="T15" fmla="*/ 1 h 28"/>
                  <a:gd name="T16" fmla="*/ 0 w 29"/>
                  <a:gd name="T17" fmla="*/ 1 h 28"/>
                  <a:gd name="T18" fmla="*/ 0 w 29"/>
                  <a:gd name="T19" fmla="*/ 1 h 28"/>
                  <a:gd name="T20" fmla="*/ 0 w 29"/>
                  <a:gd name="T21" fmla="*/ 1 h 28"/>
                  <a:gd name="T22" fmla="*/ 0 w 29"/>
                  <a:gd name="T23" fmla="*/ 1 h 28"/>
                  <a:gd name="T24" fmla="*/ 0 w 29"/>
                  <a:gd name="T25" fmla="*/ 1 h 28"/>
                  <a:gd name="T26" fmla="*/ 0 w 29"/>
                  <a:gd name="T27" fmla="*/ 1 h 28"/>
                  <a:gd name="T28" fmla="*/ 0 w 29"/>
                  <a:gd name="T29" fmla="*/ 1 h 28"/>
                  <a:gd name="T30" fmla="*/ 0 w 29"/>
                  <a:gd name="T31" fmla="*/ 0 h 28"/>
                  <a:gd name="T32" fmla="*/ 0 w 29"/>
                  <a:gd name="T33" fmla="*/ 0 h 28"/>
                  <a:gd name="T34" fmla="*/ 0 w 29"/>
                  <a:gd name="T35" fmla="*/ 0 h 28"/>
                  <a:gd name="T36" fmla="*/ 0 w 29"/>
                  <a:gd name="T37" fmla="*/ 1 h 28"/>
                  <a:gd name="T38" fmla="*/ 0 w 29"/>
                  <a:gd name="T39" fmla="*/ 1 h 28"/>
                  <a:gd name="T40" fmla="*/ 0 w 29"/>
                  <a:gd name="T41" fmla="*/ 1 h 28"/>
                  <a:gd name="T42" fmla="*/ 0 w 29"/>
                  <a:gd name="T43" fmla="*/ 1 h 28"/>
                  <a:gd name="T44" fmla="*/ 0 w 29"/>
                  <a:gd name="T45" fmla="*/ 1 h 28"/>
                  <a:gd name="T46" fmla="*/ 0 w 29"/>
                  <a:gd name="T47" fmla="*/ 1 h 28"/>
                  <a:gd name="T48" fmla="*/ 0 w 29"/>
                  <a:gd name="T49" fmla="*/ 1 h 28"/>
                  <a:gd name="T50" fmla="*/ 0 w 29"/>
                  <a:gd name="T51" fmla="*/ 1 h 28"/>
                  <a:gd name="T52" fmla="*/ 0 w 29"/>
                  <a:gd name="T53" fmla="*/ 1 h 28"/>
                  <a:gd name="T54" fmla="*/ 0 w 29"/>
                  <a:gd name="T55" fmla="*/ 1 h 28"/>
                  <a:gd name="T56" fmla="*/ 0 w 29"/>
                  <a:gd name="T57" fmla="*/ 1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4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4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8"/>
                    </a:lnTo>
                    <a:lnTo>
                      <a:pt x="3" y="5"/>
                    </a:lnTo>
                    <a:lnTo>
                      <a:pt x="4" y="3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3"/>
                    </a:lnTo>
                    <a:lnTo>
                      <a:pt x="27" y="5"/>
                    </a:lnTo>
                    <a:lnTo>
                      <a:pt x="28" y="8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8" y="19"/>
                    </a:lnTo>
                    <a:lnTo>
                      <a:pt x="26" y="24"/>
                    </a:lnTo>
                    <a:lnTo>
                      <a:pt x="20" y="27"/>
                    </a:lnTo>
                    <a:lnTo>
                      <a:pt x="14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6" name="Freeform 140"/>
              <p:cNvSpPr>
                <a:spLocks/>
              </p:cNvSpPr>
              <p:nvPr/>
            </p:nvSpPr>
            <p:spPr bwMode="auto">
              <a:xfrm>
                <a:off x="3280" y="3273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0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5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7" name="Freeform 141"/>
              <p:cNvSpPr>
                <a:spLocks/>
              </p:cNvSpPr>
              <p:nvPr/>
            </p:nvSpPr>
            <p:spPr bwMode="auto">
              <a:xfrm>
                <a:off x="3288" y="3280"/>
                <a:ext cx="15" cy="15"/>
              </a:xfrm>
              <a:custGeom>
                <a:avLst/>
                <a:gdLst>
                  <a:gd name="T0" fmla="*/ 1 w 30"/>
                  <a:gd name="T1" fmla="*/ 1 h 28"/>
                  <a:gd name="T2" fmla="*/ 1 w 30"/>
                  <a:gd name="T3" fmla="*/ 1 h 28"/>
                  <a:gd name="T4" fmla="*/ 1 w 30"/>
                  <a:gd name="T5" fmla="*/ 1 h 28"/>
                  <a:gd name="T6" fmla="*/ 1 w 30"/>
                  <a:gd name="T7" fmla="*/ 1 h 28"/>
                  <a:gd name="T8" fmla="*/ 1 w 30"/>
                  <a:gd name="T9" fmla="*/ 1 h 28"/>
                  <a:gd name="T10" fmla="*/ 1 w 30"/>
                  <a:gd name="T11" fmla="*/ 1 h 28"/>
                  <a:gd name="T12" fmla="*/ 1 w 30"/>
                  <a:gd name="T13" fmla="*/ 1 h 28"/>
                  <a:gd name="T14" fmla="*/ 0 w 30"/>
                  <a:gd name="T15" fmla="*/ 1 h 28"/>
                  <a:gd name="T16" fmla="*/ 0 w 30"/>
                  <a:gd name="T17" fmla="*/ 1 h 28"/>
                  <a:gd name="T18" fmla="*/ 0 w 30"/>
                  <a:gd name="T19" fmla="*/ 1 h 28"/>
                  <a:gd name="T20" fmla="*/ 1 w 30"/>
                  <a:gd name="T21" fmla="*/ 1 h 28"/>
                  <a:gd name="T22" fmla="*/ 1 w 30"/>
                  <a:gd name="T23" fmla="*/ 1 h 28"/>
                  <a:gd name="T24" fmla="*/ 1 w 30"/>
                  <a:gd name="T25" fmla="*/ 1 h 28"/>
                  <a:gd name="T26" fmla="*/ 1 w 30"/>
                  <a:gd name="T27" fmla="*/ 1 h 28"/>
                  <a:gd name="T28" fmla="*/ 1 w 30"/>
                  <a:gd name="T29" fmla="*/ 1 h 28"/>
                  <a:gd name="T30" fmla="*/ 1 w 30"/>
                  <a:gd name="T31" fmla="*/ 0 h 28"/>
                  <a:gd name="T32" fmla="*/ 1 w 30"/>
                  <a:gd name="T33" fmla="*/ 0 h 28"/>
                  <a:gd name="T34" fmla="*/ 1 w 30"/>
                  <a:gd name="T35" fmla="*/ 0 h 28"/>
                  <a:gd name="T36" fmla="*/ 1 w 30"/>
                  <a:gd name="T37" fmla="*/ 1 h 28"/>
                  <a:gd name="T38" fmla="*/ 1 w 30"/>
                  <a:gd name="T39" fmla="*/ 1 h 28"/>
                  <a:gd name="T40" fmla="*/ 1 w 30"/>
                  <a:gd name="T41" fmla="*/ 1 h 28"/>
                  <a:gd name="T42" fmla="*/ 1 w 30"/>
                  <a:gd name="T43" fmla="*/ 1 h 28"/>
                  <a:gd name="T44" fmla="*/ 1 w 30"/>
                  <a:gd name="T45" fmla="*/ 1 h 28"/>
                  <a:gd name="T46" fmla="*/ 1 w 30"/>
                  <a:gd name="T47" fmla="*/ 1 h 28"/>
                  <a:gd name="T48" fmla="*/ 1 w 30"/>
                  <a:gd name="T49" fmla="*/ 1 h 28"/>
                  <a:gd name="T50" fmla="*/ 1 w 30"/>
                  <a:gd name="T51" fmla="*/ 1 h 28"/>
                  <a:gd name="T52" fmla="*/ 1 w 30"/>
                  <a:gd name="T53" fmla="*/ 1 h 28"/>
                  <a:gd name="T54" fmla="*/ 1 w 30"/>
                  <a:gd name="T55" fmla="*/ 1 h 28"/>
                  <a:gd name="T56" fmla="*/ 1 w 30"/>
                  <a:gd name="T57" fmla="*/ 1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0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8" name="Freeform 142"/>
              <p:cNvSpPr>
                <a:spLocks/>
              </p:cNvSpPr>
              <p:nvPr/>
            </p:nvSpPr>
            <p:spPr bwMode="auto">
              <a:xfrm>
                <a:off x="3264" y="3390"/>
                <a:ext cx="30" cy="30"/>
              </a:xfrm>
              <a:custGeom>
                <a:avLst/>
                <a:gdLst>
                  <a:gd name="T0" fmla="*/ 1 w 59"/>
                  <a:gd name="T1" fmla="*/ 1 h 60"/>
                  <a:gd name="T2" fmla="*/ 1 w 59"/>
                  <a:gd name="T3" fmla="*/ 1 h 60"/>
                  <a:gd name="T4" fmla="*/ 1 w 59"/>
                  <a:gd name="T5" fmla="*/ 1 h 60"/>
                  <a:gd name="T6" fmla="*/ 1 w 59"/>
                  <a:gd name="T7" fmla="*/ 1 h 60"/>
                  <a:gd name="T8" fmla="*/ 1 w 59"/>
                  <a:gd name="T9" fmla="*/ 1 h 60"/>
                  <a:gd name="T10" fmla="*/ 1 w 59"/>
                  <a:gd name="T11" fmla="*/ 1 h 60"/>
                  <a:gd name="T12" fmla="*/ 1 w 59"/>
                  <a:gd name="T13" fmla="*/ 1 h 60"/>
                  <a:gd name="T14" fmla="*/ 1 w 59"/>
                  <a:gd name="T15" fmla="*/ 1 h 60"/>
                  <a:gd name="T16" fmla="*/ 1 w 59"/>
                  <a:gd name="T17" fmla="*/ 0 h 60"/>
                  <a:gd name="T18" fmla="*/ 1 w 59"/>
                  <a:gd name="T19" fmla="*/ 1 h 60"/>
                  <a:gd name="T20" fmla="*/ 1 w 59"/>
                  <a:gd name="T21" fmla="*/ 1 h 60"/>
                  <a:gd name="T22" fmla="*/ 1 w 59"/>
                  <a:gd name="T23" fmla="*/ 1 h 60"/>
                  <a:gd name="T24" fmla="*/ 0 w 59"/>
                  <a:gd name="T25" fmla="*/ 1 h 60"/>
                  <a:gd name="T26" fmla="*/ 1 w 59"/>
                  <a:gd name="T27" fmla="*/ 1 h 60"/>
                  <a:gd name="T28" fmla="*/ 1 w 59"/>
                  <a:gd name="T29" fmla="*/ 1 h 60"/>
                  <a:gd name="T30" fmla="*/ 1 w 59"/>
                  <a:gd name="T31" fmla="*/ 1 h 60"/>
                  <a:gd name="T32" fmla="*/ 1 w 59"/>
                  <a:gd name="T33" fmla="*/ 1 h 60"/>
                  <a:gd name="T34" fmla="*/ 1 w 59"/>
                  <a:gd name="T35" fmla="*/ 1 h 60"/>
                  <a:gd name="T36" fmla="*/ 1 w 59"/>
                  <a:gd name="T37" fmla="*/ 1 h 60"/>
                  <a:gd name="T38" fmla="*/ 1 w 59"/>
                  <a:gd name="T39" fmla="*/ 1 h 60"/>
                  <a:gd name="T40" fmla="*/ 1 w 59"/>
                  <a:gd name="T41" fmla="*/ 1 h 60"/>
                  <a:gd name="T42" fmla="*/ 1 w 59"/>
                  <a:gd name="T43" fmla="*/ 1 h 60"/>
                  <a:gd name="T44" fmla="*/ 1 w 59"/>
                  <a:gd name="T45" fmla="*/ 1 h 60"/>
                  <a:gd name="T46" fmla="*/ 1 w 59"/>
                  <a:gd name="T47" fmla="*/ 1 h 60"/>
                  <a:gd name="T48" fmla="*/ 1 w 59"/>
                  <a:gd name="T49" fmla="*/ 1 h 60"/>
                  <a:gd name="T50" fmla="*/ 1 w 59"/>
                  <a:gd name="T51" fmla="*/ 1 h 60"/>
                  <a:gd name="T52" fmla="*/ 1 w 59"/>
                  <a:gd name="T53" fmla="*/ 1 h 60"/>
                  <a:gd name="T54" fmla="*/ 1 w 59"/>
                  <a:gd name="T55" fmla="*/ 1 h 60"/>
                  <a:gd name="T56" fmla="*/ 1 w 59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0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29" y="0"/>
                    </a:lnTo>
                    <a:lnTo>
                      <a:pt x="18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8"/>
                    </a:lnTo>
                    <a:lnTo>
                      <a:pt x="9" y="52"/>
                    </a:lnTo>
                    <a:lnTo>
                      <a:pt x="13" y="56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29" y="60"/>
                    </a:lnTo>
                    <a:lnTo>
                      <a:pt x="35" y="60"/>
                    </a:lnTo>
                    <a:lnTo>
                      <a:pt x="41" y="58"/>
                    </a:lnTo>
                    <a:lnTo>
                      <a:pt x="46" y="56"/>
                    </a:lnTo>
                    <a:lnTo>
                      <a:pt x="50" y="52"/>
                    </a:lnTo>
                    <a:lnTo>
                      <a:pt x="54" y="48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9" name="Freeform 143"/>
              <p:cNvSpPr>
                <a:spLocks/>
              </p:cNvSpPr>
              <p:nvPr/>
            </p:nvSpPr>
            <p:spPr bwMode="auto">
              <a:xfrm>
                <a:off x="3272" y="3397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8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4" y="4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0" name="Freeform 144"/>
              <p:cNvSpPr>
                <a:spLocks/>
              </p:cNvSpPr>
              <p:nvPr/>
            </p:nvSpPr>
            <p:spPr bwMode="auto">
              <a:xfrm>
                <a:off x="3480" y="3319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1" name="Freeform 145"/>
              <p:cNvSpPr>
                <a:spLocks/>
              </p:cNvSpPr>
              <p:nvPr/>
            </p:nvSpPr>
            <p:spPr bwMode="auto">
              <a:xfrm>
                <a:off x="3487" y="3327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2" name="Freeform 146"/>
              <p:cNvSpPr>
                <a:spLocks/>
              </p:cNvSpPr>
              <p:nvPr/>
            </p:nvSpPr>
            <p:spPr bwMode="auto">
              <a:xfrm>
                <a:off x="3586" y="3398"/>
                <a:ext cx="30" cy="30"/>
              </a:xfrm>
              <a:custGeom>
                <a:avLst/>
                <a:gdLst>
                  <a:gd name="T0" fmla="*/ 1 w 60"/>
                  <a:gd name="T1" fmla="*/ 1 h 59"/>
                  <a:gd name="T2" fmla="*/ 1 w 60"/>
                  <a:gd name="T3" fmla="*/ 1 h 59"/>
                  <a:gd name="T4" fmla="*/ 1 w 60"/>
                  <a:gd name="T5" fmla="*/ 1 h 59"/>
                  <a:gd name="T6" fmla="*/ 1 w 60"/>
                  <a:gd name="T7" fmla="*/ 1 h 59"/>
                  <a:gd name="T8" fmla="*/ 1 w 60"/>
                  <a:gd name="T9" fmla="*/ 1 h 59"/>
                  <a:gd name="T10" fmla="*/ 1 w 60"/>
                  <a:gd name="T11" fmla="*/ 1 h 59"/>
                  <a:gd name="T12" fmla="*/ 1 w 60"/>
                  <a:gd name="T13" fmla="*/ 1 h 59"/>
                  <a:gd name="T14" fmla="*/ 1 w 60"/>
                  <a:gd name="T15" fmla="*/ 1 h 59"/>
                  <a:gd name="T16" fmla="*/ 1 w 60"/>
                  <a:gd name="T17" fmla="*/ 0 h 59"/>
                  <a:gd name="T18" fmla="*/ 1 w 60"/>
                  <a:gd name="T19" fmla="*/ 1 h 59"/>
                  <a:gd name="T20" fmla="*/ 1 w 60"/>
                  <a:gd name="T21" fmla="*/ 1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1 h 59"/>
                  <a:gd name="T28" fmla="*/ 1 w 60"/>
                  <a:gd name="T29" fmla="*/ 1 h 59"/>
                  <a:gd name="T30" fmla="*/ 1 w 60"/>
                  <a:gd name="T31" fmla="*/ 1 h 59"/>
                  <a:gd name="T32" fmla="*/ 1 w 60"/>
                  <a:gd name="T33" fmla="*/ 1 h 59"/>
                  <a:gd name="T34" fmla="*/ 1 w 60"/>
                  <a:gd name="T35" fmla="*/ 1 h 59"/>
                  <a:gd name="T36" fmla="*/ 1 w 60"/>
                  <a:gd name="T37" fmla="*/ 1 h 59"/>
                  <a:gd name="T38" fmla="*/ 1 w 60"/>
                  <a:gd name="T39" fmla="*/ 1 h 59"/>
                  <a:gd name="T40" fmla="*/ 1 w 60"/>
                  <a:gd name="T41" fmla="*/ 1 h 59"/>
                  <a:gd name="T42" fmla="*/ 1 w 60"/>
                  <a:gd name="T43" fmla="*/ 1 h 59"/>
                  <a:gd name="T44" fmla="*/ 1 w 60"/>
                  <a:gd name="T45" fmla="*/ 1 h 59"/>
                  <a:gd name="T46" fmla="*/ 1 w 60"/>
                  <a:gd name="T47" fmla="*/ 1 h 59"/>
                  <a:gd name="T48" fmla="*/ 1 w 60"/>
                  <a:gd name="T49" fmla="*/ 1 h 59"/>
                  <a:gd name="T50" fmla="*/ 1 w 60"/>
                  <a:gd name="T51" fmla="*/ 1 h 59"/>
                  <a:gd name="T52" fmla="*/ 1 w 60"/>
                  <a:gd name="T53" fmla="*/ 1 h 59"/>
                  <a:gd name="T54" fmla="*/ 1 w 60"/>
                  <a:gd name="T55" fmla="*/ 1 h 59"/>
                  <a:gd name="T56" fmla="*/ 1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6" y="13"/>
                    </a:lnTo>
                    <a:lnTo>
                      <a:pt x="52" y="9"/>
                    </a:lnTo>
                    <a:lnTo>
                      <a:pt x="48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1"/>
                    </a:lnTo>
                    <a:lnTo>
                      <a:pt x="6" y="47"/>
                    </a:lnTo>
                    <a:lnTo>
                      <a:pt x="10" y="51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8" y="55"/>
                    </a:lnTo>
                    <a:lnTo>
                      <a:pt x="52" y="51"/>
                    </a:lnTo>
                    <a:lnTo>
                      <a:pt x="56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3" name="Freeform 147"/>
              <p:cNvSpPr>
                <a:spLocks/>
              </p:cNvSpPr>
              <p:nvPr/>
            </p:nvSpPr>
            <p:spPr bwMode="auto">
              <a:xfrm>
                <a:off x="3594" y="3405"/>
                <a:ext cx="15" cy="15"/>
              </a:xfrm>
              <a:custGeom>
                <a:avLst/>
                <a:gdLst>
                  <a:gd name="T0" fmla="*/ 1 w 30"/>
                  <a:gd name="T1" fmla="*/ 1 h 29"/>
                  <a:gd name="T2" fmla="*/ 1 w 30"/>
                  <a:gd name="T3" fmla="*/ 1 h 29"/>
                  <a:gd name="T4" fmla="*/ 1 w 30"/>
                  <a:gd name="T5" fmla="*/ 1 h 29"/>
                  <a:gd name="T6" fmla="*/ 1 w 30"/>
                  <a:gd name="T7" fmla="*/ 1 h 29"/>
                  <a:gd name="T8" fmla="*/ 1 w 30"/>
                  <a:gd name="T9" fmla="*/ 1 h 29"/>
                  <a:gd name="T10" fmla="*/ 1 w 30"/>
                  <a:gd name="T11" fmla="*/ 1 h 29"/>
                  <a:gd name="T12" fmla="*/ 1 w 30"/>
                  <a:gd name="T13" fmla="*/ 1 h 29"/>
                  <a:gd name="T14" fmla="*/ 0 w 30"/>
                  <a:gd name="T15" fmla="*/ 1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1 w 30"/>
                  <a:gd name="T35" fmla="*/ 0 h 29"/>
                  <a:gd name="T36" fmla="*/ 1 w 30"/>
                  <a:gd name="T37" fmla="*/ 1 h 29"/>
                  <a:gd name="T38" fmla="*/ 1 w 30"/>
                  <a:gd name="T39" fmla="*/ 1 h 29"/>
                  <a:gd name="T40" fmla="*/ 1 w 30"/>
                  <a:gd name="T41" fmla="*/ 1 h 29"/>
                  <a:gd name="T42" fmla="*/ 1 w 30"/>
                  <a:gd name="T43" fmla="*/ 1 h 29"/>
                  <a:gd name="T44" fmla="*/ 1 w 30"/>
                  <a:gd name="T45" fmla="*/ 1 h 29"/>
                  <a:gd name="T46" fmla="*/ 1 w 30"/>
                  <a:gd name="T47" fmla="*/ 1 h 29"/>
                  <a:gd name="T48" fmla="*/ 1 w 30"/>
                  <a:gd name="T49" fmla="*/ 1 h 29"/>
                  <a:gd name="T50" fmla="*/ 1 w 30"/>
                  <a:gd name="T51" fmla="*/ 1 h 29"/>
                  <a:gd name="T52" fmla="*/ 1 w 30"/>
                  <a:gd name="T53" fmla="*/ 1 h 29"/>
                  <a:gd name="T54" fmla="*/ 1 w 30"/>
                  <a:gd name="T55" fmla="*/ 1 h 29"/>
                  <a:gd name="T56" fmla="*/ 1 w 30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11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6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4"/>
                    </a:lnTo>
                    <a:lnTo>
                      <a:pt x="28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4" name="Freeform 148"/>
              <p:cNvSpPr>
                <a:spLocks/>
              </p:cNvSpPr>
              <p:nvPr/>
            </p:nvSpPr>
            <p:spPr bwMode="auto">
              <a:xfrm>
                <a:off x="3541" y="3129"/>
                <a:ext cx="30" cy="30"/>
              </a:xfrm>
              <a:custGeom>
                <a:avLst/>
                <a:gdLst>
                  <a:gd name="T0" fmla="*/ 1 w 59"/>
                  <a:gd name="T1" fmla="*/ 1 h 60"/>
                  <a:gd name="T2" fmla="*/ 1 w 59"/>
                  <a:gd name="T3" fmla="*/ 1 h 60"/>
                  <a:gd name="T4" fmla="*/ 1 w 59"/>
                  <a:gd name="T5" fmla="*/ 1 h 60"/>
                  <a:gd name="T6" fmla="*/ 1 w 59"/>
                  <a:gd name="T7" fmla="*/ 1 h 60"/>
                  <a:gd name="T8" fmla="*/ 1 w 59"/>
                  <a:gd name="T9" fmla="*/ 1 h 60"/>
                  <a:gd name="T10" fmla="*/ 1 w 59"/>
                  <a:gd name="T11" fmla="*/ 1 h 60"/>
                  <a:gd name="T12" fmla="*/ 1 w 59"/>
                  <a:gd name="T13" fmla="*/ 1 h 60"/>
                  <a:gd name="T14" fmla="*/ 1 w 59"/>
                  <a:gd name="T15" fmla="*/ 0 h 60"/>
                  <a:gd name="T16" fmla="*/ 1 w 59"/>
                  <a:gd name="T17" fmla="*/ 0 h 60"/>
                  <a:gd name="T18" fmla="*/ 1 w 59"/>
                  <a:gd name="T19" fmla="*/ 1 h 60"/>
                  <a:gd name="T20" fmla="*/ 1 w 59"/>
                  <a:gd name="T21" fmla="*/ 1 h 60"/>
                  <a:gd name="T22" fmla="*/ 1 w 59"/>
                  <a:gd name="T23" fmla="*/ 1 h 60"/>
                  <a:gd name="T24" fmla="*/ 0 w 59"/>
                  <a:gd name="T25" fmla="*/ 1 h 60"/>
                  <a:gd name="T26" fmla="*/ 0 w 59"/>
                  <a:gd name="T27" fmla="*/ 1 h 60"/>
                  <a:gd name="T28" fmla="*/ 1 w 59"/>
                  <a:gd name="T29" fmla="*/ 1 h 60"/>
                  <a:gd name="T30" fmla="*/ 1 w 59"/>
                  <a:gd name="T31" fmla="*/ 1 h 60"/>
                  <a:gd name="T32" fmla="*/ 1 w 59"/>
                  <a:gd name="T33" fmla="*/ 1 h 60"/>
                  <a:gd name="T34" fmla="*/ 1 w 59"/>
                  <a:gd name="T35" fmla="*/ 1 h 60"/>
                  <a:gd name="T36" fmla="*/ 1 w 59"/>
                  <a:gd name="T37" fmla="*/ 1 h 60"/>
                  <a:gd name="T38" fmla="*/ 1 w 59"/>
                  <a:gd name="T39" fmla="*/ 1 h 60"/>
                  <a:gd name="T40" fmla="*/ 1 w 59"/>
                  <a:gd name="T41" fmla="*/ 1 h 60"/>
                  <a:gd name="T42" fmla="*/ 1 w 59"/>
                  <a:gd name="T43" fmla="*/ 1 h 60"/>
                  <a:gd name="T44" fmla="*/ 1 w 59"/>
                  <a:gd name="T45" fmla="*/ 1 h 60"/>
                  <a:gd name="T46" fmla="*/ 1 w 59"/>
                  <a:gd name="T47" fmla="*/ 1 h 60"/>
                  <a:gd name="T48" fmla="*/ 1 w 59"/>
                  <a:gd name="T49" fmla="*/ 1 h 60"/>
                  <a:gd name="T50" fmla="*/ 1 w 59"/>
                  <a:gd name="T51" fmla="*/ 1 h 60"/>
                  <a:gd name="T52" fmla="*/ 1 w 59"/>
                  <a:gd name="T53" fmla="*/ 1 h 60"/>
                  <a:gd name="T54" fmla="*/ 1 w 59"/>
                  <a:gd name="T55" fmla="*/ 1 h 60"/>
                  <a:gd name="T56" fmla="*/ 1 w 59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5" y="12"/>
                    </a:lnTo>
                    <a:lnTo>
                      <a:pt x="51" y="8"/>
                    </a:lnTo>
                    <a:lnTo>
                      <a:pt x="47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9" y="50"/>
                    </a:lnTo>
                    <a:lnTo>
                      <a:pt x="13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" name="Freeform 149"/>
              <p:cNvSpPr>
                <a:spLocks/>
              </p:cNvSpPr>
              <p:nvPr/>
            </p:nvSpPr>
            <p:spPr bwMode="auto">
              <a:xfrm>
                <a:off x="3549" y="3136"/>
                <a:ext cx="14" cy="15"/>
              </a:xfrm>
              <a:custGeom>
                <a:avLst/>
                <a:gdLst>
                  <a:gd name="T0" fmla="*/ 0 w 29"/>
                  <a:gd name="T1" fmla="*/ 1 h 28"/>
                  <a:gd name="T2" fmla="*/ 0 w 29"/>
                  <a:gd name="T3" fmla="*/ 1 h 28"/>
                  <a:gd name="T4" fmla="*/ 0 w 29"/>
                  <a:gd name="T5" fmla="*/ 1 h 28"/>
                  <a:gd name="T6" fmla="*/ 0 w 29"/>
                  <a:gd name="T7" fmla="*/ 1 h 28"/>
                  <a:gd name="T8" fmla="*/ 0 w 29"/>
                  <a:gd name="T9" fmla="*/ 1 h 28"/>
                  <a:gd name="T10" fmla="*/ 0 w 29"/>
                  <a:gd name="T11" fmla="*/ 1 h 28"/>
                  <a:gd name="T12" fmla="*/ 0 w 29"/>
                  <a:gd name="T13" fmla="*/ 1 h 28"/>
                  <a:gd name="T14" fmla="*/ 0 w 29"/>
                  <a:gd name="T15" fmla="*/ 1 h 28"/>
                  <a:gd name="T16" fmla="*/ 0 w 29"/>
                  <a:gd name="T17" fmla="*/ 1 h 28"/>
                  <a:gd name="T18" fmla="*/ 0 w 29"/>
                  <a:gd name="T19" fmla="*/ 1 h 28"/>
                  <a:gd name="T20" fmla="*/ 0 w 29"/>
                  <a:gd name="T21" fmla="*/ 1 h 28"/>
                  <a:gd name="T22" fmla="*/ 0 w 29"/>
                  <a:gd name="T23" fmla="*/ 1 h 28"/>
                  <a:gd name="T24" fmla="*/ 0 w 29"/>
                  <a:gd name="T25" fmla="*/ 1 h 28"/>
                  <a:gd name="T26" fmla="*/ 0 w 29"/>
                  <a:gd name="T27" fmla="*/ 1 h 28"/>
                  <a:gd name="T28" fmla="*/ 0 w 29"/>
                  <a:gd name="T29" fmla="*/ 1 h 28"/>
                  <a:gd name="T30" fmla="*/ 0 w 29"/>
                  <a:gd name="T31" fmla="*/ 0 h 28"/>
                  <a:gd name="T32" fmla="*/ 0 w 29"/>
                  <a:gd name="T33" fmla="*/ 0 h 28"/>
                  <a:gd name="T34" fmla="*/ 0 w 29"/>
                  <a:gd name="T35" fmla="*/ 0 h 28"/>
                  <a:gd name="T36" fmla="*/ 0 w 29"/>
                  <a:gd name="T37" fmla="*/ 1 h 28"/>
                  <a:gd name="T38" fmla="*/ 0 w 29"/>
                  <a:gd name="T39" fmla="*/ 1 h 28"/>
                  <a:gd name="T40" fmla="*/ 0 w 29"/>
                  <a:gd name="T41" fmla="*/ 1 h 28"/>
                  <a:gd name="T42" fmla="*/ 0 w 29"/>
                  <a:gd name="T43" fmla="*/ 1 h 28"/>
                  <a:gd name="T44" fmla="*/ 0 w 29"/>
                  <a:gd name="T45" fmla="*/ 1 h 28"/>
                  <a:gd name="T46" fmla="*/ 0 w 29"/>
                  <a:gd name="T47" fmla="*/ 1 h 28"/>
                  <a:gd name="T48" fmla="*/ 0 w 29"/>
                  <a:gd name="T49" fmla="*/ 1 h 28"/>
                  <a:gd name="T50" fmla="*/ 0 w 29"/>
                  <a:gd name="T51" fmla="*/ 1 h 28"/>
                  <a:gd name="T52" fmla="*/ 0 w 29"/>
                  <a:gd name="T53" fmla="*/ 1 h 28"/>
                  <a:gd name="T54" fmla="*/ 0 w 29"/>
                  <a:gd name="T55" fmla="*/ 1 h 28"/>
                  <a:gd name="T56" fmla="*/ 0 w 29"/>
                  <a:gd name="T57" fmla="*/ 1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5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1"/>
                    </a:lnTo>
                    <a:lnTo>
                      <a:pt x="29" y="15"/>
                    </a:lnTo>
                    <a:lnTo>
                      <a:pt x="28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6" name="Freeform 150"/>
              <p:cNvSpPr>
                <a:spLocks/>
              </p:cNvSpPr>
              <p:nvPr/>
            </p:nvSpPr>
            <p:spPr bwMode="auto">
              <a:xfrm>
                <a:off x="3696" y="3110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3"/>
                    </a:lnTo>
                    <a:lnTo>
                      <a:pt x="51" y="9"/>
                    </a:lnTo>
                    <a:lnTo>
                      <a:pt x="46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7" name="Freeform 151"/>
              <p:cNvSpPr>
                <a:spLocks/>
              </p:cNvSpPr>
              <p:nvPr/>
            </p:nvSpPr>
            <p:spPr bwMode="auto">
              <a:xfrm>
                <a:off x="3703" y="3117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8" name="Freeform 152"/>
              <p:cNvSpPr>
                <a:spLocks/>
              </p:cNvSpPr>
              <p:nvPr/>
            </p:nvSpPr>
            <p:spPr bwMode="auto">
              <a:xfrm>
                <a:off x="3669" y="3257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2" y="3"/>
                    </a:lnTo>
                    <a:lnTo>
                      <a:pt x="36" y="2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5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9" name="Freeform 153"/>
              <p:cNvSpPr>
                <a:spLocks/>
              </p:cNvSpPr>
              <p:nvPr/>
            </p:nvSpPr>
            <p:spPr bwMode="auto">
              <a:xfrm>
                <a:off x="3677" y="3264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0" name="Freeform 154"/>
              <p:cNvSpPr>
                <a:spLocks/>
              </p:cNvSpPr>
              <p:nvPr/>
            </p:nvSpPr>
            <p:spPr bwMode="auto">
              <a:xfrm>
                <a:off x="3693" y="3382"/>
                <a:ext cx="30" cy="30"/>
              </a:xfrm>
              <a:custGeom>
                <a:avLst/>
                <a:gdLst>
                  <a:gd name="T0" fmla="*/ 1 w 58"/>
                  <a:gd name="T1" fmla="*/ 1 h 59"/>
                  <a:gd name="T2" fmla="*/ 1 w 58"/>
                  <a:gd name="T3" fmla="*/ 1 h 59"/>
                  <a:gd name="T4" fmla="*/ 1 w 58"/>
                  <a:gd name="T5" fmla="*/ 1 h 59"/>
                  <a:gd name="T6" fmla="*/ 1 w 58"/>
                  <a:gd name="T7" fmla="*/ 1 h 59"/>
                  <a:gd name="T8" fmla="*/ 1 w 58"/>
                  <a:gd name="T9" fmla="*/ 1 h 59"/>
                  <a:gd name="T10" fmla="*/ 1 w 58"/>
                  <a:gd name="T11" fmla="*/ 1 h 59"/>
                  <a:gd name="T12" fmla="*/ 1 w 58"/>
                  <a:gd name="T13" fmla="*/ 1 h 59"/>
                  <a:gd name="T14" fmla="*/ 1 w 58"/>
                  <a:gd name="T15" fmla="*/ 0 h 59"/>
                  <a:gd name="T16" fmla="*/ 1 w 58"/>
                  <a:gd name="T17" fmla="*/ 0 h 59"/>
                  <a:gd name="T18" fmla="*/ 1 w 58"/>
                  <a:gd name="T19" fmla="*/ 1 h 59"/>
                  <a:gd name="T20" fmla="*/ 1 w 58"/>
                  <a:gd name="T21" fmla="*/ 1 h 59"/>
                  <a:gd name="T22" fmla="*/ 1 w 58"/>
                  <a:gd name="T23" fmla="*/ 1 h 59"/>
                  <a:gd name="T24" fmla="*/ 0 w 58"/>
                  <a:gd name="T25" fmla="*/ 1 h 59"/>
                  <a:gd name="T26" fmla="*/ 0 w 58"/>
                  <a:gd name="T27" fmla="*/ 1 h 59"/>
                  <a:gd name="T28" fmla="*/ 1 w 58"/>
                  <a:gd name="T29" fmla="*/ 1 h 59"/>
                  <a:gd name="T30" fmla="*/ 1 w 58"/>
                  <a:gd name="T31" fmla="*/ 1 h 59"/>
                  <a:gd name="T32" fmla="*/ 1 w 58"/>
                  <a:gd name="T33" fmla="*/ 1 h 59"/>
                  <a:gd name="T34" fmla="*/ 1 w 58"/>
                  <a:gd name="T35" fmla="*/ 1 h 59"/>
                  <a:gd name="T36" fmla="*/ 1 w 58"/>
                  <a:gd name="T37" fmla="*/ 1 h 59"/>
                  <a:gd name="T38" fmla="*/ 1 w 58"/>
                  <a:gd name="T39" fmla="*/ 1 h 59"/>
                  <a:gd name="T40" fmla="*/ 1 w 58"/>
                  <a:gd name="T41" fmla="*/ 1 h 59"/>
                  <a:gd name="T42" fmla="*/ 1 w 58"/>
                  <a:gd name="T43" fmla="*/ 1 h 59"/>
                  <a:gd name="T44" fmla="*/ 1 w 58"/>
                  <a:gd name="T45" fmla="*/ 1 h 59"/>
                  <a:gd name="T46" fmla="*/ 1 w 58"/>
                  <a:gd name="T47" fmla="*/ 1 h 59"/>
                  <a:gd name="T48" fmla="*/ 1 w 58"/>
                  <a:gd name="T49" fmla="*/ 1 h 59"/>
                  <a:gd name="T50" fmla="*/ 1 w 58"/>
                  <a:gd name="T51" fmla="*/ 1 h 59"/>
                  <a:gd name="T52" fmla="*/ 1 w 58"/>
                  <a:gd name="T53" fmla="*/ 1 h 59"/>
                  <a:gd name="T54" fmla="*/ 1 w 58"/>
                  <a:gd name="T55" fmla="*/ 1 h 59"/>
                  <a:gd name="T56" fmla="*/ 1 w 58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3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1" name="Freeform 155"/>
              <p:cNvSpPr>
                <a:spLocks/>
              </p:cNvSpPr>
              <p:nvPr/>
            </p:nvSpPr>
            <p:spPr bwMode="auto">
              <a:xfrm>
                <a:off x="3701" y="3390"/>
                <a:ext cx="14" cy="14"/>
              </a:xfrm>
              <a:custGeom>
                <a:avLst/>
                <a:gdLst>
                  <a:gd name="T0" fmla="*/ 1 w 28"/>
                  <a:gd name="T1" fmla="*/ 0 h 29"/>
                  <a:gd name="T2" fmla="*/ 1 w 28"/>
                  <a:gd name="T3" fmla="*/ 0 h 29"/>
                  <a:gd name="T4" fmla="*/ 1 w 28"/>
                  <a:gd name="T5" fmla="*/ 0 h 29"/>
                  <a:gd name="T6" fmla="*/ 1 w 28"/>
                  <a:gd name="T7" fmla="*/ 0 h 29"/>
                  <a:gd name="T8" fmla="*/ 1 w 28"/>
                  <a:gd name="T9" fmla="*/ 0 h 29"/>
                  <a:gd name="T10" fmla="*/ 1 w 28"/>
                  <a:gd name="T11" fmla="*/ 0 h 29"/>
                  <a:gd name="T12" fmla="*/ 1 w 28"/>
                  <a:gd name="T13" fmla="*/ 0 h 29"/>
                  <a:gd name="T14" fmla="*/ 0 w 28"/>
                  <a:gd name="T15" fmla="*/ 0 h 29"/>
                  <a:gd name="T16" fmla="*/ 0 w 28"/>
                  <a:gd name="T17" fmla="*/ 0 h 29"/>
                  <a:gd name="T18" fmla="*/ 0 w 28"/>
                  <a:gd name="T19" fmla="*/ 0 h 29"/>
                  <a:gd name="T20" fmla="*/ 1 w 28"/>
                  <a:gd name="T21" fmla="*/ 0 h 29"/>
                  <a:gd name="T22" fmla="*/ 1 w 28"/>
                  <a:gd name="T23" fmla="*/ 0 h 29"/>
                  <a:gd name="T24" fmla="*/ 1 w 28"/>
                  <a:gd name="T25" fmla="*/ 0 h 29"/>
                  <a:gd name="T26" fmla="*/ 1 w 28"/>
                  <a:gd name="T27" fmla="*/ 0 h 29"/>
                  <a:gd name="T28" fmla="*/ 1 w 28"/>
                  <a:gd name="T29" fmla="*/ 0 h 29"/>
                  <a:gd name="T30" fmla="*/ 1 w 28"/>
                  <a:gd name="T31" fmla="*/ 0 h 29"/>
                  <a:gd name="T32" fmla="*/ 1 w 28"/>
                  <a:gd name="T33" fmla="*/ 0 h 29"/>
                  <a:gd name="T34" fmla="*/ 1 w 28"/>
                  <a:gd name="T35" fmla="*/ 0 h 29"/>
                  <a:gd name="T36" fmla="*/ 1 w 28"/>
                  <a:gd name="T37" fmla="*/ 0 h 29"/>
                  <a:gd name="T38" fmla="*/ 1 w 28"/>
                  <a:gd name="T39" fmla="*/ 0 h 29"/>
                  <a:gd name="T40" fmla="*/ 1 w 28"/>
                  <a:gd name="T41" fmla="*/ 0 h 29"/>
                  <a:gd name="T42" fmla="*/ 1 w 28"/>
                  <a:gd name="T43" fmla="*/ 0 h 29"/>
                  <a:gd name="T44" fmla="*/ 1 w 28"/>
                  <a:gd name="T45" fmla="*/ 0 h 29"/>
                  <a:gd name="T46" fmla="*/ 1 w 28"/>
                  <a:gd name="T47" fmla="*/ 0 h 29"/>
                  <a:gd name="T48" fmla="*/ 1 w 28"/>
                  <a:gd name="T49" fmla="*/ 0 h 29"/>
                  <a:gd name="T50" fmla="*/ 1 w 28"/>
                  <a:gd name="T51" fmla="*/ 0 h 29"/>
                  <a:gd name="T52" fmla="*/ 1 w 28"/>
                  <a:gd name="T53" fmla="*/ 0 h 29"/>
                  <a:gd name="T54" fmla="*/ 1 w 28"/>
                  <a:gd name="T55" fmla="*/ 0 h 29"/>
                  <a:gd name="T56" fmla="*/ 1 w 28"/>
                  <a:gd name="T57" fmla="*/ 0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29"/>
                  <a:gd name="T89" fmla="*/ 28 w 28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29">
                    <a:moveTo>
                      <a:pt x="13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5" y="27"/>
                    </a:lnTo>
                    <a:lnTo>
                      <a:pt x="3" y="25"/>
                    </a:lnTo>
                    <a:lnTo>
                      <a:pt x="2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3" y="4"/>
                    </a:lnTo>
                    <a:lnTo>
                      <a:pt x="5" y="3"/>
                    </a:lnTo>
                    <a:lnTo>
                      <a:pt x="9" y="2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7" y="8"/>
                    </a:lnTo>
                    <a:lnTo>
                      <a:pt x="28" y="12"/>
                    </a:lnTo>
                    <a:lnTo>
                      <a:pt x="28" y="14"/>
                    </a:lnTo>
                    <a:lnTo>
                      <a:pt x="27" y="20"/>
                    </a:lnTo>
                    <a:lnTo>
                      <a:pt x="25" y="25"/>
                    </a:lnTo>
                    <a:lnTo>
                      <a:pt x="19" y="28"/>
                    </a:lnTo>
                    <a:lnTo>
                      <a:pt x="13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2" name="Freeform 156"/>
              <p:cNvSpPr>
                <a:spLocks/>
              </p:cNvSpPr>
              <p:nvPr/>
            </p:nvSpPr>
            <p:spPr bwMode="auto">
              <a:xfrm>
                <a:off x="3842" y="3409"/>
                <a:ext cx="30" cy="30"/>
              </a:xfrm>
              <a:custGeom>
                <a:avLst/>
                <a:gdLst>
                  <a:gd name="T0" fmla="*/ 1 w 60"/>
                  <a:gd name="T1" fmla="*/ 1 h 58"/>
                  <a:gd name="T2" fmla="*/ 1 w 60"/>
                  <a:gd name="T3" fmla="*/ 1 h 58"/>
                  <a:gd name="T4" fmla="*/ 1 w 60"/>
                  <a:gd name="T5" fmla="*/ 1 h 58"/>
                  <a:gd name="T6" fmla="*/ 1 w 60"/>
                  <a:gd name="T7" fmla="*/ 1 h 58"/>
                  <a:gd name="T8" fmla="*/ 1 w 60"/>
                  <a:gd name="T9" fmla="*/ 1 h 58"/>
                  <a:gd name="T10" fmla="*/ 1 w 60"/>
                  <a:gd name="T11" fmla="*/ 1 h 58"/>
                  <a:gd name="T12" fmla="*/ 1 w 60"/>
                  <a:gd name="T13" fmla="*/ 1 h 58"/>
                  <a:gd name="T14" fmla="*/ 1 w 60"/>
                  <a:gd name="T15" fmla="*/ 0 h 58"/>
                  <a:gd name="T16" fmla="*/ 1 w 60"/>
                  <a:gd name="T17" fmla="*/ 0 h 58"/>
                  <a:gd name="T18" fmla="*/ 1 w 60"/>
                  <a:gd name="T19" fmla="*/ 1 h 58"/>
                  <a:gd name="T20" fmla="*/ 1 w 60"/>
                  <a:gd name="T21" fmla="*/ 1 h 58"/>
                  <a:gd name="T22" fmla="*/ 1 w 60"/>
                  <a:gd name="T23" fmla="*/ 1 h 58"/>
                  <a:gd name="T24" fmla="*/ 0 w 60"/>
                  <a:gd name="T25" fmla="*/ 1 h 58"/>
                  <a:gd name="T26" fmla="*/ 1 w 60"/>
                  <a:gd name="T27" fmla="*/ 1 h 58"/>
                  <a:gd name="T28" fmla="*/ 1 w 60"/>
                  <a:gd name="T29" fmla="*/ 1 h 58"/>
                  <a:gd name="T30" fmla="*/ 1 w 60"/>
                  <a:gd name="T31" fmla="*/ 1 h 58"/>
                  <a:gd name="T32" fmla="*/ 1 w 60"/>
                  <a:gd name="T33" fmla="*/ 1 h 58"/>
                  <a:gd name="T34" fmla="*/ 1 w 60"/>
                  <a:gd name="T35" fmla="*/ 1 h 58"/>
                  <a:gd name="T36" fmla="*/ 1 w 60"/>
                  <a:gd name="T37" fmla="*/ 1 h 58"/>
                  <a:gd name="T38" fmla="*/ 1 w 60"/>
                  <a:gd name="T39" fmla="*/ 1 h 58"/>
                  <a:gd name="T40" fmla="*/ 1 w 60"/>
                  <a:gd name="T41" fmla="*/ 1 h 58"/>
                  <a:gd name="T42" fmla="*/ 1 w 60"/>
                  <a:gd name="T43" fmla="*/ 1 h 58"/>
                  <a:gd name="T44" fmla="*/ 1 w 60"/>
                  <a:gd name="T45" fmla="*/ 1 h 58"/>
                  <a:gd name="T46" fmla="*/ 1 w 60"/>
                  <a:gd name="T47" fmla="*/ 1 h 58"/>
                  <a:gd name="T48" fmla="*/ 1 w 60"/>
                  <a:gd name="T49" fmla="*/ 1 h 58"/>
                  <a:gd name="T50" fmla="*/ 1 w 60"/>
                  <a:gd name="T51" fmla="*/ 1 h 58"/>
                  <a:gd name="T52" fmla="*/ 1 w 60"/>
                  <a:gd name="T53" fmla="*/ 1 h 58"/>
                  <a:gd name="T54" fmla="*/ 1 w 60"/>
                  <a:gd name="T55" fmla="*/ 1 h 58"/>
                  <a:gd name="T56" fmla="*/ 1 w 60"/>
                  <a:gd name="T57" fmla="*/ 1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8"/>
                  <a:gd name="T89" fmla="*/ 60 w 60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8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4" y="58"/>
                    </a:lnTo>
                    <a:lnTo>
                      <a:pt x="30" y="58"/>
                    </a:lnTo>
                    <a:lnTo>
                      <a:pt x="36" y="58"/>
                    </a:lnTo>
                    <a:lnTo>
                      <a:pt x="41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3" name="Freeform 157"/>
              <p:cNvSpPr>
                <a:spLocks/>
              </p:cNvSpPr>
              <p:nvPr/>
            </p:nvSpPr>
            <p:spPr bwMode="auto">
              <a:xfrm>
                <a:off x="3850" y="3417"/>
                <a:ext cx="15" cy="14"/>
              </a:xfrm>
              <a:custGeom>
                <a:avLst/>
                <a:gdLst>
                  <a:gd name="T0" fmla="*/ 1 w 30"/>
                  <a:gd name="T1" fmla="*/ 1 h 28"/>
                  <a:gd name="T2" fmla="*/ 1 w 30"/>
                  <a:gd name="T3" fmla="*/ 1 h 28"/>
                  <a:gd name="T4" fmla="*/ 1 w 30"/>
                  <a:gd name="T5" fmla="*/ 1 h 28"/>
                  <a:gd name="T6" fmla="*/ 1 w 30"/>
                  <a:gd name="T7" fmla="*/ 1 h 28"/>
                  <a:gd name="T8" fmla="*/ 1 w 30"/>
                  <a:gd name="T9" fmla="*/ 1 h 28"/>
                  <a:gd name="T10" fmla="*/ 1 w 30"/>
                  <a:gd name="T11" fmla="*/ 1 h 28"/>
                  <a:gd name="T12" fmla="*/ 1 w 30"/>
                  <a:gd name="T13" fmla="*/ 1 h 28"/>
                  <a:gd name="T14" fmla="*/ 0 w 30"/>
                  <a:gd name="T15" fmla="*/ 1 h 28"/>
                  <a:gd name="T16" fmla="*/ 0 w 30"/>
                  <a:gd name="T17" fmla="*/ 1 h 28"/>
                  <a:gd name="T18" fmla="*/ 0 w 30"/>
                  <a:gd name="T19" fmla="*/ 1 h 28"/>
                  <a:gd name="T20" fmla="*/ 1 w 30"/>
                  <a:gd name="T21" fmla="*/ 1 h 28"/>
                  <a:gd name="T22" fmla="*/ 1 w 30"/>
                  <a:gd name="T23" fmla="*/ 1 h 28"/>
                  <a:gd name="T24" fmla="*/ 1 w 30"/>
                  <a:gd name="T25" fmla="*/ 1 h 28"/>
                  <a:gd name="T26" fmla="*/ 1 w 30"/>
                  <a:gd name="T27" fmla="*/ 1 h 28"/>
                  <a:gd name="T28" fmla="*/ 1 w 30"/>
                  <a:gd name="T29" fmla="*/ 1 h 28"/>
                  <a:gd name="T30" fmla="*/ 1 w 30"/>
                  <a:gd name="T31" fmla="*/ 0 h 28"/>
                  <a:gd name="T32" fmla="*/ 1 w 30"/>
                  <a:gd name="T33" fmla="*/ 0 h 28"/>
                  <a:gd name="T34" fmla="*/ 1 w 30"/>
                  <a:gd name="T35" fmla="*/ 0 h 28"/>
                  <a:gd name="T36" fmla="*/ 1 w 30"/>
                  <a:gd name="T37" fmla="*/ 1 h 28"/>
                  <a:gd name="T38" fmla="*/ 1 w 30"/>
                  <a:gd name="T39" fmla="*/ 1 h 28"/>
                  <a:gd name="T40" fmla="*/ 1 w 30"/>
                  <a:gd name="T41" fmla="*/ 1 h 28"/>
                  <a:gd name="T42" fmla="*/ 1 w 30"/>
                  <a:gd name="T43" fmla="*/ 1 h 28"/>
                  <a:gd name="T44" fmla="*/ 1 w 30"/>
                  <a:gd name="T45" fmla="*/ 1 h 28"/>
                  <a:gd name="T46" fmla="*/ 1 w 30"/>
                  <a:gd name="T47" fmla="*/ 1 h 28"/>
                  <a:gd name="T48" fmla="*/ 1 w 30"/>
                  <a:gd name="T49" fmla="*/ 1 h 28"/>
                  <a:gd name="T50" fmla="*/ 1 w 30"/>
                  <a:gd name="T51" fmla="*/ 1 h 28"/>
                  <a:gd name="T52" fmla="*/ 1 w 30"/>
                  <a:gd name="T53" fmla="*/ 1 h 28"/>
                  <a:gd name="T54" fmla="*/ 1 w 30"/>
                  <a:gd name="T55" fmla="*/ 1 h 28"/>
                  <a:gd name="T56" fmla="*/ 1 w 30"/>
                  <a:gd name="T57" fmla="*/ 1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5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" name="Freeform 158"/>
              <p:cNvSpPr>
                <a:spLocks/>
              </p:cNvSpPr>
              <p:nvPr/>
            </p:nvSpPr>
            <p:spPr bwMode="auto">
              <a:xfrm>
                <a:off x="3869" y="3310"/>
                <a:ext cx="30" cy="30"/>
              </a:xfrm>
              <a:custGeom>
                <a:avLst/>
                <a:gdLst>
                  <a:gd name="T0" fmla="*/ 1 w 60"/>
                  <a:gd name="T1" fmla="*/ 1 h 59"/>
                  <a:gd name="T2" fmla="*/ 1 w 60"/>
                  <a:gd name="T3" fmla="*/ 1 h 59"/>
                  <a:gd name="T4" fmla="*/ 1 w 60"/>
                  <a:gd name="T5" fmla="*/ 1 h 59"/>
                  <a:gd name="T6" fmla="*/ 1 w 60"/>
                  <a:gd name="T7" fmla="*/ 1 h 59"/>
                  <a:gd name="T8" fmla="*/ 1 w 60"/>
                  <a:gd name="T9" fmla="*/ 1 h 59"/>
                  <a:gd name="T10" fmla="*/ 1 w 60"/>
                  <a:gd name="T11" fmla="*/ 1 h 59"/>
                  <a:gd name="T12" fmla="*/ 1 w 60"/>
                  <a:gd name="T13" fmla="*/ 1 h 59"/>
                  <a:gd name="T14" fmla="*/ 1 w 60"/>
                  <a:gd name="T15" fmla="*/ 0 h 59"/>
                  <a:gd name="T16" fmla="*/ 1 w 60"/>
                  <a:gd name="T17" fmla="*/ 0 h 59"/>
                  <a:gd name="T18" fmla="*/ 1 w 60"/>
                  <a:gd name="T19" fmla="*/ 1 h 59"/>
                  <a:gd name="T20" fmla="*/ 1 w 60"/>
                  <a:gd name="T21" fmla="*/ 1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1 h 59"/>
                  <a:gd name="T28" fmla="*/ 1 w 60"/>
                  <a:gd name="T29" fmla="*/ 1 h 59"/>
                  <a:gd name="T30" fmla="*/ 1 w 60"/>
                  <a:gd name="T31" fmla="*/ 1 h 59"/>
                  <a:gd name="T32" fmla="*/ 1 w 60"/>
                  <a:gd name="T33" fmla="*/ 1 h 59"/>
                  <a:gd name="T34" fmla="*/ 1 w 60"/>
                  <a:gd name="T35" fmla="*/ 1 h 59"/>
                  <a:gd name="T36" fmla="*/ 1 w 60"/>
                  <a:gd name="T37" fmla="*/ 1 h 59"/>
                  <a:gd name="T38" fmla="*/ 1 w 60"/>
                  <a:gd name="T39" fmla="*/ 1 h 59"/>
                  <a:gd name="T40" fmla="*/ 1 w 60"/>
                  <a:gd name="T41" fmla="*/ 1 h 59"/>
                  <a:gd name="T42" fmla="*/ 1 w 60"/>
                  <a:gd name="T43" fmla="*/ 1 h 59"/>
                  <a:gd name="T44" fmla="*/ 1 w 60"/>
                  <a:gd name="T45" fmla="*/ 1 h 59"/>
                  <a:gd name="T46" fmla="*/ 1 w 60"/>
                  <a:gd name="T47" fmla="*/ 1 h 59"/>
                  <a:gd name="T48" fmla="*/ 1 w 60"/>
                  <a:gd name="T49" fmla="*/ 1 h 59"/>
                  <a:gd name="T50" fmla="*/ 1 w 60"/>
                  <a:gd name="T51" fmla="*/ 1 h 59"/>
                  <a:gd name="T52" fmla="*/ 1 w 60"/>
                  <a:gd name="T53" fmla="*/ 1 h 59"/>
                  <a:gd name="T54" fmla="*/ 1 w 60"/>
                  <a:gd name="T55" fmla="*/ 1 h 59"/>
                  <a:gd name="T56" fmla="*/ 1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" name="Freeform 159"/>
              <p:cNvSpPr>
                <a:spLocks/>
              </p:cNvSpPr>
              <p:nvPr/>
            </p:nvSpPr>
            <p:spPr bwMode="auto">
              <a:xfrm>
                <a:off x="3876" y="3318"/>
                <a:ext cx="15" cy="14"/>
              </a:xfrm>
              <a:custGeom>
                <a:avLst/>
                <a:gdLst>
                  <a:gd name="T0" fmla="*/ 1 w 30"/>
                  <a:gd name="T1" fmla="*/ 0 h 29"/>
                  <a:gd name="T2" fmla="*/ 1 w 30"/>
                  <a:gd name="T3" fmla="*/ 0 h 29"/>
                  <a:gd name="T4" fmla="*/ 1 w 30"/>
                  <a:gd name="T5" fmla="*/ 0 h 29"/>
                  <a:gd name="T6" fmla="*/ 1 w 30"/>
                  <a:gd name="T7" fmla="*/ 0 h 29"/>
                  <a:gd name="T8" fmla="*/ 1 w 30"/>
                  <a:gd name="T9" fmla="*/ 0 h 29"/>
                  <a:gd name="T10" fmla="*/ 1 w 30"/>
                  <a:gd name="T11" fmla="*/ 0 h 29"/>
                  <a:gd name="T12" fmla="*/ 1 w 30"/>
                  <a:gd name="T13" fmla="*/ 0 h 29"/>
                  <a:gd name="T14" fmla="*/ 0 w 30"/>
                  <a:gd name="T15" fmla="*/ 0 h 29"/>
                  <a:gd name="T16" fmla="*/ 0 w 30"/>
                  <a:gd name="T17" fmla="*/ 0 h 29"/>
                  <a:gd name="T18" fmla="*/ 0 w 30"/>
                  <a:gd name="T19" fmla="*/ 0 h 29"/>
                  <a:gd name="T20" fmla="*/ 1 w 30"/>
                  <a:gd name="T21" fmla="*/ 0 h 29"/>
                  <a:gd name="T22" fmla="*/ 1 w 30"/>
                  <a:gd name="T23" fmla="*/ 0 h 29"/>
                  <a:gd name="T24" fmla="*/ 1 w 30"/>
                  <a:gd name="T25" fmla="*/ 0 h 29"/>
                  <a:gd name="T26" fmla="*/ 1 w 30"/>
                  <a:gd name="T27" fmla="*/ 0 h 29"/>
                  <a:gd name="T28" fmla="*/ 1 w 30"/>
                  <a:gd name="T29" fmla="*/ 0 h 29"/>
                  <a:gd name="T30" fmla="*/ 1 w 30"/>
                  <a:gd name="T31" fmla="*/ 0 h 29"/>
                  <a:gd name="T32" fmla="*/ 1 w 30"/>
                  <a:gd name="T33" fmla="*/ 0 h 29"/>
                  <a:gd name="T34" fmla="*/ 1 w 30"/>
                  <a:gd name="T35" fmla="*/ 0 h 29"/>
                  <a:gd name="T36" fmla="*/ 1 w 30"/>
                  <a:gd name="T37" fmla="*/ 0 h 29"/>
                  <a:gd name="T38" fmla="*/ 1 w 30"/>
                  <a:gd name="T39" fmla="*/ 0 h 29"/>
                  <a:gd name="T40" fmla="*/ 1 w 30"/>
                  <a:gd name="T41" fmla="*/ 0 h 29"/>
                  <a:gd name="T42" fmla="*/ 1 w 30"/>
                  <a:gd name="T43" fmla="*/ 0 h 29"/>
                  <a:gd name="T44" fmla="*/ 1 w 30"/>
                  <a:gd name="T45" fmla="*/ 0 h 29"/>
                  <a:gd name="T46" fmla="*/ 1 w 30"/>
                  <a:gd name="T47" fmla="*/ 0 h 29"/>
                  <a:gd name="T48" fmla="*/ 1 w 30"/>
                  <a:gd name="T49" fmla="*/ 0 h 29"/>
                  <a:gd name="T50" fmla="*/ 1 w 30"/>
                  <a:gd name="T51" fmla="*/ 0 h 29"/>
                  <a:gd name="T52" fmla="*/ 1 w 30"/>
                  <a:gd name="T53" fmla="*/ 0 h 29"/>
                  <a:gd name="T54" fmla="*/ 1 w 30"/>
                  <a:gd name="T55" fmla="*/ 0 h 29"/>
                  <a:gd name="T56" fmla="*/ 1 w 30"/>
                  <a:gd name="T57" fmla="*/ 0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4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6" name="Freeform 160"/>
              <p:cNvSpPr>
                <a:spLocks/>
              </p:cNvSpPr>
              <p:nvPr/>
            </p:nvSpPr>
            <p:spPr bwMode="auto">
              <a:xfrm>
                <a:off x="3869" y="3182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7" name="Freeform 161"/>
              <p:cNvSpPr>
                <a:spLocks/>
              </p:cNvSpPr>
              <p:nvPr/>
            </p:nvSpPr>
            <p:spPr bwMode="auto">
              <a:xfrm>
                <a:off x="3876" y="3189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8" name="Freeform 162"/>
              <p:cNvSpPr>
                <a:spLocks/>
              </p:cNvSpPr>
              <p:nvPr/>
            </p:nvSpPr>
            <p:spPr bwMode="auto">
              <a:xfrm>
                <a:off x="2809" y="3310"/>
                <a:ext cx="29" cy="30"/>
              </a:xfrm>
              <a:custGeom>
                <a:avLst/>
                <a:gdLst>
                  <a:gd name="T0" fmla="*/ 1 w 58"/>
                  <a:gd name="T1" fmla="*/ 1 h 59"/>
                  <a:gd name="T2" fmla="*/ 1 w 58"/>
                  <a:gd name="T3" fmla="*/ 1 h 59"/>
                  <a:gd name="T4" fmla="*/ 1 w 58"/>
                  <a:gd name="T5" fmla="*/ 1 h 59"/>
                  <a:gd name="T6" fmla="*/ 1 w 58"/>
                  <a:gd name="T7" fmla="*/ 1 h 59"/>
                  <a:gd name="T8" fmla="*/ 1 w 58"/>
                  <a:gd name="T9" fmla="*/ 1 h 59"/>
                  <a:gd name="T10" fmla="*/ 1 w 58"/>
                  <a:gd name="T11" fmla="*/ 1 h 59"/>
                  <a:gd name="T12" fmla="*/ 1 w 58"/>
                  <a:gd name="T13" fmla="*/ 1 h 59"/>
                  <a:gd name="T14" fmla="*/ 1 w 58"/>
                  <a:gd name="T15" fmla="*/ 0 h 59"/>
                  <a:gd name="T16" fmla="*/ 1 w 58"/>
                  <a:gd name="T17" fmla="*/ 0 h 59"/>
                  <a:gd name="T18" fmla="*/ 1 w 58"/>
                  <a:gd name="T19" fmla="*/ 1 h 59"/>
                  <a:gd name="T20" fmla="*/ 1 w 58"/>
                  <a:gd name="T21" fmla="*/ 1 h 59"/>
                  <a:gd name="T22" fmla="*/ 1 w 58"/>
                  <a:gd name="T23" fmla="*/ 1 h 59"/>
                  <a:gd name="T24" fmla="*/ 0 w 58"/>
                  <a:gd name="T25" fmla="*/ 1 h 59"/>
                  <a:gd name="T26" fmla="*/ 0 w 58"/>
                  <a:gd name="T27" fmla="*/ 1 h 59"/>
                  <a:gd name="T28" fmla="*/ 1 w 58"/>
                  <a:gd name="T29" fmla="*/ 1 h 59"/>
                  <a:gd name="T30" fmla="*/ 1 w 58"/>
                  <a:gd name="T31" fmla="*/ 1 h 59"/>
                  <a:gd name="T32" fmla="*/ 1 w 58"/>
                  <a:gd name="T33" fmla="*/ 1 h 59"/>
                  <a:gd name="T34" fmla="*/ 1 w 58"/>
                  <a:gd name="T35" fmla="*/ 1 h 59"/>
                  <a:gd name="T36" fmla="*/ 1 w 58"/>
                  <a:gd name="T37" fmla="*/ 1 h 59"/>
                  <a:gd name="T38" fmla="*/ 1 w 58"/>
                  <a:gd name="T39" fmla="*/ 1 h 59"/>
                  <a:gd name="T40" fmla="*/ 1 w 58"/>
                  <a:gd name="T41" fmla="*/ 1 h 59"/>
                  <a:gd name="T42" fmla="*/ 1 w 58"/>
                  <a:gd name="T43" fmla="*/ 1 h 59"/>
                  <a:gd name="T44" fmla="*/ 1 w 58"/>
                  <a:gd name="T45" fmla="*/ 1 h 59"/>
                  <a:gd name="T46" fmla="*/ 1 w 58"/>
                  <a:gd name="T47" fmla="*/ 1 h 59"/>
                  <a:gd name="T48" fmla="*/ 1 w 58"/>
                  <a:gd name="T49" fmla="*/ 1 h 59"/>
                  <a:gd name="T50" fmla="*/ 1 w 58"/>
                  <a:gd name="T51" fmla="*/ 1 h 59"/>
                  <a:gd name="T52" fmla="*/ 1 w 58"/>
                  <a:gd name="T53" fmla="*/ 1 h 59"/>
                  <a:gd name="T54" fmla="*/ 1 w 58"/>
                  <a:gd name="T55" fmla="*/ 1 h 59"/>
                  <a:gd name="T56" fmla="*/ 1 w 58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4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7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9" name="Freeform 163"/>
              <p:cNvSpPr>
                <a:spLocks/>
              </p:cNvSpPr>
              <p:nvPr/>
            </p:nvSpPr>
            <p:spPr bwMode="auto">
              <a:xfrm>
                <a:off x="2816" y="3318"/>
                <a:ext cx="15" cy="14"/>
              </a:xfrm>
              <a:custGeom>
                <a:avLst/>
                <a:gdLst>
                  <a:gd name="T0" fmla="*/ 1 w 29"/>
                  <a:gd name="T1" fmla="*/ 0 h 29"/>
                  <a:gd name="T2" fmla="*/ 1 w 29"/>
                  <a:gd name="T3" fmla="*/ 0 h 29"/>
                  <a:gd name="T4" fmla="*/ 1 w 29"/>
                  <a:gd name="T5" fmla="*/ 0 h 29"/>
                  <a:gd name="T6" fmla="*/ 1 w 29"/>
                  <a:gd name="T7" fmla="*/ 0 h 29"/>
                  <a:gd name="T8" fmla="*/ 1 w 29"/>
                  <a:gd name="T9" fmla="*/ 0 h 29"/>
                  <a:gd name="T10" fmla="*/ 1 w 29"/>
                  <a:gd name="T11" fmla="*/ 0 h 29"/>
                  <a:gd name="T12" fmla="*/ 1 w 29"/>
                  <a:gd name="T13" fmla="*/ 0 h 29"/>
                  <a:gd name="T14" fmla="*/ 0 w 29"/>
                  <a:gd name="T15" fmla="*/ 0 h 29"/>
                  <a:gd name="T16" fmla="*/ 0 w 29"/>
                  <a:gd name="T17" fmla="*/ 0 h 29"/>
                  <a:gd name="T18" fmla="*/ 0 w 29"/>
                  <a:gd name="T19" fmla="*/ 0 h 29"/>
                  <a:gd name="T20" fmla="*/ 1 w 29"/>
                  <a:gd name="T21" fmla="*/ 0 h 29"/>
                  <a:gd name="T22" fmla="*/ 1 w 29"/>
                  <a:gd name="T23" fmla="*/ 0 h 29"/>
                  <a:gd name="T24" fmla="*/ 1 w 29"/>
                  <a:gd name="T25" fmla="*/ 0 h 29"/>
                  <a:gd name="T26" fmla="*/ 1 w 29"/>
                  <a:gd name="T27" fmla="*/ 0 h 29"/>
                  <a:gd name="T28" fmla="*/ 1 w 29"/>
                  <a:gd name="T29" fmla="*/ 0 h 29"/>
                  <a:gd name="T30" fmla="*/ 1 w 29"/>
                  <a:gd name="T31" fmla="*/ 0 h 29"/>
                  <a:gd name="T32" fmla="*/ 1 w 29"/>
                  <a:gd name="T33" fmla="*/ 0 h 29"/>
                  <a:gd name="T34" fmla="*/ 1 w 29"/>
                  <a:gd name="T35" fmla="*/ 0 h 29"/>
                  <a:gd name="T36" fmla="*/ 1 w 29"/>
                  <a:gd name="T37" fmla="*/ 0 h 29"/>
                  <a:gd name="T38" fmla="*/ 1 w 29"/>
                  <a:gd name="T39" fmla="*/ 0 h 29"/>
                  <a:gd name="T40" fmla="*/ 1 w 29"/>
                  <a:gd name="T41" fmla="*/ 0 h 29"/>
                  <a:gd name="T42" fmla="*/ 1 w 29"/>
                  <a:gd name="T43" fmla="*/ 0 h 29"/>
                  <a:gd name="T44" fmla="*/ 1 w 29"/>
                  <a:gd name="T45" fmla="*/ 0 h 29"/>
                  <a:gd name="T46" fmla="*/ 1 w 29"/>
                  <a:gd name="T47" fmla="*/ 0 h 29"/>
                  <a:gd name="T48" fmla="*/ 1 w 29"/>
                  <a:gd name="T49" fmla="*/ 0 h 29"/>
                  <a:gd name="T50" fmla="*/ 1 w 29"/>
                  <a:gd name="T51" fmla="*/ 0 h 29"/>
                  <a:gd name="T52" fmla="*/ 1 w 29"/>
                  <a:gd name="T53" fmla="*/ 0 h 29"/>
                  <a:gd name="T54" fmla="*/ 1 w 29"/>
                  <a:gd name="T55" fmla="*/ 0 h 29"/>
                  <a:gd name="T56" fmla="*/ 1 w 29"/>
                  <a:gd name="T57" fmla="*/ 0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4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6" y="3"/>
                    </a:lnTo>
                    <a:lnTo>
                      <a:pt x="10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5" y="4"/>
                    </a:lnTo>
                    <a:lnTo>
                      <a:pt x="27" y="6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4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40" name="Freeform 164"/>
              <p:cNvSpPr>
                <a:spLocks/>
              </p:cNvSpPr>
              <p:nvPr/>
            </p:nvSpPr>
            <p:spPr bwMode="auto">
              <a:xfrm>
                <a:off x="2947" y="2236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0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7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41" name="Freeform 165"/>
              <p:cNvSpPr>
                <a:spLocks/>
              </p:cNvSpPr>
              <p:nvPr/>
            </p:nvSpPr>
            <p:spPr bwMode="auto">
              <a:xfrm>
                <a:off x="2954" y="2244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" name="Group 166"/>
            <p:cNvGrpSpPr>
              <a:grpSpLocks/>
            </p:cNvGrpSpPr>
            <p:nvPr/>
          </p:nvGrpSpPr>
          <p:grpSpPr bwMode="auto">
            <a:xfrm flipH="1">
              <a:off x="4810" y="3312"/>
              <a:ext cx="854" cy="912"/>
              <a:chOff x="2794" y="2160"/>
              <a:chExt cx="1154" cy="1279"/>
            </a:xfrm>
          </p:grpSpPr>
          <p:sp>
            <p:nvSpPr>
              <p:cNvPr id="2062" name="AutoShape 167"/>
              <p:cNvSpPr>
                <a:spLocks noChangeAspect="1" noChangeArrowheads="1" noTextEdit="1"/>
              </p:cNvSpPr>
              <p:nvPr/>
            </p:nvSpPr>
            <p:spPr bwMode="auto">
              <a:xfrm>
                <a:off x="2832" y="2160"/>
                <a:ext cx="1116" cy="1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3" name="Freeform 168"/>
              <p:cNvSpPr>
                <a:spLocks/>
              </p:cNvSpPr>
              <p:nvPr/>
            </p:nvSpPr>
            <p:spPr bwMode="auto">
              <a:xfrm>
                <a:off x="2912" y="2780"/>
                <a:ext cx="30" cy="30"/>
              </a:xfrm>
              <a:custGeom>
                <a:avLst/>
                <a:gdLst>
                  <a:gd name="T0" fmla="*/ 0 w 61"/>
                  <a:gd name="T1" fmla="*/ 1 h 60"/>
                  <a:gd name="T2" fmla="*/ 0 w 61"/>
                  <a:gd name="T3" fmla="*/ 1 h 60"/>
                  <a:gd name="T4" fmla="*/ 0 w 61"/>
                  <a:gd name="T5" fmla="*/ 1 h 60"/>
                  <a:gd name="T6" fmla="*/ 0 w 61"/>
                  <a:gd name="T7" fmla="*/ 1 h 60"/>
                  <a:gd name="T8" fmla="*/ 0 w 61"/>
                  <a:gd name="T9" fmla="*/ 1 h 60"/>
                  <a:gd name="T10" fmla="*/ 0 w 61"/>
                  <a:gd name="T11" fmla="*/ 1 h 60"/>
                  <a:gd name="T12" fmla="*/ 0 w 61"/>
                  <a:gd name="T13" fmla="*/ 1 h 60"/>
                  <a:gd name="T14" fmla="*/ 0 w 61"/>
                  <a:gd name="T15" fmla="*/ 1 h 60"/>
                  <a:gd name="T16" fmla="*/ 0 w 61"/>
                  <a:gd name="T17" fmla="*/ 0 h 60"/>
                  <a:gd name="T18" fmla="*/ 0 w 61"/>
                  <a:gd name="T19" fmla="*/ 1 h 60"/>
                  <a:gd name="T20" fmla="*/ 0 w 61"/>
                  <a:gd name="T21" fmla="*/ 1 h 60"/>
                  <a:gd name="T22" fmla="*/ 0 w 61"/>
                  <a:gd name="T23" fmla="*/ 1 h 60"/>
                  <a:gd name="T24" fmla="*/ 0 w 61"/>
                  <a:gd name="T25" fmla="*/ 1 h 60"/>
                  <a:gd name="T26" fmla="*/ 0 w 61"/>
                  <a:gd name="T27" fmla="*/ 1 h 60"/>
                  <a:gd name="T28" fmla="*/ 0 w 61"/>
                  <a:gd name="T29" fmla="*/ 1 h 60"/>
                  <a:gd name="T30" fmla="*/ 0 w 61"/>
                  <a:gd name="T31" fmla="*/ 1 h 60"/>
                  <a:gd name="T32" fmla="*/ 0 w 61"/>
                  <a:gd name="T33" fmla="*/ 1 h 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1"/>
                  <a:gd name="T52" fmla="*/ 0 h 60"/>
                  <a:gd name="T53" fmla="*/ 61 w 61"/>
                  <a:gd name="T54" fmla="*/ 60 h 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1" h="60">
                    <a:moveTo>
                      <a:pt x="31" y="60"/>
                    </a:moveTo>
                    <a:lnTo>
                      <a:pt x="18" y="57"/>
                    </a:lnTo>
                    <a:lnTo>
                      <a:pt x="9" y="50"/>
                    </a:lnTo>
                    <a:lnTo>
                      <a:pt x="2" y="41"/>
                    </a:lnTo>
                    <a:lnTo>
                      <a:pt x="0" y="30"/>
                    </a:lnTo>
                    <a:lnTo>
                      <a:pt x="2" y="18"/>
                    </a:lnTo>
                    <a:lnTo>
                      <a:pt x="9" y="8"/>
                    </a:lnTo>
                    <a:lnTo>
                      <a:pt x="18" y="2"/>
                    </a:lnTo>
                    <a:lnTo>
                      <a:pt x="31" y="0"/>
                    </a:lnTo>
                    <a:lnTo>
                      <a:pt x="42" y="2"/>
                    </a:lnTo>
                    <a:lnTo>
                      <a:pt x="52" y="8"/>
                    </a:lnTo>
                    <a:lnTo>
                      <a:pt x="58" y="18"/>
                    </a:lnTo>
                    <a:lnTo>
                      <a:pt x="61" y="30"/>
                    </a:lnTo>
                    <a:lnTo>
                      <a:pt x="58" y="41"/>
                    </a:lnTo>
                    <a:lnTo>
                      <a:pt x="52" y="50"/>
                    </a:lnTo>
                    <a:lnTo>
                      <a:pt x="42" y="57"/>
                    </a:lnTo>
                    <a:lnTo>
                      <a:pt x="31" y="6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4" name="Freeform 169"/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1 w 132"/>
                  <a:gd name="T1" fmla="*/ 1 h 182"/>
                  <a:gd name="T2" fmla="*/ 1 w 132"/>
                  <a:gd name="T3" fmla="*/ 1 h 182"/>
                  <a:gd name="T4" fmla="*/ 1 w 132"/>
                  <a:gd name="T5" fmla="*/ 1 h 182"/>
                  <a:gd name="T6" fmla="*/ 1 w 132"/>
                  <a:gd name="T7" fmla="*/ 1 h 182"/>
                  <a:gd name="T8" fmla="*/ 1 w 132"/>
                  <a:gd name="T9" fmla="*/ 1 h 182"/>
                  <a:gd name="T10" fmla="*/ 1 w 132"/>
                  <a:gd name="T11" fmla="*/ 1 h 182"/>
                  <a:gd name="T12" fmla="*/ 1 w 132"/>
                  <a:gd name="T13" fmla="*/ 1 h 182"/>
                  <a:gd name="T14" fmla="*/ 1 w 132"/>
                  <a:gd name="T15" fmla="*/ 1 h 182"/>
                  <a:gd name="T16" fmla="*/ 1 w 132"/>
                  <a:gd name="T17" fmla="*/ 1 h 182"/>
                  <a:gd name="T18" fmla="*/ 1 w 132"/>
                  <a:gd name="T19" fmla="*/ 0 h 182"/>
                  <a:gd name="T20" fmla="*/ 1 w 132"/>
                  <a:gd name="T21" fmla="*/ 1 h 182"/>
                  <a:gd name="T22" fmla="*/ 1 w 132"/>
                  <a:gd name="T23" fmla="*/ 1 h 182"/>
                  <a:gd name="T24" fmla="*/ 0 w 132"/>
                  <a:gd name="T25" fmla="*/ 1 h 182"/>
                  <a:gd name="T26" fmla="*/ 1 w 132"/>
                  <a:gd name="T27" fmla="*/ 1 h 182"/>
                  <a:gd name="T28" fmla="*/ 1 w 132"/>
                  <a:gd name="T29" fmla="*/ 1 h 182"/>
                  <a:gd name="T30" fmla="*/ 1 w 132"/>
                  <a:gd name="T31" fmla="*/ 1 h 182"/>
                  <a:gd name="T32" fmla="*/ 1 w 132"/>
                  <a:gd name="T33" fmla="*/ 1 h 182"/>
                  <a:gd name="T34" fmla="*/ 1 w 132"/>
                  <a:gd name="T35" fmla="*/ 1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5" name="Freeform 170"/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1 w 132"/>
                  <a:gd name="T1" fmla="*/ 1 h 182"/>
                  <a:gd name="T2" fmla="*/ 1 w 132"/>
                  <a:gd name="T3" fmla="*/ 1 h 182"/>
                  <a:gd name="T4" fmla="*/ 1 w 132"/>
                  <a:gd name="T5" fmla="*/ 1 h 182"/>
                  <a:gd name="T6" fmla="*/ 1 w 132"/>
                  <a:gd name="T7" fmla="*/ 1 h 182"/>
                  <a:gd name="T8" fmla="*/ 1 w 132"/>
                  <a:gd name="T9" fmla="*/ 1 h 182"/>
                  <a:gd name="T10" fmla="*/ 1 w 132"/>
                  <a:gd name="T11" fmla="*/ 1 h 182"/>
                  <a:gd name="T12" fmla="*/ 1 w 132"/>
                  <a:gd name="T13" fmla="*/ 1 h 182"/>
                  <a:gd name="T14" fmla="*/ 1 w 132"/>
                  <a:gd name="T15" fmla="*/ 1 h 182"/>
                  <a:gd name="T16" fmla="*/ 1 w 132"/>
                  <a:gd name="T17" fmla="*/ 1 h 182"/>
                  <a:gd name="T18" fmla="*/ 1 w 132"/>
                  <a:gd name="T19" fmla="*/ 0 h 182"/>
                  <a:gd name="T20" fmla="*/ 1 w 132"/>
                  <a:gd name="T21" fmla="*/ 1 h 182"/>
                  <a:gd name="T22" fmla="*/ 1 w 132"/>
                  <a:gd name="T23" fmla="*/ 1 h 182"/>
                  <a:gd name="T24" fmla="*/ 0 w 132"/>
                  <a:gd name="T25" fmla="*/ 1 h 182"/>
                  <a:gd name="T26" fmla="*/ 1 w 132"/>
                  <a:gd name="T27" fmla="*/ 1 h 182"/>
                  <a:gd name="T28" fmla="*/ 1 w 132"/>
                  <a:gd name="T29" fmla="*/ 1 h 182"/>
                  <a:gd name="T30" fmla="*/ 1 w 132"/>
                  <a:gd name="T31" fmla="*/ 1 h 182"/>
                  <a:gd name="T32" fmla="*/ 1 w 132"/>
                  <a:gd name="T33" fmla="*/ 1 h 182"/>
                  <a:gd name="T34" fmla="*/ 1 w 132"/>
                  <a:gd name="T35" fmla="*/ 1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6" name="Freeform 171"/>
              <p:cNvSpPr>
                <a:spLocks/>
              </p:cNvSpPr>
              <p:nvPr/>
            </p:nvSpPr>
            <p:spPr bwMode="auto">
              <a:xfrm>
                <a:off x="2821" y="2718"/>
                <a:ext cx="89" cy="73"/>
              </a:xfrm>
              <a:custGeom>
                <a:avLst/>
                <a:gdLst>
                  <a:gd name="T0" fmla="*/ 1 w 177"/>
                  <a:gd name="T1" fmla="*/ 1 h 146"/>
                  <a:gd name="T2" fmla="*/ 1 w 177"/>
                  <a:gd name="T3" fmla="*/ 1 h 146"/>
                  <a:gd name="T4" fmla="*/ 1 w 177"/>
                  <a:gd name="T5" fmla="*/ 1 h 146"/>
                  <a:gd name="T6" fmla="*/ 1 w 177"/>
                  <a:gd name="T7" fmla="*/ 1 h 146"/>
                  <a:gd name="T8" fmla="*/ 1 w 177"/>
                  <a:gd name="T9" fmla="*/ 1 h 146"/>
                  <a:gd name="T10" fmla="*/ 1 w 177"/>
                  <a:gd name="T11" fmla="*/ 1 h 146"/>
                  <a:gd name="T12" fmla="*/ 1 w 177"/>
                  <a:gd name="T13" fmla="*/ 1 h 146"/>
                  <a:gd name="T14" fmla="*/ 1 w 177"/>
                  <a:gd name="T15" fmla="*/ 0 h 146"/>
                  <a:gd name="T16" fmla="*/ 1 w 177"/>
                  <a:gd name="T17" fmla="*/ 1 h 146"/>
                  <a:gd name="T18" fmla="*/ 1 w 177"/>
                  <a:gd name="T19" fmla="*/ 1 h 146"/>
                  <a:gd name="T20" fmla="*/ 1 w 177"/>
                  <a:gd name="T21" fmla="*/ 1 h 146"/>
                  <a:gd name="T22" fmla="*/ 0 w 177"/>
                  <a:gd name="T23" fmla="*/ 1 h 146"/>
                  <a:gd name="T24" fmla="*/ 1 w 177"/>
                  <a:gd name="T25" fmla="*/ 1 h 146"/>
                  <a:gd name="T26" fmla="*/ 1 w 177"/>
                  <a:gd name="T27" fmla="*/ 1 h 146"/>
                  <a:gd name="T28" fmla="*/ 1 w 177"/>
                  <a:gd name="T29" fmla="*/ 1 h 146"/>
                  <a:gd name="T30" fmla="*/ 1 w 177"/>
                  <a:gd name="T31" fmla="*/ 1 h 146"/>
                  <a:gd name="T32" fmla="*/ 1 w 177"/>
                  <a:gd name="T33" fmla="*/ 1 h 146"/>
                  <a:gd name="T34" fmla="*/ 1 w 177"/>
                  <a:gd name="T35" fmla="*/ 1 h 146"/>
                  <a:gd name="T36" fmla="*/ 1 w 177"/>
                  <a:gd name="T37" fmla="*/ 1 h 146"/>
                  <a:gd name="T38" fmla="*/ 1 w 177"/>
                  <a:gd name="T39" fmla="*/ 1 h 146"/>
                  <a:gd name="T40" fmla="*/ 1 w 177"/>
                  <a:gd name="T41" fmla="*/ 1 h 146"/>
                  <a:gd name="T42" fmla="*/ 1 w 177"/>
                  <a:gd name="T43" fmla="*/ 1 h 146"/>
                  <a:gd name="T44" fmla="*/ 1 w 177"/>
                  <a:gd name="T45" fmla="*/ 1 h 146"/>
                  <a:gd name="T46" fmla="*/ 1 w 177"/>
                  <a:gd name="T47" fmla="*/ 1 h 146"/>
                  <a:gd name="T48" fmla="*/ 1 w 177"/>
                  <a:gd name="T49" fmla="*/ 1 h 146"/>
                  <a:gd name="T50" fmla="*/ 1 w 177"/>
                  <a:gd name="T51" fmla="*/ 1 h 14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6"/>
                  <a:gd name="T80" fmla="*/ 177 w 177"/>
                  <a:gd name="T81" fmla="*/ 146 h 14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6">
                    <a:moveTo>
                      <a:pt x="163" y="144"/>
                    </a:moveTo>
                    <a:lnTo>
                      <a:pt x="177" y="118"/>
                    </a:lnTo>
                    <a:lnTo>
                      <a:pt x="172" y="110"/>
                    </a:lnTo>
                    <a:lnTo>
                      <a:pt x="161" y="89"/>
                    </a:lnTo>
                    <a:lnTo>
                      <a:pt x="144" y="62"/>
                    </a:lnTo>
                    <a:lnTo>
                      <a:pt x="122" y="33"/>
                    </a:lnTo>
                    <a:lnTo>
                      <a:pt x="95" y="11"/>
                    </a:lnTo>
                    <a:lnTo>
                      <a:pt x="69" y="0"/>
                    </a:lnTo>
                    <a:lnTo>
                      <a:pt x="40" y="7"/>
                    </a:lnTo>
                    <a:lnTo>
                      <a:pt x="14" y="38"/>
                    </a:lnTo>
                    <a:lnTo>
                      <a:pt x="3" y="60"/>
                    </a:lnTo>
                    <a:lnTo>
                      <a:pt x="0" y="78"/>
                    </a:lnTo>
                    <a:lnTo>
                      <a:pt x="1" y="94"/>
                    </a:lnTo>
                    <a:lnTo>
                      <a:pt x="8" y="106"/>
                    </a:lnTo>
                    <a:lnTo>
                      <a:pt x="17" y="117"/>
                    </a:lnTo>
                    <a:lnTo>
                      <a:pt x="30" y="126"/>
                    </a:lnTo>
                    <a:lnTo>
                      <a:pt x="46" y="132"/>
                    </a:lnTo>
                    <a:lnTo>
                      <a:pt x="62" y="138"/>
                    </a:lnTo>
                    <a:lnTo>
                      <a:pt x="79" y="141"/>
                    </a:lnTo>
                    <a:lnTo>
                      <a:pt x="98" y="143"/>
                    </a:lnTo>
                    <a:lnTo>
                      <a:pt x="115" y="144"/>
                    </a:lnTo>
                    <a:lnTo>
                      <a:pt x="130" y="146"/>
                    </a:lnTo>
                    <a:lnTo>
                      <a:pt x="144" y="146"/>
                    </a:lnTo>
                    <a:lnTo>
                      <a:pt x="154" y="144"/>
                    </a:lnTo>
                    <a:lnTo>
                      <a:pt x="161" y="144"/>
                    </a:lnTo>
                    <a:lnTo>
                      <a:pt x="163" y="14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7" name="Freeform 172"/>
              <p:cNvSpPr>
                <a:spLocks/>
              </p:cNvSpPr>
              <p:nvPr/>
            </p:nvSpPr>
            <p:spPr bwMode="auto">
              <a:xfrm>
                <a:off x="2821" y="2800"/>
                <a:ext cx="89" cy="71"/>
              </a:xfrm>
              <a:custGeom>
                <a:avLst/>
                <a:gdLst>
                  <a:gd name="T0" fmla="*/ 1 w 178"/>
                  <a:gd name="T1" fmla="*/ 0 h 143"/>
                  <a:gd name="T2" fmla="*/ 1 w 178"/>
                  <a:gd name="T3" fmla="*/ 0 h 143"/>
                  <a:gd name="T4" fmla="*/ 1 w 178"/>
                  <a:gd name="T5" fmla="*/ 0 h 143"/>
                  <a:gd name="T6" fmla="*/ 1 w 178"/>
                  <a:gd name="T7" fmla="*/ 0 h 143"/>
                  <a:gd name="T8" fmla="*/ 1 w 178"/>
                  <a:gd name="T9" fmla="*/ 0 h 143"/>
                  <a:gd name="T10" fmla="*/ 1 w 178"/>
                  <a:gd name="T11" fmla="*/ 0 h 143"/>
                  <a:gd name="T12" fmla="*/ 1 w 178"/>
                  <a:gd name="T13" fmla="*/ 0 h 143"/>
                  <a:gd name="T14" fmla="*/ 1 w 178"/>
                  <a:gd name="T15" fmla="*/ 0 h 143"/>
                  <a:gd name="T16" fmla="*/ 1 w 178"/>
                  <a:gd name="T17" fmla="*/ 0 h 143"/>
                  <a:gd name="T18" fmla="*/ 1 w 178"/>
                  <a:gd name="T19" fmla="*/ 0 h 143"/>
                  <a:gd name="T20" fmla="*/ 1 w 178"/>
                  <a:gd name="T21" fmla="*/ 0 h 143"/>
                  <a:gd name="T22" fmla="*/ 1 w 178"/>
                  <a:gd name="T23" fmla="*/ 0 h 143"/>
                  <a:gd name="T24" fmla="*/ 1 w 178"/>
                  <a:gd name="T25" fmla="*/ 0 h 143"/>
                  <a:gd name="T26" fmla="*/ 1 w 178"/>
                  <a:gd name="T27" fmla="*/ 0 h 143"/>
                  <a:gd name="T28" fmla="*/ 1 w 178"/>
                  <a:gd name="T29" fmla="*/ 0 h 143"/>
                  <a:gd name="T30" fmla="*/ 0 w 178"/>
                  <a:gd name="T31" fmla="*/ 0 h 143"/>
                  <a:gd name="T32" fmla="*/ 1 w 178"/>
                  <a:gd name="T33" fmla="*/ 0 h 143"/>
                  <a:gd name="T34" fmla="*/ 1 w 178"/>
                  <a:gd name="T35" fmla="*/ 0 h 143"/>
                  <a:gd name="T36" fmla="*/ 1 w 178"/>
                  <a:gd name="T37" fmla="*/ 0 h 143"/>
                  <a:gd name="T38" fmla="*/ 1 w 178"/>
                  <a:gd name="T39" fmla="*/ 0 h 143"/>
                  <a:gd name="T40" fmla="*/ 1 w 178"/>
                  <a:gd name="T41" fmla="*/ 0 h 143"/>
                  <a:gd name="T42" fmla="*/ 1 w 178"/>
                  <a:gd name="T43" fmla="*/ 0 h 143"/>
                  <a:gd name="T44" fmla="*/ 1 w 178"/>
                  <a:gd name="T45" fmla="*/ 0 h 143"/>
                  <a:gd name="T46" fmla="*/ 1 w 178"/>
                  <a:gd name="T47" fmla="*/ 0 h 143"/>
                  <a:gd name="T48" fmla="*/ 1 w 178"/>
                  <a:gd name="T49" fmla="*/ 0 h 143"/>
                  <a:gd name="T50" fmla="*/ 1 w 178"/>
                  <a:gd name="T51" fmla="*/ 0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8"/>
                  <a:gd name="T79" fmla="*/ 0 h 143"/>
                  <a:gd name="T80" fmla="*/ 178 w 178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8" h="143">
                    <a:moveTo>
                      <a:pt x="178" y="27"/>
                    </a:moveTo>
                    <a:lnTo>
                      <a:pt x="164" y="1"/>
                    </a:lnTo>
                    <a:lnTo>
                      <a:pt x="162" y="1"/>
                    </a:lnTo>
                    <a:lnTo>
                      <a:pt x="155" y="1"/>
                    </a:lnTo>
                    <a:lnTo>
                      <a:pt x="145" y="0"/>
                    </a:lnTo>
                    <a:lnTo>
                      <a:pt x="131" y="0"/>
                    </a:lnTo>
                    <a:lnTo>
                      <a:pt x="116" y="1"/>
                    </a:lnTo>
                    <a:lnTo>
                      <a:pt x="99" y="2"/>
                    </a:lnTo>
                    <a:lnTo>
                      <a:pt x="80" y="5"/>
                    </a:lnTo>
                    <a:lnTo>
                      <a:pt x="63" y="7"/>
                    </a:lnTo>
                    <a:lnTo>
                      <a:pt x="46" y="13"/>
                    </a:lnTo>
                    <a:lnTo>
                      <a:pt x="31" y="18"/>
                    </a:lnTo>
                    <a:lnTo>
                      <a:pt x="18" y="27"/>
                    </a:lnTo>
                    <a:lnTo>
                      <a:pt x="8" y="37"/>
                    </a:lnTo>
                    <a:lnTo>
                      <a:pt x="2" y="50"/>
                    </a:lnTo>
                    <a:lnTo>
                      <a:pt x="0" y="65"/>
                    </a:lnTo>
                    <a:lnTo>
                      <a:pt x="4" y="83"/>
                    </a:lnTo>
                    <a:lnTo>
                      <a:pt x="14" y="104"/>
                    </a:lnTo>
                    <a:lnTo>
                      <a:pt x="41" y="135"/>
                    </a:lnTo>
                    <a:lnTo>
                      <a:pt x="69" y="143"/>
                    </a:lnTo>
                    <a:lnTo>
                      <a:pt x="96" y="132"/>
                    </a:lnTo>
                    <a:lnTo>
                      <a:pt x="122" y="111"/>
                    </a:lnTo>
                    <a:lnTo>
                      <a:pt x="145" y="83"/>
                    </a:lnTo>
                    <a:lnTo>
                      <a:pt x="162" y="55"/>
                    </a:lnTo>
                    <a:lnTo>
                      <a:pt x="174" y="35"/>
                    </a:lnTo>
                    <a:lnTo>
                      <a:pt x="178" y="2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" name="Freeform 173"/>
              <p:cNvSpPr>
                <a:spLocks/>
              </p:cNvSpPr>
              <p:nvPr/>
            </p:nvSpPr>
            <p:spPr bwMode="auto">
              <a:xfrm>
                <a:off x="2894" y="2818"/>
                <a:ext cx="66" cy="90"/>
              </a:xfrm>
              <a:custGeom>
                <a:avLst/>
                <a:gdLst>
                  <a:gd name="T0" fmla="*/ 1 w 132"/>
                  <a:gd name="T1" fmla="*/ 0 h 181"/>
                  <a:gd name="T2" fmla="*/ 1 w 132"/>
                  <a:gd name="T3" fmla="*/ 0 h 181"/>
                  <a:gd name="T4" fmla="*/ 1 w 132"/>
                  <a:gd name="T5" fmla="*/ 0 h 181"/>
                  <a:gd name="T6" fmla="*/ 1 w 132"/>
                  <a:gd name="T7" fmla="*/ 0 h 181"/>
                  <a:gd name="T8" fmla="*/ 1 w 132"/>
                  <a:gd name="T9" fmla="*/ 0 h 181"/>
                  <a:gd name="T10" fmla="*/ 1 w 132"/>
                  <a:gd name="T11" fmla="*/ 0 h 181"/>
                  <a:gd name="T12" fmla="*/ 0 w 132"/>
                  <a:gd name="T13" fmla="*/ 0 h 181"/>
                  <a:gd name="T14" fmla="*/ 1 w 132"/>
                  <a:gd name="T15" fmla="*/ 0 h 181"/>
                  <a:gd name="T16" fmla="*/ 1 w 132"/>
                  <a:gd name="T17" fmla="*/ 0 h 181"/>
                  <a:gd name="T18" fmla="*/ 1 w 132"/>
                  <a:gd name="T19" fmla="*/ 0 h 181"/>
                  <a:gd name="T20" fmla="*/ 1 w 132"/>
                  <a:gd name="T21" fmla="*/ 0 h 181"/>
                  <a:gd name="T22" fmla="*/ 1 w 132"/>
                  <a:gd name="T23" fmla="*/ 0 h 181"/>
                  <a:gd name="T24" fmla="*/ 1 w 132"/>
                  <a:gd name="T25" fmla="*/ 0 h 181"/>
                  <a:gd name="T26" fmla="*/ 1 w 132"/>
                  <a:gd name="T27" fmla="*/ 0 h 181"/>
                  <a:gd name="T28" fmla="*/ 1 w 132"/>
                  <a:gd name="T29" fmla="*/ 0 h 181"/>
                  <a:gd name="T30" fmla="*/ 1 w 132"/>
                  <a:gd name="T31" fmla="*/ 0 h 181"/>
                  <a:gd name="T32" fmla="*/ 1 w 132"/>
                  <a:gd name="T33" fmla="*/ 0 h 181"/>
                  <a:gd name="T34" fmla="*/ 1 w 132"/>
                  <a:gd name="T35" fmla="*/ 0 h 18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1"/>
                  <a:gd name="T56" fmla="*/ 132 w 132"/>
                  <a:gd name="T57" fmla="*/ 181 h 18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1">
                    <a:moveTo>
                      <a:pt x="82" y="0"/>
                    </a:moveTo>
                    <a:lnTo>
                      <a:pt x="52" y="0"/>
                    </a:lnTo>
                    <a:lnTo>
                      <a:pt x="47" y="8"/>
                    </a:lnTo>
                    <a:lnTo>
                      <a:pt x="35" y="29"/>
                    </a:lnTo>
                    <a:lnTo>
                      <a:pt x="20" y="57"/>
                    </a:lnTo>
                    <a:lnTo>
                      <a:pt x="7" y="90"/>
                    </a:lnTo>
                    <a:lnTo>
                      <a:pt x="0" y="123"/>
                    </a:lnTo>
                    <a:lnTo>
                      <a:pt x="5" y="152"/>
                    </a:lnTo>
                    <a:lnTo>
                      <a:pt x="24" y="172"/>
                    </a:lnTo>
                    <a:lnTo>
                      <a:pt x="64" y="181"/>
                    </a:lnTo>
                    <a:lnTo>
                      <a:pt x="106" y="172"/>
                    </a:lnTo>
                    <a:lnTo>
                      <a:pt x="127" y="152"/>
                    </a:lnTo>
                    <a:lnTo>
                      <a:pt x="132" y="123"/>
                    </a:lnTo>
                    <a:lnTo>
                      <a:pt x="127" y="90"/>
                    </a:lnTo>
                    <a:lnTo>
                      <a:pt x="114" y="57"/>
                    </a:lnTo>
                    <a:lnTo>
                      <a:pt x="99" y="29"/>
                    </a:lnTo>
                    <a:lnTo>
                      <a:pt x="86" y="8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9" name="Freeform 174"/>
              <p:cNvSpPr>
                <a:spLocks/>
              </p:cNvSpPr>
              <p:nvPr/>
            </p:nvSpPr>
            <p:spPr bwMode="auto">
              <a:xfrm>
                <a:off x="2944" y="2799"/>
                <a:ext cx="88" cy="72"/>
              </a:xfrm>
              <a:custGeom>
                <a:avLst/>
                <a:gdLst>
                  <a:gd name="T0" fmla="*/ 0 w 177"/>
                  <a:gd name="T1" fmla="*/ 1 h 144"/>
                  <a:gd name="T2" fmla="*/ 0 w 177"/>
                  <a:gd name="T3" fmla="*/ 1 h 144"/>
                  <a:gd name="T4" fmla="*/ 0 w 177"/>
                  <a:gd name="T5" fmla="*/ 1 h 144"/>
                  <a:gd name="T6" fmla="*/ 0 w 177"/>
                  <a:gd name="T7" fmla="*/ 1 h 144"/>
                  <a:gd name="T8" fmla="*/ 0 w 177"/>
                  <a:gd name="T9" fmla="*/ 1 h 144"/>
                  <a:gd name="T10" fmla="*/ 0 w 177"/>
                  <a:gd name="T11" fmla="*/ 1 h 144"/>
                  <a:gd name="T12" fmla="*/ 0 w 177"/>
                  <a:gd name="T13" fmla="*/ 1 h 144"/>
                  <a:gd name="T14" fmla="*/ 0 w 177"/>
                  <a:gd name="T15" fmla="*/ 1 h 144"/>
                  <a:gd name="T16" fmla="*/ 0 w 177"/>
                  <a:gd name="T17" fmla="*/ 1 h 144"/>
                  <a:gd name="T18" fmla="*/ 0 w 177"/>
                  <a:gd name="T19" fmla="*/ 1 h 144"/>
                  <a:gd name="T20" fmla="*/ 0 w 177"/>
                  <a:gd name="T21" fmla="*/ 1 h 144"/>
                  <a:gd name="T22" fmla="*/ 0 w 177"/>
                  <a:gd name="T23" fmla="*/ 1 h 144"/>
                  <a:gd name="T24" fmla="*/ 0 w 177"/>
                  <a:gd name="T25" fmla="*/ 1 h 144"/>
                  <a:gd name="T26" fmla="*/ 0 w 177"/>
                  <a:gd name="T27" fmla="*/ 1 h 144"/>
                  <a:gd name="T28" fmla="*/ 0 w 177"/>
                  <a:gd name="T29" fmla="*/ 1 h 144"/>
                  <a:gd name="T30" fmla="*/ 0 w 177"/>
                  <a:gd name="T31" fmla="*/ 1 h 144"/>
                  <a:gd name="T32" fmla="*/ 0 w 177"/>
                  <a:gd name="T33" fmla="*/ 1 h 144"/>
                  <a:gd name="T34" fmla="*/ 0 w 177"/>
                  <a:gd name="T35" fmla="*/ 1 h 144"/>
                  <a:gd name="T36" fmla="*/ 0 w 177"/>
                  <a:gd name="T37" fmla="*/ 1 h 144"/>
                  <a:gd name="T38" fmla="*/ 0 w 177"/>
                  <a:gd name="T39" fmla="*/ 1 h 144"/>
                  <a:gd name="T40" fmla="*/ 0 w 177"/>
                  <a:gd name="T41" fmla="*/ 1 h 144"/>
                  <a:gd name="T42" fmla="*/ 0 w 177"/>
                  <a:gd name="T43" fmla="*/ 0 h 144"/>
                  <a:gd name="T44" fmla="*/ 0 w 177"/>
                  <a:gd name="T45" fmla="*/ 0 h 144"/>
                  <a:gd name="T46" fmla="*/ 0 w 177"/>
                  <a:gd name="T47" fmla="*/ 1 h 144"/>
                  <a:gd name="T48" fmla="*/ 0 w 177"/>
                  <a:gd name="T49" fmla="*/ 1 h 144"/>
                  <a:gd name="T50" fmla="*/ 0 w 177"/>
                  <a:gd name="T51" fmla="*/ 1 h 144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4"/>
                  <a:gd name="T80" fmla="*/ 177 w 177"/>
                  <a:gd name="T81" fmla="*/ 144 h 144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4">
                    <a:moveTo>
                      <a:pt x="15" y="1"/>
                    </a:moveTo>
                    <a:lnTo>
                      <a:pt x="0" y="26"/>
                    </a:lnTo>
                    <a:lnTo>
                      <a:pt x="5" y="34"/>
                    </a:lnTo>
                    <a:lnTo>
                      <a:pt x="16" y="55"/>
                    </a:lnTo>
                    <a:lnTo>
                      <a:pt x="33" y="83"/>
                    </a:lnTo>
                    <a:lnTo>
                      <a:pt x="56" y="110"/>
                    </a:lnTo>
                    <a:lnTo>
                      <a:pt x="82" y="132"/>
                    </a:lnTo>
                    <a:lnTo>
                      <a:pt x="109" y="144"/>
                    </a:lnTo>
                    <a:lnTo>
                      <a:pt x="137" y="137"/>
                    </a:lnTo>
                    <a:lnTo>
                      <a:pt x="164" y="106"/>
                    </a:lnTo>
                    <a:lnTo>
                      <a:pt x="174" y="85"/>
                    </a:lnTo>
                    <a:lnTo>
                      <a:pt x="177" y="67"/>
                    </a:lnTo>
                    <a:lnTo>
                      <a:pt x="176" y="50"/>
                    </a:lnTo>
                    <a:lnTo>
                      <a:pt x="170" y="38"/>
                    </a:lnTo>
                    <a:lnTo>
                      <a:pt x="161" y="27"/>
                    </a:lnTo>
                    <a:lnTo>
                      <a:pt x="147" y="19"/>
                    </a:lnTo>
                    <a:lnTo>
                      <a:pt x="132" y="12"/>
                    </a:lnTo>
                    <a:lnTo>
                      <a:pt x="116" y="8"/>
                    </a:lnTo>
                    <a:lnTo>
                      <a:pt x="98" y="4"/>
                    </a:lnTo>
                    <a:lnTo>
                      <a:pt x="81" y="2"/>
                    </a:lnTo>
                    <a:lnTo>
                      <a:pt x="63" y="1"/>
                    </a:lnTo>
                    <a:lnTo>
                      <a:pt x="48" y="0"/>
                    </a:lnTo>
                    <a:lnTo>
                      <a:pt x="35" y="0"/>
                    </a:lnTo>
                    <a:lnTo>
                      <a:pt x="24" y="1"/>
                    </a:lnTo>
                    <a:lnTo>
                      <a:pt x="17" y="1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0" name="Freeform 175"/>
              <p:cNvSpPr>
                <a:spLocks/>
              </p:cNvSpPr>
              <p:nvPr/>
            </p:nvSpPr>
            <p:spPr bwMode="auto">
              <a:xfrm>
                <a:off x="2943" y="2718"/>
                <a:ext cx="90" cy="72"/>
              </a:xfrm>
              <a:custGeom>
                <a:avLst/>
                <a:gdLst>
                  <a:gd name="T0" fmla="*/ 0 w 180"/>
                  <a:gd name="T1" fmla="*/ 1 h 143"/>
                  <a:gd name="T2" fmla="*/ 1 w 180"/>
                  <a:gd name="T3" fmla="*/ 1 h 143"/>
                  <a:gd name="T4" fmla="*/ 1 w 180"/>
                  <a:gd name="T5" fmla="*/ 1 h 143"/>
                  <a:gd name="T6" fmla="*/ 1 w 180"/>
                  <a:gd name="T7" fmla="*/ 1 h 143"/>
                  <a:gd name="T8" fmla="*/ 1 w 180"/>
                  <a:gd name="T9" fmla="*/ 1 h 143"/>
                  <a:gd name="T10" fmla="*/ 1 w 180"/>
                  <a:gd name="T11" fmla="*/ 1 h 143"/>
                  <a:gd name="T12" fmla="*/ 1 w 180"/>
                  <a:gd name="T13" fmla="*/ 1 h 143"/>
                  <a:gd name="T14" fmla="*/ 1 w 180"/>
                  <a:gd name="T15" fmla="*/ 1 h 143"/>
                  <a:gd name="T16" fmla="*/ 1 w 180"/>
                  <a:gd name="T17" fmla="*/ 1 h 143"/>
                  <a:gd name="T18" fmla="*/ 1 w 180"/>
                  <a:gd name="T19" fmla="*/ 1 h 143"/>
                  <a:gd name="T20" fmla="*/ 1 w 180"/>
                  <a:gd name="T21" fmla="*/ 1 h 143"/>
                  <a:gd name="T22" fmla="*/ 1 w 180"/>
                  <a:gd name="T23" fmla="*/ 1 h 143"/>
                  <a:gd name="T24" fmla="*/ 1 w 180"/>
                  <a:gd name="T25" fmla="*/ 1 h 143"/>
                  <a:gd name="T26" fmla="*/ 1 w 180"/>
                  <a:gd name="T27" fmla="*/ 1 h 143"/>
                  <a:gd name="T28" fmla="*/ 1 w 180"/>
                  <a:gd name="T29" fmla="*/ 1 h 143"/>
                  <a:gd name="T30" fmla="*/ 1 w 180"/>
                  <a:gd name="T31" fmla="*/ 1 h 143"/>
                  <a:gd name="T32" fmla="*/ 1 w 180"/>
                  <a:gd name="T33" fmla="*/ 1 h 143"/>
                  <a:gd name="T34" fmla="*/ 1 w 180"/>
                  <a:gd name="T35" fmla="*/ 1 h 143"/>
                  <a:gd name="T36" fmla="*/ 1 w 180"/>
                  <a:gd name="T37" fmla="*/ 1 h 143"/>
                  <a:gd name="T38" fmla="*/ 1 w 180"/>
                  <a:gd name="T39" fmla="*/ 0 h 143"/>
                  <a:gd name="T40" fmla="*/ 1 w 180"/>
                  <a:gd name="T41" fmla="*/ 1 h 143"/>
                  <a:gd name="T42" fmla="*/ 1 w 180"/>
                  <a:gd name="T43" fmla="*/ 1 h 143"/>
                  <a:gd name="T44" fmla="*/ 1 w 180"/>
                  <a:gd name="T45" fmla="*/ 1 h 143"/>
                  <a:gd name="T46" fmla="*/ 1 w 180"/>
                  <a:gd name="T47" fmla="*/ 1 h 143"/>
                  <a:gd name="T48" fmla="*/ 1 w 180"/>
                  <a:gd name="T49" fmla="*/ 1 h 143"/>
                  <a:gd name="T50" fmla="*/ 0 w 180"/>
                  <a:gd name="T51" fmla="*/ 1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80"/>
                  <a:gd name="T79" fmla="*/ 0 h 143"/>
                  <a:gd name="T80" fmla="*/ 180 w 180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80" h="143">
                    <a:moveTo>
                      <a:pt x="0" y="116"/>
                    </a:moveTo>
                    <a:lnTo>
                      <a:pt x="15" y="142"/>
                    </a:lnTo>
                    <a:lnTo>
                      <a:pt x="17" y="142"/>
                    </a:lnTo>
                    <a:lnTo>
                      <a:pt x="24" y="142"/>
                    </a:lnTo>
                    <a:lnTo>
                      <a:pt x="34" y="143"/>
                    </a:lnTo>
                    <a:lnTo>
                      <a:pt x="48" y="143"/>
                    </a:lnTo>
                    <a:lnTo>
                      <a:pt x="63" y="142"/>
                    </a:lnTo>
                    <a:lnTo>
                      <a:pt x="80" y="141"/>
                    </a:lnTo>
                    <a:lnTo>
                      <a:pt x="99" y="139"/>
                    </a:lnTo>
                    <a:lnTo>
                      <a:pt x="116" y="135"/>
                    </a:lnTo>
                    <a:lnTo>
                      <a:pt x="133" y="131"/>
                    </a:lnTo>
                    <a:lnTo>
                      <a:pt x="148" y="125"/>
                    </a:lnTo>
                    <a:lnTo>
                      <a:pt x="161" y="117"/>
                    </a:lnTo>
                    <a:lnTo>
                      <a:pt x="171" y="106"/>
                    </a:lnTo>
                    <a:lnTo>
                      <a:pt x="177" y="94"/>
                    </a:lnTo>
                    <a:lnTo>
                      <a:pt x="180" y="79"/>
                    </a:lnTo>
                    <a:lnTo>
                      <a:pt x="175" y="60"/>
                    </a:lnTo>
                    <a:lnTo>
                      <a:pt x="166" y="40"/>
                    </a:lnTo>
                    <a:lnTo>
                      <a:pt x="138" y="7"/>
                    </a:lnTo>
                    <a:lnTo>
                      <a:pt x="109" y="0"/>
                    </a:lnTo>
                    <a:lnTo>
                      <a:pt x="82" y="10"/>
                    </a:lnTo>
                    <a:lnTo>
                      <a:pt x="56" y="32"/>
                    </a:lnTo>
                    <a:lnTo>
                      <a:pt x="33" y="59"/>
                    </a:lnTo>
                    <a:lnTo>
                      <a:pt x="16" y="87"/>
                    </a:lnTo>
                    <a:lnTo>
                      <a:pt x="4" y="108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1" name="Freeform 176"/>
              <p:cNvSpPr>
                <a:spLocks/>
              </p:cNvSpPr>
              <p:nvPr/>
            </p:nvSpPr>
            <p:spPr bwMode="auto">
              <a:xfrm>
                <a:off x="3116" y="2261"/>
                <a:ext cx="12" cy="12"/>
              </a:xfrm>
              <a:custGeom>
                <a:avLst/>
                <a:gdLst>
                  <a:gd name="T0" fmla="*/ 1 w 24"/>
                  <a:gd name="T1" fmla="*/ 1 h 24"/>
                  <a:gd name="T2" fmla="*/ 1 w 24"/>
                  <a:gd name="T3" fmla="*/ 1 h 24"/>
                  <a:gd name="T4" fmla="*/ 1 w 24"/>
                  <a:gd name="T5" fmla="*/ 1 h 24"/>
                  <a:gd name="T6" fmla="*/ 1 w 24"/>
                  <a:gd name="T7" fmla="*/ 1 h 24"/>
                  <a:gd name="T8" fmla="*/ 0 w 24"/>
                  <a:gd name="T9" fmla="*/ 1 h 24"/>
                  <a:gd name="T10" fmla="*/ 1 w 24"/>
                  <a:gd name="T11" fmla="*/ 1 h 24"/>
                  <a:gd name="T12" fmla="*/ 1 w 24"/>
                  <a:gd name="T13" fmla="*/ 1 h 24"/>
                  <a:gd name="T14" fmla="*/ 1 w 24"/>
                  <a:gd name="T15" fmla="*/ 1 h 24"/>
                  <a:gd name="T16" fmla="*/ 1 w 24"/>
                  <a:gd name="T17" fmla="*/ 0 h 24"/>
                  <a:gd name="T18" fmla="*/ 1 w 24"/>
                  <a:gd name="T19" fmla="*/ 1 h 24"/>
                  <a:gd name="T20" fmla="*/ 1 w 24"/>
                  <a:gd name="T21" fmla="*/ 1 h 24"/>
                  <a:gd name="T22" fmla="*/ 1 w 24"/>
                  <a:gd name="T23" fmla="*/ 1 h 24"/>
                  <a:gd name="T24" fmla="*/ 1 w 24"/>
                  <a:gd name="T25" fmla="*/ 1 h 24"/>
                  <a:gd name="T26" fmla="*/ 1 w 24"/>
                  <a:gd name="T27" fmla="*/ 1 h 24"/>
                  <a:gd name="T28" fmla="*/ 1 w 24"/>
                  <a:gd name="T29" fmla="*/ 1 h 24"/>
                  <a:gd name="T30" fmla="*/ 1 w 24"/>
                  <a:gd name="T31" fmla="*/ 1 h 24"/>
                  <a:gd name="T32" fmla="*/ 1 w 24"/>
                  <a:gd name="T33" fmla="*/ 1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2" y="24"/>
                    </a:moveTo>
                    <a:lnTo>
                      <a:pt x="8" y="23"/>
                    </a:lnTo>
                    <a:lnTo>
                      <a:pt x="3" y="21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2" y="0"/>
                    </a:lnTo>
                    <a:lnTo>
                      <a:pt x="17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1"/>
                    </a:lnTo>
                    <a:lnTo>
                      <a:pt x="17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2" name="Freeform 177"/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1 w 52"/>
                  <a:gd name="T1" fmla="*/ 1 h 73"/>
                  <a:gd name="T2" fmla="*/ 1 w 52"/>
                  <a:gd name="T3" fmla="*/ 1 h 73"/>
                  <a:gd name="T4" fmla="*/ 1 w 52"/>
                  <a:gd name="T5" fmla="*/ 1 h 73"/>
                  <a:gd name="T6" fmla="*/ 1 w 52"/>
                  <a:gd name="T7" fmla="*/ 1 h 73"/>
                  <a:gd name="T8" fmla="*/ 1 w 52"/>
                  <a:gd name="T9" fmla="*/ 1 h 73"/>
                  <a:gd name="T10" fmla="*/ 1 w 52"/>
                  <a:gd name="T11" fmla="*/ 1 h 73"/>
                  <a:gd name="T12" fmla="*/ 1 w 52"/>
                  <a:gd name="T13" fmla="*/ 1 h 73"/>
                  <a:gd name="T14" fmla="*/ 1 w 52"/>
                  <a:gd name="T15" fmla="*/ 1 h 73"/>
                  <a:gd name="T16" fmla="*/ 1 w 52"/>
                  <a:gd name="T17" fmla="*/ 1 h 73"/>
                  <a:gd name="T18" fmla="*/ 1 w 52"/>
                  <a:gd name="T19" fmla="*/ 0 h 73"/>
                  <a:gd name="T20" fmla="*/ 1 w 52"/>
                  <a:gd name="T21" fmla="*/ 1 h 73"/>
                  <a:gd name="T22" fmla="*/ 1 w 52"/>
                  <a:gd name="T23" fmla="*/ 1 h 73"/>
                  <a:gd name="T24" fmla="*/ 0 w 52"/>
                  <a:gd name="T25" fmla="*/ 1 h 73"/>
                  <a:gd name="T26" fmla="*/ 1 w 52"/>
                  <a:gd name="T27" fmla="*/ 1 h 73"/>
                  <a:gd name="T28" fmla="*/ 1 w 52"/>
                  <a:gd name="T29" fmla="*/ 1 h 73"/>
                  <a:gd name="T30" fmla="*/ 1 w 52"/>
                  <a:gd name="T31" fmla="*/ 1 h 73"/>
                  <a:gd name="T32" fmla="*/ 1 w 52"/>
                  <a:gd name="T33" fmla="*/ 1 h 73"/>
                  <a:gd name="T34" fmla="*/ 1 w 52"/>
                  <a:gd name="T35" fmla="*/ 1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3" name="Freeform 178"/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1 w 52"/>
                  <a:gd name="T1" fmla="*/ 1 h 73"/>
                  <a:gd name="T2" fmla="*/ 1 w 52"/>
                  <a:gd name="T3" fmla="*/ 1 h 73"/>
                  <a:gd name="T4" fmla="*/ 1 w 52"/>
                  <a:gd name="T5" fmla="*/ 1 h 73"/>
                  <a:gd name="T6" fmla="*/ 1 w 52"/>
                  <a:gd name="T7" fmla="*/ 1 h 73"/>
                  <a:gd name="T8" fmla="*/ 1 w 52"/>
                  <a:gd name="T9" fmla="*/ 1 h 73"/>
                  <a:gd name="T10" fmla="*/ 1 w 52"/>
                  <a:gd name="T11" fmla="*/ 1 h 73"/>
                  <a:gd name="T12" fmla="*/ 1 w 52"/>
                  <a:gd name="T13" fmla="*/ 1 h 73"/>
                  <a:gd name="T14" fmla="*/ 1 w 52"/>
                  <a:gd name="T15" fmla="*/ 1 h 73"/>
                  <a:gd name="T16" fmla="*/ 1 w 52"/>
                  <a:gd name="T17" fmla="*/ 1 h 73"/>
                  <a:gd name="T18" fmla="*/ 1 w 52"/>
                  <a:gd name="T19" fmla="*/ 0 h 73"/>
                  <a:gd name="T20" fmla="*/ 1 w 52"/>
                  <a:gd name="T21" fmla="*/ 1 h 73"/>
                  <a:gd name="T22" fmla="*/ 1 w 52"/>
                  <a:gd name="T23" fmla="*/ 1 h 73"/>
                  <a:gd name="T24" fmla="*/ 0 w 52"/>
                  <a:gd name="T25" fmla="*/ 1 h 73"/>
                  <a:gd name="T26" fmla="*/ 1 w 52"/>
                  <a:gd name="T27" fmla="*/ 1 h 73"/>
                  <a:gd name="T28" fmla="*/ 1 w 52"/>
                  <a:gd name="T29" fmla="*/ 1 h 73"/>
                  <a:gd name="T30" fmla="*/ 1 w 52"/>
                  <a:gd name="T31" fmla="*/ 1 h 73"/>
                  <a:gd name="T32" fmla="*/ 1 w 52"/>
                  <a:gd name="T33" fmla="*/ 1 h 73"/>
                  <a:gd name="T34" fmla="*/ 1 w 52"/>
                  <a:gd name="T35" fmla="*/ 1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4" name="Freeform 179"/>
              <p:cNvSpPr>
                <a:spLocks/>
              </p:cNvSpPr>
              <p:nvPr/>
            </p:nvSpPr>
            <p:spPr bwMode="auto">
              <a:xfrm>
                <a:off x="3080" y="2236"/>
                <a:ext cx="36" cy="29"/>
              </a:xfrm>
              <a:custGeom>
                <a:avLst/>
                <a:gdLst>
                  <a:gd name="T0" fmla="*/ 1 w 71"/>
                  <a:gd name="T1" fmla="*/ 1 h 58"/>
                  <a:gd name="T2" fmla="*/ 1 w 71"/>
                  <a:gd name="T3" fmla="*/ 1 h 58"/>
                  <a:gd name="T4" fmla="*/ 1 w 71"/>
                  <a:gd name="T5" fmla="*/ 1 h 58"/>
                  <a:gd name="T6" fmla="*/ 1 w 71"/>
                  <a:gd name="T7" fmla="*/ 1 h 58"/>
                  <a:gd name="T8" fmla="*/ 1 w 71"/>
                  <a:gd name="T9" fmla="*/ 1 h 58"/>
                  <a:gd name="T10" fmla="*/ 1 w 71"/>
                  <a:gd name="T11" fmla="*/ 1 h 58"/>
                  <a:gd name="T12" fmla="*/ 1 w 71"/>
                  <a:gd name="T13" fmla="*/ 1 h 58"/>
                  <a:gd name="T14" fmla="*/ 1 w 71"/>
                  <a:gd name="T15" fmla="*/ 0 h 58"/>
                  <a:gd name="T16" fmla="*/ 1 w 71"/>
                  <a:gd name="T17" fmla="*/ 1 h 58"/>
                  <a:gd name="T18" fmla="*/ 1 w 71"/>
                  <a:gd name="T19" fmla="*/ 1 h 58"/>
                  <a:gd name="T20" fmla="*/ 0 w 71"/>
                  <a:gd name="T21" fmla="*/ 1 h 58"/>
                  <a:gd name="T22" fmla="*/ 1 w 71"/>
                  <a:gd name="T23" fmla="*/ 1 h 58"/>
                  <a:gd name="T24" fmla="*/ 1 w 71"/>
                  <a:gd name="T25" fmla="*/ 1 h 58"/>
                  <a:gd name="T26" fmla="*/ 1 w 71"/>
                  <a:gd name="T27" fmla="*/ 1 h 58"/>
                  <a:gd name="T28" fmla="*/ 1 w 71"/>
                  <a:gd name="T29" fmla="*/ 1 h 58"/>
                  <a:gd name="T30" fmla="*/ 1 w 71"/>
                  <a:gd name="T31" fmla="*/ 1 h 58"/>
                  <a:gd name="T32" fmla="*/ 1 w 71"/>
                  <a:gd name="T33" fmla="*/ 1 h 58"/>
                  <a:gd name="T34" fmla="*/ 1 w 71"/>
                  <a:gd name="T35" fmla="*/ 1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8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5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7"/>
                    </a:lnTo>
                    <a:lnTo>
                      <a:pt x="0" y="33"/>
                    </a:lnTo>
                    <a:lnTo>
                      <a:pt x="3" y="43"/>
                    </a:lnTo>
                    <a:lnTo>
                      <a:pt x="11" y="51"/>
                    </a:lnTo>
                    <a:lnTo>
                      <a:pt x="25" y="56"/>
                    </a:lnTo>
                    <a:lnTo>
                      <a:pt x="39" y="58"/>
                    </a:lnTo>
                    <a:lnTo>
                      <a:pt x="52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5" name="Freeform 180"/>
              <p:cNvSpPr>
                <a:spLocks/>
              </p:cNvSpPr>
              <p:nvPr/>
            </p:nvSpPr>
            <p:spPr bwMode="auto">
              <a:xfrm>
                <a:off x="3080" y="2269"/>
                <a:ext cx="36" cy="28"/>
              </a:xfrm>
              <a:custGeom>
                <a:avLst/>
                <a:gdLst>
                  <a:gd name="T0" fmla="*/ 1 w 71"/>
                  <a:gd name="T1" fmla="*/ 0 h 57"/>
                  <a:gd name="T2" fmla="*/ 1 w 71"/>
                  <a:gd name="T3" fmla="*/ 0 h 57"/>
                  <a:gd name="T4" fmla="*/ 1 w 71"/>
                  <a:gd name="T5" fmla="*/ 0 h 57"/>
                  <a:gd name="T6" fmla="*/ 1 w 71"/>
                  <a:gd name="T7" fmla="*/ 0 h 57"/>
                  <a:gd name="T8" fmla="*/ 1 w 71"/>
                  <a:gd name="T9" fmla="*/ 0 h 57"/>
                  <a:gd name="T10" fmla="*/ 1 w 71"/>
                  <a:gd name="T11" fmla="*/ 0 h 57"/>
                  <a:gd name="T12" fmla="*/ 1 w 71"/>
                  <a:gd name="T13" fmla="*/ 0 h 57"/>
                  <a:gd name="T14" fmla="*/ 1 w 71"/>
                  <a:gd name="T15" fmla="*/ 0 h 57"/>
                  <a:gd name="T16" fmla="*/ 0 w 71"/>
                  <a:gd name="T17" fmla="*/ 0 h 57"/>
                  <a:gd name="T18" fmla="*/ 1 w 71"/>
                  <a:gd name="T19" fmla="*/ 0 h 57"/>
                  <a:gd name="T20" fmla="*/ 1 w 71"/>
                  <a:gd name="T21" fmla="*/ 0 h 57"/>
                  <a:gd name="T22" fmla="*/ 1 w 71"/>
                  <a:gd name="T23" fmla="*/ 0 h 57"/>
                  <a:gd name="T24" fmla="*/ 1 w 71"/>
                  <a:gd name="T25" fmla="*/ 0 h 57"/>
                  <a:gd name="T26" fmla="*/ 1 w 71"/>
                  <a:gd name="T27" fmla="*/ 0 h 57"/>
                  <a:gd name="T28" fmla="*/ 1 w 71"/>
                  <a:gd name="T29" fmla="*/ 0 h 57"/>
                  <a:gd name="T30" fmla="*/ 1 w 71"/>
                  <a:gd name="T31" fmla="*/ 0 h 57"/>
                  <a:gd name="T32" fmla="*/ 1 w 71"/>
                  <a:gd name="T33" fmla="*/ 0 h 57"/>
                  <a:gd name="T34" fmla="*/ 1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71" y="10"/>
                    </a:moveTo>
                    <a:lnTo>
                      <a:pt x="66" y="0"/>
                    </a:lnTo>
                    <a:lnTo>
                      <a:pt x="62" y="0"/>
                    </a:lnTo>
                    <a:lnTo>
                      <a:pt x="53" y="0"/>
                    </a:lnTo>
                    <a:lnTo>
                      <a:pt x="39" y="0"/>
                    </a:lnTo>
                    <a:lnTo>
                      <a:pt x="25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2"/>
                    </a:lnTo>
                    <a:lnTo>
                      <a:pt x="16" y="54"/>
                    </a:lnTo>
                    <a:lnTo>
                      <a:pt x="28" y="57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8" y="33"/>
                    </a:lnTo>
                    <a:lnTo>
                      <a:pt x="64" y="22"/>
                    </a:lnTo>
                    <a:lnTo>
                      <a:pt x="70" y="14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" name="Freeform 181"/>
              <p:cNvSpPr>
                <a:spLocks/>
              </p:cNvSpPr>
              <p:nvPr/>
            </p:nvSpPr>
            <p:spPr bwMode="auto">
              <a:xfrm>
                <a:off x="3109" y="2277"/>
                <a:ext cx="26" cy="36"/>
              </a:xfrm>
              <a:custGeom>
                <a:avLst/>
                <a:gdLst>
                  <a:gd name="T0" fmla="*/ 1 w 52"/>
                  <a:gd name="T1" fmla="*/ 0 h 73"/>
                  <a:gd name="T2" fmla="*/ 1 w 52"/>
                  <a:gd name="T3" fmla="*/ 0 h 73"/>
                  <a:gd name="T4" fmla="*/ 1 w 52"/>
                  <a:gd name="T5" fmla="*/ 0 h 73"/>
                  <a:gd name="T6" fmla="*/ 1 w 52"/>
                  <a:gd name="T7" fmla="*/ 0 h 73"/>
                  <a:gd name="T8" fmla="*/ 1 w 52"/>
                  <a:gd name="T9" fmla="*/ 0 h 73"/>
                  <a:gd name="T10" fmla="*/ 1 w 52"/>
                  <a:gd name="T11" fmla="*/ 0 h 73"/>
                  <a:gd name="T12" fmla="*/ 0 w 52"/>
                  <a:gd name="T13" fmla="*/ 0 h 73"/>
                  <a:gd name="T14" fmla="*/ 1 w 52"/>
                  <a:gd name="T15" fmla="*/ 0 h 73"/>
                  <a:gd name="T16" fmla="*/ 1 w 52"/>
                  <a:gd name="T17" fmla="*/ 0 h 73"/>
                  <a:gd name="T18" fmla="*/ 1 w 52"/>
                  <a:gd name="T19" fmla="*/ 0 h 73"/>
                  <a:gd name="T20" fmla="*/ 1 w 52"/>
                  <a:gd name="T21" fmla="*/ 0 h 73"/>
                  <a:gd name="T22" fmla="*/ 1 w 52"/>
                  <a:gd name="T23" fmla="*/ 0 h 73"/>
                  <a:gd name="T24" fmla="*/ 1 w 52"/>
                  <a:gd name="T25" fmla="*/ 0 h 73"/>
                  <a:gd name="T26" fmla="*/ 1 w 52"/>
                  <a:gd name="T27" fmla="*/ 0 h 73"/>
                  <a:gd name="T28" fmla="*/ 1 w 52"/>
                  <a:gd name="T29" fmla="*/ 0 h 73"/>
                  <a:gd name="T30" fmla="*/ 1 w 52"/>
                  <a:gd name="T31" fmla="*/ 0 h 73"/>
                  <a:gd name="T32" fmla="*/ 1 w 52"/>
                  <a:gd name="T33" fmla="*/ 0 h 73"/>
                  <a:gd name="T34" fmla="*/ 1 w 52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32" y="0"/>
                    </a:moveTo>
                    <a:lnTo>
                      <a:pt x="20" y="0"/>
                    </a:lnTo>
                    <a:lnTo>
                      <a:pt x="18" y="4"/>
                    </a:lnTo>
                    <a:lnTo>
                      <a:pt x="14" y="12"/>
                    </a:lnTo>
                    <a:lnTo>
                      <a:pt x="8" y="23"/>
                    </a:lnTo>
                    <a:lnTo>
                      <a:pt x="2" y="36"/>
                    </a:lnTo>
                    <a:lnTo>
                      <a:pt x="0" y="50"/>
                    </a:lnTo>
                    <a:lnTo>
                      <a:pt x="1" y="61"/>
                    </a:lnTo>
                    <a:lnTo>
                      <a:pt x="9" y="69"/>
                    </a:lnTo>
                    <a:lnTo>
                      <a:pt x="25" y="73"/>
                    </a:lnTo>
                    <a:lnTo>
                      <a:pt x="41" y="69"/>
                    </a:lnTo>
                    <a:lnTo>
                      <a:pt x="50" y="61"/>
                    </a:lnTo>
                    <a:lnTo>
                      <a:pt x="52" y="50"/>
                    </a:lnTo>
                    <a:lnTo>
                      <a:pt x="49" y="36"/>
                    </a:lnTo>
                    <a:lnTo>
                      <a:pt x="45" y="23"/>
                    </a:lnTo>
                    <a:lnTo>
                      <a:pt x="39" y="12"/>
                    </a:lnTo>
                    <a:lnTo>
                      <a:pt x="34" y="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7" name="Freeform 182"/>
              <p:cNvSpPr>
                <a:spLocks/>
              </p:cNvSpPr>
              <p:nvPr/>
            </p:nvSpPr>
            <p:spPr bwMode="auto">
              <a:xfrm>
                <a:off x="3129" y="2269"/>
                <a:ext cx="36" cy="28"/>
              </a:xfrm>
              <a:custGeom>
                <a:avLst/>
                <a:gdLst>
                  <a:gd name="T0" fmla="*/ 1 w 71"/>
                  <a:gd name="T1" fmla="*/ 0 h 57"/>
                  <a:gd name="T2" fmla="*/ 0 w 71"/>
                  <a:gd name="T3" fmla="*/ 0 h 57"/>
                  <a:gd name="T4" fmla="*/ 1 w 71"/>
                  <a:gd name="T5" fmla="*/ 0 h 57"/>
                  <a:gd name="T6" fmla="*/ 1 w 71"/>
                  <a:gd name="T7" fmla="*/ 0 h 57"/>
                  <a:gd name="T8" fmla="*/ 1 w 71"/>
                  <a:gd name="T9" fmla="*/ 0 h 57"/>
                  <a:gd name="T10" fmla="*/ 1 w 71"/>
                  <a:gd name="T11" fmla="*/ 0 h 57"/>
                  <a:gd name="T12" fmla="*/ 1 w 71"/>
                  <a:gd name="T13" fmla="*/ 0 h 57"/>
                  <a:gd name="T14" fmla="*/ 1 w 71"/>
                  <a:gd name="T15" fmla="*/ 0 h 57"/>
                  <a:gd name="T16" fmla="*/ 1 w 71"/>
                  <a:gd name="T17" fmla="*/ 0 h 57"/>
                  <a:gd name="T18" fmla="*/ 1 w 71"/>
                  <a:gd name="T19" fmla="*/ 0 h 57"/>
                  <a:gd name="T20" fmla="*/ 1 w 71"/>
                  <a:gd name="T21" fmla="*/ 0 h 57"/>
                  <a:gd name="T22" fmla="*/ 1 w 71"/>
                  <a:gd name="T23" fmla="*/ 0 h 57"/>
                  <a:gd name="T24" fmla="*/ 1 w 71"/>
                  <a:gd name="T25" fmla="*/ 0 h 57"/>
                  <a:gd name="T26" fmla="*/ 1 w 71"/>
                  <a:gd name="T27" fmla="*/ 0 h 57"/>
                  <a:gd name="T28" fmla="*/ 1 w 71"/>
                  <a:gd name="T29" fmla="*/ 0 h 57"/>
                  <a:gd name="T30" fmla="*/ 1 w 71"/>
                  <a:gd name="T31" fmla="*/ 0 h 57"/>
                  <a:gd name="T32" fmla="*/ 1 w 71"/>
                  <a:gd name="T33" fmla="*/ 0 h 57"/>
                  <a:gd name="T34" fmla="*/ 1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7"/>
                    </a:lnTo>
                    <a:lnTo>
                      <a:pt x="55" y="54"/>
                    </a:lnTo>
                    <a:lnTo>
                      <a:pt x="66" y="42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19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8" name="Freeform 183"/>
              <p:cNvSpPr>
                <a:spLocks/>
              </p:cNvSpPr>
              <p:nvPr/>
            </p:nvSpPr>
            <p:spPr bwMode="auto">
              <a:xfrm>
                <a:off x="3129" y="2236"/>
                <a:ext cx="36" cy="28"/>
              </a:xfrm>
              <a:custGeom>
                <a:avLst/>
                <a:gdLst>
                  <a:gd name="T0" fmla="*/ 0 w 71"/>
                  <a:gd name="T1" fmla="*/ 0 h 57"/>
                  <a:gd name="T2" fmla="*/ 1 w 71"/>
                  <a:gd name="T3" fmla="*/ 0 h 57"/>
                  <a:gd name="T4" fmla="*/ 1 w 71"/>
                  <a:gd name="T5" fmla="*/ 0 h 57"/>
                  <a:gd name="T6" fmla="*/ 1 w 71"/>
                  <a:gd name="T7" fmla="*/ 0 h 57"/>
                  <a:gd name="T8" fmla="*/ 1 w 71"/>
                  <a:gd name="T9" fmla="*/ 0 h 57"/>
                  <a:gd name="T10" fmla="*/ 1 w 71"/>
                  <a:gd name="T11" fmla="*/ 0 h 57"/>
                  <a:gd name="T12" fmla="*/ 1 w 71"/>
                  <a:gd name="T13" fmla="*/ 0 h 57"/>
                  <a:gd name="T14" fmla="*/ 1 w 71"/>
                  <a:gd name="T15" fmla="*/ 0 h 57"/>
                  <a:gd name="T16" fmla="*/ 1 w 71"/>
                  <a:gd name="T17" fmla="*/ 0 h 57"/>
                  <a:gd name="T18" fmla="*/ 1 w 71"/>
                  <a:gd name="T19" fmla="*/ 0 h 57"/>
                  <a:gd name="T20" fmla="*/ 1 w 71"/>
                  <a:gd name="T21" fmla="*/ 0 h 57"/>
                  <a:gd name="T22" fmla="*/ 1 w 71"/>
                  <a:gd name="T23" fmla="*/ 0 h 57"/>
                  <a:gd name="T24" fmla="*/ 1 w 71"/>
                  <a:gd name="T25" fmla="*/ 0 h 57"/>
                  <a:gd name="T26" fmla="*/ 1 w 71"/>
                  <a:gd name="T27" fmla="*/ 0 h 57"/>
                  <a:gd name="T28" fmla="*/ 1 w 71"/>
                  <a:gd name="T29" fmla="*/ 0 h 57"/>
                  <a:gd name="T30" fmla="*/ 1 w 71"/>
                  <a:gd name="T31" fmla="*/ 0 h 57"/>
                  <a:gd name="T32" fmla="*/ 1 w 71"/>
                  <a:gd name="T33" fmla="*/ 0 h 57"/>
                  <a:gd name="T34" fmla="*/ 0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0" y="47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6" y="55"/>
                    </a:lnTo>
                    <a:lnTo>
                      <a:pt x="59" y="50"/>
                    </a:lnTo>
                    <a:lnTo>
                      <a:pt x="68" y="43"/>
                    </a:lnTo>
                    <a:lnTo>
                      <a:pt x="71" y="32"/>
                    </a:lnTo>
                    <a:lnTo>
                      <a:pt x="66" y="17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2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9" name="Freeform 184"/>
              <p:cNvSpPr>
                <a:spLocks/>
              </p:cNvSpPr>
              <p:nvPr/>
            </p:nvSpPr>
            <p:spPr bwMode="auto">
              <a:xfrm>
                <a:off x="3830" y="3106"/>
                <a:ext cx="12" cy="12"/>
              </a:xfrm>
              <a:custGeom>
                <a:avLst/>
                <a:gdLst>
                  <a:gd name="T0" fmla="*/ 1 w 24"/>
                  <a:gd name="T1" fmla="*/ 1 h 24"/>
                  <a:gd name="T2" fmla="*/ 1 w 24"/>
                  <a:gd name="T3" fmla="*/ 1 h 24"/>
                  <a:gd name="T4" fmla="*/ 1 w 24"/>
                  <a:gd name="T5" fmla="*/ 1 h 24"/>
                  <a:gd name="T6" fmla="*/ 1 w 24"/>
                  <a:gd name="T7" fmla="*/ 1 h 24"/>
                  <a:gd name="T8" fmla="*/ 0 w 24"/>
                  <a:gd name="T9" fmla="*/ 1 h 24"/>
                  <a:gd name="T10" fmla="*/ 1 w 24"/>
                  <a:gd name="T11" fmla="*/ 1 h 24"/>
                  <a:gd name="T12" fmla="*/ 1 w 24"/>
                  <a:gd name="T13" fmla="*/ 1 h 24"/>
                  <a:gd name="T14" fmla="*/ 1 w 24"/>
                  <a:gd name="T15" fmla="*/ 1 h 24"/>
                  <a:gd name="T16" fmla="*/ 1 w 24"/>
                  <a:gd name="T17" fmla="*/ 0 h 24"/>
                  <a:gd name="T18" fmla="*/ 1 w 24"/>
                  <a:gd name="T19" fmla="*/ 1 h 24"/>
                  <a:gd name="T20" fmla="*/ 1 w 24"/>
                  <a:gd name="T21" fmla="*/ 1 h 24"/>
                  <a:gd name="T22" fmla="*/ 1 w 24"/>
                  <a:gd name="T23" fmla="*/ 1 h 24"/>
                  <a:gd name="T24" fmla="*/ 1 w 24"/>
                  <a:gd name="T25" fmla="*/ 1 h 24"/>
                  <a:gd name="T26" fmla="*/ 1 w 24"/>
                  <a:gd name="T27" fmla="*/ 1 h 24"/>
                  <a:gd name="T28" fmla="*/ 1 w 24"/>
                  <a:gd name="T29" fmla="*/ 1 h 24"/>
                  <a:gd name="T30" fmla="*/ 1 w 24"/>
                  <a:gd name="T31" fmla="*/ 1 h 24"/>
                  <a:gd name="T32" fmla="*/ 1 w 24"/>
                  <a:gd name="T33" fmla="*/ 1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1" y="24"/>
                    </a:moveTo>
                    <a:lnTo>
                      <a:pt x="7" y="23"/>
                    </a:lnTo>
                    <a:lnTo>
                      <a:pt x="3" y="20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1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0" name="Freeform 185"/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0 w 53"/>
                  <a:gd name="T1" fmla="*/ 0 h 73"/>
                  <a:gd name="T2" fmla="*/ 0 w 53"/>
                  <a:gd name="T3" fmla="*/ 0 h 73"/>
                  <a:gd name="T4" fmla="*/ 0 w 53"/>
                  <a:gd name="T5" fmla="*/ 0 h 73"/>
                  <a:gd name="T6" fmla="*/ 0 w 53"/>
                  <a:gd name="T7" fmla="*/ 0 h 73"/>
                  <a:gd name="T8" fmla="*/ 0 w 53"/>
                  <a:gd name="T9" fmla="*/ 0 h 73"/>
                  <a:gd name="T10" fmla="*/ 0 w 53"/>
                  <a:gd name="T11" fmla="*/ 0 h 73"/>
                  <a:gd name="T12" fmla="*/ 0 w 53"/>
                  <a:gd name="T13" fmla="*/ 0 h 73"/>
                  <a:gd name="T14" fmla="*/ 0 w 53"/>
                  <a:gd name="T15" fmla="*/ 0 h 73"/>
                  <a:gd name="T16" fmla="*/ 0 w 53"/>
                  <a:gd name="T17" fmla="*/ 0 h 73"/>
                  <a:gd name="T18" fmla="*/ 0 w 53"/>
                  <a:gd name="T19" fmla="*/ 0 h 73"/>
                  <a:gd name="T20" fmla="*/ 0 w 53"/>
                  <a:gd name="T21" fmla="*/ 0 h 73"/>
                  <a:gd name="T22" fmla="*/ 0 w 53"/>
                  <a:gd name="T23" fmla="*/ 0 h 73"/>
                  <a:gd name="T24" fmla="*/ 0 w 53"/>
                  <a:gd name="T25" fmla="*/ 0 h 73"/>
                  <a:gd name="T26" fmla="*/ 0 w 53"/>
                  <a:gd name="T27" fmla="*/ 0 h 73"/>
                  <a:gd name="T28" fmla="*/ 0 w 53"/>
                  <a:gd name="T29" fmla="*/ 0 h 73"/>
                  <a:gd name="T30" fmla="*/ 0 w 53"/>
                  <a:gd name="T31" fmla="*/ 0 h 73"/>
                  <a:gd name="T32" fmla="*/ 0 w 53"/>
                  <a:gd name="T33" fmla="*/ 0 h 73"/>
                  <a:gd name="T34" fmla="*/ 0 w 53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1" name="Freeform 186"/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0 w 53"/>
                  <a:gd name="T1" fmla="*/ 0 h 73"/>
                  <a:gd name="T2" fmla="*/ 0 w 53"/>
                  <a:gd name="T3" fmla="*/ 0 h 73"/>
                  <a:gd name="T4" fmla="*/ 0 w 53"/>
                  <a:gd name="T5" fmla="*/ 0 h 73"/>
                  <a:gd name="T6" fmla="*/ 0 w 53"/>
                  <a:gd name="T7" fmla="*/ 0 h 73"/>
                  <a:gd name="T8" fmla="*/ 0 w 53"/>
                  <a:gd name="T9" fmla="*/ 0 h 73"/>
                  <a:gd name="T10" fmla="*/ 0 w 53"/>
                  <a:gd name="T11" fmla="*/ 0 h 73"/>
                  <a:gd name="T12" fmla="*/ 0 w 53"/>
                  <a:gd name="T13" fmla="*/ 0 h 73"/>
                  <a:gd name="T14" fmla="*/ 0 w 53"/>
                  <a:gd name="T15" fmla="*/ 0 h 73"/>
                  <a:gd name="T16" fmla="*/ 0 w 53"/>
                  <a:gd name="T17" fmla="*/ 0 h 73"/>
                  <a:gd name="T18" fmla="*/ 0 w 53"/>
                  <a:gd name="T19" fmla="*/ 0 h 73"/>
                  <a:gd name="T20" fmla="*/ 0 w 53"/>
                  <a:gd name="T21" fmla="*/ 0 h 73"/>
                  <a:gd name="T22" fmla="*/ 0 w 53"/>
                  <a:gd name="T23" fmla="*/ 0 h 73"/>
                  <a:gd name="T24" fmla="*/ 0 w 53"/>
                  <a:gd name="T25" fmla="*/ 0 h 73"/>
                  <a:gd name="T26" fmla="*/ 0 w 53"/>
                  <a:gd name="T27" fmla="*/ 0 h 73"/>
                  <a:gd name="T28" fmla="*/ 0 w 53"/>
                  <a:gd name="T29" fmla="*/ 0 h 73"/>
                  <a:gd name="T30" fmla="*/ 0 w 53"/>
                  <a:gd name="T31" fmla="*/ 0 h 73"/>
                  <a:gd name="T32" fmla="*/ 0 w 53"/>
                  <a:gd name="T33" fmla="*/ 0 h 73"/>
                  <a:gd name="T34" fmla="*/ 0 w 53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2" name="Freeform 187"/>
              <p:cNvSpPr>
                <a:spLocks/>
              </p:cNvSpPr>
              <p:nvPr/>
            </p:nvSpPr>
            <p:spPr bwMode="auto">
              <a:xfrm>
                <a:off x="3793" y="3081"/>
                <a:ext cx="36" cy="29"/>
              </a:xfrm>
              <a:custGeom>
                <a:avLst/>
                <a:gdLst>
                  <a:gd name="T0" fmla="*/ 1 w 71"/>
                  <a:gd name="T1" fmla="*/ 1 h 58"/>
                  <a:gd name="T2" fmla="*/ 1 w 71"/>
                  <a:gd name="T3" fmla="*/ 1 h 58"/>
                  <a:gd name="T4" fmla="*/ 1 w 71"/>
                  <a:gd name="T5" fmla="*/ 1 h 58"/>
                  <a:gd name="T6" fmla="*/ 1 w 71"/>
                  <a:gd name="T7" fmla="*/ 1 h 58"/>
                  <a:gd name="T8" fmla="*/ 1 w 71"/>
                  <a:gd name="T9" fmla="*/ 1 h 58"/>
                  <a:gd name="T10" fmla="*/ 1 w 71"/>
                  <a:gd name="T11" fmla="*/ 1 h 58"/>
                  <a:gd name="T12" fmla="*/ 1 w 71"/>
                  <a:gd name="T13" fmla="*/ 1 h 58"/>
                  <a:gd name="T14" fmla="*/ 1 w 71"/>
                  <a:gd name="T15" fmla="*/ 0 h 58"/>
                  <a:gd name="T16" fmla="*/ 1 w 71"/>
                  <a:gd name="T17" fmla="*/ 1 h 58"/>
                  <a:gd name="T18" fmla="*/ 1 w 71"/>
                  <a:gd name="T19" fmla="*/ 1 h 58"/>
                  <a:gd name="T20" fmla="*/ 0 w 71"/>
                  <a:gd name="T21" fmla="*/ 1 h 58"/>
                  <a:gd name="T22" fmla="*/ 1 w 71"/>
                  <a:gd name="T23" fmla="*/ 1 h 58"/>
                  <a:gd name="T24" fmla="*/ 1 w 71"/>
                  <a:gd name="T25" fmla="*/ 1 h 58"/>
                  <a:gd name="T26" fmla="*/ 1 w 71"/>
                  <a:gd name="T27" fmla="*/ 1 h 58"/>
                  <a:gd name="T28" fmla="*/ 1 w 71"/>
                  <a:gd name="T29" fmla="*/ 1 h 58"/>
                  <a:gd name="T30" fmla="*/ 1 w 71"/>
                  <a:gd name="T31" fmla="*/ 1 h 58"/>
                  <a:gd name="T32" fmla="*/ 1 w 71"/>
                  <a:gd name="T33" fmla="*/ 1 h 58"/>
                  <a:gd name="T34" fmla="*/ 1 w 71"/>
                  <a:gd name="T35" fmla="*/ 1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7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4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6"/>
                    </a:lnTo>
                    <a:lnTo>
                      <a:pt x="0" y="32"/>
                    </a:lnTo>
                    <a:lnTo>
                      <a:pt x="3" y="43"/>
                    </a:lnTo>
                    <a:lnTo>
                      <a:pt x="13" y="51"/>
                    </a:lnTo>
                    <a:lnTo>
                      <a:pt x="25" y="55"/>
                    </a:lnTo>
                    <a:lnTo>
                      <a:pt x="39" y="58"/>
                    </a:lnTo>
                    <a:lnTo>
                      <a:pt x="53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3" name="Freeform 188"/>
              <p:cNvSpPr>
                <a:spLocks/>
              </p:cNvSpPr>
              <p:nvPr/>
            </p:nvSpPr>
            <p:spPr bwMode="auto">
              <a:xfrm>
                <a:off x="3793" y="3114"/>
                <a:ext cx="37" cy="28"/>
              </a:xfrm>
              <a:custGeom>
                <a:avLst/>
                <a:gdLst>
                  <a:gd name="T0" fmla="*/ 1 w 72"/>
                  <a:gd name="T1" fmla="*/ 1 h 56"/>
                  <a:gd name="T2" fmla="*/ 1 w 72"/>
                  <a:gd name="T3" fmla="*/ 0 h 56"/>
                  <a:gd name="T4" fmla="*/ 1 w 72"/>
                  <a:gd name="T5" fmla="*/ 0 h 56"/>
                  <a:gd name="T6" fmla="*/ 1 w 72"/>
                  <a:gd name="T7" fmla="*/ 0 h 56"/>
                  <a:gd name="T8" fmla="*/ 1 w 72"/>
                  <a:gd name="T9" fmla="*/ 0 h 56"/>
                  <a:gd name="T10" fmla="*/ 1 w 72"/>
                  <a:gd name="T11" fmla="*/ 1 h 56"/>
                  <a:gd name="T12" fmla="*/ 1 w 72"/>
                  <a:gd name="T13" fmla="*/ 1 h 56"/>
                  <a:gd name="T14" fmla="*/ 1 w 72"/>
                  <a:gd name="T15" fmla="*/ 1 h 56"/>
                  <a:gd name="T16" fmla="*/ 0 w 72"/>
                  <a:gd name="T17" fmla="*/ 1 h 56"/>
                  <a:gd name="T18" fmla="*/ 1 w 72"/>
                  <a:gd name="T19" fmla="*/ 1 h 56"/>
                  <a:gd name="T20" fmla="*/ 1 w 72"/>
                  <a:gd name="T21" fmla="*/ 1 h 56"/>
                  <a:gd name="T22" fmla="*/ 1 w 72"/>
                  <a:gd name="T23" fmla="*/ 1 h 56"/>
                  <a:gd name="T24" fmla="*/ 1 w 72"/>
                  <a:gd name="T25" fmla="*/ 1 h 56"/>
                  <a:gd name="T26" fmla="*/ 1 w 72"/>
                  <a:gd name="T27" fmla="*/ 1 h 56"/>
                  <a:gd name="T28" fmla="*/ 1 w 72"/>
                  <a:gd name="T29" fmla="*/ 1 h 56"/>
                  <a:gd name="T30" fmla="*/ 1 w 72"/>
                  <a:gd name="T31" fmla="*/ 1 h 56"/>
                  <a:gd name="T32" fmla="*/ 1 w 72"/>
                  <a:gd name="T33" fmla="*/ 1 h 56"/>
                  <a:gd name="T34" fmla="*/ 1 w 72"/>
                  <a:gd name="T35" fmla="*/ 1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7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1"/>
                    </a:lnTo>
                    <a:lnTo>
                      <a:pt x="17" y="54"/>
                    </a:lnTo>
                    <a:lnTo>
                      <a:pt x="29" y="56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9" y="33"/>
                    </a:lnTo>
                    <a:lnTo>
                      <a:pt x="66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4" name="Freeform 189"/>
              <p:cNvSpPr>
                <a:spLocks/>
              </p:cNvSpPr>
              <p:nvPr/>
            </p:nvSpPr>
            <p:spPr bwMode="auto">
              <a:xfrm>
                <a:off x="3823" y="3121"/>
                <a:ext cx="26" cy="37"/>
              </a:xfrm>
              <a:custGeom>
                <a:avLst/>
                <a:gdLst>
                  <a:gd name="T0" fmla="*/ 0 w 53"/>
                  <a:gd name="T1" fmla="*/ 0 h 72"/>
                  <a:gd name="T2" fmla="*/ 0 w 53"/>
                  <a:gd name="T3" fmla="*/ 0 h 72"/>
                  <a:gd name="T4" fmla="*/ 0 w 53"/>
                  <a:gd name="T5" fmla="*/ 1 h 72"/>
                  <a:gd name="T6" fmla="*/ 0 w 53"/>
                  <a:gd name="T7" fmla="*/ 1 h 72"/>
                  <a:gd name="T8" fmla="*/ 0 w 53"/>
                  <a:gd name="T9" fmla="*/ 1 h 72"/>
                  <a:gd name="T10" fmla="*/ 0 w 53"/>
                  <a:gd name="T11" fmla="*/ 1 h 72"/>
                  <a:gd name="T12" fmla="*/ 0 w 53"/>
                  <a:gd name="T13" fmla="*/ 1 h 72"/>
                  <a:gd name="T14" fmla="*/ 0 w 53"/>
                  <a:gd name="T15" fmla="*/ 1 h 72"/>
                  <a:gd name="T16" fmla="*/ 0 w 53"/>
                  <a:gd name="T17" fmla="*/ 1 h 72"/>
                  <a:gd name="T18" fmla="*/ 0 w 53"/>
                  <a:gd name="T19" fmla="*/ 1 h 72"/>
                  <a:gd name="T20" fmla="*/ 0 w 53"/>
                  <a:gd name="T21" fmla="*/ 1 h 72"/>
                  <a:gd name="T22" fmla="*/ 0 w 53"/>
                  <a:gd name="T23" fmla="*/ 1 h 72"/>
                  <a:gd name="T24" fmla="*/ 0 w 53"/>
                  <a:gd name="T25" fmla="*/ 1 h 72"/>
                  <a:gd name="T26" fmla="*/ 0 w 53"/>
                  <a:gd name="T27" fmla="*/ 1 h 72"/>
                  <a:gd name="T28" fmla="*/ 0 w 53"/>
                  <a:gd name="T29" fmla="*/ 1 h 72"/>
                  <a:gd name="T30" fmla="*/ 0 w 53"/>
                  <a:gd name="T31" fmla="*/ 1 h 72"/>
                  <a:gd name="T32" fmla="*/ 0 w 53"/>
                  <a:gd name="T33" fmla="*/ 1 h 72"/>
                  <a:gd name="T34" fmla="*/ 0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3" y="0"/>
                    </a:moveTo>
                    <a:lnTo>
                      <a:pt x="20" y="0"/>
                    </a:lnTo>
                    <a:lnTo>
                      <a:pt x="18" y="3"/>
                    </a:lnTo>
                    <a:lnTo>
                      <a:pt x="13" y="11"/>
                    </a:lnTo>
                    <a:lnTo>
                      <a:pt x="8" y="23"/>
                    </a:lnTo>
                    <a:lnTo>
                      <a:pt x="3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6" y="72"/>
                    </a:lnTo>
                    <a:lnTo>
                      <a:pt x="42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0" y="35"/>
                    </a:lnTo>
                    <a:lnTo>
                      <a:pt x="46" y="23"/>
                    </a:lnTo>
                    <a:lnTo>
                      <a:pt x="40" y="11"/>
                    </a:lnTo>
                    <a:lnTo>
                      <a:pt x="35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5" name="Freeform 190"/>
              <p:cNvSpPr>
                <a:spLocks/>
              </p:cNvSpPr>
              <p:nvPr/>
            </p:nvSpPr>
            <p:spPr bwMode="auto">
              <a:xfrm>
                <a:off x="3843" y="3114"/>
                <a:ext cx="36" cy="28"/>
              </a:xfrm>
              <a:custGeom>
                <a:avLst/>
                <a:gdLst>
                  <a:gd name="T0" fmla="*/ 1 w 71"/>
                  <a:gd name="T1" fmla="*/ 0 h 56"/>
                  <a:gd name="T2" fmla="*/ 0 w 71"/>
                  <a:gd name="T3" fmla="*/ 1 h 56"/>
                  <a:gd name="T4" fmla="*/ 1 w 71"/>
                  <a:gd name="T5" fmla="*/ 1 h 56"/>
                  <a:gd name="T6" fmla="*/ 1 w 71"/>
                  <a:gd name="T7" fmla="*/ 1 h 56"/>
                  <a:gd name="T8" fmla="*/ 1 w 71"/>
                  <a:gd name="T9" fmla="*/ 1 h 56"/>
                  <a:gd name="T10" fmla="*/ 1 w 71"/>
                  <a:gd name="T11" fmla="*/ 1 h 56"/>
                  <a:gd name="T12" fmla="*/ 1 w 71"/>
                  <a:gd name="T13" fmla="*/ 1 h 56"/>
                  <a:gd name="T14" fmla="*/ 1 w 71"/>
                  <a:gd name="T15" fmla="*/ 1 h 56"/>
                  <a:gd name="T16" fmla="*/ 1 w 71"/>
                  <a:gd name="T17" fmla="*/ 1 h 56"/>
                  <a:gd name="T18" fmla="*/ 1 w 71"/>
                  <a:gd name="T19" fmla="*/ 1 h 56"/>
                  <a:gd name="T20" fmla="*/ 1 w 71"/>
                  <a:gd name="T21" fmla="*/ 1 h 56"/>
                  <a:gd name="T22" fmla="*/ 1 w 71"/>
                  <a:gd name="T23" fmla="*/ 1 h 56"/>
                  <a:gd name="T24" fmla="*/ 1 w 71"/>
                  <a:gd name="T25" fmla="*/ 1 h 56"/>
                  <a:gd name="T26" fmla="*/ 1 w 71"/>
                  <a:gd name="T27" fmla="*/ 1 h 56"/>
                  <a:gd name="T28" fmla="*/ 1 w 71"/>
                  <a:gd name="T29" fmla="*/ 0 h 56"/>
                  <a:gd name="T30" fmla="*/ 1 w 71"/>
                  <a:gd name="T31" fmla="*/ 0 h 56"/>
                  <a:gd name="T32" fmla="*/ 1 w 71"/>
                  <a:gd name="T33" fmla="*/ 0 h 56"/>
                  <a:gd name="T34" fmla="*/ 1 w 71"/>
                  <a:gd name="T35" fmla="*/ 0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6"/>
                  <a:gd name="T56" fmla="*/ 71 w 71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6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6"/>
                    </a:lnTo>
                    <a:lnTo>
                      <a:pt x="55" y="54"/>
                    </a:lnTo>
                    <a:lnTo>
                      <a:pt x="66" y="41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59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6" name="Freeform 191"/>
              <p:cNvSpPr>
                <a:spLocks/>
              </p:cNvSpPr>
              <p:nvPr/>
            </p:nvSpPr>
            <p:spPr bwMode="auto">
              <a:xfrm>
                <a:off x="3842" y="3081"/>
                <a:ext cx="37" cy="28"/>
              </a:xfrm>
              <a:custGeom>
                <a:avLst/>
                <a:gdLst>
                  <a:gd name="T0" fmla="*/ 0 w 72"/>
                  <a:gd name="T1" fmla="*/ 0 h 57"/>
                  <a:gd name="T2" fmla="*/ 1 w 72"/>
                  <a:gd name="T3" fmla="*/ 0 h 57"/>
                  <a:gd name="T4" fmla="*/ 1 w 72"/>
                  <a:gd name="T5" fmla="*/ 0 h 57"/>
                  <a:gd name="T6" fmla="*/ 1 w 72"/>
                  <a:gd name="T7" fmla="*/ 0 h 57"/>
                  <a:gd name="T8" fmla="*/ 1 w 72"/>
                  <a:gd name="T9" fmla="*/ 0 h 57"/>
                  <a:gd name="T10" fmla="*/ 1 w 72"/>
                  <a:gd name="T11" fmla="*/ 0 h 57"/>
                  <a:gd name="T12" fmla="*/ 1 w 72"/>
                  <a:gd name="T13" fmla="*/ 0 h 57"/>
                  <a:gd name="T14" fmla="*/ 1 w 72"/>
                  <a:gd name="T15" fmla="*/ 0 h 57"/>
                  <a:gd name="T16" fmla="*/ 1 w 72"/>
                  <a:gd name="T17" fmla="*/ 0 h 57"/>
                  <a:gd name="T18" fmla="*/ 1 w 72"/>
                  <a:gd name="T19" fmla="*/ 0 h 57"/>
                  <a:gd name="T20" fmla="*/ 1 w 72"/>
                  <a:gd name="T21" fmla="*/ 0 h 57"/>
                  <a:gd name="T22" fmla="*/ 1 w 72"/>
                  <a:gd name="T23" fmla="*/ 0 h 57"/>
                  <a:gd name="T24" fmla="*/ 1 w 72"/>
                  <a:gd name="T25" fmla="*/ 0 h 57"/>
                  <a:gd name="T26" fmla="*/ 1 w 72"/>
                  <a:gd name="T27" fmla="*/ 0 h 57"/>
                  <a:gd name="T28" fmla="*/ 1 w 72"/>
                  <a:gd name="T29" fmla="*/ 0 h 57"/>
                  <a:gd name="T30" fmla="*/ 1 w 72"/>
                  <a:gd name="T31" fmla="*/ 0 h 57"/>
                  <a:gd name="T32" fmla="*/ 1 w 72"/>
                  <a:gd name="T33" fmla="*/ 0 h 57"/>
                  <a:gd name="T34" fmla="*/ 0 w 72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0" y="46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7" y="54"/>
                    </a:lnTo>
                    <a:lnTo>
                      <a:pt x="60" y="50"/>
                    </a:lnTo>
                    <a:lnTo>
                      <a:pt x="69" y="43"/>
                    </a:lnTo>
                    <a:lnTo>
                      <a:pt x="72" y="31"/>
                    </a:lnTo>
                    <a:lnTo>
                      <a:pt x="67" y="16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3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7" name="Freeform 192"/>
              <p:cNvSpPr>
                <a:spLocks/>
              </p:cNvSpPr>
              <p:nvPr/>
            </p:nvSpPr>
            <p:spPr bwMode="auto">
              <a:xfrm>
                <a:off x="3134" y="3087"/>
                <a:ext cx="11" cy="12"/>
              </a:xfrm>
              <a:custGeom>
                <a:avLst/>
                <a:gdLst>
                  <a:gd name="T0" fmla="*/ 0 w 23"/>
                  <a:gd name="T1" fmla="*/ 1 h 24"/>
                  <a:gd name="T2" fmla="*/ 0 w 23"/>
                  <a:gd name="T3" fmla="*/ 1 h 24"/>
                  <a:gd name="T4" fmla="*/ 0 w 23"/>
                  <a:gd name="T5" fmla="*/ 1 h 24"/>
                  <a:gd name="T6" fmla="*/ 0 w 23"/>
                  <a:gd name="T7" fmla="*/ 1 h 24"/>
                  <a:gd name="T8" fmla="*/ 0 w 23"/>
                  <a:gd name="T9" fmla="*/ 1 h 24"/>
                  <a:gd name="T10" fmla="*/ 0 w 23"/>
                  <a:gd name="T11" fmla="*/ 1 h 24"/>
                  <a:gd name="T12" fmla="*/ 0 w 23"/>
                  <a:gd name="T13" fmla="*/ 1 h 24"/>
                  <a:gd name="T14" fmla="*/ 0 w 23"/>
                  <a:gd name="T15" fmla="*/ 1 h 24"/>
                  <a:gd name="T16" fmla="*/ 0 w 23"/>
                  <a:gd name="T17" fmla="*/ 0 h 24"/>
                  <a:gd name="T18" fmla="*/ 0 w 23"/>
                  <a:gd name="T19" fmla="*/ 1 h 24"/>
                  <a:gd name="T20" fmla="*/ 0 w 23"/>
                  <a:gd name="T21" fmla="*/ 1 h 24"/>
                  <a:gd name="T22" fmla="*/ 0 w 23"/>
                  <a:gd name="T23" fmla="*/ 1 h 24"/>
                  <a:gd name="T24" fmla="*/ 0 w 23"/>
                  <a:gd name="T25" fmla="*/ 1 h 24"/>
                  <a:gd name="T26" fmla="*/ 0 w 23"/>
                  <a:gd name="T27" fmla="*/ 1 h 24"/>
                  <a:gd name="T28" fmla="*/ 0 w 23"/>
                  <a:gd name="T29" fmla="*/ 1 h 24"/>
                  <a:gd name="T30" fmla="*/ 0 w 23"/>
                  <a:gd name="T31" fmla="*/ 1 h 24"/>
                  <a:gd name="T32" fmla="*/ 0 w 23"/>
                  <a:gd name="T33" fmla="*/ 1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3"/>
                  <a:gd name="T52" fmla="*/ 0 h 24"/>
                  <a:gd name="T53" fmla="*/ 23 w 23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3" h="24">
                    <a:moveTo>
                      <a:pt x="12" y="24"/>
                    </a:moveTo>
                    <a:lnTo>
                      <a:pt x="7" y="23"/>
                    </a:lnTo>
                    <a:lnTo>
                      <a:pt x="4" y="20"/>
                    </a:lnTo>
                    <a:lnTo>
                      <a:pt x="1" y="17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2" y="8"/>
                    </a:lnTo>
                    <a:lnTo>
                      <a:pt x="23" y="12"/>
                    </a:lnTo>
                    <a:lnTo>
                      <a:pt x="22" y="17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8" name="Freeform 193"/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1 w 52"/>
                  <a:gd name="T1" fmla="*/ 0 h 73"/>
                  <a:gd name="T2" fmla="*/ 1 w 52"/>
                  <a:gd name="T3" fmla="*/ 0 h 73"/>
                  <a:gd name="T4" fmla="*/ 1 w 52"/>
                  <a:gd name="T5" fmla="*/ 0 h 73"/>
                  <a:gd name="T6" fmla="*/ 1 w 52"/>
                  <a:gd name="T7" fmla="*/ 0 h 73"/>
                  <a:gd name="T8" fmla="*/ 1 w 52"/>
                  <a:gd name="T9" fmla="*/ 0 h 73"/>
                  <a:gd name="T10" fmla="*/ 1 w 52"/>
                  <a:gd name="T11" fmla="*/ 0 h 73"/>
                  <a:gd name="T12" fmla="*/ 1 w 52"/>
                  <a:gd name="T13" fmla="*/ 0 h 73"/>
                  <a:gd name="T14" fmla="*/ 1 w 52"/>
                  <a:gd name="T15" fmla="*/ 0 h 73"/>
                  <a:gd name="T16" fmla="*/ 1 w 52"/>
                  <a:gd name="T17" fmla="*/ 0 h 73"/>
                  <a:gd name="T18" fmla="*/ 1 w 52"/>
                  <a:gd name="T19" fmla="*/ 0 h 73"/>
                  <a:gd name="T20" fmla="*/ 1 w 52"/>
                  <a:gd name="T21" fmla="*/ 0 h 73"/>
                  <a:gd name="T22" fmla="*/ 1 w 52"/>
                  <a:gd name="T23" fmla="*/ 0 h 73"/>
                  <a:gd name="T24" fmla="*/ 0 w 52"/>
                  <a:gd name="T25" fmla="*/ 0 h 73"/>
                  <a:gd name="T26" fmla="*/ 1 w 52"/>
                  <a:gd name="T27" fmla="*/ 0 h 73"/>
                  <a:gd name="T28" fmla="*/ 1 w 52"/>
                  <a:gd name="T29" fmla="*/ 0 h 73"/>
                  <a:gd name="T30" fmla="*/ 1 w 52"/>
                  <a:gd name="T31" fmla="*/ 0 h 73"/>
                  <a:gd name="T32" fmla="*/ 1 w 52"/>
                  <a:gd name="T33" fmla="*/ 0 h 73"/>
                  <a:gd name="T34" fmla="*/ 1 w 52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9" name="Freeform 194"/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1 w 52"/>
                  <a:gd name="T1" fmla="*/ 0 h 73"/>
                  <a:gd name="T2" fmla="*/ 1 w 52"/>
                  <a:gd name="T3" fmla="*/ 0 h 73"/>
                  <a:gd name="T4" fmla="*/ 1 w 52"/>
                  <a:gd name="T5" fmla="*/ 0 h 73"/>
                  <a:gd name="T6" fmla="*/ 1 w 52"/>
                  <a:gd name="T7" fmla="*/ 0 h 73"/>
                  <a:gd name="T8" fmla="*/ 1 w 52"/>
                  <a:gd name="T9" fmla="*/ 0 h 73"/>
                  <a:gd name="T10" fmla="*/ 1 w 52"/>
                  <a:gd name="T11" fmla="*/ 0 h 73"/>
                  <a:gd name="T12" fmla="*/ 1 w 52"/>
                  <a:gd name="T13" fmla="*/ 0 h 73"/>
                  <a:gd name="T14" fmla="*/ 1 w 52"/>
                  <a:gd name="T15" fmla="*/ 0 h 73"/>
                  <a:gd name="T16" fmla="*/ 1 w 52"/>
                  <a:gd name="T17" fmla="*/ 0 h 73"/>
                  <a:gd name="T18" fmla="*/ 1 w 52"/>
                  <a:gd name="T19" fmla="*/ 0 h 73"/>
                  <a:gd name="T20" fmla="*/ 1 w 52"/>
                  <a:gd name="T21" fmla="*/ 0 h 73"/>
                  <a:gd name="T22" fmla="*/ 1 w 52"/>
                  <a:gd name="T23" fmla="*/ 0 h 73"/>
                  <a:gd name="T24" fmla="*/ 0 w 52"/>
                  <a:gd name="T25" fmla="*/ 0 h 73"/>
                  <a:gd name="T26" fmla="*/ 1 w 52"/>
                  <a:gd name="T27" fmla="*/ 0 h 73"/>
                  <a:gd name="T28" fmla="*/ 1 w 52"/>
                  <a:gd name="T29" fmla="*/ 0 h 73"/>
                  <a:gd name="T30" fmla="*/ 1 w 52"/>
                  <a:gd name="T31" fmla="*/ 0 h 73"/>
                  <a:gd name="T32" fmla="*/ 1 w 52"/>
                  <a:gd name="T33" fmla="*/ 0 h 73"/>
                  <a:gd name="T34" fmla="*/ 1 w 52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0" name="Freeform 195"/>
              <p:cNvSpPr>
                <a:spLocks/>
              </p:cNvSpPr>
              <p:nvPr/>
            </p:nvSpPr>
            <p:spPr bwMode="auto">
              <a:xfrm>
                <a:off x="3097" y="3063"/>
                <a:ext cx="35" cy="28"/>
              </a:xfrm>
              <a:custGeom>
                <a:avLst/>
                <a:gdLst>
                  <a:gd name="T0" fmla="*/ 0 w 72"/>
                  <a:gd name="T1" fmla="*/ 0 h 58"/>
                  <a:gd name="T2" fmla="*/ 0 w 72"/>
                  <a:gd name="T3" fmla="*/ 0 h 58"/>
                  <a:gd name="T4" fmla="*/ 0 w 72"/>
                  <a:gd name="T5" fmla="*/ 0 h 58"/>
                  <a:gd name="T6" fmla="*/ 0 w 72"/>
                  <a:gd name="T7" fmla="*/ 0 h 58"/>
                  <a:gd name="T8" fmla="*/ 0 w 72"/>
                  <a:gd name="T9" fmla="*/ 0 h 58"/>
                  <a:gd name="T10" fmla="*/ 0 w 72"/>
                  <a:gd name="T11" fmla="*/ 0 h 58"/>
                  <a:gd name="T12" fmla="*/ 0 w 72"/>
                  <a:gd name="T13" fmla="*/ 0 h 58"/>
                  <a:gd name="T14" fmla="*/ 0 w 72"/>
                  <a:gd name="T15" fmla="*/ 0 h 58"/>
                  <a:gd name="T16" fmla="*/ 0 w 72"/>
                  <a:gd name="T17" fmla="*/ 0 h 58"/>
                  <a:gd name="T18" fmla="*/ 0 w 72"/>
                  <a:gd name="T19" fmla="*/ 0 h 58"/>
                  <a:gd name="T20" fmla="*/ 0 w 72"/>
                  <a:gd name="T21" fmla="*/ 0 h 58"/>
                  <a:gd name="T22" fmla="*/ 0 w 72"/>
                  <a:gd name="T23" fmla="*/ 0 h 58"/>
                  <a:gd name="T24" fmla="*/ 0 w 72"/>
                  <a:gd name="T25" fmla="*/ 0 h 58"/>
                  <a:gd name="T26" fmla="*/ 0 w 72"/>
                  <a:gd name="T27" fmla="*/ 0 h 58"/>
                  <a:gd name="T28" fmla="*/ 0 w 72"/>
                  <a:gd name="T29" fmla="*/ 0 h 58"/>
                  <a:gd name="T30" fmla="*/ 0 w 72"/>
                  <a:gd name="T31" fmla="*/ 0 h 58"/>
                  <a:gd name="T32" fmla="*/ 0 w 72"/>
                  <a:gd name="T33" fmla="*/ 0 h 58"/>
                  <a:gd name="T34" fmla="*/ 0 w 72"/>
                  <a:gd name="T35" fmla="*/ 0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66" y="58"/>
                    </a:moveTo>
                    <a:lnTo>
                      <a:pt x="72" y="47"/>
                    </a:lnTo>
                    <a:lnTo>
                      <a:pt x="71" y="44"/>
                    </a:lnTo>
                    <a:lnTo>
                      <a:pt x="65" y="36"/>
                    </a:lnTo>
                    <a:lnTo>
                      <a:pt x="58" y="24"/>
                    </a:lnTo>
                    <a:lnTo>
                      <a:pt x="50" y="14"/>
                    </a:lnTo>
                    <a:lnTo>
                      <a:pt x="40" y="5"/>
                    </a:lnTo>
                    <a:lnTo>
                      <a:pt x="28" y="0"/>
                    </a:lnTo>
                    <a:lnTo>
                      <a:pt x="16" y="3"/>
                    </a:lnTo>
                    <a:lnTo>
                      <a:pt x="6" y="15"/>
                    </a:lnTo>
                    <a:lnTo>
                      <a:pt x="0" y="31"/>
                    </a:lnTo>
                    <a:lnTo>
                      <a:pt x="4" y="43"/>
                    </a:lnTo>
                    <a:lnTo>
                      <a:pt x="12" y="51"/>
                    </a:lnTo>
                    <a:lnTo>
                      <a:pt x="26" y="56"/>
                    </a:lnTo>
                    <a:lnTo>
                      <a:pt x="40" y="58"/>
                    </a:lnTo>
                    <a:lnTo>
                      <a:pt x="52" y="58"/>
                    </a:lnTo>
                    <a:lnTo>
                      <a:pt x="63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1" name="Freeform 196"/>
              <p:cNvSpPr>
                <a:spLocks/>
              </p:cNvSpPr>
              <p:nvPr/>
            </p:nvSpPr>
            <p:spPr bwMode="auto">
              <a:xfrm>
                <a:off x="3097" y="3095"/>
                <a:ext cx="35" cy="29"/>
              </a:xfrm>
              <a:custGeom>
                <a:avLst/>
                <a:gdLst>
                  <a:gd name="T0" fmla="*/ 0 w 72"/>
                  <a:gd name="T1" fmla="*/ 1 h 56"/>
                  <a:gd name="T2" fmla="*/ 0 w 72"/>
                  <a:gd name="T3" fmla="*/ 0 h 56"/>
                  <a:gd name="T4" fmla="*/ 0 w 72"/>
                  <a:gd name="T5" fmla="*/ 0 h 56"/>
                  <a:gd name="T6" fmla="*/ 0 w 72"/>
                  <a:gd name="T7" fmla="*/ 0 h 56"/>
                  <a:gd name="T8" fmla="*/ 0 w 72"/>
                  <a:gd name="T9" fmla="*/ 0 h 56"/>
                  <a:gd name="T10" fmla="*/ 0 w 72"/>
                  <a:gd name="T11" fmla="*/ 1 h 56"/>
                  <a:gd name="T12" fmla="*/ 0 w 72"/>
                  <a:gd name="T13" fmla="*/ 1 h 56"/>
                  <a:gd name="T14" fmla="*/ 0 w 72"/>
                  <a:gd name="T15" fmla="*/ 1 h 56"/>
                  <a:gd name="T16" fmla="*/ 0 w 72"/>
                  <a:gd name="T17" fmla="*/ 1 h 56"/>
                  <a:gd name="T18" fmla="*/ 0 w 72"/>
                  <a:gd name="T19" fmla="*/ 1 h 56"/>
                  <a:gd name="T20" fmla="*/ 0 w 72"/>
                  <a:gd name="T21" fmla="*/ 1 h 56"/>
                  <a:gd name="T22" fmla="*/ 0 w 72"/>
                  <a:gd name="T23" fmla="*/ 1 h 56"/>
                  <a:gd name="T24" fmla="*/ 0 w 72"/>
                  <a:gd name="T25" fmla="*/ 1 h 56"/>
                  <a:gd name="T26" fmla="*/ 0 w 72"/>
                  <a:gd name="T27" fmla="*/ 1 h 56"/>
                  <a:gd name="T28" fmla="*/ 0 w 72"/>
                  <a:gd name="T29" fmla="*/ 1 h 56"/>
                  <a:gd name="T30" fmla="*/ 0 w 72"/>
                  <a:gd name="T31" fmla="*/ 1 h 56"/>
                  <a:gd name="T32" fmla="*/ 0 w 72"/>
                  <a:gd name="T33" fmla="*/ 1 h 56"/>
                  <a:gd name="T34" fmla="*/ 0 w 72"/>
                  <a:gd name="T35" fmla="*/ 1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6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4" y="14"/>
                    </a:lnTo>
                    <a:lnTo>
                      <a:pt x="0" y="25"/>
                    </a:lnTo>
                    <a:lnTo>
                      <a:pt x="6" y="40"/>
                    </a:lnTo>
                    <a:lnTo>
                      <a:pt x="16" y="53"/>
                    </a:lnTo>
                    <a:lnTo>
                      <a:pt x="28" y="56"/>
                    </a:lnTo>
                    <a:lnTo>
                      <a:pt x="40" y="53"/>
                    </a:lnTo>
                    <a:lnTo>
                      <a:pt x="50" y="44"/>
                    </a:lnTo>
                    <a:lnTo>
                      <a:pt x="58" y="33"/>
                    </a:lnTo>
                    <a:lnTo>
                      <a:pt x="65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2" name="Freeform 197"/>
              <p:cNvSpPr>
                <a:spLocks/>
              </p:cNvSpPr>
              <p:nvPr/>
            </p:nvSpPr>
            <p:spPr bwMode="auto">
              <a:xfrm>
                <a:off x="3126" y="3102"/>
                <a:ext cx="27" cy="37"/>
              </a:xfrm>
              <a:custGeom>
                <a:avLst/>
                <a:gdLst>
                  <a:gd name="T0" fmla="*/ 1 w 53"/>
                  <a:gd name="T1" fmla="*/ 0 h 72"/>
                  <a:gd name="T2" fmla="*/ 1 w 53"/>
                  <a:gd name="T3" fmla="*/ 0 h 72"/>
                  <a:gd name="T4" fmla="*/ 1 w 53"/>
                  <a:gd name="T5" fmla="*/ 1 h 72"/>
                  <a:gd name="T6" fmla="*/ 1 w 53"/>
                  <a:gd name="T7" fmla="*/ 1 h 72"/>
                  <a:gd name="T8" fmla="*/ 1 w 53"/>
                  <a:gd name="T9" fmla="*/ 1 h 72"/>
                  <a:gd name="T10" fmla="*/ 1 w 53"/>
                  <a:gd name="T11" fmla="*/ 1 h 72"/>
                  <a:gd name="T12" fmla="*/ 0 w 53"/>
                  <a:gd name="T13" fmla="*/ 1 h 72"/>
                  <a:gd name="T14" fmla="*/ 1 w 53"/>
                  <a:gd name="T15" fmla="*/ 1 h 72"/>
                  <a:gd name="T16" fmla="*/ 1 w 53"/>
                  <a:gd name="T17" fmla="*/ 1 h 72"/>
                  <a:gd name="T18" fmla="*/ 1 w 53"/>
                  <a:gd name="T19" fmla="*/ 1 h 72"/>
                  <a:gd name="T20" fmla="*/ 1 w 53"/>
                  <a:gd name="T21" fmla="*/ 1 h 72"/>
                  <a:gd name="T22" fmla="*/ 1 w 53"/>
                  <a:gd name="T23" fmla="*/ 1 h 72"/>
                  <a:gd name="T24" fmla="*/ 1 w 53"/>
                  <a:gd name="T25" fmla="*/ 1 h 72"/>
                  <a:gd name="T26" fmla="*/ 1 w 53"/>
                  <a:gd name="T27" fmla="*/ 1 h 72"/>
                  <a:gd name="T28" fmla="*/ 1 w 53"/>
                  <a:gd name="T29" fmla="*/ 1 h 72"/>
                  <a:gd name="T30" fmla="*/ 1 w 53"/>
                  <a:gd name="T31" fmla="*/ 1 h 72"/>
                  <a:gd name="T32" fmla="*/ 1 w 53"/>
                  <a:gd name="T33" fmla="*/ 1 h 72"/>
                  <a:gd name="T34" fmla="*/ 1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2" y="0"/>
                    </a:moveTo>
                    <a:lnTo>
                      <a:pt x="21" y="0"/>
                    </a:lnTo>
                    <a:lnTo>
                      <a:pt x="19" y="3"/>
                    </a:lnTo>
                    <a:lnTo>
                      <a:pt x="14" y="11"/>
                    </a:lnTo>
                    <a:lnTo>
                      <a:pt x="8" y="23"/>
                    </a:lnTo>
                    <a:lnTo>
                      <a:pt x="2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7" y="72"/>
                    </a:lnTo>
                    <a:lnTo>
                      <a:pt x="43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1" y="35"/>
                    </a:lnTo>
                    <a:lnTo>
                      <a:pt x="45" y="23"/>
                    </a:lnTo>
                    <a:lnTo>
                      <a:pt x="39" y="11"/>
                    </a:lnTo>
                    <a:lnTo>
                      <a:pt x="35" y="3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3" name="Freeform 198"/>
              <p:cNvSpPr>
                <a:spLocks/>
              </p:cNvSpPr>
              <p:nvPr/>
            </p:nvSpPr>
            <p:spPr bwMode="auto">
              <a:xfrm>
                <a:off x="3146" y="3095"/>
                <a:ext cx="35" cy="29"/>
              </a:xfrm>
              <a:custGeom>
                <a:avLst/>
                <a:gdLst>
                  <a:gd name="T0" fmla="*/ 0 w 72"/>
                  <a:gd name="T1" fmla="*/ 0 h 57"/>
                  <a:gd name="T2" fmla="*/ 0 w 72"/>
                  <a:gd name="T3" fmla="*/ 1 h 57"/>
                  <a:gd name="T4" fmla="*/ 0 w 72"/>
                  <a:gd name="T5" fmla="*/ 1 h 57"/>
                  <a:gd name="T6" fmla="*/ 0 w 72"/>
                  <a:gd name="T7" fmla="*/ 1 h 57"/>
                  <a:gd name="T8" fmla="*/ 0 w 72"/>
                  <a:gd name="T9" fmla="*/ 1 h 57"/>
                  <a:gd name="T10" fmla="*/ 0 w 72"/>
                  <a:gd name="T11" fmla="*/ 1 h 57"/>
                  <a:gd name="T12" fmla="*/ 0 w 72"/>
                  <a:gd name="T13" fmla="*/ 1 h 57"/>
                  <a:gd name="T14" fmla="*/ 0 w 72"/>
                  <a:gd name="T15" fmla="*/ 1 h 57"/>
                  <a:gd name="T16" fmla="*/ 0 w 72"/>
                  <a:gd name="T17" fmla="*/ 1 h 57"/>
                  <a:gd name="T18" fmla="*/ 0 w 72"/>
                  <a:gd name="T19" fmla="*/ 1 h 57"/>
                  <a:gd name="T20" fmla="*/ 0 w 72"/>
                  <a:gd name="T21" fmla="*/ 1 h 57"/>
                  <a:gd name="T22" fmla="*/ 0 w 72"/>
                  <a:gd name="T23" fmla="*/ 1 h 57"/>
                  <a:gd name="T24" fmla="*/ 0 w 72"/>
                  <a:gd name="T25" fmla="*/ 1 h 57"/>
                  <a:gd name="T26" fmla="*/ 0 w 72"/>
                  <a:gd name="T27" fmla="*/ 1 h 57"/>
                  <a:gd name="T28" fmla="*/ 0 w 72"/>
                  <a:gd name="T29" fmla="*/ 0 h 57"/>
                  <a:gd name="T30" fmla="*/ 0 w 72"/>
                  <a:gd name="T31" fmla="*/ 0 h 57"/>
                  <a:gd name="T32" fmla="*/ 0 w 72"/>
                  <a:gd name="T33" fmla="*/ 0 h 57"/>
                  <a:gd name="T34" fmla="*/ 0 w 72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3"/>
                    </a:lnTo>
                    <a:lnTo>
                      <a:pt x="33" y="53"/>
                    </a:lnTo>
                    <a:lnTo>
                      <a:pt x="44" y="57"/>
                    </a:lnTo>
                    <a:lnTo>
                      <a:pt x="56" y="55"/>
                    </a:lnTo>
                    <a:lnTo>
                      <a:pt x="66" y="42"/>
                    </a:lnTo>
                    <a:lnTo>
                      <a:pt x="72" y="26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3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4" name="Freeform 199"/>
              <p:cNvSpPr>
                <a:spLocks/>
              </p:cNvSpPr>
              <p:nvPr/>
            </p:nvSpPr>
            <p:spPr bwMode="auto">
              <a:xfrm>
                <a:off x="3146" y="3062"/>
                <a:ext cx="35" cy="29"/>
              </a:xfrm>
              <a:custGeom>
                <a:avLst/>
                <a:gdLst>
                  <a:gd name="T0" fmla="*/ 0 w 72"/>
                  <a:gd name="T1" fmla="*/ 1 h 58"/>
                  <a:gd name="T2" fmla="*/ 0 w 72"/>
                  <a:gd name="T3" fmla="*/ 1 h 58"/>
                  <a:gd name="T4" fmla="*/ 0 w 72"/>
                  <a:gd name="T5" fmla="*/ 1 h 58"/>
                  <a:gd name="T6" fmla="*/ 0 w 72"/>
                  <a:gd name="T7" fmla="*/ 1 h 58"/>
                  <a:gd name="T8" fmla="*/ 0 w 72"/>
                  <a:gd name="T9" fmla="*/ 1 h 58"/>
                  <a:gd name="T10" fmla="*/ 0 w 72"/>
                  <a:gd name="T11" fmla="*/ 1 h 58"/>
                  <a:gd name="T12" fmla="*/ 0 w 72"/>
                  <a:gd name="T13" fmla="*/ 1 h 58"/>
                  <a:gd name="T14" fmla="*/ 0 w 72"/>
                  <a:gd name="T15" fmla="*/ 1 h 58"/>
                  <a:gd name="T16" fmla="*/ 0 w 72"/>
                  <a:gd name="T17" fmla="*/ 1 h 58"/>
                  <a:gd name="T18" fmla="*/ 0 w 72"/>
                  <a:gd name="T19" fmla="*/ 1 h 58"/>
                  <a:gd name="T20" fmla="*/ 0 w 72"/>
                  <a:gd name="T21" fmla="*/ 1 h 58"/>
                  <a:gd name="T22" fmla="*/ 0 w 72"/>
                  <a:gd name="T23" fmla="*/ 0 h 58"/>
                  <a:gd name="T24" fmla="*/ 0 w 72"/>
                  <a:gd name="T25" fmla="*/ 1 h 58"/>
                  <a:gd name="T26" fmla="*/ 0 w 72"/>
                  <a:gd name="T27" fmla="*/ 1 h 58"/>
                  <a:gd name="T28" fmla="*/ 0 w 72"/>
                  <a:gd name="T29" fmla="*/ 1 h 58"/>
                  <a:gd name="T30" fmla="*/ 0 w 72"/>
                  <a:gd name="T31" fmla="*/ 1 h 58"/>
                  <a:gd name="T32" fmla="*/ 0 w 72"/>
                  <a:gd name="T33" fmla="*/ 1 h 58"/>
                  <a:gd name="T34" fmla="*/ 0 w 72"/>
                  <a:gd name="T35" fmla="*/ 1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0" y="47"/>
                    </a:moveTo>
                    <a:lnTo>
                      <a:pt x="6" y="58"/>
                    </a:lnTo>
                    <a:lnTo>
                      <a:pt x="9" y="58"/>
                    </a:lnTo>
                    <a:lnTo>
                      <a:pt x="20" y="58"/>
                    </a:lnTo>
                    <a:lnTo>
                      <a:pt x="33" y="58"/>
                    </a:lnTo>
                    <a:lnTo>
                      <a:pt x="46" y="55"/>
                    </a:lnTo>
                    <a:lnTo>
                      <a:pt x="59" y="51"/>
                    </a:lnTo>
                    <a:lnTo>
                      <a:pt x="68" y="43"/>
                    </a:lnTo>
                    <a:lnTo>
                      <a:pt x="72" y="32"/>
                    </a:lnTo>
                    <a:lnTo>
                      <a:pt x="66" y="16"/>
                    </a:lnTo>
                    <a:lnTo>
                      <a:pt x="56" y="4"/>
                    </a:lnTo>
                    <a:lnTo>
                      <a:pt x="44" y="0"/>
                    </a:lnTo>
                    <a:lnTo>
                      <a:pt x="33" y="5"/>
                    </a:lnTo>
                    <a:lnTo>
                      <a:pt x="23" y="14"/>
                    </a:lnTo>
                    <a:lnTo>
                      <a:pt x="14" y="24"/>
                    </a:lnTo>
                    <a:lnTo>
                      <a:pt x="7" y="36"/>
                    </a:lnTo>
                    <a:lnTo>
                      <a:pt x="1" y="44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5" name="Freeform 200"/>
              <p:cNvSpPr>
                <a:spLocks/>
              </p:cNvSpPr>
              <p:nvPr/>
            </p:nvSpPr>
            <p:spPr bwMode="auto">
              <a:xfrm>
                <a:off x="2933" y="2482"/>
                <a:ext cx="72" cy="84"/>
              </a:xfrm>
              <a:custGeom>
                <a:avLst/>
                <a:gdLst>
                  <a:gd name="T0" fmla="*/ 1 w 144"/>
                  <a:gd name="T1" fmla="*/ 0 h 167"/>
                  <a:gd name="T2" fmla="*/ 1 w 144"/>
                  <a:gd name="T3" fmla="*/ 1 h 167"/>
                  <a:gd name="T4" fmla="*/ 1 w 144"/>
                  <a:gd name="T5" fmla="*/ 1 h 167"/>
                  <a:gd name="T6" fmla="*/ 1 w 144"/>
                  <a:gd name="T7" fmla="*/ 1 h 167"/>
                  <a:gd name="T8" fmla="*/ 1 w 144"/>
                  <a:gd name="T9" fmla="*/ 1 h 167"/>
                  <a:gd name="T10" fmla="*/ 1 w 144"/>
                  <a:gd name="T11" fmla="*/ 1 h 167"/>
                  <a:gd name="T12" fmla="*/ 1 w 144"/>
                  <a:gd name="T13" fmla="*/ 1 h 167"/>
                  <a:gd name="T14" fmla="*/ 1 w 144"/>
                  <a:gd name="T15" fmla="*/ 1 h 167"/>
                  <a:gd name="T16" fmla="*/ 1 w 144"/>
                  <a:gd name="T17" fmla="*/ 1 h 167"/>
                  <a:gd name="T18" fmla="*/ 1 w 144"/>
                  <a:gd name="T19" fmla="*/ 1 h 167"/>
                  <a:gd name="T20" fmla="*/ 1 w 144"/>
                  <a:gd name="T21" fmla="*/ 1 h 167"/>
                  <a:gd name="T22" fmla="*/ 0 w 144"/>
                  <a:gd name="T23" fmla="*/ 1 h 167"/>
                  <a:gd name="T24" fmla="*/ 1 w 144"/>
                  <a:gd name="T25" fmla="*/ 1 h 167"/>
                  <a:gd name="T26" fmla="*/ 1 w 144"/>
                  <a:gd name="T27" fmla="*/ 1 h 167"/>
                  <a:gd name="T28" fmla="*/ 1 w 144"/>
                  <a:gd name="T29" fmla="*/ 1 h 167"/>
                  <a:gd name="T30" fmla="*/ 1 w 144"/>
                  <a:gd name="T31" fmla="*/ 1 h 167"/>
                  <a:gd name="T32" fmla="*/ 1 w 144"/>
                  <a:gd name="T33" fmla="*/ 1 h 167"/>
                  <a:gd name="T34" fmla="*/ 1 w 144"/>
                  <a:gd name="T35" fmla="*/ 1 h 167"/>
                  <a:gd name="T36" fmla="*/ 1 w 144"/>
                  <a:gd name="T37" fmla="*/ 1 h 167"/>
                  <a:gd name="T38" fmla="*/ 1 w 144"/>
                  <a:gd name="T39" fmla="*/ 1 h 167"/>
                  <a:gd name="T40" fmla="*/ 1 w 144"/>
                  <a:gd name="T41" fmla="*/ 1 h 167"/>
                  <a:gd name="T42" fmla="*/ 1 w 144"/>
                  <a:gd name="T43" fmla="*/ 1 h 167"/>
                  <a:gd name="T44" fmla="*/ 1 w 144"/>
                  <a:gd name="T45" fmla="*/ 1 h 167"/>
                  <a:gd name="T46" fmla="*/ 1 w 144"/>
                  <a:gd name="T47" fmla="*/ 1 h 167"/>
                  <a:gd name="T48" fmla="*/ 1 w 144"/>
                  <a:gd name="T49" fmla="*/ 0 h 16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67"/>
                  <a:gd name="T77" fmla="*/ 144 w 144"/>
                  <a:gd name="T78" fmla="*/ 167 h 16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67">
                    <a:moveTo>
                      <a:pt x="144" y="0"/>
                    </a:moveTo>
                    <a:lnTo>
                      <a:pt x="143" y="28"/>
                    </a:lnTo>
                    <a:lnTo>
                      <a:pt x="138" y="57"/>
                    </a:lnTo>
                    <a:lnTo>
                      <a:pt x="129" y="84"/>
                    </a:lnTo>
                    <a:lnTo>
                      <a:pt x="116" y="111"/>
                    </a:lnTo>
                    <a:lnTo>
                      <a:pt x="100" y="135"/>
                    </a:lnTo>
                    <a:lnTo>
                      <a:pt x="82" y="152"/>
                    </a:lnTo>
                    <a:lnTo>
                      <a:pt x="60" y="164"/>
                    </a:lnTo>
                    <a:lnTo>
                      <a:pt x="36" y="167"/>
                    </a:lnTo>
                    <a:lnTo>
                      <a:pt x="16" y="163"/>
                    </a:lnTo>
                    <a:lnTo>
                      <a:pt x="5" y="152"/>
                    </a:lnTo>
                    <a:lnTo>
                      <a:pt x="0" y="140"/>
                    </a:lnTo>
                    <a:lnTo>
                      <a:pt x="2" y="123"/>
                    </a:lnTo>
                    <a:lnTo>
                      <a:pt x="12" y="109"/>
                    </a:lnTo>
                    <a:lnTo>
                      <a:pt x="24" y="96"/>
                    </a:lnTo>
                    <a:lnTo>
                      <a:pt x="42" y="85"/>
                    </a:lnTo>
                    <a:lnTo>
                      <a:pt x="62" y="82"/>
                    </a:lnTo>
                    <a:lnTo>
                      <a:pt x="80" y="79"/>
                    </a:lnTo>
                    <a:lnTo>
                      <a:pt x="95" y="69"/>
                    </a:lnTo>
                    <a:lnTo>
                      <a:pt x="108" y="57"/>
                    </a:lnTo>
                    <a:lnTo>
                      <a:pt x="121" y="41"/>
                    </a:lnTo>
                    <a:lnTo>
                      <a:pt x="130" y="26"/>
                    </a:lnTo>
                    <a:lnTo>
                      <a:pt x="138" y="13"/>
                    </a:lnTo>
                    <a:lnTo>
                      <a:pt x="143" y="4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6" name="Freeform 201"/>
              <p:cNvSpPr>
                <a:spLocks/>
              </p:cNvSpPr>
              <p:nvPr/>
            </p:nvSpPr>
            <p:spPr bwMode="auto">
              <a:xfrm>
                <a:off x="2898" y="2478"/>
                <a:ext cx="102" cy="40"/>
              </a:xfrm>
              <a:custGeom>
                <a:avLst/>
                <a:gdLst>
                  <a:gd name="T0" fmla="*/ 1 w 204"/>
                  <a:gd name="T1" fmla="*/ 0 h 82"/>
                  <a:gd name="T2" fmla="*/ 1 w 204"/>
                  <a:gd name="T3" fmla="*/ 0 h 82"/>
                  <a:gd name="T4" fmla="*/ 1 w 204"/>
                  <a:gd name="T5" fmla="*/ 0 h 82"/>
                  <a:gd name="T6" fmla="*/ 1 w 204"/>
                  <a:gd name="T7" fmla="*/ 0 h 82"/>
                  <a:gd name="T8" fmla="*/ 1 w 204"/>
                  <a:gd name="T9" fmla="*/ 0 h 82"/>
                  <a:gd name="T10" fmla="*/ 1 w 204"/>
                  <a:gd name="T11" fmla="*/ 0 h 82"/>
                  <a:gd name="T12" fmla="*/ 1 w 204"/>
                  <a:gd name="T13" fmla="*/ 0 h 82"/>
                  <a:gd name="T14" fmla="*/ 1 w 204"/>
                  <a:gd name="T15" fmla="*/ 0 h 82"/>
                  <a:gd name="T16" fmla="*/ 1 w 204"/>
                  <a:gd name="T17" fmla="*/ 0 h 82"/>
                  <a:gd name="T18" fmla="*/ 1 w 204"/>
                  <a:gd name="T19" fmla="*/ 0 h 82"/>
                  <a:gd name="T20" fmla="*/ 1 w 204"/>
                  <a:gd name="T21" fmla="*/ 0 h 82"/>
                  <a:gd name="T22" fmla="*/ 1 w 204"/>
                  <a:gd name="T23" fmla="*/ 0 h 82"/>
                  <a:gd name="T24" fmla="*/ 1 w 204"/>
                  <a:gd name="T25" fmla="*/ 0 h 82"/>
                  <a:gd name="T26" fmla="*/ 1 w 204"/>
                  <a:gd name="T27" fmla="*/ 0 h 82"/>
                  <a:gd name="T28" fmla="*/ 1 w 204"/>
                  <a:gd name="T29" fmla="*/ 0 h 82"/>
                  <a:gd name="T30" fmla="*/ 1 w 204"/>
                  <a:gd name="T31" fmla="*/ 0 h 82"/>
                  <a:gd name="T32" fmla="*/ 1 w 204"/>
                  <a:gd name="T33" fmla="*/ 0 h 82"/>
                  <a:gd name="T34" fmla="*/ 1 w 204"/>
                  <a:gd name="T35" fmla="*/ 0 h 82"/>
                  <a:gd name="T36" fmla="*/ 0 w 204"/>
                  <a:gd name="T37" fmla="*/ 0 h 82"/>
                  <a:gd name="T38" fmla="*/ 1 w 204"/>
                  <a:gd name="T39" fmla="*/ 0 h 82"/>
                  <a:gd name="T40" fmla="*/ 1 w 204"/>
                  <a:gd name="T41" fmla="*/ 0 h 82"/>
                  <a:gd name="T42" fmla="*/ 1 w 204"/>
                  <a:gd name="T43" fmla="*/ 0 h 82"/>
                  <a:gd name="T44" fmla="*/ 1 w 204"/>
                  <a:gd name="T45" fmla="*/ 0 h 82"/>
                  <a:gd name="T46" fmla="*/ 1 w 204"/>
                  <a:gd name="T47" fmla="*/ 0 h 82"/>
                  <a:gd name="T48" fmla="*/ 1 w 204"/>
                  <a:gd name="T49" fmla="*/ 0 h 82"/>
                  <a:gd name="T50" fmla="*/ 1 w 204"/>
                  <a:gd name="T51" fmla="*/ 0 h 82"/>
                  <a:gd name="T52" fmla="*/ 1 w 204"/>
                  <a:gd name="T53" fmla="*/ 0 h 82"/>
                  <a:gd name="T54" fmla="*/ 1 w 204"/>
                  <a:gd name="T55" fmla="*/ 0 h 82"/>
                  <a:gd name="T56" fmla="*/ 1 w 204"/>
                  <a:gd name="T57" fmla="*/ 0 h 82"/>
                  <a:gd name="T58" fmla="*/ 1 w 204"/>
                  <a:gd name="T59" fmla="*/ 0 h 82"/>
                  <a:gd name="T60" fmla="*/ 1 w 204"/>
                  <a:gd name="T61" fmla="*/ 0 h 82"/>
                  <a:gd name="T62" fmla="*/ 1 w 204"/>
                  <a:gd name="T63" fmla="*/ 0 h 82"/>
                  <a:gd name="T64" fmla="*/ 1 w 204"/>
                  <a:gd name="T65" fmla="*/ 0 h 8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4"/>
                  <a:gd name="T100" fmla="*/ 0 h 82"/>
                  <a:gd name="T101" fmla="*/ 204 w 204"/>
                  <a:gd name="T102" fmla="*/ 82 h 8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4" h="82">
                    <a:moveTo>
                      <a:pt x="204" y="0"/>
                    </a:moveTo>
                    <a:lnTo>
                      <a:pt x="196" y="10"/>
                    </a:lnTo>
                    <a:lnTo>
                      <a:pt x="187" y="21"/>
                    </a:lnTo>
                    <a:lnTo>
                      <a:pt x="175" y="31"/>
                    </a:lnTo>
                    <a:lnTo>
                      <a:pt x="165" y="40"/>
                    </a:lnTo>
                    <a:lnTo>
                      <a:pt x="152" y="50"/>
                    </a:lnTo>
                    <a:lnTo>
                      <a:pt x="139" y="58"/>
                    </a:lnTo>
                    <a:lnTo>
                      <a:pt x="127" y="65"/>
                    </a:lnTo>
                    <a:lnTo>
                      <a:pt x="114" y="70"/>
                    </a:lnTo>
                    <a:lnTo>
                      <a:pt x="100" y="76"/>
                    </a:lnTo>
                    <a:lnTo>
                      <a:pt x="88" y="80"/>
                    </a:lnTo>
                    <a:lnTo>
                      <a:pt x="74" y="81"/>
                    </a:lnTo>
                    <a:lnTo>
                      <a:pt x="61" y="82"/>
                    </a:lnTo>
                    <a:lnTo>
                      <a:pt x="48" y="81"/>
                    </a:lnTo>
                    <a:lnTo>
                      <a:pt x="37" y="77"/>
                    </a:lnTo>
                    <a:lnTo>
                      <a:pt x="25" y="71"/>
                    </a:lnTo>
                    <a:lnTo>
                      <a:pt x="15" y="65"/>
                    </a:lnTo>
                    <a:lnTo>
                      <a:pt x="2" y="48"/>
                    </a:lnTo>
                    <a:lnTo>
                      <a:pt x="0" y="33"/>
                    </a:lnTo>
                    <a:lnTo>
                      <a:pt x="6" y="21"/>
                    </a:lnTo>
                    <a:lnTo>
                      <a:pt x="17" y="10"/>
                    </a:lnTo>
                    <a:lnTo>
                      <a:pt x="33" y="3"/>
                    </a:lnTo>
                    <a:lnTo>
                      <a:pt x="52" y="1"/>
                    </a:lnTo>
                    <a:lnTo>
                      <a:pt x="71" y="5"/>
                    </a:lnTo>
                    <a:lnTo>
                      <a:pt x="90" y="15"/>
                    </a:lnTo>
                    <a:lnTo>
                      <a:pt x="105" y="22"/>
                    </a:lnTo>
                    <a:lnTo>
                      <a:pt x="123" y="24"/>
                    </a:lnTo>
                    <a:lnTo>
                      <a:pt x="142" y="22"/>
                    </a:lnTo>
                    <a:lnTo>
                      <a:pt x="160" y="17"/>
                    </a:lnTo>
                    <a:lnTo>
                      <a:pt x="177" y="12"/>
                    </a:lnTo>
                    <a:lnTo>
                      <a:pt x="191" y="6"/>
                    </a:lnTo>
                    <a:lnTo>
                      <a:pt x="200" y="2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7" name="Freeform 202"/>
              <p:cNvSpPr>
                <a:spLocks/>
              </p:cNvSpPr>
              <p:nvPr/>
            </p:nvSpPr>
            <p:spPr bwMode="auto">
              <a:xfrm>
                <a:off x="2996" y="2482"/>
                <a:ext cx="42" cy="104"/>
              </a:xfrm>
              <a:custGeom>
                <a:avLst/>
                <a:gdLst>
                  <a:gd name="T0" fmla="*/ 1 w 84"/>
                  <a:gd name="T1" fmla="*/ 0 h 208"/>
                  <a:gd name="T2" fmla="*/ 1 w 84"/>
                  <a:gd name="T3" fmla="*/ 1 h 208"/>
                  <a:gd name="T4" fmla="*/ 1 w 84"/>
                  <a:gd name="T5" fmla="*/ 1 h 208"/>
                  <a:gd name="T6" fmla="*/ 1 w 84"/>
                  <a:gd name="T7" fmla="*/ 1 h 208"/>
                  <a:gd name="T8" fmla="*/ 1 w 84"/>
                  <a:gd name="T9" fmla="*/ 1 h 208"/>
                  <a:gd name="T10" fmla="*/ 1 w 84"/>
                  <a:gd name="T11" fmla="*/ 1 h 208"/>
                  <a:gd name="T12" fmla="*/ 1 w 84"/>
                  <a:gd name="T13" fmla="*/ 1 h 208"/>
                  <a:gd name="T14" fmla="*/ 1 w 84"/>
                  <a:gd name="T15" fmla="*/ 1 h 208"/>
                  <a:gd name="T16" fmla="*/ 1 w 84"/>
                  <a:gd name="T17" fmla="*/ 1 h 208"/>
                  <a:gd name="T18" fmla="*/ 1 w 84"/>
                  <a:gd name="T19" fmla="*/ 1 h 208"/>
                  <a:gd name="T20" fmla="*/ 1 w 84"/>
                  <a:gd name="T21" fmla="*/ 1 h 208"/>
                  <a:gd name="T22" fmla="*/ 1 w 84"/>
                  <a:gd name="T23" fmla="*/ 1 h 208"/>
                  <a:gd name="T24" fmla="*/ 1 w 84"/>
                  <a:gd name="T25" fmla="*/ 1 h 208"/>
                  <a:gd name="T26" fmla="*/ 0 w 84"/>
                  <a:gd name="T27" fmla="*/ 1 h 208"/>
                  <a:gd name="T28" fmla="*/ 1 w 84"/>
                  <a:gd name="T29" fmla="*/ 1 h 208"/>
                  <a:gd name="T30" fmla="*/ 1 w 84"/>
                  <a:gd name="T31" fmla="*/ 1 h 208"/>
                  <a:gd name="T32" fmla="*/ 1 w 84"/>
                  <a:gd name="T33" fmla="*/ 1 h 208"/>
                  <a:gd name="T34" fmla="*/ 1 w 84"/>
                  <a:gd name="T35" fmla="*/ 1 h 208"/>
                  <a:gd name="T36" fmla="*/ 1 w 84"/>
                  <a:gd name="T37" fmla="*/ 1 h 208"/>
                  <a:gd name="T38" fmla="*/ 1 w 84"/>
                  <a:gd name="T39" fmla="*/ 1 h 208"/>
                  <a:gd name="T40" fmla="*/ 1 w 84"/>
                  <a:gd name="T41" fmla="*/ 0 h 2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4"/>
                  <a:gd name="T64" fmla="*/ 0 h 208"/>
                  <a:gd name="T65" fmla="*/ 84 w 84"/>
                  <a:gd name="T66" fmla="*/ 208 h 20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4" h="208">
                    <a:moveTo>
                      <a:pt x="24" y="0"/>
                    </a:moveTo>
                    <a:lnTo>
                      <a:pt x="42" y="21"/>
                    </a:lnTo>
                    <a:lnTo>
                      <a:pt x="59" y="45"/>
                    </a:lnTo>
                    <a:lnTo>
                      <a:pt x="71" y="73"/>
                    </a:lnTo>
                    <a:lnTo>
                      <a:pt x="79" y="100"/>
                    </a:lnTo>
                    <a:lnTo>
                      <a:pt x="84" y="128"/>
                    </a:lnTo>
                    <a:lnTo>
                      <a:pt x="82" y="155"/>
                    </a:lnTo>
                    <a:lnTo>
                      <a:pt x="74" y="178"/>
                    </a:lnTo>
                    <a:lnTo>
                      <a:pt x="57" y="197"/>
                    </a:lnTo>
                    <a:lnTo>
                      <a:pt x="40" y="208"/>
                    </a:lnTo>
                    <a:lnTo>
                      <a:pt x="25" y="208"/>
                    </a:lnTo>
                    <a:lnTo>
                      <a:pt x="12" y="201"/>
                    </a:lnTo>
                    <a:lnTo>
                      <a:pt x="4" y="187"/>
                    </a:lnTo>
                    <a:lnTo>
                      <a:pt x="0" y="170"/>
                    </a:lnTo>
                    <a:lnTo>
                      <a:pt x="1" y="151"/>
                    </a:lnTo>
                    <a:lnTo>
                      <a:pt x="7" y="133"/>
                    </a:lnTo>
                    <a:lnTo>
                      <a:pt x="19" y="115"/>
                    </a:lnTo>
                    <a:lnTo>
                      <a:pt x="34" y="84"/>
                    </a:lnTo>
                    <a:lnTo>
                      <a:pt x="34" y="46"/>
                    </a:lnTo>
                    <a:lnTo>
                      <a:pt x="27" y="14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8" name="Freeform 203"/>
              <p:cNvSpPr>
                <a:spLocks/>
              </p:cNvSpPr>
              <p:nvPr/>
            </p:nvSpPr>
            <p:spPr bwMode="auto">
              <a:xfrm>
                <a:off x="3013" y="2479"/>
                <a:ext cx="72" cy="84"/>
              </a:xfrm>
              <a:custGeom>
                <a:avLst/>
                <a:gdLst>
                  <a:gd name="T0" fmla="*/ 0 w 144"/>
                  <a:gd name="T1" fmla="*/ 0 h 170"/>
                  <a:gd name="T2" fmla="*/ 1 w 144"/>
                  <a:gd name="T3" fmla="*/ 0 h 170"/>
                  <a:gd name="T4" fmla="*/ 1 w 144"/>
                  <a:gd name="T5" fmla="*/ 0 h 170"/>
                  <a:gd name="T6" fmla="*/ 1 w 144"/>
                  <a:gd name="T7" fmla="*/ 0 h 170"/>
                  <a:gd name="T8" fmla="*/ 1 w 144"/>
                  <a:gd name="T9" fmla="*/ 0 h 170"/>
                  <a:gd name="T10" fmla="*/ 1 w 144"/>
                  <a:gd name="T11" fmla="*/ 0 h 170"/>
                  <a:gd name="T12" fmla="*/ 1 w 144"/>
                  <a:gd name="T13" fmla="*/ 0 h 170"/>
                  <a:gd name="T14" fmla="*/ 1 w 144"/>
                  <a:gd name="T15" fmla="*/ 0 h 170"/>
                  <a:gd name="T16" fmla="*/ 1 w 144"/>
                  <a:gd name="T17" fmla="*/ 0 h 170"/>
                  <a:gd name="T18" fmla="*/ 1 w 144"/>
                  <a:gd name="T19" fmla="*/ 0 h 170"/>
                  <a:gd name="T20" fmla="*/ 1 w 144"/>
                  <a:gd name="T21" fmla="*/ 0 h 170"/>
                  <a:gd name="T22" fmla="*/ 1 w 144"/>
                  <a:gd name="T23" fmla="*/ 0 h 170"/>
                  <a:gd name="T24" fmla="*/ 1 w 144"/>
                  <a:gd name="T25" fmla="*/ 0 h 170"/>
                  <a:gd name="T26" fmla="*/ 1 w 144"/>
                  <a:gd name="T27" fmla="*/ 0 h 170"/>
                  <a:gd name="T28" fmla="*/ 1 w 144"/>
                  <a:gd name="T29" fmla="*/ 0 h 170"/>
                  <a:gd name="T30" fmla="*/ 1 w 144"/>
                  <a:gd name="T31" fmla="*/ 0 h 170"/>
                  <a:gd name="T32" fmla="*/ 1 w 144"/>
                  <a:gd name="T33" fmla="*/ 0 h 170"/>
                  <a:gd name="T34" fmla="*/ 1 w 144"/>
                  <a:gd name="T35" fmla="*/ 0 h 170"/>
                  <a:gd name="T36" fmla="*/ 1 w 144"/>
                  <a:gd name="T37" fmla="*/ 0 h 170"/>
                  <a:gd name="T38" fmla="*/ 1 w 144"/>
                  <a:gd name="T39" fmla="*/ 0 h 170"/>
                  <a:gd name="T40" fmla="*/ 1 w 144"/>
                  <a:gd name="T41" fmla="*/ 0 h 170"/>
                  <a:gd name="T42" fmla="*/ 1 w 144"/>
                  <a:gd name="T43" fmla="*/ 0 h 170"/>
                  <a:gd name="T44" fmla="*/ 1 w 144"/>
                  <a:gd name="T45" fmla="*/ 0 h 170"/>
                  <a:gd name="T46" fmla="*/ 1 w 144"/>
                  <a:gd name="T47" fmla="*/ 0 h 170"/>
                  <a:gd name="T48" fmla="*/ 0 w 144"/>
                  <a:gd name="T49" fmla="*/ 0 h 17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70"/>
                  <a:gd name="T77" fmla="*/ 144 w 144"/>
                  <a:gd name="T78" fmla="*/ 170 h 17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70">
                    <a:moveTo>
                      <a:pt x="0" y="0"/>
                    </a:moveTo>
                    <a:lnTo>
                      <a:pt x="27" y="7"/>
                    </a:lnTo>
                    <a:lnTo>
                      <a:pt x="54" y="18"/>
                    </a:lnTo>
                    <a:lnTo>
                      <a:pt x="81" y="33"/>
                    </a:lnTo>
                    <a:lnTo>
                      <a:pt x="104" y="50"/>
                    </a:lnTo>
                    <a:lnTo>
                      <a:pt x="123" y="71"/>
                    </a:lnTo>
                    <a:lnTo>
                      <a:pt x="137" y="92"/>
                    </a:lnTo>
                    <a:lnTo>
                      <a:pt x="144" y="117"/>
                    </a:lnTo>
                    <a:lnTo>
                      <a:pt x="142" y="141"/>
                    </a:lnTo>
                    <a:lnTo>
                      <a:pt x="134" y="159"/>
                    </a:lnTo>
                    <a:lnTo>
                      <a:pt x="121" y="168"/>
                    </a:lnTo>
                    <a:lnTo>
                      <a:pt x="107" y="170"/>
                    </a:lnTo>
                    <a:lnTo>
                      <a:pt x="94" y="164"/>
                    </a:lnTo>
                    <a:lnTo>
                      <a:pt x="80" y="152"/>
                    </a:lnTo>
                    <a:lnTo>
                      <a:pt x="69" y="136"/>
                    </a:lnTo>
                    <a:lnTo>
                      <a:pt x="64" y="118"/>
                    </a:lnTo>
                    <a:lnTo>
                      <a:pt x="65" y="97"/>
                    </a:lnTo>
                    <a:lnTo>
                      <a:pt x="65" y="80"/>
                    </a:lnTo>
                    <a:lnTo>
                      <a:pt x="59" y="63"/>
                    </a:lnTo>
                    <a:lnTo>
                      <a:pt x="49" y="46"/>
                    </a:lnTo>
                    <a:lnTo>
                      <a:pt x="36" y="31"/>
                    </a:lnTo>
                    <a:lnTo>
                      <a:pt x="23" y="19"/>
                    </a:lnTo>
                    <a:lnTo>
                      <a:pt x="12" y="10"/>
                    </a:lnTo>
                    <a:lnTo>
                      <a:pt x="4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9" name="Freeform 204"/>
              <p:cNvSpPr>
                <a:spLocks/>
              </p:cNvSpPr>
              <p:nvPr/>
            </p:nvSpPr>
            <p:spPr bwMode="auto">
              <a:xfrm>
                <a:off x="3020" y="2460"/>
                <a:ext cx="99" cy="51"/>
              </a:xfrm>
              <a:custGeom>
                <a:avLst/>
                <a:gdLst>
                  <a:gd name="T0" fmla="*/ 0 w 199"/>
                  <a:gd name="T1" fmla="*/ 0 h 103"/>
                  <a:gd name="T2" fmla="*/ 0 w 199"/>
                  <a:gd name="T3" fmla="*/ 0 h 103"/>
                  <a:gd name="T4" fmla="*/ 0 w 199"/>
                  <a:gd name="T5" fmla="*/ 0 h 103"/>
                  <a:gd name="T6" fmla="*/ 0 w 199"/>
                  <a:gd name="T7" fmla="*/ 0 h 103"/>
                  <a:gd name="T8" fmla="*/ 0 w 199"/>
                  <a:gd name="T9" fmla="*/ 0 h 103"/>
                  <a:gd name="T10" fmla="*/ 0 w 199"/>
                  <a:gd name="T11" fmla="*/ 0 h 103"/>
                  <a:gd name="T12" fmla="*/ 0 w 199"/>
                  <a:gd name="T13" fmla="*/ 0 h 103"/>
                  <a:gd name="T14" fmla="*/ 0 w 199"/>
                  <a:gd name="T15" fmla="*/ 0 h 103"/>
                  <a:gd name="T16" fmla="*/ 0 w 199"/>
                  <a:gd name="T17" fmla="*/ 0 h 103"/>
                  <a:gd name="T18" fmla="*/ 0 w 199"/>
                  <a:gd name="T19" fmla="*/ 0 h 103"/>
                  <a:gd name="T20" fmla="*/ 0 w 199"/>
                  <a:gd name="T21" fmla="*/ 0 h 103"/>
                  <a:gd name="T22" fmla="*/ 0 w 199"/>
                  <a:gd name="T23" fmla="*/ 0 h 103"/>
                  <a:gd name="T24" fmla="*/ 0 w 199"/>
                  <a:gd name="T25" fmla="*/ 0 h 103"/>
                  <a:gd name="T26" fmla="*/ 0 w 199"/>
                  <a:gd name="T27" fmla="*/ 0 h 103"/>
                  <a:gd name="T28" fmla="*/ 0 w 199"/>
                  <a:gd name="T29" fmla="*/ 0 h 103"/>
                  <a:gd name="T30" fmla="*/ 0 w 199"/>
                  <a:gd name="T31" fmla="*/ 0 h 103"/>
                  <a:gd name="T32" fmla="*/ 0 w 199"/>
                  <a:gd name="T33" fmla="*/ 0 h 103"/>
                  <a:gd name="T34" fmla="*/ 0 w 199"/>
                  <a:gd name="T35" fmla="*/ 0 h 103"/>
                  <a:gd name="T36" fmla="*/ 0 w 199"/>
                  <a:gd name="T37" fmla="*/ 0 h 103"/>
                  <a:gd name="T38" fmla="*/ 0 w 199"/>
                  <a:gd name="T39" fmla="*/ 0 h 103"/>
                  <a:gd name="T40" fmla="*/ 0 w 199"/>
                  <a:gd name="T41" fmla="*/ 0 h 103"/>
                  <a:gd name="T42" fmla="*/ 0 w 199"/>
                  <a:gd name="T43" fmla="*/ 0 h 103"/>
                  <a:gd name="T44" fmla="*/ 0 w 199"/>
                  <a:gd name="T45" fmla="*/ 0 h 103"/>
                  <a:gd name="T46" fmla="*/ 0 w 199"/>
                  <a:gd name="T47" fmla="*/ 0 h 103"/>
                  <a:gd name="T48" fmla="*/ 0 w 199"/>
                  <a:gd name="T49" fmla="*/ 0 h 103"/>
                  <a:gd name="T50" fmla="*/ 0 w 199"/>
                  <a:gd name="T51" fmla="*/ 0 h 103"/>
                  <a:gd name="T52" fmla="*/ 0 w 199"/>
                  <a:gd name="T53" fmla="*/ 0 h 103"/>
                  <a:gd name="T54" fmla="*/ 0 w 199"/>
                  <a:gd name="T55" fmla="*/ 0 h 103"/>
                  <a:gd name="T56" fmla="*/ 0 w 199"/>
                  <a:gd name="T57" fmla="*/ 0 h 103"/>
                  <a:gd name="T58" fmla="*/ 0 w 199"/>
                  <a:gd name="T59" fmla="*/ 0 h 103"/>
                  <a:gd name="T60" fmla="*/ 0 w 199"/>
                  <a:gd name="T61" fmla="*/ 0 h 103"/>
                  <a:gd name="T62" fmla="*/ 0 w 199"/>
                  <a:gd name="T63" fmla="*/ 0 h 103"/>
                  <a:gd name="T64" fmla="*/ 0 w 199"/>
                  <a:gd name="T65" fmla="*/ 0 h 10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99"/>
                  <a:gd name="T100" fmla="*/ 0 h 103"/>
                  <a:gd name="T101" fmla="*/ 199 w 199"/>
                  <a:gd name="T102" fmla="*/ 103 h 10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99" h="103">
                    <a:moveTo>
                      <a:pt x="0" y="18"/>
                    </a:moveTo>
                    <a:lnTo>
                      <a:pt x="13" y="13"/>
                    </a:lnTo>
                    <a:lnTo>
                      <a:pt x="27" y="8"/>
                    </a:lnTo>
                    <a:lnTo>
                      <a:pt x="40" y="5"/>
                    </a:lnTo>
                    <a:lnTo>
                      <a:pt x="54" y="3"/>
                    </a:lnTo>
                    <a:lnTo>
                      <a:pt x="69" y="0"/>
                    </a:lnTo>
                    <a:lnTo>
                      <a:pt x="84" y="0"/>
                    </a:lnTo>
                    <a:lnTo>
                      <a:pt x="99" y="0"/>
                    </a:lnTo>
                    <a:lnTo>
                      <a:pt x="114" y="1"/>
                    </a:lnTo>
                    <a:lnTo>
                      <a:pt x="128" y="4"/>
                    </a:lnTo>
                    <a:lnTo>
                      <a:pt x="141" y="8"/>
                    </a:lnTo>
                    <a:lnTo>
                      <a:pt x="153" y="13"/>
                    </a:lnTo>
                    <a:lnTo>
                      <a:pt x="165" y="19"/>
                    </a:lnTo>
                    <a:lnTo>
                      <a:pt x="175" y="27"/>
                    </a:lnTo>
                    <a:lnTo>
                      <a:pt x="183" y="35"/>
                    </a:lnTo>
                    <a:lnTo>
                      <a:pt x="190" y="45"/>
                    </a:lnTo>
                    <a:lnTo>
                      <a:pt x="196" y="57"/>
                    </a:lnTo>
                    <a:lnTo>
                      <a:pt x="199" y="76"/>
                    </a:lnTo>
                    <a:lnTo>
                      <a:pt x="194" y="91"/>
                    </a:lnTo>
                    <a:lnTo>
                      <a:pt x="182" y="99"/>
                    </a:lnTo>
                    <a:lnTo>
                      <a:pt x="167" y="103"/>
                    </a:lnTo>
                    <a:lnTo>
                      <a:pt x="150" y="101"/>
                    </a:lnTo>
                    <a:lnTo>
                      <a:pt x="132" y="92"/>
                    </a:lnTo>
                    <a:lnTo>
                      <a:pt x="118" y="80"/>
                    </a:lnTo>
                    <a:lnTo>
                      <a:pt x="106" y="63"/>
                    </a:lnTo>
                    <a:lnTo>
                      <a:pt x="97" y="49"/>
                    </a:lnTo>
                    <a:lnTo>
                      <a:pt x="82" y="37"/>
                    </a:lnTo>
                    <a:lnTo>
                      <a:pt x="65" y="29"/>
                    </a:lnTo>
                    <a:lnTo>
                      <a:pt x="46" y="25"/>
                    </a:lnTo>
                    <a:lnTo>
                      <a:pt x="29" y="21"/>
                    </a:lnTo>
                    <a:lnTo>
                      <a:pt x="14" y="19"/>
                    </a:lnTo>
                    <a:lnTo>
                      <a:pt x="4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0" name="Freeform 205"/>
              <p:cNvSpPr>
                <a:spLocks/>
              </p:cNvSpPr>
              <p:nvPr/>
            </p:nvSpPr>
            <p:spPr bwMode="auto">
              <a:xfrm>
                <a:off x="3093" y="3326"/>
                <a:ext cx="53" cy="98"/>
              </a:xfrm>
              <a:custGeom>
                <a:avLst/>
                <a:gdLst>
                  <a:gd name="T0" fmla="*/ 0 w 107"/>
                  <a:gd name="T1" fmla="*/ 0 h 195"/>
                  <a:gd name="T2" fmla="*/ 0 w 107"/>
                  <a:gd name="T3" fmla="*/ 1 h 195"/>
                  <a:gd name="T4" fmla="*/ 0 w 107"/>
                  <a:gd name="T5" fmla="*/ 1 h 195"/>
                  <a:gd name="T6" fmla="*/ 0 w 107"/>
                  <a:gd name="T7" fmla="*/ 1 h 195"/>
                  <a:gd name="T8" fmla="*/ 0 w 107"/>
                  <a:gd name="T9" fmla="*/ 1 h 195"/>
                  <a:gd name="T10" fmla="*/ 0 w 107"/>
                  <a:gd name="T11" fmla="*/ 1 h 195"/>
                  <a:gd name="T12" fmla="*/ 0 w 107"/>
                  <a:gd name="T13" fmla="*/ 1 h 195"/>
                  <a:gd name="T14" fmla="*/ 0 w 107"/>
                  <a:gd name="T15" fmla="*/ 1 h 195"/>
                  <a:gd name="T16" fmla="*/ 0 w 107"/>
                  <a:gd name="T17" fmla="*/ 1 h 195"/>
                  <a:gd name="T18" fmla="*/ 0 w 107"/>
                  <a:gd name="T19" fmla="*/ 1 h 195"/>
                  <a:gd name="T20" fmla="*/ 0 w 107"/>
                  <a:gd name="T21" fmla="*/ 1 h 195"/>
                  <a:gd name="T22" fmla="*/ 0 w 107"/>
                  <a:gd name="T23" fmla="*/ 1 h 195"/>
                  <a:gd name="T24" fmla="*/ 0 w 107"/>
                  <a:gd name="T25" fmla="*/ 1 h 195"/>
                  <a:gd name="T26" fmla="*/ 0 w 107"/>
                  <a:gd name="T27" fmla="*/ 1 h 195"/>
                  <a:gd name="T28" fmla="*/ 0 w 107"/>
                  <a:gd name="T29" fmla="*/ 1 h 195"/>
                  <a:gd name="T30" fmla="*/ 0 w 107"/>
                  <a:gd name="T31" fmla="*/ 1 h 195"/>
                  <a:gd name="T32" fmla="*/ 0 w 107"/>
                  <a:gd name="T33" fmla="*/ 1 h 195"/>
                  <a:gd name="T34" fmla="*/ 0 w 107"/>
                  <a:gd name="T35" fmla="*/ 1 h 195"/>
                  <a:gd name="T36" fmla="*/ 0 w 107"/>
                  <a:gd name="T37" fmla="*/ 1 h 195"/>
                  <a:gd name="T38" fmla="*/ 0 w 107"/>
                  <a:gd name="T39" fmla="*/ 1 h 195"/>
                  <a:gd name="T40" fmla="*/ 0 w 107"/>
                  <a:gd name="T41" fmla="*/ 1 h 195"/>
                  <a:gd name="T42" fmla="*/ 0 w 107"/>
                  <a:gd name="T43" fmla="*/ 1 h 195"/>
                  <a:gd name="T44" fmla="*/ 0 w 107"/>
                  <a:gd name="T45" fmla="*/ 1 h 195"/>
                  <a:gd name="T46" fmla="*/ 0 w 107"/>
                  <a:gd name="T47" fmla="*/ 1 h 195"/>
                  <a:gd name="T48" fmla="*/ 0 w 107"/>
                  <a:gd name="T49" fmla="*/ 0 h 1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7"/>
                  <a:gd name="T76" fmla="*/ 0 h 195"/>
                  <a:gd name="T77" fmla="*/ 107 w 107"/>
                  <a:gd name="T78" fmla="*/ 195 h 1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7" h="195">
                    <a:moveTo>
                      <a:pt x="95" y="0"/>
                    </a:moveTo>
                    <a:lnTo>
                      <a:pt x="103" y="26"/>
                    </a:lnTo>
                    <a:lnTo>
                      <a:pt x="107" y="55"/>
                    </a:lnTo>
                    <a:lnTo>
                      <a:pt x="107" y="85"/>
                    </a:lnTo>
                    <a:lnTo>
                      <a:pt x="104" y="114"/>
                    </a:lnTo>
                    <a:lnTo>
                      <a:pt x="96" y="141"/>
                    </a:lnTo>
                    <a:lnTo>
                      <a:pt x="83" y="164"/>
                    </a:lnTo>
                    <a:lnTo>
                      <a:pt x="66" y="183"/>
                    </a:lnTo>
                    <a:lnTo>
                      <a:pt x="44" y="193"/>
                    </a:lnTo>
                    <a:lnTo>
                      <a:pt x="24" y="195"/>
                    </a:lnTo>
                    <a:lnTo>
                      <a:pt x="10" y="190"/>
                    </a:lnTo>
                    <a:lnTo>
                      <a:pt x="3" y="177"/>
                    </a:lnTo>
                    <a:lnTo>
                      <a:pt x="0" y="162"/>
                    </a:lnTo>
                    <a:lnTo>
                      <a:pt x="3" y="145"/>
                    </a:lnTo>
                    <a:lnTo>
                      <a:pt x="12" y="127"/>
                    </a:lnTo>
                    <a:lnTo>
                      <a:pt x="24" y="114"/>
                    </a:lnTo>
                    <a:lnTo>
                      <a:pt x="43" y="103"/>
                    </a:lnTo>
                    <a:lnTo>
                      <a:pt x="58" y="94"/>
                    </a:lnTo>
                    <a:lnTo>
                      <a:pt x="69" y="80"/>
                    </a:lnTo>
                    <a:lnTo>
                      <a:pt x="79" y="64"/>
                    </a:lnTo>
                    <a:lnTo>
                      <a:pt x="86" y="46"/>
                    </a:lnTo>
                    <a:lnTo>
                      <a:pt x="90" y="28"/>
                    </a:lnTo>
                    <a:lnTo>
                      <a:pt x="92" y="13"/>
                    </a:lnTo>
                    <a:lnTo>
                      <a:pt x="95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1" name="Freeform 206"/>
              <p:cNvSpPr>
                <a:spLocks/>
              </p:cNvSpPr>
              <p:nvPr/>
            </p:nvSpPr>
            <p:spPr bwMode="auto">
              <a:xfrm>
                <a:off x="3043" y="3323"/>
                <a:ext cx="91" cy="63"/>
              </a:xfrm>
              <a:custGeom>
                <a:avLst/>
                <a:gdLst>
                  <a:gd name="T0" fmla="*/ 0 w 183"/>
                  <a:gd name="T1" fmla="*/ 0 h 126"/>
                  <a:gd name="T2" fmla="*/ 0 w 183"/>
                  <a:gd name="T3" fmla="*/ 1 h 126"/>
                  <a:gd name="T4" fmla="*/ 0 w 183"/>
                  <a:gd name="T5" fmla="*/ 1 h 126"/>
                  <a:gd name="T6" fmla="*/ 0 w 183"/>
                  <a:gd name="T7" fmla="*/ 1 h 126"/>
                  <a:gd name="T8" fmla="*/ 0 w 183"/>
                  <a:gd name="T9" fmla="*/ 1 h 126"/>
                  <a:gd name="T10" fmla="*/ 0 w 183"/>
                  <a:gd name="T11" fmla="*/ 1 h 126"/>
                  <a:gd name="T12" fmla="*/ 0 w 183"/>
                  <a:gd name="T13" fmla="*/ 1 h 126"/>
                  <a:gd name="T14" fmla="*/ 0 w 183"/>
                  <a:gd name="T15" fmla="*/ 1 h 126"/>
                  <a:gd name="T16" fmla="*/ 0 w 183"/>
                  <a:gd name="T17" fmla="*/ 1 h 126"/>
                  <a:gd name="T18" fmla="*/ 0 w 183"/>
                  <a:gd name="T19" fmla="*/ 1 h 126"/>
                  <a:gd name="T20" fmla="*/ 0 w 183"/>
                  <a:gd name="T21" fmla="*/ 1 h 126"/>
                  <a:gd name="T22" fmla="*/ 0 w 183"/>
                  <a:gd name="T23" fmla="*/ 1 h 126"/>
                  <a:gd name="T24" fmla="*/ 0 w 183"/>
                  <a:gd name="T25" fmla="*/ 1 h 126"/>
                  <a:gd name="T26" fmla="*/ 0 w 183"/>
                  <a:gd name="T27" fmla="*/ 1 h 126"/>
                  <a:gd name="T28" fmla="*/ 0 w 183"/>
                  <a:gd name="T29" fmla="*/ 1 h 126"/>
                  <a:gd name="T30" fmla="*/ 0 w 183"/>
                  <a:gd name="T31" fmla="*/ 1 h 126"/>
                  <a:gd name="T32" fmla="*/ 0 w 183"/>
                  <a:gd name="T33" fmla="*/ 1 h 126"/>
                  <a:gd name="T34" fmla="*/ 0 w 183"/>
                  <a:gd name="T35" fmla="*/ 1 h 126"/>
                  <a:gd name="T36" fmla="*/ 0 w 183"/>
                  <a:gd name="T37" fmla="*/ 1 h 126"/>
                  <a:gd name="T38" fmla="*/ 0 w 183"/>
                  <a:gd name="T39" fmla="*/ 1 h 126"/>
                  <a:gd name="T40" fmla="*/ 0 w 183"/>
                  <a:gd name="T41" fmla="*/ 1 h 126"/>
                  <a:gd name="T42" fmla="*/ 0 w 183"/>
                  <a:gd name="T43" fmla="*/ 1 h 126"/>
                  <a:gd name="T44" fmla="*/ 0 w 183"/>
                  <a:gd name="T45" fmla="*/ 1 h 126"/>
                  <a:gd name="T46" fmla="*/ 0 w 183"/>
                  <a:gd name="T47" fmla="*/ 1 h 126"/>
                  <a:gd name="T48" fmla="*/ 0 w 183"/>
                  <a:gd name="T49" fmla="*/ 0 h 12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3"/>
                  <a:gd name="T76" fmla="*/ 0 h 126"/>
                  <a:gd name="T77" fmla="*/ 183 w 183"/>
                  <a:gd name="T78" fmla="*/ 126 h 12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3" h="126">
                    <a:moveTo>
                      <a:pt x="183" y="0"/>
                    </a:moveTo>
                    <a:lnTo>
                      <a:pt x="173" y="25"/>
                    </a:lnTo>
                    <a:lnTo>
                      <a:pt x="159" y="51"/>
                    </a:lnTo>
                    <a:lnTo>
                      <a:pt x="141" y="74"/>
                    </a:lnTo>
                    <a:lnTo>
                      <a:pt x="120" y="94"/>
                    </a:lnTo>
                    <a:lnTo>
                      <a:pt x="97" y="111"/>
                    </a:lnTo>
                    <a:lnTo>
                      <a:pt x="73" y="122"/>
                    </a:lnTo>
                    <a:lnTo>
                      <a:pt x="48" y="126"/>
                    </a:lnTo>
                    <a:lnTo>
                      <a:pt x="24" y="120"/>
                    </a:lnTo>
                    <a:lnTo>
                      <a:pt x="7" y="109"/>
                    </a:lnTo>
                    <a:lnTo>
                      <a:pt x="0" y="96"/>
                    </a:lnTo>
                    <a:lnTo>
                      <a:pt x="1" y="82"/>
                    </a:lnTo>
                    <a:lnTo>
                      <a:pt x="8" y="69"/>
                    </a:lnTo>
                    <a:lnTo>
                      <a:pt x="22" y="58"/>
                    </a:lnTo>
                    <a:lnTo>
                      <a:pt x="39" y="50"/>
                    </a:lnTo>
                    <a:lnTo>
                      <a:pt x="58" y="46"/>
                    </a:lnTo>
                    <a:lnTo>
                      <a:pt x="78" y="50"/>
                    </a:lnTo>
                    <a:lnTo>
                      <a:pt x="96" y="52"/>
                    </a:lnTo>
                    <a:lnTo>
                      <a:pt x="113" y="48"/>
                    </a:lnTo>
                    <a:lnTo>
                      <a:pt x="130" y="40"/>
                    </a:lnTo>
                    <a:lnTo>
                      <a:pt x="148" y="30"/>
                    </a:lnTo>
                    <a:lnTo>
                      <a:pt x="161" y="20"/>
                    </a:lnTo>
                    <a:lnTo>
                      <a:pt x="173" y="10"/>
                    </a:lnTo>
                    <a:lnTo>
                      <a:pt x="181" y="2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2" name="Freeform 207"/>
              <p:cNvSpPr>
                <a:spLocks/>
              </p:cNvSpPr>
              <p:nvPr/>
            </p:nvSpPr>
            <p:spPr bwMode="auto">
              <a:xfrm>
                <a:off x="3143" y="3325"/>
                <a:ext cx="52" cy="98"/>
              </a:xfrm>
              <a:custGeom>
                <a:avLst/>
                <a:gdLst>
                  <a:gd name="T0" fmla="*/ 0 w 102"/>
                  <a:gd name="T1" fmla="*/ 0 h 197"/>
                  <a:gd name="T2" fmla="*/ 1 w 102"/>
                  <a:gd name="T3" fmla="*/ 0 h 197"/>
                  <a:gd name="T4" fmla="*/ 1 w 102"/>
                  <a:gd name="T5" fmla="*/ 0 h 197"/>
                  <a:gd name="T6" fmla="*/ 1 w 102"/>
                  <a:gd name="T7" fmla="*/ 0 h 197"/>
                  <a:gd name="T8" fmla="*/ 1 w 102"/>
                  <a:gd name="T9" fmla="*/ 0 h 197"/>
                  <a:gd name="T10" fmla="*/ 1 w 102"/>
                  <a:gd name="T11" fmla="*/ 0 h 197"/>
                  <a:gd name="T12" fmla="*/ 1 w 102"/>
                  <a:gd name="T13" fmla="*/ 0 h 197"/>
                  <a:gd name="T14" fmla="*/ 1 w 102"/>
                  <a:gd name="T15" fmla="*/ 0 h 197"/>
                  <a:gd name="T16" fmla="*/ 1 w 102"/>
                  <a:gd name="T17" fmla="*/ 0 h 197"/>
                  <a:gd name="T18" fmla="*/ 1 w 102"/>
                  <a:gd name="T19" fmla="*/ 0 h 197"/>
                  <a:gd name="T20" fmla="*/ 1 w 102"/>
                  <a:gd name="T21" fmla="*/ 0 h 197"/>
                  <a:gd name="T22" fmla="*/ 1 w 102"/>
                  <a:gd name="T23" fmla="*/ 0 h 197"/>
                  <a:gd name="T24" fmla="*/ 1 w 102"/>
                  <a:gd name="T25" fmla="*/ 0 h 197"/>
                  <a:gd name="T26" fmla="*/ 1 w 102"/>
                  <a:gd name="T27" fmla="*/ 0 h 197"/>
                  <a:gd name="T28" fmla="*/ 1 w 102"/>
                  <a:gd name="T29" fmla="*/ 0 h 197"/>
                  <a:gd name="T30" fmla="*/ 1 w 102"/>
                  <a:gd name="T31" fmla="*/ 0 h 197"/>
                  <a:gd name="T32" fmla="*/ 1 w 102"/>
                  <a:gd name="T33" fmla="*/ 0 h 197"/>
                  <a:gd name="T34" fmla="*/ 1 w 102"/>
                  <a:gd name="T35" fmla="*/ 0 h 197"/>
                  <a:gd name="T36" fmla="*/ 1 w 102"/>
                  <a:gd name="T37" fmla="*/ 0 h 197"/>
                  <a:gd name="T38" fmla="*/ 1 w 102"/>
                  <a:gd name="T39" fmla="*/ 0 h 197"/>
                  <a:gd name="T40" fmla="*/ 1 w 102"/>
                  <a:gd name="T41" fmla="*/ 0 h 197"/>
                  <a:gd name="T42" fmla="*/ 1 w 102"/>
                  <a:gd name="T43" fmla="*/ 0 h 197"/>
                  <a:gd name="T44" fmla="*/ 1 w 102"/>
                  <a:gd name="T45" fmla="*/ 0 h 197"/>
                  <a:gd name="T46" fmla="*/ 1 w 102"/>
                  <a:gd name="T47" fmla="*/ 0 h 197"/>
                  <a:gd name="T48" fmla="*/ 0 w 102"/>
                  <a:gd name="T49" fmla="*/ 0 h 19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2"/>
                  <a:gd name="T76" fmla="*/ 0 h 197"/>
                  <a:gd name="T77" fmla="*/ 102 w 102"/>
                  <a:gd name="T78" fmla="*/ 197 h 19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2" h="197">
                    <a:moveTo>
                      <a:pt x="0" y="0"/>
                    </a:moveTo>
                    <a:lnTo>
                      <a:pt x="23" y="14"/>
                    </a:lnTo>
                    <a:lnTo>
                      <a:pt x="46" y="33"/>
                    </a:lnTo>
                    <a:lnTo>
                      <a:pt x="66" y="54"/>
                    </a:lnTo>
                    <a:lnTo>
                      <a:pt x="83" y="77"/>
                    </a:lnTo>
                    <a:lnTo>
                      <a:pt x="95" y="103"/>
                    </a:lnTo>
                    <a:lnTo>
                      <a:pt x="102" y="128"/>
                    </a:lnTo>
                    <a:lnTo>
                      <a:pt x="102" y="153"/>
                    </a:lnTo>
                    <a:lnTo>
                      <a:pt x="93" y="177"/>
                    </a:lnTo>
                    <a:lnTo>
                      <a:pt x="79" y="191"/>
                    </a:lnTo>
                    <a:lnTo>
                      <a:pt x="65" y="197"/>
                    </a:lnTo>
                    <a:lnTo>
                      <a:pt x="51" y="194"/>
                    </a:lnTo>
                    <a:lnTo>
                      <a:pt x="39" y="183"/>
                    </a:lnTo>
                    <a:lnTo>
                      <a:pt x="30" y="170"/>
                    </a:lnTo>
                    <a:lnTo>
                      <a:pt x="25" y="151"/>
                    </a:lnTo>
                    <a:lnTo>
                      <a:pt x="25" y="132"/>
                    </a:lnTo>
                    <a:lnTo>
                      <a:pt x="32" y="112"/>
                    </a:lnTo>
                    <a:lnTo>
                      <a:pt x="37" y="96"/>
                    </a:lnTo>
                    <a:lnTo>
                      <a:pt x="35" y="77"/>
                    </a:lnTo>
                    <a:lnTo>
                      <a:pt x="31" y="59"/>
                    </a:lnTo>
                    <a:lnTo>
                      <a:pt x="24" y="41"/>
                    </a:lnTo>
                    <a:lnTo>
                      <a:pt x="16" y="24"/>
                    </a:lnTo>
                    <a:lnTo>
                      <a:pt x="8" y="12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3" name="Freeform 208"/>
              <p:cNvSpPr>
                <a:spLocks/>
              </p:cNvSpPr>
              <p:nvPr/>
            </p:nvSpPr>
            <p:spPr bwMode="auto">
              <a:xfrm>
                <a:off x="3146" y="3319"/>
                <a:ext cx="90" cy="64"/>
              </a:xfrm>
              <a:custGeom>
                <a:avLst/>
                <a:gdLst>
                  <a:gd name="T0" fmla="*/ 0 w 180"/>
                  <a:gd name="T1" fmla="*/ 0 h 129"/>
                  <a:gd name="T2" fmla="*/ 1 w 180"/>
                  <a:gd name="T3" fmla="*/ 0 h 129"/>
                  <a:gd name="T4" fmla="*/ 1 w 180"/>
                  <a:gd name="T5" fmla="*/ 0 h 129"/>
                  <a:gd name="T6" fmla="*/ 1 w 180"/>
                  <a:gd name="T7" fmla="*/ 0 h 129"/>
                  <a:gd name="T8" fmla="*/ 1 w 180"/>
                  <a:gd name="T9" fmla="*/ 0 h 129"/>
                  <a:gd name="T10" fmla="*/ 1 w 180"/>
                  <a:gd name="T11" fmla="*/ 0 h 129"/>
                  <a:gd name="T12" fmla="*/ 1 w 180"/>
                  <a:gd name="T13" fmla="*/ 0 h 129"/>
                  <a:gd name="T14" fmla="*/ 1 w 180"/>
                  <a:gd name="T15" fmla="*/ 0 h 129"/>
                  <a:gd name="T16" fmla="*/ 1 w 180"/>
                  <a:gd name="T17" fmla="*/ 0 h 129"/>
                  <a:gd name="T18" fmla="*/ 1 w 180"/>
                  <a:gd name="T19" fmla="*/ 0 h 129"/>
                  <a:gd name="T20" fmla="*/ 1 w 180"/>
                  <a:gd name="T21" fmla="*/ 0 h 129"/>
                  <a:gd name="T22" fmla="*/ 1 w 180"/>
                  <a:gd name="T23" fmla="*/ 0 h 129"/>
                  <a:gd name="T24" fmla="*/ 1 w 180"/>
                  <a:gd name="T25" fmla="*/ 0 h 129"/>
                  <a:gd name="T26" fmla="*/ 1 w 180"/>
                  <a:gd name="T27" fmla="*/ 0 h 129"/>
                  <a:gd name="T28" fmla="*/ 1 w 180"/>
                  <a:gd name="T29" fmla="*/ 0 h 129"/>
                  <a:gd name="T30" fmla="*/ 1 w 180"/>
                  <a:gd name="T31" fmla="*/ 0 h 129"/>
                  <a:gd name="T32" fmla="*/ 1 w 180"/>
                  <a:gd name="T33" fmla="*/ 0 h 129"/>
                  <a:gd name="T34" fmla="*/ 1 w 180"/>
                  <a:gd name="T35" fmla="*/ 0 h 129"/>
                  <a:gd name="T36" fmla="*/ 1 w 180"/>
                  <a:gd name="T37" fmla="*/ 0 h 129"/>
                  <a:gd name="T38" fmla="*/ 1 w 180"/>
                  <a:gd name="T39" fmla="*/ 0 h 129"/>
                  <a:gd name="T40" fmla="*/ 1 w 180"/>
                  <a:gd name="T41" fmla="*/ 0 h 129"/>
                  <a:gd name="T42" fmla="*/ 1 w 180"/>
                  <a:gd name="T43" fmla="*/ 0 h 129"/>
                  <a:gd name="T44" fmla="*/ 1 w 180"/>
                  <a:gd name="T45" fmla="*/ 0 h 129"/>
                  <a:gd name="T46" fmla="*/ 1 w 180"/>
                  <a:gd name="T47" fmla="*/ 0 h 129"/>
                  <a:gd name="T48" fmla="*/ 0 w 180"/>
                  <a:gd name="T49" fmla="*/ 0 h 12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0"/>
                  <a:gd name="T76" fmla="*/ 0 h 129"/>
                  <a:gd name="T77" fmla="*/ 180 w 180"/>
                  <a:gd name="T78" fmla="*/ 129 h 12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0" h="129">
                    <a:moveTo>
                      <a:pt x="0" y="2"/>
                    </a:moveTo>
                    <a:lnTo>
                      <a:pt x="28" y="0"/>
                    </a:lnTo>
                    <a:lnTo>
                      <a:pt x="57" y="1"/>
                    </a:lnTo>
                    <a:lnTo>
                      <a:pt x="87" y="7"/>
                    </a:lnTo>
                    <a:lnTo>
                      <a:pt x="114" y="16"/>
                    </a:lnTo>
                    <a:lnTo>
                      <a:pt x="140" y="30"/>
                    </a:lnTo>
                    <a:lnTo>
                      <a:pt x="159" y="46"/>
                    </a:lnTo>
                    <a:lnTo>
                      <a:pt x="173" y="67"/>
                    </a:lnTo>
                    <a:lnTo>
                      <a:pt x="180" y="91"/>
                    </a:lnTo>
                    <a:lnTo>
                      <a:pt x="178" y="110"/>
                    </a:lnTo>
                    <a:lnTo>
                      <a:pt x="170" y="123"/>
                    </a:lnTo>
                    <a:lnTo>
                      <a:pt x="156" y="129"/>
                    </a:lnTo>
                    <a:lnTo>
                      <a:pt x="141" y="128"/>
                    </a:lnTo>
                    <a:lnTo>
                      <a:pt x="125" y="121"/>
                    </a:lnTo>
                    <a:lnTo>
                      <a:pt x="110" y="109"/>
                    </a:lnTo>
                    <a:lnTo>
                      <a:pt x="98" y="93"/>
                    </a:lnTo>
                    <a:lnTo>
                      <a:pt x="93" y="73"/>
                    </a:lnTo>
                    <a:lnTo>
                      <a:pt x="87" y="57"/>
                    </a:lnTo>
                    <a:lnTo>
                      <a:pt x="75" y="44"/>
                    </a:lnTo>
                    <a:lnTo>
                      <a:pt x="60" y="31"/>
                    </a:lnTo>
                    <a:lnTo>
                      <a:pt x="44" y="20"/>
                    </a:lnTo>
                    <a:lnTo>
                      <a:pt x="28" y="12"/>
                    </a:lnTo>
                    <a:lnTo>
                      <a:pt x="14" y="7"/>
                    </a:lnTo>
                    <a:lnTo>
                      <a:pt x="4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4" name="Freeform 209"/>
              <p:cNvSpPr>
                <a:spLocks/>
              </p:cNvSpPr>
              <p:nvPr/>
            </p:nvSpPr>
            <p:spPr bwMode="auto">
              <a:xfrm>
                <a:off x="3150" y="3281"/>
                <a:ext cx="103" cy="42"/>
              </a:xfrm>
              <a:custGeom>
                <a:avLst/>
                <a:gdLst>
                  <a:gd name="T0" fmla="*/ 0 w 206"/>
                  <a:gd name="T1" fmla="*/ 0 h 85"/>
                  <a:gd name="T2" fmla="*/ 1 w 206"/>
                  <a:gd name="T3" fmla="*/ 0 h 85"/>
                  <a:gd name="T4" fmla="*/ 1 w 206"/>
                  <a:gd name="T5" fmla="*/ 0 h 85"/>
                  <a:gd name="T6" fmla="*/ 1 w 206"/>
                  <a:gd name="T7" fmla="*/ 0 h 85"/>
                  <a:gd name="T8" fmla="*/ 1 w 206"/>
                  <a:gd name="T9" fmla="*/ 0 h 85"/>
                  <a:gd name="T10" fmla="*/ 1 w 206"/>
                  <a:gd name="T11" fmla="*/ 0 h 85"/>
                  <a:gd name="T12" fmla="*/ 1 w 206"/>
                  <a:gd name="T13" fmla="*/ 0 h 85"/>
                  <a:gd name="T14" fmla="*/ 1 w 206"/>
                  <a:gd name="T15" fmla="*/ 0 h 85"/>
                  <a:gd name="T16" fmla="*/ 1 w 206"/>
                  <a:gd name="T17" fmla="*/ 0 h 85"/>
                  <a:gd name="T18" fmla="*/ 1 w 206"/>
                  <a:gd name="T19" fmla="*/ 0 h 85"/>
                  <a:gd name="T20" fmla="*/ 1 w 206"/>
                  <a:gd name="T21" fmla="*/ 0 h 85"/>
                  <a:gd name="T22" fmla="*/ 1 w 206"/>
                  <a:gd name="T23" fmla="*/ 0 h 85"/>
                  <a:gd name="T24" fmla="*/ 1 w 206"/>
                  <a:gd name="T25" fmla="*/ 0 h 85"/>
                  <a:gd name="T26" fmla="*/ 1 w 206"/>
                  <a:gd name="T27" fmla="*/ 0 h 85"/>
                  <a:gd name="T28" fmla="*/ 1 w 206"/>
                  <a:gd name="T29" fmla="*/ 0 h 85"/>
                  <a:gd name="T30" fmla="*/ 1 w 206"/>
                  <a:gd name="T31" fmla="*/ 0 h 85"/>
                  <a:gd name="T32" fmla="*/ 1 w 206"/>
                  <a:gd name="T33" fmla="*/ 0 h 85"/>
                  <a:gd name="T34" fmla="*/ 1 w 206"/>
                  <a:gd name="T35" fmla="*/ 0 h 85"/>
                  <a:gd name="T36" fmla="*/ 1 w 206"/>
                  <a:gd name="T37" fmla="*/ 0 h 85"/>
                  <a:gd name="T38" fmla="*/ 1 w 206"/>
                  <a:gd name="T39" fmla="*/ 0 h 85"/>
                  <a:gd name="T40" fmla="*/ 1 w 206"/>
                  <a:gd name="T41" fmla="*/ 0 h 85"/>
                  <a:gd name="T42" fmla="*/ 1 w 206"/>
                  <a:gd name="T43" fmla="*/ 0 h 85"/>
                  <a:gd name="T44" fmla="*/ 1 w 206"/>
                  <a:gd name="T45" fmla="*/ 0 h 85"/>
                  <a:gd name="T46" fmla="*/ 1 w 206"/>
                  <a:gd name="T47" fmla="*/ 0 h 85"/>
                  <a:gd name="T48" fmla="*/ 1 w 206"/>
                  <a:gd name="T49" fmla="*/ 0 h 85"/>
                  <a:gd name="T50" fmla="*/ 1 w 206"/>
                  <a:gd name="T51" fmla="*/ 0 h 85"/>
                  <a:gd name="T52" fmla="*/ 1 w 206"/>
                  <a:gd name="T53" fmla="*/ 0 h 85"/>
                  <a:gd name="T54" fmla="*/ 1 w 206"/>
                  <a:gd name="T55" fmla="*/ 0 h 85"/>
                  <a:gd name="T56" fmla="*/ 1 w 206"/>
                  <a:gd name="T57" fmla="*/ 0 h 85"/>
                  <a:gd name="T58" fmla="*/ 1 w 206"/>
                  <a:gd name="T59" fmla="*/ 0 h 85"/>
                  <a:gd name="T60" fmla="*/ 1 w 206"/>
                  <a:gd name="T61" fmla="*/ 0 h 85"/>
                  <a:gd name="T62" fmla="*/ 1 w 206"/>
                  <a:gd name="T63" fmla="*/ 0 h 85"/>
                  <a:gd name="T64" fmla="*/ 0 w 206"/>
                  <a:gd name="T65" fmla="*/ 0 h 8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6"/>
                  <a:gd name="T100" fmla="*/ 0 h 85"/>
                  <a:gd name="T101" fmla="*/ 206 w 206"/>
                  <a:gd name="T102" fmla="*/ 85 h 8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6" h="85">
                    <a:moveTo>
                      <a:pt x="0" y="54"/>
                    </a:moveTo>
                    <a:lnTo>
                      <a:pt x="11" y="45"/>
                    </a:lnTo>
                    <a:lnTo>
                      <a:pt x="22" y="37"/>
                    </a:lnTo>
                    <a:lnTo>
                      <a:pt x="34" y="30"/>
                    </a:lnTo>
                    <a:lnTo>
                      <a:pt x="46" y="23"/>
                    </a:lnTo>
                    <a:lnTo>
                      <a:pt x="60" y="16"/>
                    </a:lnTo>
                    <a:lnTo>
                      <a:pt x="74" y="11"/>
                    </a:lnTo>
                    <a:lnTo>
                      <a:pt x="88" y="7"/>
                    </a:lnTo>
                    <a:lnTo>
                      <a:pt x="103" y="3"/>
                    </a:lnTo>
                    <a:lnTo>
                      <a:pt x="117" y="1"/>
                    </a:lnTo>
                    <a:lnTo>
                      <a:pt x="130" y="0"/>
                    </a:lnTo>
                    <a:lnTo>
                      <a:pt x="143" y="1"/>
                    </a:lnTo>
                    <a:lnTo>
                      <a:pt x="156" y="3"/>
                    </a:lnTo>
                    <a:lnTo>
                      <a:pt x="168" y="7"/>
                    </a:lnTo>
                    <a:lnTo>
                      <a:pt x="179" y="12"/>
                    </a:lnTo>
                    <a:lnTo>
                      <a:pt x="189" y="19"/>
                    </a:lnTo>
                    <a:lnTo>
                      <a:pt x="197" y="29"/>
                    </a:lnTo>
                    <a:lnTo>
                      <a:pt x="206" y="47"/>
                    </a:lnTo>
                    <a:lnTo>
                      <a:pt x="206" y="62"/>
                    </a:lnTo>
                    <a:lnTo>
                      <a:pt x="198" y="73"/>
                    </a:lnTo>
                    <a:lnTo>
                      <a:pt x="185" y="82"/>
                    </a:lnTo>
                    <a:lnTo>
                      <a:pt x="167" y="85"/>
                    </a:lnTo>
                    <a:lnTo>
                      <a:pt x="149" y="84"/>
                    </a:lnTo>
                    <a:lnTo>
                      <a:pt x="132" y="76"/>
                    </a:lnTo>
                    <a:lnTo>
                      <a:pt x="116" y="63"/>
                    </a:lnTo>
                    <a:lnTo>
                      <a:pt x="102" y="53"/>
                    </a:lnTo>
                    <a:lnTo>
                      <a:pt x="84" y="47"/>
                    </a:lnTo>
                    <a:lnTo>
                      <a:pt x="66" y="45"/>
                    </a:lnTo>
                    <a:lnTo>
                      <a:pt x="46" y="46"/>
                    </a:lnTo>
                    <a:lnTo>
                      <a:pt x="29" y="48"/>
                    </a:lnTo>
                    <a:lnTo>
                      <a:pt x="14" y="50"/>
                    </a:lnTo>
                    <a:lnTo>
                      <a:pt x="4" y="53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5" name="Freeform 210"/>
              <p:cNvSpPr>
                <a:spLocks/>
              </p:cNvSpPr>
              <p:nvPr/>
            </p:nvSpPr>
            <p:spPr bwMode="auto">
              <a:xfrm>
                <a:off x="2822" y="3075"/>
                <a:ext cx="74" cy="47"/>
              </a:xfrm>
              <a:custGeom>
                <a:avLst/>
                <a:gdLst>
                  <a:gd name="T0" fmla="*/ 0 w 147"/>
                  <a:gd name="T1" fmla="*/ 0 h 95"/>
                  <a:gd name="T2" fmla="*/ 1 w 147"/>
                  <a:gd name="T3" fmla="*/ 0 h 95"/>
                  <a:gd name="T4" fmla="*/ 1 w 147"/>
                  <a:gd name="T5" fmla="*/ 0 h 95"/>
                  <a:gd name="T6" fmla="*/ 1 w 147"/>
                  <a:gd name="T7" fmla="*/ 0 h 95"/>
                  <a:gd name="T8" fmla="*/ 1 w 147"/>
                  <a:gd name="T9" fmla="*/ 0 h 95"/>
                  <a:gd name="T10" fmla="*/ 1 w 147"/>
                  <a:gd name="T11" fmla="*/ 0 h 95"/>
                  <a:gd name="T12" fmla="*/ 1 w 147"/>
                  <a:gd name="T13" fmla="*/ 0 h 95"/>
                  <a:gd name="T14" fmla="*/ 1 w 147"/>
                  <a:gd name="T15" fmla="*/ 0 h 95"/>
                  <a:gd name="T16" fmla="*/ 1 w 147"/>
                  <a:gd name="T17" fmla="*/ 0 h 95"/>
                  <a:gd name="T18" fmla="*/ 1 w 147"/>
                  <a:gd name="T19" fmla="*/ 0 h 95"/>
                  <a:gd name="T20" fmla="*/ 1 w 147"/>
                  <a:gd name="T21" fmla="*/ 0 h 95"/>
                  <a:gd name="T22" fmla="*/ 1 w 147"/>
                  <a:gd name="T23" fmla="*/ 0 h 95"/>
                  <a:gd name="T24" fmla="*/ 1 w 147"/>
                  <a:gd name="T25" fmla="*/ 0 h 95"/>
                  <a:gd name="T26" fmla="*/ 1 w 147"/>
                  <a:gd name="T27" fmla="*/ 0 h 95"/>
                  <a:gd name="T28" fmla="*/ 1 w 147"/>
                  <a:gd name="T29" fmla="*/ 0 h 95"/>
                  <a:gd name="T30" fmla="*/ 1 w 147"/>
                  <a:gd name="T31" fmla="*/ 0 h 95"/>
                  <a:gd name="T32" fmla="*/ 1 w 147"/>
                  <a:gd name="T33" fmla="*/ 0 h 95"/>
                  <a:gd name="T34" fmla="*/ 1 w 147"/>
                  <a:gd name="T35" fmla="*/ 0 h 95"/>
                  <a:gd name="T36" fmla="*/ 1 w 147"/>
                  <a:gd name="T37" fmla="*/ 0 h 95"/>
                  <a:gd name="T38" fmla="*/ 1 w 147"/>
                  <a:gd name="T39" fmla="*/ 0 h 95"/>
                  <a:gd name="T40" fmla="*/ 1 w 147"/>
                  <a:gd name="T41" fmla="*/ 0 h 95"/>
                  <a:gd name="T42" fmla="*/ 1 w 147"/>
                  <a:gd name="T43" fmla="*/ 0 h 95"/>
                  <a:gd name="T44" fmla="*/ 1 w 147"/>
                  <a:gd name="T45" fmla="*/ 0 h 95"/>
                  <a:gd name="T46" fmla="*/ 1 w 147"/>
                  <a:gd name="T47" fmla="*/ 0 h 95"/>
                  <a:gd name="T48" fmla="*/ 0 w 147"/>
                  <a:gd name="T49" fmla="*/ 0 h 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7"/>
                  <a:gd name="T76" fmla="*/ 0 h 95"/>
                  <a:gd name="T77" fmla="*/ 147 w 147"/>
                  <a:gd name="T78" fmla="*/ 95 h 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7" h="95">
                    <a:moveTo>
                      <a:pt x="0" y="5"/>
                    </a:moveTo>
                    <a:lnTo>
                      <a:pt x="22" y="2"/>
                    </a:lnTo>
                    <a:lnTo>
                      <a:pt x="45" y="0"/>
                    </a:lnTo>
                    <a:lnTo>
                      <a:pt x="68" y="3"/>
                    </a:lnTo>
                    <a:lnTo>
                      <a:pt x="91" y="8"/>
                    </a:lnTo>
                    <a:lnTo>
                      <a:pt x="111" y="17"/>
                    </a:lnTo>
                    <a:lnTo>
                      <a:pt x="128" y="29"/>
                    </a:lnTo>
                    <a:lnTo>
                      <a:pt x="141" y="44"/>
                    </a:lnTo>
                    <a:lnTo>
                      <a:pt x="147" y="63"/>
                    </a:lnTo>
                    <a:lnTo>
                      <a:pt x="146" y="79"/>
                    </a:lnTo>
                    <a:lnTo>
                      <a:pt x="141" y="89"/>
                    </a:lnTo>
                    <a:lnTo>
                      <a:pt x="130" y="94"/>
                    </a:lnTo>
                    <a:lnTo>
                      <a:pt x="119" y="95"/>
                    </a:lnTo>
                    <a:lnTo>
                      <a:pt x="105" y="90"/>
                    </a:lnTo>
                    <a:lnTo>
                      <a:pt x="93" y="82"/>
                    </a:lnTo>
                    <a:lnTo>
                      <a:pt x="83" y="70"/>
                    </a:lnTo>
                    <a:lnTo>
                      <a:pt x="77" y="55"/>
                    </a:lnTo>
                    <a:lnTo>
                      <a:pt x="71" y="43"/>
                    </a:lnTo>
                    <a:lnTo>
                      <a:pt x="62" y="33"/>
                    </a:lnTo>
                    <a:lnTo>
                      <a:pt x="50" y="23"/>
                    </a:lnTo>
                    <a:lnTo>
                      <a:pt x="36" y="17"/>
                    </a:lnTo>
                    <a:lnTo>
                      <a:pt x="22" y="12"/>
                    </a:lnTo>
                    <a:lnTo>
                      <a:pt x="10" y="7"/>
                    </a:lnTo>
                    <a:lnTo>
                      <a:pt x="3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6" name="Freeform 211"/>
              <p:cNvSpPr>
                <a:spLocks/>
              </p:cNvSpPr>
              <p:nvPr/>
            </p:nvSpPr>
            <p:spPr bwMode="auto">
              <a:xfrm>
                <a:off x="2819" y="3081"/>
                <a:ext cx="43" cy="77"/>
              </a:xfrm>
              <a:custGeom>
                <a:avLst/>
                <a:gdLst>
                  <a:gd name="T0" fmla="*/ 0 w 87"/>
                  <a:gd name="T1" fmla="*/ 0 h 154"/>
                  <a:gd name="T2" fmla="*/ 0 w 87"/>
                  <a:gd name="T3" fmla="*/ 1 h 154"/>
                  <a:gd name="T4" fmla="*/ 0 w 87"/>
                  <a:gd name="T5" fmla="*/ 1 h 154"/>
                  <a:gd name="T6" fmla="*/ 0 w 87"/>
                  <a:gd name="T7" fmla="*/ 1 h 154"/>
                  <a:gd name="T8" fmla="*/ 0 w 87"/>
                  <a:gd name="T9" fmla="*/ 1 h 154"/>
                  <a:gd name="T10" fmla="*/ 0 w 87"/>
                  <a:gd name="T11" fmla="*/ 1 h 154"/>
                  <a:gd name="T12" fmla="*/ 0 w 87"/>
                  <a:gd name="T13" fmla="*/ 1 h 154"/>
                  <a:gd name="T14" fmla="*/ 0 w 87"/>
                  <a:gd name="T15" fmla="*/ 1 h 154"/>
                  <a:gd name="T16" fmla="*/ 0 w 87"/>
                  <a:gd name="T17" fmla="*/ 1 h 154"/>
                  <a:gd name="T18" fmla="*/ 0 w 87"/>
                  <a:gd name="T19" fmla="*/ 1 h 154"/>
                  <a:gd name="T20" fmla="*/ 0 w 87"/>
                  <a:gd name="T21" fmla="*/ 1 h 154"/>
                  <a:gd name="T22" fmla="*/ 0 w 87"/>
                  <a:gd name="T23" fmla="*/ 1 h 154"/>
                  <a:gd name="T24" fmla="*/ 0 w 87"/>
                  <a:gd name="T25" fmla="*/ 1 h 154"/>
                  <a:gd name="T26" fmla="*/ 0 w 87"/>
                  <a:gd name="T27" fmla="*/ 1 h 154"/>
                  <a:gd name="T28" fmla="*/ 0 w 87"/>
                  <a:gd name="T29" fmla="*/ 1 h 154"/>
                  <a:gd name="T30" fmla="*/ 0 w 87"/>
                  <a:gd name="T31" fmla="*/ 1 h 154"/>
                  <a:gd name="T32" fmla="*/ 0 w 87"/>
                  <a:gd name="T33" fmla="*/ 1 h 154"/>
                  <a:gd name="T34" fmla="*/ 0 w 87"/>
                  <a:gd name="T35" fmla="*/ 1 h 154"/>
                  <a:gd name="T36" fmla="*/ 0 w 87"/>
                  <a:gd name="T37" fmla="*/ 1 h 154"/>
                  <a:gd name="T38" fmla="*/ 0 w 87"/>
                  <a:gd name="T39" fmla="*/ 1 h 154"/>
                  <a:gd name="T40" fmla="*/ 0 w 87"/>
                  <a:gd name="T41" fmla="*/ 1 h 154"/>
                  <a:gd name="T42" fmla="*/ 0 w 87"/>
                  <a:gd name="T43" fmla="*/ 1 h 154"/>
                  <a:gd name="T44" fmla="*/ 0 w 87"/>
                  <a:gd name="T45" fmla="*/ 1 h 154"/>
                  <a:gd name="T46" fmla="*/ 0 w 87"/>
                  <a:gd name="T47" fmla="*/ 1 h 154"/>
                  <a:gd name="T48" fmla="*/ 0 w 87"/>
                  <a:gd name="T49" fmla="*/ 0 h 1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7"/>
                  <a:gd name="T76" fmla="*/ 0 h 154"/>
                  <a:gd name="T77" fmla="*/ 87 w 87"/>
                  <a:gd name="T78" fmla="*/ 154 h 15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7" h="154">
                    <a:moveTo>
                      <a:pt x="0" y="0"/>
                    </a:moveTo>
                    <a:lnTo>
                      <a:pt x="20" y="10"/>
                    </a:lnTo>
                    <a:lnTo>
                      <a:pt x="38" y="24"/>
                    </a:lnTo>
                    <a:lnTo>
                      <a:pt x="56" y="40"/>
                    </a:lnTo>
                    <a:lnTo>
                      <a:pt x="69" y="59"/>
                    </a:lnTo>
                    <a:lnTo>
                      <a:pt x="81" y="78"/>
                    </a:lnTo>
                    <a:lnTo>
                      <a:pt x="87" y="98"/>
                    </a:lnTo>
                    <a:lnTo>
                      <a:pt x="87" y="119"/>
                    </a:lnTo>
                    <a:lnTo>
                      <a:pt x="81" y="137"/>
                    </a:lnTo>
                    <a:lnTo>
                      <a:pt x="71" y="150"/>
                    </a:lnTo>
                    <a:lnTo>
                      <a:pt x="59" y="154"/>
                    </a:lnTo>
                    <a:lnTo>
                      <a:pt x="49" y="152"/>
                    </a:lnTo>
                    <a:lnTo>
                      <a:pt x="38" y="144"/>
                    </a:lnTo>
                    <a:lnTo>
                      <a:pt x="30" y="133"/>
                    </a:lnTo>
                    <a:lnTo>
                      <a:pt x="26" y="119"/>
                    </a:lnTo>
                    <a:lnTo>
                      <a:pt x="26" y="103"/>
                    </a:lnTo>
                    <a:lnTo>
                      <a:pt x="30" y="88"/>
                    </a:lnTo>
                    <a:lnTo>
                      <a:pt x="34" y="74"/>
                    </a:lnTo>
                    <a:lnTo>
                      <a:pt x="31" y="60"/>
                    </a:lnTo>
                    <a:lnTo>
                      <a:pt x="27" y="45"/>
                    </a:lnTo>
                    <a:lnTo>
                      <a:pt x="21" y="31"/>
                    </a:lnTo>
                    <a:lnTo>
                      <a:pt x="14" y="19"/>
                    </a:lnTo>
                    <a:lnTo>
                      <a:pt x="7" y="9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7" name="Freeform 212"/>
              <p:cNvSpPr>
                <a:spLocks/>
              </p:cNvSpPr>
              <p:nvPr/>
            </p:nvSpPr>
            <p:spPr bwMode="auto">
              <a:xfrm>
                <a:off x="2821" y="3040"/>
                <a:ext cx="81" cy="34"/>
              </a:xfrm>
              <a:custGeom>
                <a:avLst/>
                <a:gdLst>
                  <a:gd name="T0" fmla="*/ 0 w 161"/>
                  <a:gd name="T1" fmla="*/ 0 h 69"/>
                  <a:gd name="T2" fmla="*/ 1 w 161"/>
                  <a:gd name="T3" fmla="*/ 0 h 69"/>
                  <a:gd name="T4" fmla="*/ 1 w 161"/>
                  <a:gd name="T5" fmla="*/ 0 h 69"/>
                  <a:gd name="T6" fmla="*/ 1 w 161"/>
                  <a:gd name="T7" fmla="*/ 0 h 69"/>
                  <a:gd name="T8" fmla="*/ 1 w 161"/>
                  <a:gd name="T9" fmla="*/ 0 h 69"/>
                  <a:gd name="T10" fmla="*/ 1 w 161"/>
                  <a:gd name="T11" fmla="*/ 0 h 69"/>
                  <a:gd name="T12" fmla="*/ 1 w 161"/>
                  <a:gd name="T13" fmla="*/ 0 h 69"/>
                  <a:gd name="T14" fmla="*/ 1 w 161"/>
                  <a:gd name="T15" fmla="*/ 0 h 69"/>
                  <a:gd name="T16" fmla="*/ 1 w 161"/>
                  <a:gd name="T17" fmla="*/ 0 h 69"/>
                  <a:gd name="T18" fmla="*/ 1 w 161"/>
                  <a:gd name="T19" fmla="*/ 0 h 69"/>
                  <a:gd name="T20" fmla="*/ 1 w 161"/>
                  <a:gd name="T21" fmla="*/ 0 h 69"/>
                  <a:gd name="T22" fmla="*/ 1 w 161"/>
                  <a:gd name="T23" fmla="*/ 0 h 69"/>
                  <a:gd name="T24" fmla="*/ 1 w 161"/>
                  <a:gd name="T25" fmla="*/ 0 h 69"/>
                  <a:gd name="T26" fmla="*/ 1 w 161"/>
                  <a:gd name="T27" fmla="*/ 0 h 69"/>
                  <a:gd name="T28" fmla="*/ 1 w 161"/>
                  <a:gd name="T29" fmla="*/ 0 h 69"/>
                  <a:gd name="T30" fmla="*/ 1 w 161"/>
                  <a:gd name="T31" fmla="*/ 0 h 69"/>
                  <a:gd name="T32" fmla="*/ 1 w 161"/>
                  <a:gd name="T33" fmla="*/ 0 h 69"/>
                  <a:gd name="T34" fmla="*/ 1 w 161"/>
                  <a:gd name="T35" fmla="*/ 0 h 69"/>
                  <a:gd name="T36" fmla="*/ 1 w 161"/>
                  <a:gd name="T37" fmla="*/ 0 h 69"/>
                  <a:gd name="T38" fmla="*/ 1 w 161"/>
                  <a:gd name="T39" fmla="*/ 0 h 69"/>
                  <a:gd name="T40" fmla="*/ 1 w 161"/>
                  <a:gd name="T41" fmla="*/ 0 h 69"/>
                  <a:gd name="T42" fmla="*/ 1 w 161"/>
                  <a:gd name="T43" fmla="*/ 0 h 69"/>
                  <a:gd name="T44" fmla="*/ 1 w 161"/>
                  <a:gd name="T45" fmla="*/ 0 h 69"/>
                  <a:gd name="T46" fmla="*/ 1 w 161"/>
                  <a:gd name="T47" fmla="*/ 0 h 69"/>
                  <a:gd name="T48" fmla="*/ 0 w 161"/>
                  <a:gd name="T49" fmla="*/ 0 h 6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61"/>
                  <a:gd name="T76" fmla="*/ 0 h 69"/>
                  <a:gd name="T77" fmla="*/ 161 w 161"/>
                  <a:gd name="T78" fmla="*/ 69 h 6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61" h="69">
                    <a:moveTo>
                      <a:pt x="0" y="69"/>
                    </a:moveTo>
                    <a:lnTo>
                      <a:pt x="14" y="52"/>
                    </a:lnTo>
                    <a:lnTo>
                      <a:pt x="30" y="36"/>
                    </a:lnTo>
                    <a:lnTo>
                      <a:pt x="49" y="22"/>
                    </a:lnTo>
                    <a:lnTo>
                      <a:pt x="69" y="11"/>
                    </a:lnTo>
                    <a:lnTo>
                      <a:pt x="90" y="4"/>
                    </a:lnTo>
                    <a:lnTo>
                      <a:pt x="110" y="0"/>
                    </a:lnTo>
                    <a:lnTo>
                      <a:pt x="130" y="4"/>
                    </a:lnTo>
                    <a:lnTo>
                      <a:pt x="147" y="13"/>
                    </a:lnTo>
                    <a:lnTo>
                      <a:pt x="158" y="25"/>
                    </a:lnTo>
                    <a:lnTo>
                      <a:pt x="161" y="37"/>
                    </a:lnTo>
                    <a:lnTo>
                      <a:pt x="156" y="47"/>
                    </a:lnTo>
                    <a:lnTo>
                      <a:pt x="148" y="55"/>
                    </a:lnTo>
                    <a:lnTo>
                      <a:pt x="136" y="61"/>
                    </a:lnTo>
                    <a:lnTo>
                      <a:pt x="121" y="64"/>
                    </a:lnTo>
                    <a:lnTo>
                      <a:pt x="105" y="61"/>
                    </a:lnTo>
                    <a:lnTo>
                      <a:pt x="90" y="54"/>
                    </a:lnTo>
                    <a:lnTo>
                      <a:pt x="77" y="49"/>
                    </a:lnTo>
                    <a:lnTo>
                      <a:pt x="63" y="47"/>
                    </a:lnTo>
                    <a:lnTo>
                      <a:pt x="48" y="50"/>
                    </a:lnTo>
                    <a:lnTo>
                      <a:pt x="34" y="54"/>
                    </a:lnTo>
                    <a:lnTo>
                      <a:pt x="21" y="59"/>
                    </a:lnTo>
                    <a:lnTo>
                      <a:pt x="10" y="64"/>
                    </a:lnTo>
                    <a:lnTo>
                      <a:pt x="2" y="6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8" name="Freeform 213"/>
              <p:cNvSpPr>
                <a:spLocks/>
              </p:cNvSpPr>
              <p:nvPr/>
            </p:nvSpPr>
            <p:spPr bwMode="auto">
              <a:xfrm>
                <a:off x="2818" y="3005"/>
                <a:ext cx="57" cy="66"/>
              </a:xfrm>
              <a:custGeom>
                <a:avLst/>
                <a:gdLst>
                  <a:gd name="T0" fmla="*/ 0 w 114"/>
                  <a:gd name="T1" fmla="*/ 0 h 133"/>
                  <a:gd name="T2" fmla="*/ 1 w 114"/>
                  <a:gd name="T3" fmla="*/ 0 h 133"/>
                  <a:gd name="T4" fmla="*/ 1 w 114"/>
                  <a:gd name="T5" fmla="*/ 0 h 133"/>
                  <a:gd name="T6" fmla="*/ 1 w 114"/>
                  <a:gd name="T7" fmla="*/ 0 h 133"/>
                  <a:gd name="T8" fmla="*/ 1 w 114"/>
                  <a:gd name="T9" fmla="*/ 0 h 133"/>
                  <a:gd name="T10" fmla="*/ 1 w 114"/>
                  <a:gd name="T11" fmla="*/ 0 h 133"/>
                  <a:gd name="T12" fmla="*/ 1 w 114"/>
                  <a:gd name="T13" fmla="*/ 0 h 133"/>
                  <a:gd name="T14" fmla="*/ 1 w 114"/>
                  <a:gd name="T15" fmla="*/ 0 h 133"/>
                  <a:gd name="T16" fmla="*/ 1 w 114"/>
                  <a:gd name="T17" fmla="*/ 0 h 133"/>
                  <a:gd name="T18" fmla="*/ 1 w 114"/>
                  <a:gd name="T19" fmla="*/ 0 h 133"/>
                  <a:gd name="T20" fmla="*/ 1 w 114"/>
                  <a:gd name="T21" fmla="*/ 0 h 133"/>
                  <a:gd name="T22" fmla="*/ 1 w 114"/>
                  <a:gd name="T23" fmla="*/ 0 h 133"/>
                  <a:gd name="T24" fmla="*/ 1 w 114"/>
                  <a:gd name="T25" fmla="*/ 0 h 133"/>
                  <a:gd name="T26" fmla="*/ 1 w 114"/>
                  <a:gd name="T27" fmla="*/ 0 h 133"/>
                  <a:gd name="T28" fmla="*/ 1 w 114"/>
                  <a:gd name="T29" fmla="*/ 0 h 133"/>
                  <a:gd name="T30" fmla="*/ 1 w 114"/>
                  <a:gd name="T31" fmla="*/ 0 h 133"/>
                  <a:gd name="T32" fmla="*/ 1 w 114"/>
                  <a:gd name="T33" fmla="*/ 0 h 133"/>
                  <a:gd name="T34" fmla="*/ 1 w 114"/>
                  <a:gd name="T35" fmla="*/ 0 h 133"/>
                  <a:gd name="T36" fmla="*/ 1 w 114"/>
                  <a:gd name="T37" fmla="*/ 0 h 133"/>
                  <a:gd name="T38" fmla="*/ 1 w 114"/>
                  <a:gd name="T39" fmla="*/ 0 h 133"/>
                  <a:gd name="T40" fmla="*/ 1 w 114"/>
                  <a:gd name="T41" fmla="*/ 0 h 133"/>
                  <a:gd name="T42" fmla="*/ 1 w 114"/>
                  <a:gd name="T43" fmla="*/ 0 h 133"/>
                  <a:gd name="T44" fmla="*/ 1 w 114"/>
                  <a:gd name="T45" fmla="*/ 0 h 133"/>
                  <a:gd name="T46" fmla="*/ 1 w 114"/>
                  <a:gd name="T47" fmla="*/ 0 h 133"/>
                  <a:gd name="T48" fmla="*/ 0 w 114"/>
                  <a:gd name="T49" fmla="*/ 0 h 13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14"/>
                  <a:gd name="T76" fmla="*/ 0 h 133"/>
                  <a:gd name="T77" fmla="*/ 114 w 114"/>
                  <a:gd name="T78" fmla="*/ 133 h 13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14" h="133">
                    <a:moveTo>
                      <a:pt x="0" y="133"/>
                    </a:moveTo>
                    <a:lnTo>
                      <a:pt x="1" y="111"/>
                    </a:lnTo>
                    <a:lnTo>
                      <a:pt x="5" y="88"/>
                    </a:lnTo>
                    <a:lnTo>
                      <a:pt x="11" y="65"/>
                    </a:lnTo>
                    <a:lnTo>
                      <a:pt x="22" y="44"/>
                    </a:lnTo>
                    <a:lnTo>
                      <a:pt x="35" y="25"/>
                    </a:lnTo>
                    <a:lnTo>
                      <a:pt x="49" y="12"/>
                    </a:lnTo>
                    <a:lnTo>
                      <a:pt x="67" y="2"/>
                    </a:lnTo>
                    <a:lnTo>
                      <a:pt x="86" y="0"/>
                    </a:lnTo>
                    <a:lnTo>
                      <a:pt x="102" y="4"/>
                    </a:lnTo>
                    <a:lnTo>
                      <a:pt x="112" y="12"/>
                    </a:lnTo>
                    <a:lnTo>
                      <a:pt x="114" y="22"/>
                    </a:lnTo>
                    <a:lnTo>
                      <a:pt x="112" y="35"/>
                    </a:lnTo>
                    <a:lnTo>
                      <a:pt x="105" y="46"/>
                    </a:lnTo>
                    <a:lnTo>
                      <a:pt x="94" y="56"/>
                    </a:lnTo>
                    <a:lnTo>
                      <a:pt x="81" y="65"/>
                    </a:lnTo>
                    <a:lnTo>
                      <a:pt x="64" y="67"/>
                    </a:lnTo>
                    <a:lnTo>
                      <a:pt x="52" y="69"/>
                    </a:lnTo>
                    <a:lnTo>
                      <a:pt x="39" y="77"/>
                    </a:lnTo>
                    <a:lnTo>
                      <a:pt x="29" y="88"/>
                    </a:lnTo>
                    <a:lnTo>
                      <a:pt x="18" y="99"/>
                    </a:lnTo>
                    <a:lnTo>
                      <a:pt x="11" y="112"/>
                    </a:lnTo>
                    <a:lnTo>
                      <a:pt x="5" y="122"/>
                    </a:lnTo>
                    <a:lnTo>
                      <a:pt x="1" y="130"/>
                    </a:lnTo>
                    <a:lnTo>
                      <a:pt x="0" y="13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" name="Freeform 214"/>
              <p:cNvSpPr>
                <a:spLocks/>
              </p:cNvSpPr>
              <p:nvPr/>
            </p:nvSpPr>
            <p:spPr bwMode="auto">
              <a:xfrm>
                <a:off x="2794" y="2985"/>
                <a:ext cx="35" cy="82"/>
              </a:xfrm>
              <a:custGeom>
                <a:avLst/>
                <a:gdLst>
                  <a:gd name="T0" fmla="*/ 1 w 70"/>
                  <a:gd name="T1" fmla="*/ 1 h 163"/>
                  <a:gd name="T2" fmla="*/ 1 w 70"/>
                  <a:gd name="T3" fmla="*/ 1 h 163"/>
                  <a:gd name="T4" fmla="*/ 1 w 70"/>
                  <a:gd name="T5" fmla="*/ 1 h 163"/>
                  <a:gd name="T6" fmla="*/ 1 w 70"/>
                  <a:gd name="T7" fmla="*/ 1 h 163"/>
                  <a:gd name="T8" fmla="*/ 0 w 70"/>
                  <a:gd name="T9" fmla="*/ 1 h 163"/>
                  <a:gd name="T10" fmla="*/ 0 w 70"/>
                  <a:gd name="T11" fmla="*/ 1 h 163"/>
                  <a:gd name="T12" fmla="*/ 1 w 70"/>
                  <a:gd name="T13" fmla="*/ 1 h 163"/>
                  <a:gd name="T14" fmla="*/ 1 w 70"/>
                  <a:gd name="T15" fmla="*/ 1 h 163"/>
                  <a:gd name="T16" fmla="*/ 1 w 70"/>
                  <a:gd name="T17" fmla="*/ 1 h 163"/>
                  <a:gd name="T18" fmla="*/ 1 w 70"/>
                  <a:gd name="T19" fmla="*/ 0 h 163"/>
                  <a:gd name="T20" fmla="*/ 1 w 70"/>
                  <a:gd name="T21" fmla="*/ 1 h 163"/>
                  <a:gd name="T22" fmla="*/ 1 w 70"/>
                  <a:gd name="T23" fmla="*/ 1 h 163"/>
                  <a:gd name="T24" fmla="*/ 1 w 70"/>
                  <a:gd name="T25" fmla="*/ 1 h 163"/>
                  <a:gd name="T26" fmla="*/ 1 w 70"/>
                  <a:gd name="T27" fmla="*/ 1 h 163"/>
                  <a:gd name="T28" fmla="*/ 1 w 70"/>
                  <a:gd name="T29" fmla="*/ 1 h 163"/>
                  <a:gd name="T30" fmla="*/ 1 w 70"/>
                  <a:gd name="T31" fmla="*/ 1 h 163"/>
                  <a:gd name="T32" fmla="*/ 1 w 70"/>
                  <a:gd name="T33" fmla="*/ 1 h 163"/>
                  <a:gd name="T34" fmla="*/ 1 w 70"/>
                  <a:gd name="T35" fmla="*/ 1 h 163"/>
                  <a:gd name="T36" fmla="*/ 1 w 70"/>
                  <a:gd name="T37" fmla="*/ 1 h 163"/>
                  <a:gd name="T38" fmla="*/ 1 w 70"/>
                  <a:gd name="T39" fmla="*/ 1 h 163"/>
                  <a:gd name="T40" fmla="*/ 1 w 70"/>
                  <a:gd name="T41" fmla="*/ 1 h 16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70"/>
                  <a:gd name="T64" fmla="*/ 0 h 163"/>
                  <a:gd name="T65" fmla="*/ 70 w 70"/>
                  <a:gd name="T66" fmla="*/ 163 h 16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70" h="163">
                    <a:moveTo>
                      <a:pt x="30" y="163"/>
                    </a:moveTo>
                    <a:lnTo>
                      <a:pt x="18" y="145"/>
                    </a:lnTo>
                    <a:lnTo>
                      <a:pt x="9" y="124"/>
                    </a:lnTo>
                    <a:lnTo>
                      <a:pt x="3" y="101"/>
                    </a:lnTo>
                    <a:lnTo>
                      <a:pt x="0" y="78"/>
                    </a:lnTo>
                    <a:lnTo>
                      <a:pt x="0" y="56"/>
                    </a:lnTo>
                    <a:lnTo>
                      <a:pt x="4" y="36"/>
                    </a:lnTo>
                    <a:lnTo>
                      <a:pt x="13" y="18"/>
                    </a:lnTo>
                    <a:lnTo>
                      <a:pt x="28" y="6"/>
                    </a:lnTo>
                    <a:lnTo>
                      <a:pt x="43" y="0"/>
                    </a:lnTo>
                    <a:lnTo>
                      <a:pt x="56" y="2"/>
                    </a:lnTo>
                    <a:lnTo>
                      <a:pt x="64" y="9"/>
                    </a:lnTo>
                    <a:lnTo>
                      <a:pt x="70" y="21"/>
                    </a:lnTo>
                    <a:lnTo>
                      <a:pt x="70" y="34"/>
                    </a:lnTo>
                    <a:lnTo>
                      <a:pt x="68" y="48"/>
                    </a:lnTo>
                    <a:lnTo>
                      <a:pt x="59" y="62"/>
                    </a:lnTo>
                    <a:lnTo>
                      <a:pt x="48" y="74"/>
                    </a:lnTo>
                    <a:lnTo>
                      <a:pt x="33" y="97"/>
                    </a:lnTo>
                    <a:lnTo>
                      <a:pt x="27" y="127"/>
                    </a:lnTo>
                    <a:lnTo>
                      <a:pt x="28" y="152"/>
                    </a:lnTo>
                    <a:lnTo>
                      <a:pt x="30" y="16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0" name="Freeform 215"/>
              <p:cNvSpPr>
                <a:spLocks/>
              </p:cNvSpPr>
              <p:nvPr/>
            </p:nvSpPr>
            <p:spPr bwMode="auto">
              <a:xfrm>
                <a:off x="2838" y="2266"/>
                <a:ext cx="180" cy="174"/>
              </a:xfrm>
              <a:custGeom>
                <a:avLst/>
                <a:gdLst>
                  <a:gd name="T0" fmla="*/ 0 w 361"/>
                  <a:gd name="T1" fmla="*/ 1 h 348"/>
                  <a:gd name="T2" fmla="*/ 0 w 361"/>
                  <a:gd name="T3" fmla="*/ 1 h 348"/>
                  <a:gd name="T4" fmla="*/ 0 w 361"/>
                  <a:gd name="T5" fmla="*/ 0 h 348"/>
                  <a:gd name="T6" fmla="*/ 0 w 361"/>
                  <a:gd name="T7" fmla="*/ 0 h 348"/>
                  <a:gd name="T8" fmla="*/ 0 w 361"/>
                  <a:gd name="T9" fmla="*/ 1 h 348"/>
                  <a:gd name="T10" fmla="*/ 0 w 361"/>
                  <a:gd name="T11" fmla="*/ 1 h 348"/>
                  <a:gd name="T12" fmla="*/ 0 w 361"/>
                  <a:gd name="T13" fmla="*/ 1 h 348"/>
                  <a:gd name="T14" fmla="*/ 0 w 361"/>
                  <a:gd name="T15" fmla="*/ 1 h 348"/>
                  <a:gd name="T16" fmla="*/ 0 w 361"/>
                  <a:gd name="T17" fmla="*/ 1 h 348"/>
                  <a:gd name="T18" fmla="*/ 0 w 361"/>
                  <a:gd name="T19" fmla="*/ 1 h 348"/>
                  <a:gd name="T20" fmla="*/ 0 w 361"/>
                  <a:gd name="T21" fmla="*/ 1 h 348"/>
                  <a:gd name="T22" fmla="*/ 0 w 361"/>
                  <a:gd name="T23" fmla="*/ 1 h 348"/>
                  <a:gd name="T24" fmla="*/ 0 w 361"/>
                  <a:gd name="T25" fmla="*/ 1 h 348"/>
                  <a:gd name="T26" fmla="*/ 0 w 361"/>
                  <a:gd name="T27" fmla="*/ 1 h 348"/>
                  <a:gd name="T28" fmla="*/ 0 w 361"/>
                  <a:gd name="T29" fmla="*/ 1 h 348"/>
                  <a:gd name="T30" fmla="*/ 0 w 361"/>
                  <a:gd name="T31" fmla="*/ 1 h 348"/>
                  <a:gd name="T32" fmla="*/ 0 w 361"/>
                  <a:gd name="T33" fmla="*/ 1 h 348"/>
                  <a:gd name="T34" fmla="*/ 0 w 361"/>
                  <a:gd name="T35" fmla="*/ 1 h 348"/>
                  <a:gd name="T36" fmla="*/ 0 w 361"/>
                  <a:gd name="T37" fmla="*/ 1 h 348"/>
                  <a:gd name="T38" fmla="*/ 0 w 361"/>
                  <a:gd name="T39" fmla="*/ 1 h 348"/>
                  <a:gd name="T40" fmla="*/ 0 w 361"/>
                  <a:gd name="T41" fmla="*/ 1 h 348"/>
                  <a:gd name="T42" fmla="*/ 0 w 361"/>
                  <a:gd name="T43" fmla="*/ 1 h 348"/>
                  <a:gd name="T44" fmla="*/ 0 w 361"/>
                  <a:gd name="T45" fmla="*/ 1 h 348"/>
                  <a:gd name="T46" fmla="*/ 0 w 361"/>
                  <a:gd name="T47" fmla="*/ 1 h 348"/>
                  <a:gd name="T48" fmla="*/ 0 w 361"/>
                  <a:gd name="T49" fmla="*/ 1 h 348"/>
                  <a:gd name="T50" fmla="*/ 0 w 361"/>
                  <a:gd name="T51" fmla="*/ 1 h 348"/>
                  <a:gd name="T52" fmla="*/ 0 w 361"/>
                  <a:gd name="T53" fmla="*/ 1 h 348"/>
                  <a:gd name="T54" fmla="*/ 0 w 361"/>
                  <a:gd name="T55" fmla="*/ 1 h 348"/>
                  <a:gd name="T56" fmla="*/ 0 w 361"/>
                  <a:gd name="T57" fmla="*/ 1 h 348"/>
                  <a:gd name="T58" fmla="*/ 0 w 361"/>
                  <a:gd name="T59" fmla="*/ 1 h 348"/>
                  <a:gd name="T60" fmla="*/ 0 w 361"/>
                  <a:gd name="T61" fmla="*/ 1 h 348"/>
                  <a:gd name="T62" fmla="*/ 0 w 361"/>
                  <a:gd name="T63" fmla="*/ 1 h 348"/>
                  <a:gd name="T64" fmla="*/ 0 w 361"/>
                  <a:gd name="T65" fmla="*/ 1 h 348"/>
                  <a:gd name="T66" fmla="*/ 0 w 361"/>
                  <a:gd name="T67" fmla="*/ 1 h 348"/>
                  <a:gd name="T68" fmla="*/ 0 w 361"/>
                  <a:gd name="T69" fmla="*/ 1 h 348"/>
                  <a:gd name="T70" fmla="*/ 0 w 361"/>
                  <a:gd name="T71" fmla="*/ 1 h 348"/>
                  <a:gd name="T72" fmla="*/ 0 w 361"/>
                  <a:gd name="T73" fmla="*/ 1 h 348"/>
                  <a:gd name="T74" fmla="*/ 0 w 361"/>
                  <a:gd name="T75" fmla="*/ 1 h 348"/>
                  <a:gd name="T76" fmla="*/ 0 w 361"/>
                  <a:gd name="T77" fmla="*/ 1 h 348"/>
                  <a:gd name="T78" fmla="*/ 0 w 361"/>
                  <a:gd name="T79" fmla="*/ 1 h 348"/>
                  <a:gd name="T80" fmla="*/ 0 w 361"/>
                  <a:gd name="T81" fmla="*/ 1 h 34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61"/>
                  <a:gd name="T124" fmla="*/ 0 h 348"/>
                  <a:gd name="T125" fmla="*/ 361 w 361"/>
                  <a:gd name="T126" fmla="*/ 348 h 34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61" h="348">
                    <a:moveTo>
                      <a:pt x="8" y="6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23" y="4"/>
                    </a:lnTo>
                    <a:lnTo>
                      <a:pt x="44" y="8"/>
                    </a:lnTo>
                    <a:lnTo>
                      <a:pt x="69" y="16"/>
                    </a:lnTo>
                    <a:lnTo>
                      <a:pt x="98" y="27"/>
                    </a:lnTo>
                    <a:lnTo>
                      <a:pt x="129" y="39"/>
                    </a:lnTo>
                    <a:lnTo>
                      <a:pt x="162" y="55"/>
                    </a:lnTo>
                    <a:lnTo>
                      <a:pt x="196" y="74"/>
                    </a:lnTo>
                    <a:lnTo>
                      <a:pt x="229" y="96"/>
                    </a:lnTo>
                    <a:lnTo>
                      <a:pt x="262" y="120"/>
                    </a:lnTo>
                    <a:lnTo>
                      <a:pt x="291" y="146"/>
                    </a:lnTo>
                    <a:lnTo>
                      <a:pt x="317" y="178"/>
                    </a:lnTo>
                    <a:lnTo>
                      <a:pt x="340" y="210"/>
                    </a:lnTo>
                    <a:lnTo>
                      <a:pt x="356" y="247"/>
                    </a:lnTo>
                    <a:lnTo>
                      <a:pt x="361" y="267"/>
                    </a:lnTo>
                    <a:lnTo>
                      <a:pt x="358" y="287"/>
                    </a:lnTo>
                    <a:lnTo>
                      <a:pt x="354" y="304"/>
                    </a:lnTo>
                    <a:lnTo>
                      <a:pt x="346" y="319"/>
                    </a:lnTo>
                    <a:lnTo>
                      <a:pt x="336" y="331"/>
                    </a:lnTo>
                    <a:lnTo>
                      <a:pt x="328" y="340"/>
                    </a:lnTo>
                    <a:lnTo>
                      <a:pt x="323" y="346"/>
                    </a:lnTo>
                    <a:lnTo>
                      <a:pt x="320" y="348"/>
                    </a:lnTo>
                    <a:lnTo>
                      <a:pt x="321" y="346"/>
                    </a:lnTo>
                    <a:lnTo>
                      <a:pt x="326" y="341"/>
                    </a:lnTo>
                    <a:lnTo>
                      <a:pt x="331" y="332"/>
                    </a:lnTo>
                    <a:lnTo>
                      <a:pt x="336" y="320"/>
                    </a:lnTo>
                    <a:lnTo>
                      <a:pt x="340" y="305"/>
                    </a:lnTo>
                    <a:lnTo>
                      <a:pt x="342" y="287"/>
                    </a:lnTo>
                    <a:lnTo>
                      <a:pt x="341" y="267"/>
                    </a:lnTo>
                    <a:lnTo>
                      <a:pt x="336" y="244"/>
                    </a:lnTo>
                    <a:lnTo>
                      <a:pt x="326" y="220"/>
                    </a:lnTo>
                    <a:lnTo>
                      <a:pt x="309" y="194"/>
                    </a:lnTo>
                    <a:lnTo>
                      <a:pt x="283" y="165"/>
                    </a:lnTo>
                    <a:lnTo>
                      <a:pt x="250" y="136"/>
                    </a:lnTo>
                    <a:lnTo>
                      <a:pt x="207" y="105"/>
                    </a:lnTo>
                    <a:lnTo>
                      <a:pt x="153" y="73"/>
                    </a:lnTo>
                    <a:lnTo>
                      <a:pt x="88" y="39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1" name="Freeform 216"/>
              <p:cNvSpPr>
                <a:spLocks/>
              </p:cNvSpPr>
              <p:nvPr/>
            </p:nvSpPr>
            <p:spPr bwMode="auto">
              <a:xfrm>
                <a:off x="2794" y="3106"/>
                <a:ext cx="63" cy="171"/>
              </a:xfrm>
              <a:custGeom>
                <a:avLst/>
                <a:gdLst>
                  <a:gd name="T0" fmla="*/ 1 w 126"/>
                  <a:gd name="T1" fmla="*/ 0 h 343"/>
                  <a:gd name="T2" fmla="*/ 1 w 126"/>
                  <a:gd name="T3" fmla="*/ 0 h 343"/>
                  <a:gd name="T4" fmla="*/ 1 w 126"/>
                  <a:gd name="T5" fmla="*/ 0 h 343"/>
                  <a:gd name="T6" fmla="*/ 0 w 126"/>
                  <a:gd name="T7" fmla="*/ 0 h 343"/>
                  <a:gd name="T8" fmla="*/ 1 w 126"/>
                  <a:gd name="T9" fmla="*/ 0 h 343"/>
                  <a:gd name="T10" fmla="*/ 1 w 126"/>
                  <a:gd name="T11" fmla="*/ 0 h 343"/>
                  <a:gd name="T12" fmla="*/ 1 w 126"/>
                  <a:gd name="T13" fmla="*/ 0 h 343"/>
                  <a:gd name="T14" fmla="*/ 1 w 126"/>
                  <a:gd name="T15" fmla="*/ 0 h 343"/>
                  <a:gd name="T16" fmla="*/ 1 w 126"/>
                  <a:gd name="T17" fmla="*/ 0 h 343"/>
                  <a:gd name="T18" fmla="*/ 1 w 126"/>
                  <a:gd name="T19" fmla="*/ 0 h 343"/>
                  <a:gd name="T20" fmla="*/ 1 w 126"/>
                  <a:gd name="T21" fmla="*/ 0 h 343"/>
                  <a:gd name="T22" fmla="*/ 1 w 126"/>
                  <a:gd name="T23" fmla="*/ 0 h 343"/>
                  <a:gd name="T24" fmla="*/ 1 w 126"/>
                  <a:gd name="T25" fmla="*/ 0 h 343"/>
                  <a:gd name="T26" fmla="*/ 1 w 126"/>
                  <a:gd name="T27" fmla="*/ 0 h 343"/>
                  <a:gd name="T28" fmla="*/ 1 w 126"/>
                  <a:gd name="T29" fmla="*/ 0 h 343"/>
                  <a:gd name="T30" fmla="*/ 1 w 126"/>
                  <a:gd name="T31" fmla="*/ 0 h 343"/>
                  <a:gd name="T32" fmla="*/ 1 w 126"/>
                  <a:gd name="T33" fmla="*/ 0 h 343"/>
                  <a:gd name="T34" fmla="*/ 1 w 126"/>
                  <a:gd name="T35" fmla="*/ 0 h 343"/>
                  <a:gd name="T36" fmla="*/ 1 w 126"/>
                  <a:gd name="T37" fmla="*/ 0 h 343"/>
                  <a:gd name="T38" fmla="*/ 1 w 126"/>
                  <a:gd name="T39" fmla="*/ 0 h 343"/>
                  <a:gd name="T40" fmla="*/ 1 w 126"/>
                  <a:gd name="T41" fmla="*/ 0 h 343"/>
                  <a:gd name="T42" fmla="*/ 1 w 126"/>
                  <a:gd name="T43" fmla="*/ 0 h 343"/>
                  <a:gd name="T44" fmla="*/ 1 w 126"/>
                  <a:gd name="T45" fmla="*/ 0 h 343"/>
                  <a:gd name="T46" fmla="*/ 1 w 126"/>
                  <a:gd name="T47" fmla="*/ 0 h 343"/>
                  <a:gd name="T48" fmla="*/ 1 w 126"/>
                  <a:gd name="T49" fmla="*/ 0 h 34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6"/>
                  <a:gd name="T76" fmla="*/ 0 h 343"/>
                  <a:gd name="T77" fmla="*/ 126 w 126"/>
                  <a:gd name="T78" fmla="*/ 343 h 34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6" h="343">
                    <a:moveTo>
                      <a:pt x="25" y="0"/>
                    </a:moveTo>
                    <a:lnTo>
                      <a:pt x="10" y="30"/>
                    </a:lnTo>
                    <a:lnTo>
                      <a:pt x="2" y="71"/>
                    </a:lnTo>
                    <a:lnTo>
                      <a:pt x="0" y="121"/>
                    </a:lnTo>
                    <a:lnTo>
                      <a:pt x="5" y="175"/>
                    </a:lnTo>
                    <a:lnTo>
                      <a:pt x="19" y="228"/>
                    </a:lnTo>
                    <a:lnTo>
                      <a:pt x="43" y="276"/>
                    </a:lnTo>
                    <a:lnTo>
                      <a:pt x="79" y="316"/>
                    </a:lnTo>
                    <a:lnTo>
                      <a:pt x="126" y="343"/>
                    </a:lnTo>
                    <a:lnTo>
                      <a:pt x="123" y="341"/>
                    </a:lnTo>
                    <a:lnTo>
                      <a:pt x="115" y="332"/>
                    </a:lnTo>
                    <a:lnTo>
                      <a:pt x="102" y="321"/>
                    </a:lnTo>
                    <a:lnTo>
                      <a:pt x="87" y="306"/>
                    </a:lnTo>
                    <a:lnTo>
                      <a:pt x="71" y="288"/>
                    </a:lnTo>
                    <a:lnTo>
                      <a:pt x="55" y="267"/>
                    </a:lnTo>
                    <a:lnTo>
                      <a:pt x="41" y="245"/>
                    </a:lnTo>
                    <a:lnTo>
                      <a:pt x="30" y="221"/>
                    </a:lnTo>
                    <a:lnTo>
                      <a:pt x="19" y="183"/>
                    </a:lnTo>
                    <a:lnTo>
                      <a:pt x="13" y="145"/>
                    </a:lnTo>
                    <a:lnTo>
                      <a:pt x="12" y="108"/>
                    </a:lnTo>
                    <a:lnTo>
                      <a:pt x="13" y="73"/>
                    </a:lnTo>
                    <a:lnTo>
                      <a:pt x="17" y="43"/>
                    </a:lnTo>
                    <a:lnTo>
                      <a:pt x="20" y="20"/>
                    </a:lnTo>
                    <a:lnTo>
                      <a:pt x="24" y="5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2" name="Freeform 217"/>
              <p:cNvSpPr>
                <a:spLocks/>
              </p:cNvSpPr>
              <p:nvPr/>
            </p:nvSpPr>
            <p:spPr bwMode="auto">
              <a:xfrm>
                <a:off x="3146" y="3147"/>
                <a:ext cx="165" cy="80"/>
              </a:xfrm>
              <a:custGeom>
                <a:avLst/>
                <a:gdLst>
                  <a:gd name="T0" fmla="*/ 0 w 332"/>
                  <a:gd name="T1" fmla="*/ 1 h 160"/>
                  <a:gd name="T2" fmla="*/ 0 w 332"/>
                  <a:gd name="T3" fmla="*/ 1 h 160"/>
                  <a:gd name="T4" fmla="*/ 0 w 332"/>
                  <a:gd name="T5" fmla="*/ 1 h 160"/>
                  <a:gd name="T6" fmla="*/ 0 w 332"/>
                  <a:gd name="T7" fmla="*/ 1 h 160"/>
                  <a:gd name="T8" fmla="*/ 0 w 332"/>
                  <a:gd name="T9" fmla="*/ 1 h 160"/>
                  <a:gd name="T10" fmla="*/ 0 w 332"/>
                  <a:gd name="T11" fmla="*/ 1 h 160"/>
                  <a:gd name="T12" fmla="*/ 0 w 332"/>
                  <a:gd name="T13" fmla="*/ 1 h 160"/>
                  <a:gd name="T14" fmla="*/ 0 w 332"/>
                  <a:gd name="T15" fmla="*/ 1 h 160"/>
                  <a:gd name="T16" fmla="*/ 0 w 332"/>
                  <a:gd name="T17" fmla="*/ 1 h 160"/>
                  <a:gd name="T18" fmla="*/ 0 w 332"/>
                  <a:gd name="T19" fmla="*/ 1 h 160"/>
                  <a:gd name="T20" fmla="*/ 0 w 332"/>
                  <a:gd name="T21" fmla="*/ 1 h 160"/>
                  <a:gd name="T22" fmla="*/ 0 w 332"/>
                  <a:gd name="T23" fmla="*/ 1 h 160"/>
                  <a:gd name="T24" fmla="*/ 0 w 332"/>
                  <a:gd name="T25" fmla="*/ 0 h 160"/>
                  <a:gd name="T26" fmla="*/ 0 w 332"/>
                  <a:gd name="T27" fmla="*/ 0 h 160"/>
                  <a:gd name="T28" fmla="*/ 0 w 332"/>
                  <a:gd name="T29" fmla="*/ 1 h 160"/>
                  <a:gd name="T30" fmla="*/ 0 w 332"/>
                  <a:gd name="T31" fmla="*/ 1 h 160"/>
                  <a:gd name="T32" fmla="*/ 0 w 332"/>
                  <a:gd name="T33" fmla="*/ 1 h 160"/>
                  <a:gd name="T34" fmla="*/ 0 w 332"/>
                  <a:gd name="T35" fmla="*/ 1 h 160"/>
                  <a:gd name="T36" fmla="*/ 0 w 332"/>
                  <a:gd name="T37" fmla="*/ 1 h 160"/>
                  <a:gd name="T38" fmla="*/ 0 w 332"/>
                  <a:gd name="T39" fmla="*/ 1 h 160"/>
                  <a:gd name="T40" fmla="*/ 0 w 332"/>
                  <a:gd name="T41" fmla="*/ 1 h 160"/>
                  <a:gd name="T42" fmla="*/ 0 w 332"/>
                  <a:gd name="T43" fmla="*/ 1 h 160"/>
                  <a:gd name="T44" fmla="*/ 0 w 332"/>
                  <a:gd name="T45" fmla="*/ 1 h 160"/>
                  <a:gd name="T46" fmla="*/ 0 w 332"/>
                  <a:gd name="T47" fmla="*/ 1 h 160"/>
                  <a:gd name="T48" fmla="*/ 0 w 332"/>
                  <a:gd name="T49" fmla="*/ 1 h 160"/>
                  <a:gd name="T50" fmla="*/ 0 w 332"/>
                  <a:gd name="T51" fmla="*/ 1 h 160"/>
                  <a:gd name="T52" fmla="*/ 0 w 332"/>
                  <a:gd name="T53" fmla="*/ 1 h 160"/>
                  <a:gd name="T54" fmla="*/ 0 w 332"/>
                  <a:gd name="T55" fmla="*/ 1 h 160"/>
                  <a:gd name="T56" fmla="*/ 0 w 332"/>
                  <a:gd name="T57" fmla="*/ 1 h 160"/>
                  <a:gd name="T58" fmla="*/ 0 w 332"/>
                  <a:gd name="T59" fmla="*/ 1 h 160"/>
                  <a:gd name="T60" fmla="*/ 0 w 332"/>
                  <a:gd name="T61" fmla="*/ 1 h 160"/>
                  <a:gd name="T62" fmla="*/ 0 w 332"/>
                  <a:gd name="T63" fmla="*/ 1 h 160"/>
                  <a:gd name="T64" fmla="*/ 0 w 332"/>
                  <a:gd name="T65" fmla="*/ 1 h 16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32"/>
                  <a:gd name="T100" fmla="*/ 0 h 160"/>
                  <a:gd name="T101" fmla="*/ 332 w 332"/>
                  <a:gd name="T102" fmla="*/ 160 h 16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32" h="160">
                    <a:moveTo>
                      <a:pt x="332" y="160"/>
                    </a:moveTo>
                    <a:lnTo>
                      <a:pt x="326" y="146"/>
                    </a:lnTo>
                    <a:lnTo>
                      <a:pt x="318" y="130"/>
                    </a:lnTo>
                    <a:lnTo>
                      <a:pt x="305" y="114"/>
                    </a:lnTo>
                    <a:lnTo>
                      <a:pt x="290" y="96"/>
                    </a:lnTo>
                    <a:lnTo>
                      <a:pt x="273" y="79"/>
                    </a:lnTo>
                    <a:lnTo>
                      <a:pt x="254" y="63"/>
                    </a:lnTo>
                    <a:lnTo>
                      <a:pt x="232" y="48"/>
                    </a:lnTo>
                    <a:lnTo>
                      <a:pt x="208" y="34"/>
                    </a:lnTo>
                    <a:lnTo>
                      <a:pt x="183" y="21"/>
                    </a:lnTo>
                    <a:lnTo>
                      <a:pt x="158" y="11"/>
                    </a:lnTo>
                    <a:lnTo>
                      <a:pt x="132" y="4"/>
                    </a:lnTo>
                    <a:lnTo>
                      <a:pt x="104" y="0"/>
                    </a:lnTo>
                    <a:lnTo>
                      <a:pt x="77" y="0"/>
                    </a:lnTo>
                    <a:lnTo>
                      <a:pt x="51" y="2"/>
                    </a:lnTo>
                    <a:lnTo>
                      <a:pt x="26" y="10"/>
                    </a:lnTo>
                    <a:lnTo>
                      <a:pt x="0" y="23"/>
                    </a:lnTo>
                    <a:lnTo>
                      <a:pt x="5" y="21"/>
                    </a:lnTo>
                    <a:lnTo>
                      <a:pt x="15" y="19"/>
                    </a:lnTo>
                    <a:lnTo>
                      <a:pt x="33" y="17"/>
                    </a:lnTo>
                    <a:lnTo>
                      <a:pt x="54" y="15"/>
                    </a:lnTo>
                    <a:lnTo>
                      <a:pt x="79" y="13"/>
                    </a:lnTo>
                    <a:lnTo>
                      <a:pt x="105" y="15"/>
                    </a:lnTo>
                    <a:lnTo>
                      <a:pt x="132" y="18"/>
                    </a:lnTo>
                    <a:lnTo>
                      <a:pt x="157" y="24"/>
                    </a:lnTo>
                    <a:lnTo>
                      <a:pt x="194" y="39"/>
                    </a:lnTo>
                    <a:lnTo>
                      <a:pt x="226" y="59"/>
                    </a:lnTo>
                    <a:lnTo>
                      <a:pt x="256" y="81"/>
                    </a:lnTo>
                    <a:lnTo>
                      <a:pt x="282" y="104"/>
                    </a:lnTo>
                    <a:lnTo>
                      <a:pt x="303" y="125"/>
                    </a:lnTo>
                    <a:lnTo>
                      <a:pt x="318" y="144"/>
                    </a:lnTo>
                    <a:lnTo>
                      <a:pt x="329" y="155"/>
                    </a:lnTo>
                    <a:lnTo>
                      <a:pt x="332" y="16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3" name="Freeform 218"/>
              <p:cNvSpPr>
                <a:spLocks/>
              </p:cNvSpPr>
              <p:nvPr/>
            </p:nvSpPr>
            <p:spPr bwMode="auto">
              <a:xfrm>
                <a:off x="2926" y="2651"/>
                <a:ext cx="186" cy="670"/>
              </a:xfrm>
              <a:custGeom>
                <a:avLst/>
                <a:gdLst>
                  <a:gd name="T0" fmla="*/ 0 w 373"/>
                  <a:gd name="T1" fmla="*/ 1 h 1340"/>
                  <a:gd name="T2" fmla="*/ 0 w 373"/>
                  <a:gd name="T3" fmla="*/ 1 h 1340"/>
                  <a:gd name="T4" fmla="*/ 0 w 373"/>
                  <a:gd name="T5" fmla="*/ 1 h 1340"/>
                  <a:gd name="T6" fmla="*/ 0 w 373"/>
                  <a:gd name="T7" fmla="*/ 1 h 1340"/>
                  <a:gd name="T8" fmla="*/ 0 w 373"/>
                  <a:gd name="T9" fmla="*/ 1 h 1340"/>
                  <a:gd name="T10" fmla="*/ 0 w 373"/>
                  <a:gd name="T11" fmla="*/ 1 h 1340"/>
                  <a:gd name="T12" fmla="*/ 0 w 373"/>
                  <a:gd name="T13" fmla="*/ 1 h 1340"/>
                  <a:gd name="T14" fmla="*/ 0 w 373"/>
                  <a:gd name="T15" fmla="*/ 1 h 1340"/>
                  <a:gd name="T16" fmla="*/ 0 w 373"/>
                  <a:gd name="T17" fmla="*/ 1 h 1340"/>
                  <a:gd name="T18" fmla="*/ 0 w 373"/>
                  <a:gd name="T19" fmla="*/ 1 h 1340"/>
                  <a:gd name="T20" fmla="*/ 0 w 373"/>
                  <a:gd name="T21" fmla="*/ 1 h 1340"/>
                  <a:gd name="T22" fmla="*/ 0 w 373"/>
                  <a:gd name="T23" fmla="*/ 1 h 1340"/>
                  <a:gd name="T24" fmla="*/ 0 w 373"/>
                  <a:gd name="T25" fmla="*/ 1 h 1340"/>
                  <a:gd name="T26" fmla="*/ 0 w 373"/>
                  <a:gd name="T27" fmla="*/ 1 h 1340"/>
                  <a:gd name="T28" fmla="*/ 0 w 373"/>
                  <a:gd name="T29" fmla="*/ 1 h 1340"/>
                  <a:gd name="T30" fmla="*/ 0 w 373"/>
                  <a:gd name="T31" fmla="*/ 1 h 1340"/>
                  <a:gd name="T32" fmla="*/ 0 w 373"/>
                  <a:gd name="T33" fmla="*/ 1 h 1340"/>
                  <a:gd name="T34" fmla="*/ 0 w 373"/>
                  <a:gd name="T35" fmla="*/ 1 h 1340"/>
                  <a:gd name="T36" fmla="*/ 0 w 373"/>
                  <a:gd name="T37" fmla="*/ 1 h 1340"/>
                  <a:gd name="T38" fmla="*/ 0 w 373"/>
                  <a:gd name="T39" fmla="*/ 1 h 1340"/>
                  <a:gd name="T40" fmla="*/ 0 w 373"/>
                  <a:gd name="T41" fmla="*/ 1 h 1340"/>
                  <a:gd name="T42" fmla="*/ 0 w 373"/>
                  <a:gd name="T43" fmla="*/ 1 h 1340"/>
                  <a:gd name="T44" fmla="*/ 0 w 373"/>
                  <a:gd name="T45" fmla="*/ 1 h 1340"/>
                  <a:gd name="T46" fmla="*/ 0 w 373"/>
                  <a:gd name="T47" fmla="*/ 1 h 1340"/>
                  <a:gd name="T48" fmla="*/ 0 w 373"/>
                  <a:gd name="T49" fmla="*/ 1 h 1340"/>
                  <a:gd name="T50" fmla="*/ 0 w 373"/>
                  <a:gd name="T51" fmla="*/ 1 h 1340"/>
                  <a:gd name="T52" fmla="*/ 0 w 373"/>
                  <a:gd name="T53" fmla="*/ 1 h 1340"/>
                  <a:gd name="T54" fmla="*/ 0 w 373"/>
                  <a:gd name="T55" fmla="*/ 1 h 1340"/>
                  <a:gd name="T56" fmla="*/ 0 w 373"/>
                  <a:gd name="T57" fmla="*/ 1 h 1340"/>
                  <a:gd name="T58" fmla="*/ 0 w 373"/>
                  <a:gd name="T59" fmla="*/ 1 h 1340"/>
                  <a:gd name="T60" fmla="*/ 0 w 373"/>
                  <a:gd name="T61" fmla="*/ 1 h 1340"/>
                  <a:gd name="T62" fmla="*/ 0 w 373"/>
                  <a:gd name="T63" fmla="*/ 1 h 1340"/>
                  <a:gd name="T64" fmla="*/ 0 w 373"/>
                  <a:gd name="T65" fmla="*/ 1 h 1340"/>
                  <a:gd name="T66" fmla="*/ 0 w 373"/>
                  <a:gd name="T67" fmla="*/ 1 h 1340"/>
                  <a:gd name="T68" fmla="*/ 0 w 373"/>
                  <a:gd name="T69" fmla="*/ 1 h 1340"/>
                  <a:gd name="T70" fmla="*/ 0 w 373"/>
                  <a:gd name="T71" fmla="*/ 1 h 1340"/>
                  <a:gd name="T72" fmla="*/ 0 w 373"/>
                  <a:gd name="T73" fmla="*/ 1 h 1340"/>
                  <a:gd name="T74" fmla="*/ 0 w 373"/>
                  <a:gd name="T75" fmla="*/ 1 h 1340"/>
                  <a:gd name="T76" fmla="*/ 0 w 373"/>
                  <a:gd name="T77" fmla="*/ 1 h 1340"/>
                  <a:gd name="T78" fmla="*/ 0 w 373"/>
                  <a:gd name="T79" fmla="*/ 1 h 1340"/>
                  <a:gd name="T80" fmla="*/ 0 w 373"/>
                  <a:gd name="T81" fmla="*/ 1 h 1340"/>
                  <a:gd name="T82" fmla="*/ 0 w 373"/>
                  <a:gd name="T83" fmla="*/ 1 h 1340"/>
                  <a:gd name="T84" fmla="*/ 0 w 373"/>
                  <a:gd name="T85" fmla="*/ 1 h 1340"/>
                  <a:gd name="T86" fmla="*/ 0 w 373"/>
                  <a:gd name="T87" fmla="*/ 1 h 1340"/>
                  <a:gd name="T88" fmla="*/ 0 w 373"/>
                  <a:gd name="T89" fmla="*/ 1 h 1340"/>
                  <a:gd name="T90" fmla="*/ 0 w 373"/>
                  <a:gd name="T91" fmla="*/ 1 h 1340"/>
                  <a:gd name="T92" fmla="*/ 0 w 373"/>
                  <a:gd name="T93" fmla="*/ 1 h 1340"/>
                  <a:gd name="T94" fmla="*/ 0 w 373"/>
                  <a:gd name="T95" fmla="*/ 1 h 1340"/>
                  <a:gd name="T96" fmla="*/ 0 w 373"/>
                  <a:gd name="T97" fmla="*/ 1 h 1340"/>
                  <a:gd name="T98" fmla="*/ 0 w 373"/>
                  <a:gd name="T99" fmla="*/ 1 h 1340"/>
                  <a:gd name="T100" fmla="*/ 0 w 373"/>
                  <a:gd name="T101" fmla="*/ 1 h 1340"/>
                  <a:gd name="T102" fmla="*/ 0 w 373"/>
                  <a:gd name="T103" fmla="*/ 1 h 1340"/>
                  <a:gd name="T104" fmla="*/ 0 w 373"/>
                  <a:gd name="T105" fmla="*/ 1 h 1340"/>
                  <a:gd name="T106" fmla="*/ 0 w 373"/>
                  <a:gd name="T107" fmla="*/ 1 h 1340"/>
                  <a:gd name="T108" fmla="*/ 0 w 373"/>
                  <a:gd name="T109" fmla="*/ 1 h 1340"/>
                  <a:gd name="T110" fmla="*/ 0 w 373"/>
                  <a:gd name="T111" fmla="*/ 1 h 134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73"/>
                  <a:gd name="T169" fmla="*/ 0 h 1340"/>
                  <a:gd name="T170" fmla="*/ 373 w 373"/>
                  <a:gd name="T171" fmla="*/ 1340 h 134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73" h="1340">
                    <a:moveTo>
                      <a:pt x="373" y="1336"/>
                    </a:moveTo>
                    <a:lnTo>
                      <a:pt x="330" y="1333"/>
                    </a:lnTo>
                    <a:lnTo>
                      <a:pt x="286" y="1329"/>
                    </a:lnTo>
                    <a:lnTo>
                      <a:pt x="242" y="1323"/>
                    </a:lnTo>
                    <a:lnTo>
                      <a:pt x="201" y="1315"/>
                    </a:lnTo>
                    <a:lnTo>
                      <a:pt x="162" y="1304"/>
                    </a:lnTo>
                    <a:lnTo>
                      <a:pt x="127" y="1287"/>
                    </a:lnTo>
                    <a:lnTo>
                      <a:pt x="96" y="1268"/>
                    </a:lnTo>
                    <a:lnTo>
                      <a:pt x="72" y="1242"/>
                    </a:lnTo>
                    <a:lnTo>
                      <a:pt x="53" y="1211"/>
                    </a:lnTo>
                    <a:lnTo>
                      <a:pt x="43" y="1175"/>
                    </a:lnTo>
                    <a:lnTo>
                      <a:pt x="42" y="1130"/>
                    </a:lnTo>
                    <a:lnTo>
                      <a:pt x="50" y="1077"/>
                    </a:lnTo>
                    <a:lnTo>
                      <a:pt x="68" y="1017"/>
                    </a:lnTo>
                    <a:lnTo>
                      <a:pt x="99" y="946"/>
                    </a:lnTo>
                    <a:lnTo>
                      <a:pt x="142" y="867"/>
                    </a:lnTo>
                    <a:lnTo>
                      <a:pt x="200" y="777"/>
                    </a:lnTo>
                    <a:lnTo>
                      <a:pt x="248" y="700"/>
                    </a:lnTo>
                    <a:lnTo>
                      <a:pt x="287" y="626"/>
                    </a:lnTo>
                    <a:lnTo>
                      <a:pt x="318" y="556"/>
                    </a:lnTo>
                    <a:lnTo>
                      <a:pt x="341" y="489"/>
                    </a:lnTo>
                    <a:lnTo>
                      <a:pt x="357" y="426"/>
                    </a:lnTo>
                    <a:lnTo>
                      <a:pt x="365" y="366"/>
                    </a:lnTo>
                    <a:lnTo>
                      <a:pt x="368" y="310"/>
                    </a:lnTo>
                    <a:lnTo>
                      <a:pt x="364" y="258"/>
                    </a:lnTo>
                    <a:lnTo>
                      <a:pt x="355" y="210"/>
                    </a:lnTo>
                    <a:lnTo>
                      <a:pt x="341" y="167"/>
                    </a:lnTo>
                    <a:lnTo>
                      <a:pt x="323" y="129"/>
                    </a:lnTo>
                    <a:lnTo>
                      <a:pt x="301" y="94"/>
                    </a:lnTo>
                    <a:lnTo>
                      <a:pt x="276" y="65"/>
                    </a:lnTo>
                    <a:lnTo>
                      <a:pt x="248" y="41"/>
                    </a:lnTo>
                    <a:lnTo>
                      <a:pt x="218" y="22"/>
                    </a:lnTo>
                    <a:lnTo>
                      <a:pt x="186" y="8"/>
                    </a:lnTo>
                    <a:lnTo>
                      <a:pt x="162" y="2"/>
                    </a:lnTo>
                    <a:lnTo>
                      <a:pt x="140" y="0"/>
                    </a:lnTo>
                    <a:lnTo>
                      <a:pt x="119" y="2"/>
                    </a:lnTo>
                    <a:lnTo>
                      <a:pt x="101" y="7"/>
                    </a:lnTo>
                    <a:lnTo>
                      <a:pt x="84" y="15"/>
                    </a:lnTo>
                    <a:lnTo>
                      <a:pt x="69" y="25"/>
                    </a:lnTo>
                    <a:lnTo>
                      <a:pt x="56" y="35"/>
                    </a:lnTo>
                    <a:lnTo>
                      <a:pt x="43" y="48"/>
                    </a:lnTo>
                    <a:lnTo>
                      <a:pt x="33" y="62"/>
                    </a:lnTo>
                    <a:lnTo>
                      <a:pt x="25" y="75"/>
                    </a:lnTo>
                    <a:lnTo>
                      <a:pt x="16" y="87"/>
                    </a:lnTo>
                    <a:lnTo>
                      <a:pt x="11" y="99"/>
                    </a:lnTo>
                    <a:lnTo>
                      <a:pt x="6" y="108"/>
                    </a:lnTo>
                    <a:lnTo>
                      <a:pt x="3" y="116"/>
                    </a:lnTo>
                    <a:lnTo>
                      <a:pt x="1" y="121"/>
                    </a:lnTo>
                    <a:lnTo>
                      <a:pt x="0" y="123"/>
                    </a:lnTo>
                    <a:lnTo>
                      <a:pt x="1" y="122"/>
                    </a:lnTo>
                    <a:lnTo>
                      <a:pt x="4" y="117"/>
                    </a:lnTo>
                    <a:lnTo>
                      <a:pt x="8" y="111"/>
                    </a:lnTo>
                    <a:lnTo>
                      <a:pt x="15" y="103"/>
                    </a:lnTo>
                    <a:lnTo>
                      <a:pt x="23" y="94"/>
                    </a:lnTo>
                    <a:lnTo>
                      <a:pt x="33" y="85"/>
                    </a:lnTo>
                    <a:lnTo>
                      <a:pt x="44" y="75"/>
                    </a:lnTo>
                    <a:lnTo>
                      <a:pt x="56" y="64"/>
                    </a:lnTo>
                    <a:lnTo>
                      <a:pt x="69" y="54"/>
                    </a:lnTo>
                    <a:lnTo>
                      <a:pt x="84" y="45"/>
                    </a:lnTo>
                    <a:lnTo>
                      <a:pt x="99" y="37"/>
                    </a:lnTo>
                    <a:lnTo>
                      <a:pt x="115" y="31"/>
                    </a:lnTo>
                    <a:lnTo>
                      <a:pt x="133" y="27"/>
                    </a:lnTo>
                    <a:lnTo>
                      <a:pt x="151" y="26"/>
                    </a:lnTo>
                    <a:lnTo>
                      <a:pt x="170" y="27"/>
                    </a:lnTo>
                    <a:lnTo>
                      <a:pt x="189" y="33"/>
                    </a:lnTo>
                    <a:lnTo>
                      <a:pt x="210" y="42"/>
                    </a:lnTo>
                    <a:lnTo>
                      <a:pt x="232" y="55"/>
                    </a:lnTo>
                    <a:lnTo>
                      <a:pt x="253" y="72"/>
                    </a:lnTo>
                    <a:lnTo>
                      <a:pt x="273" y="92"/>
                    </a:lnTo>
                    <a:lnTo>
                      <a:pt x="293" y="114"/>
                    </a:lnTo>
                    <a:lnTo>
                      <a:pt x="311" y="140"/>
                    </a:lnTo>
                    <a:lnTo>
                      <a:pt x="327" y="169"/>
                    </a:lnTo>
                    <a:lnTo>
                      <a:pt x="340" y="200"/>
                    </a:lnTo>
                    <a:lnTo>
                      <a:pt x="350" y="236"/>
                    </a:lnTo>
                    <a:lnTo>
                      <a:pt x="357" y="273"/>
                    </a:lnTo>
                    <a:lnTo>
                      <a:pt x="361" y="313"/>
                    </a:lnTo>
                    <a:lnTo>
                      <a:pt x="360" y="357"/>
                    </a:lnTo>
                    <a:lnTo>
                      <a:pt x="353" y="402"/>
                    </a:lnTo>
                    <a:lnTo>
                      <a:pt x="340" y="450"/>
                    </a:lnTo>
                    <a:lnTo>
                      <a:pt x="322" y="501"/>
                    </a:lnTo>
                    <a:lnTo>
                      <a:pt x="297" y="554"/>
                    </a:lnTo>
                    <a:lnTo>
                      <a:pt x="268" y="610"/>
                    </a:lnTo>
                    <a:lnTo>
                      <a:pt x="236" y="663"/>
                    </a:lnTo>
                    <a:lnTo>
                      <a:pt x="205" y="715"/>
                    </a:lnTo>
                    <a:lnTo>
                      <a:pt x="175" y="764"/>
                    </a:lnTo>
                    <a:lnTo>
                      <a:pt x="145" y="813"/>
                    </a:lnTo>
                    <a:lnTo>
                      <a:pt x="118" y="858"/>
                    </a:lnTo>
                    <a:lnTo>
                      <a:pt x="92" y="902"/>
                    </a:lnTo>
                    <a:lnTo>
                      <a:pt x="68" y="944"/>
                    </a:lnTo>
                    <a:lnTo>
                      <a:pt x="49" y="984"/>
                    </a:lnTo>
                    <a:lnTo>
                      <a:pt x="31" y="1022"/>
                    </a:lnTo>
                    <a:lnTo>
                      <a:pt x="19" y="1060"/>
                    </a:lnTo>
                    <a:lnTo>
                      <a:pt x="11" y="1095"/>
                    </a:lnTo>
                    <a:lnTo>
                      <a:pt x="7" y="1130"/>
                    </a:lnTo>
                    <a:lnTo>
                      <a:pt x="11" y="1162"/>
                    </a:lnTo>
                    <a:lnTo>
                      <a:pt x="19" y="1193"/>
                    </a:lnTo>
                    <a:lnTo>
                      <a:pt x="35" y="1223"/>
                    </a:lnTo>
                    <a:lnTo>
                      <a:pt x="56" y="1249"/>
                    </a:lnTo>
                    <a:lnTo>
                      <a:pt x="79" y="1271"/>
                    </a:lnTo>
                    <a:lnTo>
                      <a:pt x="104" y="1290"/>
                    </a:lnTo>
                    <a:lnTo>
                      <a:pt x="130" y="1305"/>
                    </a:lnTo>
                    <a:lnTo>
                      <a:pt x="158" y="1317"/>
                    </a:lnTo>
                    <a:lnTo>
                      <a:pt x="187" y="1325"/>
                    </a:lnTo>
                    <a:lnTo>
                      <a:pt x="215" y="1332"/>
                    </a:lnTo>
                    <a:lnTo>
                      <a:pt x="242" y="1337"/>
                    </a:lnTo>
                    <a:lnTo>
                      <a:pt x="269" y="1339"/>
                    </a:lnTo>
                    <a:lnTo>
                      <a:pt x="293" y="1340"/>
                    </a:lnTo>
                    <a:lnTo>
                      <a:pt x="316" y="1340"/>
                    </a:lnTo>
                    <a:lnTo>
                      <a:pt x="334" y="1339"/>
                    </a:lnTo>
                    <a:lnTo>
                      <a:pt x="350" y="1338"/>
                    </a:lnTo>
                    <a:lnTo>
                      <a:pt x="363" y="1337"/>
                    </a:lnTo>
                    <a:lnTo>
                      <a:pt x="371" y="1336"/>
                    </a:lnTo>
                    <a:lnTo>
                      <a:pt x="373" y="133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4" name="Freeform 219"/>
              <p:cNvSpPr>
                <a:spLocks/>
              </p:cNvSpPr>
              <p:nvPr/>
            </p:nvSpPr>
            <p:spPr bwMode="auto">
              <a:xfrm>
                <a:off x="3348" y="3352"/>
                <a:ext cx="55" cy="62"/>
              </a:xfrm>
              <a:custGeom>
                <a:avLst/>
                <a:gdLst>
                  <a:gd name="T0" fmla="*/ 1 w 110"/>
                  <a:gd name="T1" fmla="*/ 1 h 123"/>
                  <a:gd name="T2" fmla="*/ 1 w 110"/>
                  <a:gd name="T3" fmla="*/ 1 h 123"/>
                  <a:gd name="T4" fmla="*/ 1 w 110"/>
                  <a:gd name="T5" fmla="*/ 1 h 123"/>
                  <a:gd name="T6" fmla="*/ 1 w 110"/>
                  <a:gd name="T7" fmla="*/ 1 h 123"/>
                  <a:gd name="T8" fmla="*/ 1 w 110"/>
                  <a:gd name="T9" fmla="*/ 1 h 123"/>
                  <a:gd name="T10" fmla="*/ 1 w 110"/>
                  <a:gd name="T11" fmla="*/ 1 h 123"/>
                  <a:gd name="T12" fmla="*/ 1 w 110"/>
                  <a:gd name="T13" fmla="*/ 1 h 123"/>
                  <a:gd name="T14" fmla="*/ 1 w 110"/>
                  <a:gd name="T15" fmla="*/ 1 h 123"/>
                  <a:gd name="T16" fmla="*/ 1 w 110"/>
                  <a:gd name="T17" fmla="*/ 1 h 123"/>
                  <a:gd name="T18" fmla="*/ 1 w 110"/>
                  <a:gd name="T19" fmla="*/ 1 h 123"/>
                  <a:gd name="T20" fmla="*/ 1 w 110"/>
                  <a:gd name="T21" fmla="*/ 1 h 123"/>
                  <a:gd name="T22" fmla="*/ 1 w 110"/>
                  <a:gd name="T23" fmla="*/ 1 h 123"/>
                  <a:gd name="T24" fmla="*/ 1 w 110"/>
                  <a:gd name="T25" fmla="*/ 0 h 123"/>
                  <a:gd name="T26" fmla="*/ 1 w 110"/>
                  <a:gd name="T27" fmla="*/ 1 h 123"/>
                  <a:gd name="T28" fmla="*/ 1 w 110"/>
                  <a:gd name="T29" fmla="*/ 1 h 123"/>
                  <a:gd name="T30" fmla="*/ 1 w 110"/>
                  <a:gd name="T31" fmla="*/ 1 h 123"/>
                  <a:gd name="T32" fmla="*/ 1 w 110"/>
                  <a:gd name="T33" fmla="*/ 1 h 123"/>
                  <a:gd name="T34" fmla="*/ 1 w 110"/>
                  <a:gd name="T35" fmla="*/ 1 h 123"/>
                  <a:gd name="T36" fmla="*/ 1 w 110"/>
                  <a:gd name="T37" fmla="*/ 1 h 123"/>
                  <a:gd name="T38" fmla="*/ 1 w 110"/>
                  <a:gd name="T39" fmla="*/ 1 h 123"/>
                  <a:gd name="T40" fmla="*/ 1 w 110"/>
                  <a:gd name="T41" fmla="*/ 1 h 123"/>
                  <a:gd name="T42" fmla="*/ 1 w 110"/>
                  <a:gd name="T43" fmla="*/ 1 h 123"/>
                  <a:gd name="T44" fmla="*/ 1 w 110"/>
                  <a:gd name="T45" fmla="*/ 1 h 123"/>
                  <a:gd name="T46" fmla="*/ 1 w 110"/>
                  <a:gd name="T47" fmla="*/ 1 h 123"/>
                  <a:gd name="T48" fmla="*/ 1 w 110"/>
                  <a:gd name="T49" fmla="*/ 1 h 123"/>
                  <a:gd name="T50" fmla="*/ 1 w 110"/>
                  <a:gd name="T51" fmla="*/ 1 h 123"/>
                  <a:gd name="T52" fmla="*/ 0 w 110"/>
                  <a:gd name="T53" fmla="*/ 1 h 123"/>
                  <a:gd name="T54" fmla="*/ 0 w 110"/>
                  <a:gd name="T55" fmla="*/ 1 h 123"/>
                  <a:gd name="T56" fmla="*/ 1 w 110"/>
                  <a:gd name="T57" fmla="*/ 1 h 123"/>
                  <a:gd name="T58" fmla="*/ 1 w 110"/>
                  <a:gd name="T59" fmla="*/ 1 h 123"/>
                  <a:gd name="T60" fmla="*/ 1 w 110"/>
                  <a:gd name="T61" fmla="*/ 1 h 123"/>
                  <a:gd name="T62" fmla="*/ 1 w 110"/>
                  <a:gd name="T63" fmla="*/ 1 h 123"/>
                  <a:gd name="T64" fmla="*/ 1 w 110"/>
                  <a:gd name="T65" fmla="*/ 1 h 123"/>
                  <a:gd name="T66" fmla="*/ 1 w 110"/>
                  <a:gd name="T67" fmla="*/ 1 h 123"/>
                  <a:gd name="T68" fmla="*/ 1 w 110"/>
                  <a:gd name="T69" fmla="*/ 1 h 123"/>
                  <a:gd name="T70" fmla="*/ 1 w 110"/>
                  <a:gd name="T71" fmla="*/ 1 h 123"/>
                  <a:gd name="T72" fmla="*/ 1 w 110"/>
                  <a:gd name="T73" fmla="*/ 1 h 123"/>
                  <a:gd name="T74" fmla="*/ 1 w 110"/>
                  <a:gd name="T75" fmla="*/ 1 h 123"/>
                  <a:gd name="T76" fmla="*/ 1 w 110"/>
                  <a:gd name="T77" fmla="*/ 1 h 123"/>
                  <a:gd name="T78" fmla="*/ 1 w 110"/>
                  <a:gd name="T79" fmla="*/ 1 h 123"/>
                  <a:gd name="T80" fmla="*/ 1 w 110"/>
                  <a:gd name="T81" fmla="*/ 1 h 123"/>
                  <a:gd name="T82" fmla="*/ 1 w 110"/>
                  <a:gd name="T83" fmla="*/ 1 h 123"/>
                  <a:gd name="T84" fmla="*/ 1 w 110"/>
                  <a:gd name="T85" fmla="*/ 1 h 123"/>
                  <a:gd name="T86" fmla="*/ 1 w 110"/>
                  <a:gd name="T87" fmla="*/ 1 h 123"/>
                  <a:gd name="T88" fmla="*/ 1 w 110"/>
                  <a:gd name="T89" fmla="*/ 1 h 123"/>
                  <a:gd name="T90" fmla="*/ 1 w 110"/>
                  <a:gd name="T91" fmla="*/ 1 h 123"/>
                  <a:gd name="T92" fmla="*/ 1 w 110"/>
                  <a:gd name="T93" fmla="*/ 1 h 123"/>
                  <a:gd name="T94" fmla="*/ 1 w 110"/>
                  <a:gd name="T95" fmla="*/ 1 h 123"/>
                  <a:gd name="T96" fmla="*/ 1 w 110"/>
                  <a:gd name="T97" fmla="*/ 1 h 12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0"/>
                  <a:gd name="T148" fmla="*/ 0 h 123"/>
                  <a:gd name="T149" fmla="*/ 110 w 110"/>
                  <a:gd name="T150" fmla="*/ 123 h 12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0" h="123">
                    <a:moveTo>
                      <a:pt x="99" y="62"/>
                    </a:moveTo>
                    <a:lnTo>
                      <a:pt x="105" y="56"/>
                    </a:lnTo>
                    <a:lnTo>
                      <a:pt x="110" y="48"/>
                    </a:lnTo>
                    <a:lnTo>
                      <a:pt x="110" y="39"/>
                    </a:lnTo>
                    <a:lnTo>
                      <a:pt x="108" y="31"/>
                    </a:lnTo>
                    <a:lnTo>
                      <a:pt x="102" y="25"/>
                    </a:lnTo>
                    <a:lnTo>
                      <a:pt x="94" y="21"/>
                    </a:lnTo>
                    <a:lnTo>
                      <a:pt x="86" y="20"/>
                    </a:lnTo>
                    <a:lnTo>
                      <a:pt x="77" y="23"/>
                    </a:lnTo>
                    <a:lnTo>
                      <a:pt x="74" y="13"/>
                    </a:lnTo>
                    <a:lnTo>
                      <a:pt x="70" y="6"/>
                    </a:lnTo>
                    <a:lnTo>
                      <a:pt x="63" y="2"/>
                    </a:lnTo>
                    <a:lnTo>
                      <a:pt x="55" y="0"/>
                    </a:lnTo>
                    <a:lnTo>
                      <a:pt x="48" y="2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3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4"/>
                    </a:lnTo>
                    <a:lnTo>
                      <a:pt x="3" y="31"/>
                    </a:lnTo>
                    <a:lnTo>
                      <a:pt x="1" y="39"/>
                    </a:lnTo>
                    <a:lnTo>
                      <a:pt x="1" y="47"/>
                    </a:lnTo>
                    <a:lnTo>
                      <a:pt x="4" y="55"/>
                    </a:lnTo>
                    <a:lnTo>
                      <a:pt x="11" y="61"/>
                    </a:lnTo>
                    <a:lnTo>
                      <a:pt x="4" y="66"/>
                    </a:lnTo>
                    <a:lnTo>
                      <a:pt x="0" y="74"/>
                    </a:lnTo>
                    <a:lnTo>
                      <a:pt x="0" y="84"/>
                    </a:lnTo>
                    <a:lnTo>
                      <a:pt x="2" y="92"/>
                    </a:lnTo>
                    <a:lnTo>
                      <a:pt x="8" y="97"/>
                    </a:lnTo>
                    <a:lnTo>
                      <a:pt x="16" y="101"/>
                    </a:lnTo>
                    <a:lnTo>
                      <a:pt x="24" y="102"/>
                    </a:lnTo>
                    <a:lnTo>
                      <a:pt x="33" y="100"/>
                    </a:lnTo>
                    <a:lnTo>
                      <a:pt x="35" y="109"/>
                    </a:lnTo>
                    <a:lnTo>
                      <a:pt x="40" y="116"/>
                    </a:lnTo>
                    <a:lnTo>
                      <a:pt x="46" y="121"/>
                    </a:lnTo>
                    <a:lnTo>
                      <a:pt x="54" y="123"/>
                    </a:lnTo>
                    <a:lnTo>
                      <a:pt x="62" y="121"/>
                    </a:lnTo>
                    <a:lnTo>
                      <a:pt x="69" y="116"/>
                    </a:lnTo>
                    <a:lnTo>
                      <a:pt x="73" y="109"/>
                    </a:lnTo>
                    <a:lnTo>
                      <a:pt x="76" y="101"/>
                    </a:lnTo>
                    <a:lnTo>
                      <a:pt x="85" y="103"/>
                    </a:lnTo>
                    <a:lnTo>
                      <a:pt x="93" y="102"/>
                    </a:lnTo>
                    <a:lnTo>
                      <a:pt x="101" y="99"/>
                    </a:lnTo>
                    <a:lnTo>
                      <a:pt x="107" y="93"/>
                    </a:lnTo>
                    <a:lnTo>
                      <a:pt x="109" y="85"/>
                    </a:lnTo>
                    <a:lnTo>
                      <a:pt x="109" y="77"/>
                    </a:lnTo>
                    <a:lnTo>
                      <a:pt x="105" y="69"/>
                    </a:lnTo>
                    <a:lnTo>
                      <a:pt x="99" y="6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5" name="Freeform 220"/>
              <p:cNvSpPr>
                <a:spLocks/>
              </p:cNvSpPr>
              <p:nvPr/>
            </p:nvSpPr>
            <p:spPr bwMode="auto">
              <a:xfrm>
                <a:off x="3367" y="3375"/>
                <a:ext cx="16" cy="16"/>
              </a:xfrm>
              <a:custGeom>
                <a:avLst/>
                <a:gdLst>
                  <a:gd name="T0" fmla="*/ 1 w 31"/>
                  <a:gd name="T1" fmla="*/ 0 h 33"/>
                  <a:gd name="T2" fmla="*/ 1 w 31"/>
                  <a:gd name="T3" fmla="*/ 0 h 33"/>
                  <a:gd name="T4" fmla="*/ 1 w 31"/>
                  <a:gd name="T5" fmla="*/ 0 h 33"/>
                  <a:gd name="T6" fmla="*/ 1 w 31"/>
                  <a:gd name="T7" fmla="*/ 0 h 33"/>
                  <a:gd name="T8" fmla="*/ 0 w 31"/>
                  <a:gd name="T9" fmla="*/ 0 h 33"/>
                  <a:gd name="T10" fmla="*/ 1 w 31"/>
                  <a:gd name="T11" fmla="*/ 0 h 33"/>
                  <a:gd name="T12" fmla="*/ 1 w 31"/>
                  <a:gd name="T13" fmla="*/ 0 h 33"/>
                  <a:gd name="T14" fmla="*/ 1 w 31"/>
                  <a:gd name="T15" fmla="*/ 0 h 33"/>
                  <a:gd name="T16" fmla="*/ 1 w 31"/>
                  <a:gd name="T17" fmla="*/ 0 h 33"/>
                  <a:gd name="T18" fmla="*/ 1 w 31"/>
                  <a:gd name="T19" fmla="*/ 0 h 33"/>
                  <a:gd name="T20" fmla="*/ 1 w 31"/>
                  <a:gd name="T21" fmla="*/ 0 h 33"/>
                  <a:gd name="T22" fmla="*/ 1 w 31"/>
                  <a:gd name="T23" fmla="*/ 0 h 33"/>
                  <a:gd name="T24" fmla="*/ 1 w 31"/>
                  <a:gd name="T25" fmla="*/ 0 h 33"/>
                  <a:gd name="T26" fmla="*/ 1 w 31"/>
                  <a:gd name="T27" fmla="*/ 0 h 33"/>
                  <a:gd name="T28" fmla="*/ 1 w 31"/>
                  <a:gd name="T29" fmla="*/ 0 h 33"/>
                  <a:gd name="T30" fmla="*/ 1 w 31"/>
                  <a:gd name="T31" fmla="*/ 0 h 33"/>
                  <a:gd name="T32" fmla="*/ 1 w 31"/>
                  <a:gd name="T33" fmla="*/ 0 h 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33"/>
                  <a:gd name="T53" fmla="*/ 31 w 31"/>
                  <a:gd name="T54" fmla="*/ 33 h 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33">
                    <a:moveTo>
                      <a:pt x="15" y="33"/>
                    </a:moveTo>
                    <a:lnTo>
                      <a:pt x="9" y="32"/>
                    </a:lnTo>
                    <a:lnTo>
                      <a:pt x="4" y="28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5"/>
                    </a:lnTo>
                    <a:lnTo>
                      <a:pt x="9" y="2"/>
                    </a:lnTo>
                    <a:lnTo>
                      <a:pt x="15" y="0"/>
                    </a:lnTo>
                    <a:lnTo>
                      <a:pt x="22" y="2"/>
                    </a:lnTo>
                    <a:lnTo>
                      <a:pt x="26" y="5"/>
                    </a:lnTo>
                    <a:lnTo>
                      <a:pt x="30" y="10"/>
                    </a:lnTo>
                    <a:lnTo>
                      <a:pt x="31" y="17"/>
                    </a:lnTo>
                    <a:lnTo>
                      <a:pt x="30" y="24"/>
                    </a:lnTo>
                    <a:lnTo>
                      <a:pt x="26" y="28"/>
                    </a:lnTo>
                    <a:lnTo>
                      <a:pt x="22" y="32"/>
                    </a:lnTo>
                    <a:lnTo>
                      <a:pt x="15" y="33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6" name="Freeform 221"/>
              <p:cNvSpPr>
                <a:spLocks/>
              </p:cNvSpPr>
              <p:nvPr/>
            </p:nvSpPr>
            <p:spPr bwMode="auto">
              <a:xfrm>
                <a:off x="2828" y="3366"/>
                <a:ext cx="56" cy="61"/>
              </a:xfrm>
              <a:custGeom>
                <a:avLst/>
                <a:gdLst>
                  <a:gd name="T0" fmla="*/ 1 w 111"/>
                  <a:gd name="T1" fmla="*/ 1 h 122"/>
                  <a:gd name="T2" fmla="*/ 1 w 111"/>
                  <a:gd name="T3" fmla="*/ 1 h 122"/>
                  <a:gd name="T4" fmla="*/ 1 w 111"/>
                  <a:gd name="T5" fmla="*/ 1 h 122"/>
                  <a:gd name="T6" fmla="*/ 1 w 111"/>
                  <a:gd name="T7" fmla="*/ 1 h 122"/>
                  <a:gd name="T8" fmla="*/ 1 w 111"/>
                  <a:gd name="T9" fmla="*/ 1 h 122"/>
                  <a:gd name="T10" fmla="*/ 1 w 111"/>
                  <a:gd name="T11" fmla="*/ 1 h 122"/>
                  <a:gd name="T12" fmla="*/ 1 w 111"/>
                  <a:gd name="T13" fmla="*/ 1 h 122"/>
                  <a:gd name="T14" fmla="*/ 1 w 111"/>
                  <a:gd name="T15" fmla="*/ 1 h 122"/>
                  <a:gd name="T16" fmla="*/ 1 w 111"/>
                  <a:gd name="T17" fmla="*/ 1 h 122"/>
                  <a:gd name="T18" fmla="*/ 1 w 111"/>
                  <a:gd name="T19" fmla="*/ 1 h 122"/>
                  <a:gd name="T20" fmla="*/ 1 w 111"/>
                  <a:gd name="T21" fmla="*/ 1 h 122"/>
                  <a:gd name="T22" fmla="*/ 1 w 111"/>
                  <a:gd name="T23" fmla="*/ 1 h 122"/>
                  <a:gd name="T24" fmla="*/ 1 w 111"/>
                  <a:gd name="T25" fmla="*/ 0 h 122"/>
                  <a:gd name="T26" fmla="*/ 1 w 111"/>
                  <a:gd name="T27" fmla="*/ 1 h 122"/>
                  <a:gd name="T28" fmla="*/ 1 w 111"/>
                  <a:gd name="T29" fmla="*/ 1 h 122"/>
                  <a:gd name="T30" fmla="*/ 1 w 111"/>
                  <a:gd name="T31" fmla="*/ 1 h 122"/>
                  <a:gd name="T32" fmla="*/ 1 w 111"/>
                  <a:gd name="T33" fmla="*/ 1 h 122"/>
                  <a:gd name="T34" fmla="*/ 1 w 111"/>
                  <a:gd name="T35" fmla="*/ 1 h 122"/>
                  <a:gd name="T36" fmla="*/ 1 w 111"/>
                  <a:gd name="T37" fmla="*/ 1 h 122"/>
                  <a:gd name="T38" fmla="*/ 1 w 111"/>
                  <a:gd name="T39" fmla="*/ 1 h 122"/>
                  <a:gd name="T40" fmla="*/ 1 w 111"/>
                  <a:gd name="T41" fmla="*/ 1 h 122"/>
                  <a:gd name="T42" fmla="*/ 1 w 111"/>
                  <a:gd name="T43" fmla="*/ 1 h 122"/>
                  <a:gd name="T44" fmla="*/ 1 w 111"/>
                  <a:gd name="T45" fmla="*/ 1 h 122"/>
                  <a:gd name="T46" fmla="*/ 1 w 111"/>
                  <a:gd name="T47" fmla="*/ 1 h 122"/>
                  <a:gd name="T48" fmla="*/ 1 w 111"/>
                  <a:gd name="T49" fmla="*/ 1 h 122"/>
                  <a:gd name="T50" fmla="*/ 1 w 111"/>
                  <a:gd name="T51" fmla="*/ 1 h 122"/>
                  <a:gd name="T52" fmla="*/ 1 w 111"/>
                  <a:gd name="T53" fmla="*/ 1 h 122"/>
                  <a:gd name="T54" fmla="*/ 0 w 111"/>
                  <a:gd name="T55" fmla="*/ 1 h 122"/>
                  <a:gd name="T56" fmla="*/ 1 w 111"/>
                  <a:gd name="T57" fmla="*/ 1 h 122"/>
                  <a:gd name="T58" fmla="*/ 1 w 111"/>
                  <a:gd name="T59" fmla="*/ 1 h 122"/>
                  <a:gd name="T60" fmla="*/ 1 w 111"/>
                  <a:gd name="T61" fmla="*/ 1 h 122"/>
                  <a:gd name="T62" fmla="*/ 1 w 111"/>
                  <a:gd name="T63" fmla="*/ 1 h 122"/>
                  <a:gd name="T64" fmla="*/ 1 w 111"/>
                  <a:gd name="T65" fmla="*/ 1 h 122"/>
                  <a:gd name="T66" fmla="*/ 1 w 111"/>
                  <a:gd name="T67" fmla="*/ 1 h 122"/>
                  <a:gd name="T68" fmla="*/ 1 w 111"/>
                  <a:gd name="T69" fmla="*/ 1 h 122"/>
                  <a:gd name="T70" fmla="*/ 1 w 111"/>
                  <a:gd name="T71" fmla="*/ 1 h 122"/>
                  <a:gd name="T72" fmla="*/ 1 w 111"/>
                  <a:gd name="T73" fmla="*/ 1 h 122"/>
                  <a:gd name="T74" fmla="*/ 1 w 111"/>
                  <a:gd name="T75" fmla="*/ 1 h 122"/>
                  <a:gd name="T76" fmla="*/ 1 w 111"/>
                  <a:gd name="T77" fmla="*/ 1 h 122"/>
                  <a:gd name="T78" fmla="*/ 1 w 111"/>
                  <a:gd name="T79" fmla="*/ 1 h 122"/>
                  <a:gd name="T80" fmla="*/ 1 w 111"/>
                  <a:gd name="T81" fmla="*/ 1 h 122"/>
                  <a:gd name="T82" fmla="*/ 1 w 111"/>
                  <a:gd name="T83" fmla="*/ 1 h 122"/>
                  <a:gd name="T84" fmla="*/ 1 w 111"/>
                  <a:gd name="T85" fmla="*/ 1 h 122"/>
                  <a:gd name="T86" fmla="*/ 1 w 111"/>
                  <a:gd name="T87" fmla="*/ 1 h 122"/>
                  <a:gd name="T88" fmla="*/ 1 w 111"/>
                  <a:gd name="T89" fmla="*/ 1 h 122"/>
                  <a:gd name="T90" fmla="*/ 1 w 111"/>
                  <a:gd name="T91" fmla="*/ 1 h 122"/>
                  <a:gd name="T92" fmla="*/ 1 w 111"/>
                  <a:gd name="T93" fmla="*/ 1 h 122"/>
                  <a:gd name="T94" fmla="*/ 1 w 111"/>
                  <a:gd name="T95" fmla="*/ 1 h 122"/>
                  <a:gd name="T96" fmla="*/ 1 w 111"/>
                  <a:gd name="T97" fmla="*/ 1 h 12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1"/>
                  <a:gd name="T148" fmla="*/ 0 h 122"/>
                  <a:gd name="T149" fmla="*/ 111 w 111"/>
                  <a:gd name="T150" fmla="*/ 122 h 12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1" h="122">
                    <a:moveTo>
                      <a:pt x="101" y="61"/>
                    </a:moveTo>
                    <a:lnTo>
                      <a:pt x="108" y="55"/>
                    </a:lnTo>
                    <a:lnTo>
                      <a:pt x="111" y="47"/>
                    </a:lnTo>
                    <a:lnTo>
                      <a:pt x="111" y="39"/>
                    </a:lnTo>
                    <a:lnTo>
                      <a:pt x="109" y="31"/>
                    </a:lnTo>
                    <a:lnTo>
                      <a:pt x="103" y="24"/>
                    </a:lnTo>
                    <a:lnTo>
                      <a:pt x="96" y="21"/>
                    </a:lnTo>
                    <a:lnTo>
                      <a:pt x="88" y="20"/>
                    </a:lnTo>
                    <a:lnTo>
                      <a:pt x="79" y="22"/>
                    </a:lnTo>
                    <a:lnTo>
                      <a:pt x="77" y="13"/>
                    </a:lnTo>
                    <a:lnTo>
                      <a:pt x="71" y="6"/>
                    </a:lnTo>
                    <a:lnTo>
                      <a:pt x="64" y="1"/>
                    </a:lnTo>
                    <a:lnTo>
                      <a:pt x="56" y="0"/>
                    </a:lnTo>
                    <a:lnTo>
                      <a:pt x="48" y="1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2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3"/>
                    </a:lnTo>
                    <a:lnTo>
                      <a:pt x="3" y="30"/>
                    </a:lnTo>
                    <a:lnTo>
                      <a:pt x="1" y="38"/>
                    </a:lnTo>
                    <a:lnTo>
                      <a:pt x="1" y="46"/>
                    </a:lnTo>
                    <a:lnTo>
                      <a:pt x="4" y="54"/>
                    </a:lnTo>
                    <a:lnTo>
                      <a:pt x="11" y="60"/>
                    </a:lnTo>
                    <a:lnTo>
                      <a:pt x="4" y="66"/>
                    </a:lnTo>
                    <a:lnTo>
                      <a:pt x="1" y="74"/>
                    </a:lnTo>
                    <a:lnTo>
                      <a:pt x="0" y="83"/>
                    </a:lnTo>
                    <a:lnTo>
                      <a:pt x="2" y="91"/>
                    </a:lnTo>
                    <a:lnTo>
                      <a:pt x="8" y="98"/>
                    </a:lnTo>
                    <a:lnTo>
                      <a:pt x="16" y="102"/>
                    </a:lnTo>
                    <a:lnTo>
                      <a:pt x="24" y="102"/>
                    </a:lnTo>
                    <a:lnTo>
                      <a:pt x="33" y="99"/>
                    </a:lnTo>
                    <a:lnTo>
                      <a:pt x="35" y="108"/>
                    </a:lnTo>
                    <a:lnTo>
                      <a:pt x="40" y="115"/>
                    </a:lnTo>
                    <a:lnTo>
                      <a:pt x="47" y="120"/>
                    </a:lnTo>
                    <a:lnTo>
                      <a:pt x="55" y="122"/>
                    </a:lnTo>
                    <a:lnTo>
                      <a:pt x="63" y="120"/>
                    </a:lnTo>
                    <a:lnTo>
                      <a:pt x="70" y="115"/>
                    </a:lnTo>
                    <a:lnTo>
                      <a:pt x="76" y="108"/>
                    </a:lnTo>
                    <a:lnTo>
                      <a:pt x="78" y="100"/>
                    </a:lnTo>
                    <a:lnTo>
                      <a:pt x="87" y="103"/>
                    </a:lnTo>
                    <a:lnTo>
                      <a:pt x="95" y="102"/>
                    </a:lnTo>
                    <a:lnTo>
                      <a:pt x="103" y="98"/>
                    </a:lnTo>
                    <a:lnTo>
                      <a:pt x="109" y="92"/>
                    </a:lnTo>
                    <a:lnTo>
                      <a:pt x="111" y="84"/>
                    </a:lnTo>
                    <a:lnTo>
                      <a:pt x="110" y="76"/>
                    </a:lnTo>
                    <a:lnTo>
                      <a:pt x="107" y="68"/>
                    </a:lnTo>
                    <a:lnTo>
                      <a:pt x="101" y="6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7" name="Freeform 222"/>
              <p:cNvSpPr>
                <a:spLocks/>
              </p:cNvSpPr>
              <p:nvPr/>
            </p:nvSpPr>
            <p:spPr bwMode="auto">
              <a:xfrm>
                <a:off x="2847" y="3388"/>
                <a:ext cx="16" cy="16"/>
              </a:xfrm>
              <a:custGeom>
                <a:avLst/>
                <a:gdLst>
                  <a:gd name="T0" fmla="*/ 1 w 32"/>
                  <a:gd name="T1" fmla="*/ 1 h 32"/>
                  <a:gd name="T2" fmla="*/ 1 w 32"/>
                  <a:gd name="T3" fmla="*/ 1 h 32"/>
                  <a:gd name="T4" fmla="*/ 1 w 32"/>
                  <a:gd name="T5" fmla="*/ 1 h 32"/>
                  <a:gd name="T6" fmla="*/ 1 w 32"/>
                  <a:gd name="T7" fmla="*/ 1 h 32"/>
                  <a:gd name="T8" fmla="*/ 0 w 32"/>
                  <a:gd name="T9" fmla="*/ 1 h 32"/>
                  <a:gd name="T10" fmla="*/ 1 w 32"/>
                  <a:gd name="T11" fmla="*/ 1 h 32"/>
                  <a:gd name="T12" fmla="*/ 1 w 32"/>
                  <a:gd name="T13" fmla="*/ 1 h 32"/>
                  <a:gd name="T14" fmla="*/ 1 w 32"/>
                  <a:gd name="T15" fmla="*/ 1 h 32"/>
                  <a:gd name="T16" fmla="*/ 1 w 32"/>
                  <a:gd name="T17" fmla="*/ 0 h 32"/>
                  <a:gd name="T18" fmla="*/ 1 w 32"/>
                  <a:gd name="T19" fmla="*/ 1 h 32"/>
                  <a:gd name="T20" fmla="*/ 1 w 32"/>
                  <a:gd name="T21" fmla="*/ 1 h 32"/>
                  <a:gd name="T22" fmla="*/ 1 w 32"/>
                  <a:gd name="T23" fmla="*/ 1 h 32"/>
                  <a:gd name="T24" fmla="*/ 1 w 32"/>
                  <a:gd name="T25" fmla="*/ 1 h 32"/>
                  <a:gd name="T26" fmla="*/ 1 w 32"/>
                  <a:gd name="T27" fmla="*/ 1 h 32"/>
                  <a:gd name="T28" fmla="*/ 1 w 32"/>
                  <a:gd name="T29" fmla="*/ 1 h 32"/>
                  <a:gd name="T30" fmla="*/ 1 w 32"/>
                  <a:gd name="T31" fmla="*/ 1 h 32"/>
                  <a:gd name="T32" fmla="*/ 1 w 32"/>
                  <a:gd name="T33" fmla="*/ 1 h 3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32"/>
                  <a:gd name="T53" fmla="*/ 32 w 32"/>
                  <a:gd name="T54" fmla="*/ 32 h 3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32">
                    <a:moveTo>
                      <a:pt x="16" y="32"/>
                    </a:moveTo>
                    <a:lnTo>
                      <a:pt x="9" y="31"/>
                    </a:lnTo>
                    <a:lnTo>
                      <a:pt x="4" y="28"/>
                    </a:lnTo>
                    <a:lnTo>
                      <a:pt x="1" y="23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4" y="5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7" y="5"/>
                    </a:lnTo>
                    <a:lnTo>
                      <a:pt x="31" y="9"/>
                    </a:lnTo>
                    <a:lnTo>
                      <a:pt x="32" y="16"/>
                    </a:lnTo>
                    <a:lnTo>
                      <a:pt x="31" y="23"/>
                    </a:lnTo>
                    <a:lnTo>
                      <a:pt x="27" y="28"/>
                    </a:lnTo>
                    <a:lnTo>
                      <a:pt x="23" y="31"/>
                    </a:lnTo>
                    <a:lnTo>
                      <a:pt x="16" y="32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8" name="Freeform 223"/>
              <p:cNvSpPr>
                <a:spLocks/>
              </p:cNvSpPr>
              <p:nvPr/>
            </p:nvSpPr>
            <p:spPr bwMode="auto">
              <a:xfrm>
                <a:off x="2862" y="2353"/>
                <a:ext cx="68" cy="74"/>
              </a:xfrm>
              <a:custGeom>
                <a:avLst/>
                <a:gdLst>
                  <a:gd name="T0" fmla="*/ 1 w 136"/>
                  <a:gd name="T1" fmla="*/ 0 h 149"/>
                  <a:gd name="T2" fmla="*/ 1 w 136"/>
                  <a:gd name="T3" fmla="*/ 0 h 149"/>
                  <a:gd name="T4" fmla="*/ 1 w 136"/>
                  <a:gd name="T5" fmla="*/ 0 h 149"/>
                  <a:gd name="T6" fmla="*/ 1 w 136"/>
                  <a:gd name="T7" fmla="*/ 0 h 149"/>
                  <a:gd name="T8" fmla="*/ 1 w 136"/>
                  <a:gd name="T9" fmla="*/ 0 h 149"/>
                  <a:gd name="T10" fmla="*/ 1 w 136"/>
                  <a:gd name="T11" fmla="*/ 0 h 149"/>
                  <a:gd name="T12" fmla="*/ 1 w 136"/>
                  <a:gd name="T13" fmla="*/ 0 h 149"/>
                  <a:gd name="T14" fmla="*/ 1 w 136"/>
                  <a:gd name="T15" fmla="*/ 0 h 149"/>
                  <a:gd name="T16" fmla="*/ 1 w 136"/>
                  <a:gd name="T17" fmla="*/ 0 h 149"/>
                  <a:gd name="T18" fmla="*/ 1 w 136"/>
                  <a:gd name="T19" fmla="*/ 0 h 149"/>
                  <a:gd name="T20" fmla="*/ 1 w 136"/>
                  <a:gd name="T21" fmla="*/ 0 h 149"/>
                  <a:gd name="T22" fmla="*/ 1 w 136"/>
                  <a:gd name="T23" fmla="*/ 0 h 149"/>
                  <a:gd name="T24" fmla="*/ 1 w 136"/>
                  <a:gd name="T25" fmla="*/ 0 h 149"/>
                  <a:gd name="T26" fmla="*/ 1 w 136"/>
                  <a:gd name="T27" fmla="*/ 0 h 149"/>
                  <a:gd name="T28" fmla="*/ 0 w 136"/>
                  <a:gd name="T29" fmla="*/ 0 h 149"/>
                  <a:gd name="T30" fmla="*/ 1 w 136"/>
                  <a:gd name="T31" fmla="*/ 0 h 149"/>
                  <a:gd name="T32" fmla="*/ 1 w 136"/>
                  <a:gd name="T33" fmla="*/ 0 h 149"/>
                  <a:gd name="T34" fmla="*/ 0 w 136"/>
                  <a:gd name="T35" fmla="*/ 0 h 149"/>
                  <a:gd name="T36" fmla="*/ 1 w 136"/>
                  <a:gd name="T37" fmla="*/ 0 h 149"/>
                  <a:gd name="T38" fmla="*/ 1 w 136"/>
                  <a:gd name="T39" fmla="*/ 0 h 149"/>
                  <a:gd name="T40" fmla="*/ 1 w 136"/>
                  <a:gd name="T41" fmla="*/ 0 h 149"/>
                  <a:gd name="T42" fmla="*/ 1 w 136"/>
                  <a:gd name="T43" fmla="*/ 0 h 149"/>
                  <a:gd name="T44" fmla="*/ 1 w 136"/>
                  <a:gd name="T45" fmla="*/ 0 h 149"/>
                  <a:gd name="T46" fmla="*/ 1 w 136"/>
                  <a:gd name="T47" fmla="*/ 0 h 149"/>
                  <a:gd name="T48" fmla="*/ 1 w 136"/>
                  <a:gd name="T49" fmla="*/ 0 h 149"/>
                  <a:gd name="T50" fmla="*/ 1 w 136"/>
                  <a:gd name="T51" fmla="*/ 0 h 149"/>
                  <a:gd name="T52" fmla="*/ 1 w 136"/>
                  <a:gd name="T53" fmla="*/ 0 h 149"/>
                  <a:gd name="T54" fmla="*/ 1 w 136"/>
                  <a:gd name="T55" fmla="*/ 0 h 149"/>
                  <a:gd name="T56" fmla="*/ 1 w 136"/>
                  <a:gd name="T57" fmla="*/ 0 h 149"/>
                  <a:gd name="T58" fmla="*/ 1 w 136"/>
                  <a:gd name="T59" fmla="*/ 0 h 149"/>
                  <a:gd name="T60" fmla="*/ 1 w 136"/>
                  <a:gd name="T61" fmla="*/ 0 h 149"/>
                  <a:gd name="T62" fmla="*/ 1 w 136"/>
                  <a:gd name="T63" fmla="*/ 0 h 14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9"/>
                  <a:gd name="T98" fmla="*/ 136 w 136"/>
                  <a:gd name="T99" fmla="*/ 149 h 14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9">
                    <a:moveTo>
                      <a:pt x="123" y="75"/>
                    </a:moveTo>
                    <a:lnTo>
                      <a:pt x="131" y="67"/>
                    </a:lnTo>
                    <a:lnTo>
                      <a:pt x="135" y="58"/>
                    </a:lnTo>
                    <a:lnTo>
                      <a:pt x="136" y="47"/>
                    </a:lnTo>
                    <a:lnTo>
                      <a:pt x="133" y="38"/>
                    </a:lnTo>
                    <a:lnTo>
                      <a:pt x="129" y="34"/>
                    </a:lnTo>
                    <a:lnTo>
                      <a:pt x="126" y="30"/>
                    </a:lnTo>
                    <a:lnTo>
                      <a:pt x="121" y="28"/>
                    </a:lnTo>
                    <a:lnTo>
                      <a:pt x="117" y="26"/>
                    </a:lnTo>
                    <a:lnTo>
                      <a:pt x="112" y="26"/>
                    </a:lnTo>
                    <a:lnTo>
                      <a:pt x="106" y="26"/>
                    </a:lnTo>
                    <a:lnTo>
                      <a:pt x="102" y="26"/>
                    </a:lnTo>
                    <a:lnTo>
                      <a:pt x="96" y="28"/>
                    </a:lnTo>
                    <a:lnTo>
                      <a:pt x="94" y="18"/>
                    </a:lnTo>
                    <a:lnTo>
                      <a:pt x="88" y="8"/>
                    </a:lnTo>
                    <a:lnTo>
                      <a:pt x="79" y="3"/>
                    </a:lnTo>
                    <a:lnTo>
                      <a:pt x="68" y="0"/>
                    </a:lnTo>
                    <a:lnTo>
                      <a:pt x="58" y="3"/>
                    </a:lnTo>
                    <a:lnTo>
                      <a:pt x="50" y="8"/>
                    </a:lnTo>
                    <a:lnTo>
                      <a:pt x="44" y="16"/>
                    </a:lnTo>
                    <a:lnTo>
                      <a:pt x="42" y="27"/>
                    </a:lnTo>
                    <a:lnTo>
                      <a:pt x="36" y="24"/>
                    </a:lnTo>
                    <a:lnTo>
                      <a:pt x="30" y="24"/>
                    </a:lnTo>
                    <a:lnTo>
                      <a:pt x="25" y="24"/>
                    </a:lnTo>
                    <a:lnTo>
                      <a:pt x="20" y="24"/>
                    </a:lnTo>
                    <a:lnTo>
                      <a:pt x="15" y="27"/>
                    </a:lnTo>
                    <a:lnTo>
                      <a:pt x="11" y="29"/>
                    </a:lnTo>
                    <a:lnTo>
                      <a:pt x="7" y="32"/>
                    </a:lnTo>
                    <a:lnTo>
                      <a:pt x="4" y="37"/>
                    </a:lnTo>
                    <a:lnTo>
                      <a:pt x="0" y="46"/>
                    </a:lnTo>
                    <a:lnTo>
                      <a:pt x="2" y="57"/>
                    </a:lnTo>
                    <a:lnTo>
                      <a:pt x="6" y="66"/>
                    </a:lnTo>
                    <a:lnTo>
                      <a:pt x="13" y="74"/>
                    </a:lnTo>
                    <a:lnTo>
                      <a:pt x="5" y="81"/>
                    </a:lnTo>
                    <a:lnTo>
                      <a:pt x="0" y="90"/>
                    </a:lnTo>
                    <a:lnTo>
                      <a:pt x="0" y="100"/>
                    </a:lnTo>
                    <a:lnTo>
                      <a:pt x="4" y="111"/>
                    </a:lnTo>
                    <a:lnTo>
                      <a:pt x="7" y="115"/>
                    </a:lnTo>
                    <a:lnTo>
                      <a:pt x="11" y="119"/>
                    </a:lnTo>
                    <a:lnTo>
                      <a:pt x="14" y="121"/>
                    </a:lnTo>
                    <a:lnTo>
                      <a:pt x="19" y="122"/>
                    </a:lnTo>
                    <a:lnTo>
                      <a:pt x="25" y="123"/>
                    </a:lnTo>
                    <a:lnTo>
                      <a:pt x="29" y="123"/>
                    </a:lnTo>
                    <a:lnTo>
                      <a:pt x="34" y="122"/>
                    </a:lnTo>
                    <a:lnTo>
                      <a:pt x="40" y="121"/>
                    </a:lnTo>
                    <a:lnTo>
                      <a:pt x="42" y="132"/>
                    </a:lnTo>
                    <a:lnTo>
                      <a:pt x="49" y="141"/>
                    </a:lnTo>
                    <a:lnTo>
                      <a:pt x="57" y="147"/>
                    </a:lnTo>
                    <a:lnTo>
                      <a:pt x="67" y="149"/>
                    </a:lnTo>
                    <a:lnTo>
                      <a:pt x="78" y="147"/>
                    </a:lnTo>
                    <a:lnTo>
                      <a:pt x="86" y="141"/>
                    </a:lnTo>
                    <a:lnTo>
                      <a:pt x="91" y="133"/>
                    </a:lnTo>
                    <a:lnTo>
                      <a:pt x="94" y="122"/>
                    </a:lnTo>
                    <a:lnTo>
                      <a:pt x="100" y="123"/>
                    </a:lnTo>
                    <a:lnTo>
                      <a:pt x="105" y="125"/>
                    </a:lnTo>
                    <a:lnTo>
                      <a:pt x="111" y="125"/>
                    </a:lnTo>
                    <a:lnTo>
                      <a:pt x="116" y="123"/>
                    </a:lnTo>
                    <a:lnTo>
                      <a:pt x="120" y="122"/>
                    </a:lnTo>
                    <a:lnTo>
                      <a:pt x="125" y="120"/>
                    </a:lnTo>
                    <a:lnTo>
                      <a:pt x="128" y="117"/>
                    </a:lnTo>
                    <a:lnTo>
                      <a:pt x="132" y="112"/>
                    </a:lnTo>
                    <a:lnTo>
                      <a:pt x="135" y="103"/>
                    </a:lnTo>
                    <a:lnTo>
                      <a:pt x="134" y="92"/>
                    </a:lnTo>
                    <a:lnTo>
                      <a:pt x="129" y="83"/>
                    </a:lnTo>
                    <a:lnTo>
                      <a:pt x="123" y="7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9" name="Freeform 224"/>
              <p:cNvSpPr>
                <a:spLocks/>
              </p:cNvSpPr>
              <p:nvPr/>
            </p:nvSpPr>
            <p:spPr bwMode="auto">
              <a:xfrm>
                <a:off x="2885" y="2380"/>
                <a:ext cx="20" cy="20"/>
              </a:xfrm>
              <a:custGeom>
                <a:avLst/>
                <a:gdLst>
                  <a:gd name="T0" fmla="*/ 1 w 39"/>
                  <a:gd name="T1" fmla="*/ 1 h 40"/>
                  <a:gd name="T2" fmla="*/ 1 w 39"/>
                  <a:gd name="T3" fmla="*/ 1 h 40"/>
                  <a:gd name="T4" fmla="*/ 1 w 39"/>
                  <a:gd name="T5" fmla="*/ 1 h 40"/>
                  <a:gd name="T6" fmla="*/ 1 w 39"/>
                  <a:gd name="T7" fmla="*/ 1 h 40"/>
                  <a:gd name="T8" fmla="*/ 0 w 39"/>
                  <a:gd name="T9" fmla="*/ 1 h 40"/>
                  <a:gd name="T10" fmla="*/ 1 w 39"/>
                  <a:gd name="T11" fmla="*/ 1 h 40"/>
                  <a:gd name="T12" fmla="*/ 1 w 39"/>
                  <a:gd name="T13" fmla="*/ 1 h 40"/>
                  <a:gd name="T14" fmla="*/ 1 w 39"/>
                  <a:gd name="T15" fmla="*/ 1 h 40"/>
                  <a:gd name="T16" fmla="*/ 1 w 39"/>
                  <a:gd name="T17" fmla="*/ 0 h 40"/>
                  <a:gd name="T18" fmla="*/ 1 w 39"/>
                  <a:gd name="T19" fmla="*/ 1 h 40"/>
                  <a:gd name="T20" fmla="*/ 1 w 39"/>
                  <a:gd name="T21" fmla="*/ 1 h 40"/>
                  <a:gd name="T22" fmla="*/ 1 w 39"/>
                  <a:gd name="T23" fmla="*/ 1 h 40"/>
                  <a:gd name="T24" fmla="*/ 1 w 39"/>
                  <a:gd name="T25" fmla="*/ 1 h 40"/>
                  <a:gd name="T26" fmla="*/ 1 w 39"/>
                  <a:gd name="T27" fmla="*/ 1 h 40"/>
                  <a:gd name="T28" fmla="*/ 1 w 39"/>
                  <a:gd name="T29" fmla="*/ 1 h 40"/>
                  <a:gd name="T30" fmla="*/ 1 w 39"/>
                  <a:gd name="T31" fmla="*/ 1 h 40"/>
                  <a:gd name="T32" fmla="*/ 1 w 39"/>
                  <a:gd name="T33" fmla="*/ 1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11" y="38"/>
                    </a:lnTo>
                    <a:lnTo>
                      <a:pt x="5" y="34"/>
                    </a:lnTo>
                    <a:lnTo>
                      <a:pt x="1" y="27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5" y="6"/>
                    </a:lnTo>
                    <a:lnTo>
                      <a:pt x="11" y="2"/>
                    </a:lnTo>
                    <a:lnTo>
                      <a:pt x="19" y="0"/>
                    </a:lnTo>
                    <a:lnTo>
                      <a:pt x="26" y="2"/>
                    </a:lnTo>
                    <a:lnTo>
                      <a:pt x="33" y="6"/>
                    </a:lnTo>
                    <a:lnTo>
                      <a:pt x="38" y="12"/>
                    </a:lnTo>
                    <a:lnTo>
                      <a:pt x="39" y="20"/>
                    </a:lnTo>
                    <a:lnTo>
                      <a:pt x="38" y="27"/>
                    </a:lnTo>
                    <a:lnTo>
                      <a:pt x="33" y="34"/>
                    </a:lnTo>
                    <a:lnTo>
                      <a:pt x="26" y="38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0" name="Freeform 225"/>
              <p:cNvSpPr>
                <a:spLocks/>
              </p:cNvSpPr>
              <p:nvPr/>
            </p:nvSpPr>
            <p:spPr bwMode="auto">
              <a:xfrm>
                <a:off x="3744" y="3196"/>
                <a:ext cx="64" cy="90"/>
              </a:xfrm>
              <a:custGeom>
                <a:avLst/>
                <a:gdLst>
                  <a:gd name="T0" fmla="*/ 0 w 129"/>
                  <a:gd name="T1" fmla="*/ 0 h 181"/>
                  <a:gd name="T2" fmla="*/ 0 w 129"/>
                  <a:gd name="T3" fmla="*/ 0 h 181"/>
                  <a:gd name="T4" fmla="*/ 0 w 129"/>
                  <a:gd name="T5" fmla="*/ 0 h 181"/>
                  <a:gd name="T6" fmla="*/ 0 w 129"/>
                  <a:gd name="T7" fmla="*/ 0 h 181"/>
                  <a:gd name="T8" fmla="*/ 0 w 129"/>
                  <a:gd name="T9" fmla="*/ 0 h 181"/>
                  <a:gd name="T10" fmla="*/ 0 w 129"/>
                  <a:gd name="T11" fmla="*/ 0 h 181"/>
                  <a:gd name="T12" fmla="*/ 0 w 129"/>
                  <a:gd name="T13" fmla="*/ 0 h 181"/>
                  <a:gd name="T14" fmla="*/ 0 w 129"/>
                  <a:gd name="T15" fmla="*/ 0 h 181"/>
                  <a:gd name="T16" fmla="*/ 0 w 129"/>
                  <a:gd name="T17" fmla="*/ 0 h 181"/>
                  <a:gd name="T18" fmla="*/ 0 w 129"/>
                  <a:gd name="T19" fmla="*/ 0 h 181"/>
                  <a:gd name="T20" fmla="*/ 0 w 129"/>
                  <a:gd name="T21" fmla="*/ 0 h 181"/>
                  <a:gd name="T22" fmla="*/ 0 w 129"/>
                  <a:gd name="T23" fmla="*/ 0 h 181"/>
                  <a:gd name="T24" fmla="*/ 0 w 129"/>
                  <a:gd name="T25" fmla="*/ 0 h 181"/>
                  <a:gd name="T26" fmla="*/ 0 w 129"/>
                  <a:gd name="T27" fmla="*/ 0 h 181"/>
                  <a:gd name="T28" fmla="*/ 0 w 129"/>
                  <a:gd name="T29" fmla="*/ 0 h 181"/>
                  <a:gd name="T30" fmla="*/ 0 w 129"/>
                  <a:gd name="T31" fmla="*/ 0 h 181"/>
                  <a:gd name="T32" fmla="*/ 0 w 129"/>
                  <a:gd name="T33" fmla="*/ 0 h 181"/>
                  <a:gd name="T34" fmla="*/ 0 w 129"/>
                  <a:gd name="T35" fmla="*/ 0 h 181"/>
                  <a:gd name="T36" fmla="*/ 0 w 129"/>
                  <a:gd name="T37" fmla="*/ 0 h 181"/>
                  <a:gd name="T38" fmla="*/ 0 w 129"/>
                  <a:gd name="T39" fmla="*/ 0 h 181"/>
                  <a:gd name="T40" fmla="*/ 0 w 129"/>
                  <a:gd name="T41" fmla="*/ 0 h 181"/>
                  <a:gd name="T42" fmla="*/ 0 w 129"/>
                  <a:gd name="T43" fmla="*/ 0 h 181"/>
                  <a:gd name="T44" fmla="*/ 0 w 129"/>
                  <a:gd name="T45" fmla="*/ 0 h 181"/>
                  <a:gd name="T46" fmla="*/ 0 w 129"/>
                  <a:gd name="T47" fmla="*/ 0 h 181"/>
                  <a:gd name="T48" fmla="*/ 0 w 129"/>
                  <a:gd name="T49" fmla="*/ 0 h 18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9"/>
                  <a:gd name="T76" fmla="*/ 0 h 181"/>
                  <a:gd name="T77" fmla="*/ 129 w 129"/>
                  <a:gd name="T78" fmla="*/ 181 h 18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9" h="181">
                    <a:moveTo>
                      <a:pt x="0" y="181"/>
                    </a:moveTo>
                    <a:lnTo>
                      <a:pt x="25" y="172"/>
                    </a:lnTo>
                    <a:lnTo>
                      <a:pt x="52" y="158"/>
                    </a:lnTo>
                    <a:lnTo>
                      <a:pt x="76" y="141"/>
                    </a:lnTo>
                    <a:lnTo>
                      <a:pt x="97" y="120"/>
                    </a:lnTo>
                    <a:lnTo>
                      <a:pt x="114" y="98"/>
                    </a:lnTo>
                    <a:lnTo>
                      <a:pt x="124" y="74"/>
                    </a:lnTo>
                    <a:lnTo>
                      <a:pt x="129" y="50"/>
                    </a:lnTo>
                    <a:lnTo>
                      <a:pt x="124" y="26"/>
                    </a:lnTo>
                    <a:lnTo>
                      <a:pt x="114" y="8"/>
                    </a:lnTo>
                    <a:lnTo>
                      <a:pt x="100" y="0"/>
                    </a:lnTo>
                    <a:lnTo>
                      <a:pt x="86" y="1"/>
                    </a:lnTo>
                    <a:lnTo>
                      <a:pt x="72" y="8"/>
                    </a:lnTo>
                    <a:lnTo>
                      <a:pt x="61" y="21"/>
                    </a:lnTo>
                    <a:lnTo>
                      <a:pt x="53" y="38"/>
                    </a:lnTo>
                    <a:lnTo>
                      <a:pt x="49" y="58"/>
                    </a:lnTo>
                    <a:lnTo>
                      <a:pt x="52" y="79"/>
                    </a:lnTo>
                    <a:lnTo>
                      <a:pt x="54" y="95"/>
                    </a:lnTo>
                    <a:lnTo>
                      <a:pt x="49" y="113"/>
                    </a:lnTo>
                    <a:lnTo>
                      <a:pt x="41" y="129"/>
                    </a:lnTo>
                    <a:lnTo>
                      <a:pt x="31" y="145"/>
                    </a:lnTo>
                    <a:lnTo>
                      <a:pt x="19" y="160"/>
                    </a:lnTo>
                    <a:lnTo>
                      <a:pt x="10" y="171"/>
                    </a:lnTo>
                    <a:lnTo>
                      <a:pt x="2" y="179"/>
                    </a:lnTo>
                    <a:lnTo>
                      <a:pt x="0" y="18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1" name="Freeform 226"/>
              <p:cNvSpPr>
                <a:spLocks/>
              </p:cNvSpPr>
              <p:nvPr/>
            </p:nvSpPr>
            <p:spPr bwMode="auto">
              <a:xfrm>
                <a:off x="3713" y="3180"/>
                <a:ext cx="45" cy="103"/>
              </a:xfrm>
              <a:custGeom>
                <a:avLst/>
                <a:gdLst>
                  <a:gd name="T0" fmla="*/ 1 w 90"/>
                  <a:gd name="T1" fmla="*/ 1 h 206"/>
                  <a:gd name="T2" fmla="*/ 1 w 90"/>
                  <a:gd name="T3" fmla="*/ 1 h 206"/>
                  <a:gd name="T4" fmla="*/ 1 w 90"/>
                  <a:gd name="T5" fmla="*/ 1 h 206"/>
                  <a:gd name="T6" fmla="*/ 1 w 90"/>
                  <a:gd name="T7" fmla="*/ 1 h 206"/>
                  <a:gd name="T8" fmla="*/ 1 w 90"/>
                  <a:gd name="T9" fmla="*/ 1 h 206"/>
                  <a:gd name="T10" fmla="*/ 1 w 90"/>
                  <a:gd name="T11" fmla="*/ 1 h 206"/>
                  <a:gd name="T12" fmla="*/ 1 w 90"/>
                  <a:gd name="T13" fmla="*/ 1 h 206"/>
                  <a:gd name="T14" fmla="*/ 1 w 90"/>
                  <a:gd name="T15" fmla="*/ 1 h 206"/>
                  <a:gd name="T16" fmla="*/ 1 w 90"/>
                  <a:gd name="T17" fmla="*/ 1 h 206"/>
                  <a:gd name="T18" fmla="*/ 1 w 90"/>
                  <a:gd name="T19" fmla="*/ 0 h 206"/>
                  <a:gd name="T20" fmla="*/ 1 w 90"/>
                  <a:gd name="T21" fmla="*/ 1 h 206"/>
                  <a:gd name="T22" fmla="*/ 1 w 90"/>
                  <a:gd name="T23" fmla="*/ 1 h 206"/>
                  <a:gd name="T24" fmla="*/ 1 w 90"/>
                  <a:gd name="T25" fmla="*/ 1 h 206"/>
                  <a:gd name="T26" fmla="*/ 0 w 90"/>
                  <a:gd name="T27" fmla="*/ 1 h 206"/>
                  <a:gd name="T28" fmla="*/ 1 w 90"/>
                  <a:gd name="T29" fmla="*/ 1 h 206"/>
                  <a:gd name="T30" fmla="*/ 1 w 90"/>
                  <a:gd name="T31" fmla="*/ 1 h 206"/>
                  <a:gd name="T32" fmla="*/ 1 w 90"/>
                  <a:gd name="T33" fmla="*/ 1 h 206"/>
                  <a:gd name="T34" fmla="*/ 1 w 90"/>
                  <a:gd name="T35" fmla="*/ 1 h 206"/>
                  <a:gd name="T36" fmla="*/ 1 w 90"/>
                  <a:gd name="T37" fmla="*/ 1 h 206"/>
                  <a:gd name="T38" fmla="*/ 1 w 90"/>
                  <a:gd name="T39" fmla="*/ 1 h 206"/>
                  <a:gd name="T40" fmla="*/ 1 w 90"/>
                  <a:gd name="T41" fmla="*/ 1 h 206"/>
                  <a:gd name="T42" fmla="*/ 1 w 90"/>
                  <a:gd name="T43" fmla="*/ 1 h 206"/>
                  <a:gd name="T44" fmla="*/ 1 w 90"/>
                  <a:gd name="T45" fmla="*/ 1 h 206"/>
                  <a:gd name="T46" fmla="*/ 1 w 90"/>
                  <a:gd name="T47" fmla="*/ 1 h 206"/>
                  <a:gd name="T48" fmla="*/ 1 w 90"/>
                  <a:gd name="T49" fmla="*/ 1 h 20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0"/>
                  <a:gd name="T76" fmla="*/ 0 h 206"/>
                  <a:gd name="T77" fmla="*/ 90 w 90"/>
                  <a:gd name="T78" fmla="*/ 206 h 20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0" h="206">
                    <a:moveTo>
                      <a:pt x="50" y="206"/>
                    </a:moveTo>
                    <a:lnTo>
                      <a:pt x="65" y="183"/>
                    </a:lnTo>
                    <a:lnTo>
                      <a:pt x="77" y="157"/>
                    </a:lnTo>
                    <a:lnTo>
                      <a:pt x="85" y="128"/>
                    </a:lnTo>
                    <a:lnTo>
                      <a:pt x="90" y="99"/>
                    </a:lnTo>
                    <a:lnTo>
                      <a:pt x="88" y="70"/>
                    </a:lnTo>
                    <a:lnTo>
                      <a:pt x="83" y="45"/>
                    </a:lnTo>
                    <a:lnTo>
                      <a:pt x="70" y="23"/>
                    </a:lnTo>
                    <a:lnTo>
                      <a:pt x="52" y="7"/>
                    </a:lnTo>
                    <a:lnTo>
                      <a:pt x="33" y="0"/>
                    </a:lnTo>
                    <a:lnTo>
                      <a:pt x="18" y="2"/>
                    </a:lnTo>
                    <a:lnTo>
                      <a:pt x="7" y="12"/>
                    </a:lnTo>
                    <a:lnTo>
                      <a:pt x="1" y="26"/>
                    </a:lnTo>
                    <a:lnTo>
                      <a:pt x="0" y="43"/>
                    </a:lnTo>
                    <a:lnTo>
                      <a:pt x="3" y="61"/>
                    </a:lnTo>
                    <a:lnTo>
                      <a:pt x="12" y="80"/>
                    </a:lnTo>
                    <a:lnTo>
                      <a:pt x="27" y="93"/>
                    </a:lnTo>
                    <a:lnTo>
                      <a:pt x="39" y="106"/>
                    </a:lnTo>
                    <a:lnTo>
                      <a:pt x="47" y="122"/>
                    </a:lnTo>
                    <a:lnTo>
                      <a:pt x="52" y="141"/>
                    </a:lnTo>
                    <a:lnTo>
                      <a:pt x="53" y="159"/>
                    </a:lnTo>
                    <a:lnTo>
                      <a:pt x="53" y="178"/>
                    </a:lnTo>
                    <a:lnTo>
                      <a:pt x="53" y="193"/>
                    </a:lnTo>
                    <a:lnTo>
                      <a:pt x="50" y="203"/>
                    </a:lnTo>
                    <a:lnTo>
                      <a:pt x="50" y="20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2" name="Freeform 227"/>
              <p:cNvSpPr>
                <a:spLocks/>
              </p:cNvSpPr>
              <p:nvPr/>
            </p:nvSpPr>
            <p:spPr bwMode="auto">
              <a:xfrm>
                <a:off x="3745" y="3250"/>
                <a:ext cx="100" cy="50"/>
              </a:xfrm>
              <a:custGeom>
                <a:avLst/>
                <a:gdLst>
                  <a:gd name="T0" fmla="*/ 0 w 201"/>
                  <a:gd name="T1" fmla="*/ 1 h 99"/>
                  <a:gd name="T2" fmla="*/ 0 w 201"/>
                  <a:gd name="T3" fmla="*/ 1 h 99"/>
                  <a:gd name="T4" fmla="*/ 0 w 201"/>
                  <a:gd name="T5" fmla="*/ 1 h 99"/>
                  <a:gd name="T6" fmla="*/ 0 w 201"/>
                  <a:gd name="T7" fmla="*/ 1 h 99"/>
                  <a:gd name="T8" fmla="*/ 0 w 201"/>
                  <a:gd name="T9" fmla="*/ 1 h 99"/>
                  <a:gd name="T10" fmla="*/ 0 w 201"/>
                  <a:gd name="T11" fmla="*/ 1 h 99"/>
                  <a:gd name="T12" fmla="*/ 0 w 201"/>
                  <a:gd name="T13" fmla="*/ 1 h 99"/>
                  <a:gd name="T14" fmla="*/ 0 w 201"/>
                  <a:gd name="T15" fmla="*/ 1 h 99"/>
                  <a:gd name="T16" fmla="*/ 0 w 201"/>
                  <a:gd name="T17" fmla="*/ 1 h 99"/>
                  <a:gd name="T18" fmla="*/ 0 w 201"/>
                  <a:gd name="T19" fmla="*/ 1 h 99"/>
                  <a:gd name="T20" fmla="*/ 0 w 201"/>
                  <a:gd name="T21" fmla="*/ 1 h 99"/>
                  <a:gd name="T22" fmla="*/ 0 w 201"/>
                  <a:gd name="T23" fmla="*/ 1 h 99"/>
                  <a:gd name="T24" fmla="*/ 0 w 201"/>
                  <a:gd name="T25" fmla="*/ 1 h 99"/>
                  <a:gd name="T26" fmla="*/ 0 w 201"/>
                  <a:gd name="T27" fmla="*/ 1 h 99"/>
                  <a:gd name="T28" fmla="*/ 0 w 201"/>
                  <a:gd name="T29" fmla="*/ 1 h 99"/>
                  <a:gd name="T30" fmla="*/ 0 w 201"/>
                  <a:gd name="T31" fmla="*/ 1 h 99"/>
                  <a:gd name="T32" fmla="*/ 0 w 201"/>
                  <a:gd name="T33" fmla="*/ 1 h 99"/>
                  <a:gd name="T34" fmla="*/ 0 w 201"/>
                  <a:gd name="T35" fmla="*/ 1 h 99"/>
                  <a:gd name="T36" fmla="*/ 0 w 201"/>
                  <a:gd name="T37" fmla="*/ 1 h 99"/>
                  <a:gd name="T38" fmla="*/ 0 w 201"/>
                  <a:gd name="T39" fmla="*/ 1 h 99"/>
                  <a:gd name="T40" fmla="*/ 0 w 201"/>
                  <a:gd name="T41" fmla="*/ 0 h 99"/>
                  <a:gd name="T42" fmla="*/ 0 w 201"/>
                  <a:gd name="T43" fmla="*/ 1 h 99"/>
                  <a:gd name="T44" fmla="*/ 0 w 201"/>
                  <a:gd name="T45" fmla="*/ 1 h 99"/>
                  <a:gd name="T46" fmla="*/ 0 w 201"/>
                  <a:gd name="T47" fmla="*/ 1 h 99"/>
                  <a:gd name="T48" fmla="*/ 0 w 201"/>
                  <a:gd name="T49" fmla="*/ 1 h 99"/>
                  <a:gd name="T50" fmla="*/ 0 w 201"/>
                  <a:gd name="T51" fmla="*/ 1 h 99"/>
                  <a:gd name="T52" fmla="*/ 0 w 201"/>
                  <a:gd name="T53" fmla="*/ 1 h 99"/>
                  <a:gd name="T54" fmla="*/ 0 w 201"/>
                  <a:gd name="T55" fmla="*/ 1 h 99"/>
                  <a:gd name="T56" fmla="*/ 0 w 201"/>
                  <a:gd name="T57" fmla="*/ 1 h 99"/>
                  <a:gd name="T58" fmla="*/ 0 w 201"/>
                  <a:gd name="T59" fmla="*/ 1 h 99"/>
                  <a:gd name="T60" fmla="*/ 0 w 201"/>
                  <a:gd name="T61" fmla="*/ 1 h 99"/>
                  <a:gd name="T62" fmla="*/ 0 w 201"/>
                  <a:gd name="T63" fmla="*/ 1 h 99"/>
                  <a:gd name="T64" fmla="*/ 0 w 201"/>
                  <a:gd name="T65" fmla="*/ 1 h 9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1"/>
                  <a:gd name="T100" fmla="*/ 0 h 99"/>
                  <a:gd name="T101" fmla="*/ 201 w 201"/>
                  <a:gd name="T102" fmla="*/ 99 h 9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1" h="99">
                    <a:moveTo>
                      <a:pt x="0" y="78"/>
                    </a:moveTo>
                    <a:lnTo>
                      <a:pt x="13" y="84"/>
                    </a:lnTo>
                    <a:lnTo>
                      <a:pt x="26" y="88"/>
                    </a:lnTo>
                    <a:lnTo>
                      <a:pt x="39" y="92"/>
                    </a:lnTo>
                    <a:lnTo>
                      <a:pt x="53" y="95"/>
                    </a:lnTo>
                    <a:lnTo>
                      <a:pt x="68" y="98"/>
                    </a:lnTo>
                    <a:lnTo>
                      <a:pt x="83" y="99"/>
                    </a:lnTo>
                    <a:lnTo>
                      <a:pt x="98" y="99"/>
                    </a:lnTo>
                    <a:lnTo>
                      <a:pt x="113" y="99"/>
                    </a:lnTo>
                    <a:lnTo>
                      <a:pt x="127" y="96"/>
                    </a:lnTo>
                    <a:lnTo>
                      <a:pt x="140" y="93"/>
                    </a:lnTo>
                    <a:lnTo>
                      <a:pt x="152" y="90"/>
                    </a:lnTo>
                    <a:lnTo>
                      <a:pt x="165" y="84"/>
                    </a:lnTo>
                    <a:lnTo>
                      <a:pt x="175" y="77"/>
                    </a:lnTo>
                    <a:lnTo>
                      <a:pt x="184" y="68"/>
                    </a:lnTo>
                    <a:lnTo>
                      <a:pt x="191" y="58"/>
                    </a:lnTo>
                    <a:lnTo>
                      <a:pt x="197" y="47"/>
                    </a:lnTo>
                    <a:lnTo>
                      <a:pt x="201" y="27"/>
                    </a:lnTo>
                    <a:lnTo>
                      <a:pt x="196" y="12"/>
                    </a:lnTo>
                    <a:lnTo>
                      <a:pt x="186" y="3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6" y="9"/>
                    </a:lnTo>
                    <a:lnTo>
                      <a:pt x="120" y="20"/>
                    </a:lnTo>
                    <a:lnTo>
                      <a:pt x="108" y="38"/>
                    </a:lnTo>
                    <a:lnTo>
                      <a:pt x="98" y="52"/>
                    </a:lnTo>
                    <a:lnTo>
                      <a:pt x="83" y="62"/>
                    </a:lnTo>
                    <a:lnTo>
                      <a:pt x="66" y="69"/>
                    </a:lnTo>
                    <a:lnTo>
                      <a:pt x="47" y="73"/>
                    </a:lnTo>
                    <a:lnTo>
                      <a:pt x="29" y="76"/>
                    </a:lnTo>
                    <a:lnTo>
                      <a:pt x="14" y="78"/>
                    </a:lnTo>
                    <a:lnTo>
                      <a:pt x="4" y="78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3" name="Freeform 228"/>
              <p:cNvSpPr>
                <a:spLocks/>
              </p:cNvSpPr>
              <p:nvPr/>
            </p:nvSpPr>
            <p:spPr bwMode="auto">
              <a:xfrm>
                <a:off x="3743" y="3295"/>
                <a:ext cx="99" cy="50"/>
              </a:xfrm>
              <a:custGeom>
                <a:avLst/>
                <a:gdLst>
                  <a:gd name="T0" fmla="*/ 0 w 198"/>
                  <a:gd name="T1" fmla="*/ 0 h 100"/>
                  <a:gd name="T2" fmla="*/ 1 w 198"/>
                  <a:gd name="T3" fmla="*/ 1 h 100"/>
                  <a:gd name="T4" fmla="*/ 1 w 198"/>
                  <a:gd name="T5" fmla="*/ 1 h 100"/>
                  <a:gd name="T6" fmla="*/ 1 w 198"/>
                  <a:gd name="T7" fmla="*/ 1 h 100"/>
                  <a:gd name="T8" fmla="*/ 1 w 198"/>
                  <a:gd name="T9" fmla="*/ 1 h 100"/>
                  <a:gd name="T10" fmla="*/ 1 w 198"/>
                  <a:gd name="T11" fmla="*/ 1 h 100"/>
                  <a:gd name="T12" fmla="*/ 1 w 198"/>
                  <a:gd name="T13" fmla="*/ 1 h 100"/>
                  <a:gd name="T14" fmla="*/ 1 w 198"/>
                  <a:gd name="T15" fmla="*/ 1 h 100"/>
                  <a:gd name="T16" fmla="*/ 1 w 198"/>
                  <a:gd name="T17" fmla="*/ 1 h 100"/>
                  <a:gd name="T18" fmla="*/ 1 w 198"/>
                  <a:gd name="T19" fmla="*/ 1 h 100"/>
                  <a:gd name="T20" fmla="*/ 1 w 198"/>
                  <a:gd name="T21" fmla="*/ 1 h 100"/>
                  <a:gd name="T22" fmla="*/ 1 w 198"/>
                  <a:gd name="T23" fmla="*/ 1 h 100"/>
                  <a:gd name="T24" fmla="*/ 1 w 198"/>
                  <a:gd name="T25" fmla="*/ 1 h 100"/>
                  <a:gd name="T26" fmla="*/ 1 w 198"/>
                  <a:gd name="T27" fmla="*/ 1 h 100"/>
                  <a:gd name="T28" fmla="*/ 1 w 198"/>
                  <a:gd name="T29" fmla="*/ 1 h 100"/>
                  <a:gd name="T30" fmla="*/ 1 w 198"/>
                  <a:gd name="T31" fmla="*/ 1 h 100"/>
                  <a:gd name="T32" fmla="*/ 1 w 198"/>
                  <a:gd name="T33" fmla="*/ 1 h 100"/>
                  <a:gd name="T34" fmla="*/ 1 w 198"/>
                  <a:gd name="T35" fmla="*/ 1 h 100"/>
                  <a:gd name="T36" fmla="*/ 1 w 198"/>
                  <a:gd name="T37" fmla="*/ 1 h 100"/>
                  <a:gd name="T38" fmla="*/ 1 w 198"/>
                  <a:gd name="T39" fmla="*/ 1 h 100"/>
                  <a:gd name="T40" fmla="*/ 1 w 198"/>
                  <a:gd name="T41" fmla="*/ 1 h 100"/>
                  <a:gd name="T42" fmla="*/ 1 w 198"/>
                  <a:gd name="T43" fmla="*/ 1 h 100"/>
                  <a:gd name="T44" fmla="*/ 1 w 198"/>
                  <a:gd name="T45" fmla="*/ 1 h 100"/>
                  <a:gd name="T46" fmla="*/ 1 w 198"/>
                  <a:gd name="T47" fmla="*/ 1 h 100"/>
                  <a:gd name="T48" fmla="*/ 0 w 198"/>
                  <a:gd name="T49" fmla="*/ 0 h 1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8"/>
                  <a:gd name="T76" fmla="*/ 0 h 100"/>
                  <a:gd name="T77" fmla="*/ 198 w 198"/>
                  <a:gd name="T78" fmla="*/ 100 h 1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8" h="100">
                    <a:moveTo>
                      <a:pt x="0" y="0"/>
                    </a:moveTo>
                    <a:lnTo>
                      <a:pt x="15" y="23"/>
                    </a:lnTo>
                    <a:lnTo>
                      <a:pt x="33" y="44"/>
                    </a:lnTo>
                    <a:lnTo>
                      <a:pt x="55" y="65"/>
                    </a:lnTo>
                    <a:lnTo>
                      <a:pt x="79" y="81"/>
                    </a:lnTo>
                    <a:lnTo>
                      <a:pt x="105" y="94"/>
                    </a:lnTo>
                    <a:lnTo>
                      <a:pt x="130" y="100"/>
                    </a:lnTo>
                    <a:lnTo>
                      <a:pt x="154" y="99"/>
                    </a:lnTo>
                    <a:lnTo>
                      <a:pt x="177" y="89"/>
                    </a:lnTo>
                    <a:lnTo>
                      <a:pt x="192" y="76"/>
                    </a:lnTo>
                    <a:lnTo>
                      <a:pt x="198" y="61"/>
                    </a:lnTo>
                    <a:lnTo>
                      <a:pt x="194" y="47"/>
                    </a:lnTo>
                    <a:lnTo>
                      <a:pt x="184" y="35"/>
                    </a:lnTo>
                    <a:lnTo>
                      <a:pt x="169" y="26"/>
                    </a:lnTo>
                    <a:lnTo>
                      <a:pt x="151" y="21"/>
                    </a:lnTo>
                    <a:lnTo>
                      <a:pt x="131" y="23"/>
                    </a:lnTo>
                    <a:lnTo>
                      <a:pt x="111" y="29"/>
                    </a:lnTo>
                    <a:lnTo>
                      <a:pt x="95" y="34"/>
                    </a:lnTo>
                    <a:lnTo>
                      <a:pt x="78" y="34"/>
                    </a:lnTo>
                    <a:lnTo>
                      <a:pt x="58" y="29"/>
                    </a:lnTo>
                    <a:lnTo>
                      <a:pt x="41" y="23"/>
                    </a:lnTo>
                    <a:lnTo>
                      <a:pt x="25" y="15"/>
                    </a:lnTo>
                    <a:lnTo>
                      <a:pt x="11" y="8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4" name="Freeform 229"/>
              <p:cNvSpPr>
                <a:spLocks/>
              </p:cNvSpPr>
              <p:nvPr/>
            </p:nvSpPr>
            <p:spPr bwMode="auto">
              <a:xfrm>
                <a:off x="3735" y="3304"/>
                <a:ext cx="68" cy="87"/>
              </a:xfrm>
              <a:custGeom>
                <a:avLst/>
                <a:gdLst>
                  <a:gd name="T0" fmla="*/ 0 w 136"/>
                  <a:gd name="T1" fmla="*/ 0 h 174"/>
                  <a:gd name="T2" fmla="*/ 0 w 136"/>
                  <a:gd name="T3" fmla="*/ 1 h 174"/>
                  <a:gd name="T4" fmla="*/ 1 w 136"/>
                  <a:gd name="T5" fmla="*/ 1 h 174"/>
                  <a:gd name="T6" fmla="*/ 1 w 136"/>
                  <a:gd name="T7" fmla="*/ 1 h 174"/>
                  <a:gd name="T8" fmla="*/ 1 w 136"/>
                  <a:gd name="T9" fmla="*/ 1 h 174"/>
                  <a:gd name="T10" fmla="*/ 1 w 136"/>
                  <a:gd name="T11" fmla="*/ 1 h 174"/>
                  <a:gd name="T12" fmla="*/ 1 w 136"/>
                  <a:gd name="T13" fmla="*/ 1 h 174"/>
                  <a:gd name="T14" fmla="*/ 1 w 136"/>
                  <a:gd name="T15" fmla="*/ 1 h 174"/>
                  <a:gd name="T16" fmla="*/ 1 w 136"/>
                  <a:gd name="T17" fmla="*/ 1 h 174"/>
                  <a:gd name="T18" fmla="*/ 1 w 136"/>
                  <a:gd name="T19" fmla="*/ 1 h 174"/>
                  <a:gd name="T20" fmla="*/ 1 w 136"/>
                  <a:gd name="T21" fmla="*/ 1 h 174"/>
                  <a:gd name="T22" fmla="*/ 1 w 136"/>
                  <a:gd name="T23" fmla="*/ 1 h 174"/>
                  <a:gd name="T24" fmla="*/ 1 w 136"/>
                  <a:gd name="T25" fmla="*/ 1 h 174"/>
                  <a:gd name="T26" fmla="*/ 1 w 136"/>
                  <a:gd name="T27" fmla="*/ 1 h 174"/>
                  <a:gd name="T28" fmla="*/ 1 w 136"/>
                  <a:gd name="T29" fmla="*/ 1 h 174"/>
                  <a:gd name="T30" fmla="*/ 1 w 136"/>
                  <a:gd name="T31" fmla="*/ 1 h 174"/>
                  <a:gd name="T32" fmla="*/ 1 w 136"/>
                  <a:gd name="T33" fmla="*/ 1 h 174"/>
                  <a:gd name="T34" fmla="*/ 1 w 136"/>
                  <a:gd name="T35" fmla="*/ 1 h 174"/>
                  <a:gd name="T36" fmla="*/ 1 w 136"/>
                  <a:gd name="T37" fmla="*/ 1 h 174"/>
                  <a:gd name="T38" fmla="*/ 1 w 136"/>
                  <a:gd name="T39" fmla="*/ 1 h 174"/>
                  <a:gd name="T40" fmla="*/ 1 w 136"/>
                  <a:gd name="T41" fmla="*/ 1 h 174"/>
                  <a:gd name="T42" fmla="*/ 1 w 136"/>
                  <a:gd name="T43" fmla="*/ 1 h 174"/>
                  <a:gd name="T44" fmla="*/ 1 w 136"/>
                  <a:gd name="T45" fmla="*/ 1 h 174"/>
                  <a:gd name="T46" fmla="*/ 1 w 136"/>
                  <a:gd name="T47" fmla="*/ 1 h 174"/>
                  <a:gd name="T48" fmla="*/ 0 w 136"/>
                  <a:gd name="T49" fmla="*/ 0 h 17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36"/>
                  <a:gd name="T76" fmla="*/ 0 h 174"/>
                  <a:gd name="T77" fmla="*/ 136 w 136"/>
                  <a:gd name="T78" fmla="*/ 174 h 17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36" h="174">
                    <a:moveTo>
                      <a:pt x="0" y="0"/>
                    </a:moveTo>
                    <a:lnTo>
                      <a:pt x="0" y="28"/>
                    </a:lnTo>
                    <a:lnTo>
                      <a:pt x="2" y="56"/>
                    </a:lnTo>
                    <a:lnTo>
                      <a:pt x="10" y="85"/>
                    </a:lnTo>
                    <a:lnTo>
                      <a:pt x="20" y="113"/>
                    </a:lnTo>
                    <a:lnTo>
                      <a:pt x="35" y="137"/>
                    </a:lnTo>
                    <a:lnTo>
                      <a:pt x="53" y="157"/>
                    </a:lnTo>
                    <a:lnTo>
                      <a:pt x="74" y="169"/>
                    </a:lnTo>
                    <a:lnTo>
                      <a:pt x="99" y="174"/>
                    </a:lnTo>
                    <a:lnTo>
                      <a:pt x="118" y="170"/>
                    </a:lnTo>
                    <a:lnTo>
                      <a:pt x="131" y="161"/>
                    </a:lnTo>
                    <a:lnTo>
                      <a:pt x="136" y="147"/>
                    </a:lnTo>
                    <a:lnTo>
                      <a:pt x="133" y="132"/>
                    </a:lnTo>
                    <a:lnTo>
                      <a:pt x="126" y="116"/>
                    </a:lnTo>
                    <a:lnTo>
                      <a:pt x="114" y="102"/>
                    </a:lnTo>
                    <a:lnTo>
                      <a:pt x="96" y="92"/>
                    </a:lnTo>
                    <a:lnTo>
                      <a:pt x="77" y="88"/>
                    </a:lnTo>
                    <a:lnTo>
                      <a:pt x="61" y="83"/>
                    </a:lnTo>
                    <a:lnTo>
                      <a:pt x="46" y="73"/>
                    </a:lnTo>
                    <a:lnTo>
                      <a:pt x="32" y="59"/>
                    </a:lnTo>
                    <a:lnTo>
                      <a:pt x="21" y="43"/>
                    </a:lnTo>
                    <a:lnTo>
                      <a:pt x="12" y="26"/>
                    </a:lnTo>
                    <a:lnTo>
                      <a:pt x="5" y="13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5" name="Freeform 230"/>
              <p:cNvSpPr>
                <a:spLocks/>
              </p:cNvSpPr>
              <p:nvPr/>
            </p:nvSpPr>
            <p:spPr bwMode="auto">
              <a:xfrm>
                <a:off x="3490" y="3260"/>
                <a:ext cx="234" cy="81"/>
              </a:xfrm>
              <a:custGeom>
                <a:avLst/>
                <a:gdLst>
                  <a:gd name="T0" fmla="*/ 0 w 469"/>
                  <a:gd name="T1" fmla="*/ 0 h 163"/>
                  <a:gd name="T2" fmla="*/ 0 w 469"/>
                  <a:gd name="T3" fmla="*/ 0 h 163"/>
                  <a:gd name="T4" fmla="*/ 0 w 469"/>
                  <a:gd name="T5" fmla="*/ 0 h 163"/>
                  <a:gd name="T6" fmla="*/ 0 w 469"/>
                  <a:gd name="T7" fmla="*/ 0 h 163"/>
                  <a:gd name="T8" fmla="*/ 0 w 469"/>
                  <a:gd name="T9" fmla="*/ 0 h 163"/>
                  <a:gd name="T10" fmla="*/ 0 w 469"/>
                  <a:gd name="T11" fmla="*/ 0 h 163"/>
                  <a:gd name="T12" fmla="*/ 0 w 469"/>
                  <a:gd name="T13" fmla="*/ 0 h 163"/>
                  <a:gd name="T14" fmla="*/ 0 w 469"/>
                  <a:gd name="T15" fmla="*/ 0 h 163"/>
                  <a:gd name="T16" fmla="*/ 0 w 469"/>
                  <a:gd name="T17" fmla="*/ 0 h 163"/>
                  <a:gd name="T18" fmla="*/ 0 w 469"/>
                  <a:gd name="T19" fmla="*/ 0 h 163"/>
                  <a:gd name="T20" fmla="*/ 0 w 469"/>
                  <a:gd name="T21" fmla="*/ 0 h 163"/>
                  <a:gd name="T22" fmla="*/ 0 w 469"/>
                  <a:gd name="T23" fmla="*/ 0 h 163"/>
                  <a:gd name="T24" fmla="*/ 0 w 469"/>
                  <a:gd name="T25" fmla="*/ 0 h 163"/>
                  <a:gd name="T26" fmla="*/ 0 w 469"/>
                  <a:gd name="T27" fmla="*/ 0 h 163"/>
                  <a:gd name="T28" fmla="*/ 0 w 469"/>
                  <a:gd name="T29" fmla="*/ 0 h 163"/>
                  <a:gd name="T30" fmla="*/ 0 w 469"/>
                  <a:gd name="T31" fmla="*/ 0 h 163"/>
                  <a:gd name="T32" fmla="*/ 0 w 469"/>
                  <a:gd name="T33" fmla="*/ 0 h 163"/>
                  <a:gd name="T34" fmla="*/ 0 w 469"/>
                  <a:gd name="T35" fmla="*/ 0 h 163"/>
                  <a:gd name="T36" fmla="*/ 0 w 469"/>
                  <a:gd name="T37" fmla="*/ 0 h 163"/>
                  <a:gd name="T38" fmla="*/ 0 w 469"/>
                  <a:gd name="T39" fmla="*/ 0 h 163"/>
                  <a:gd name="T40" fmla="*/ 0 w 469"/>
                  <a:gd name="T41" fmla="*/ 0 h 163"/>
                  <a:gd name="T42" fmla="*/ 0 w 469"/>
                  <a:gd name="T43" fmla="*/ 0 h 163"/>
                  <a:gd name="T44" fmla="*/ 0 w 469"/>
                  <a:gd name="T45" fmla="*/ 0 h 163"/>
                  <a:gd name="T46" fmla="*/ 0 w 469"/>
                  <a:gd name="T47" fmla="*/ 0 h 163"/>
                  <a:gd name="T48" fmla="*/ 0 w 469"/>
                  <a:gd name="T49" fmla="*/ 0 h 163"/>
                  <a:gd name="T50" fmla="*/ 0 w 469"/>
                  <a:gd name="T51" fmla="*/ 0 h 163"/>
                  <a:gd name="T52" fmla="*/ 0 w 469"/>
                  <a:gd name="T53" fmla="*/ 0 h 163"/>
                  <a:gd name="T54" fmla="*/ 0 w 469"/>
                  <a:gd name="T55" fmla="*/ 0 h 163"/>
                  <a:gd name="T56" fmla="*/ 0 w 469"/>
                  <a:gd name="T57" fmla="*/ 0 h 163"/>
                  <a:gd name="T58" fmla="*/ 0 w 469"/>
                  <a:gd name="T59" fmla="*/ 0 h 163"/>
                  <a:gd name="T60" fmla="*/ 0 w 469"/>
                  <a:gd name="T61" fmla="*/ 0 h 163"/>
                  <a:gd name="T62" fmla="*/ 0 w 469"/>
                  <a:gd name="T63" fmla="*/ 0 h 163"/>
                  <a:gd name="T64" fmla="*/ 0 w 469"/>
                  <a:gd name="T65" fmla="*/ 0 h 163"/>
                  <a:gd name="T66" fmla="*/ 0 w 469"/>
                  <a:gd name="T67" fmla="*/ 0 h 163"/>
                  <a:gd name="T68" fmla="*/ 0 w 469"/>
                  <a:gd name="T69" fmla="*/ 0 h 163"/>
                  <a:gd name="T70" fmla="*/ 0 w 469"/>
                  <a:gd name="T71" fmla="*/ 0 h 163"/>
                  <a:gd name="T72" fmla="*/ 0 w 469"/>
                  <a:gd name="T73" fmla="*/ 0 h 163"/>
                  <a:gd name="T74" fmla="*/ 0 w 469"/>
                  <a:gd name="T75" fmla="*/ 0 h 163"/>
                  <a:gd name="T76" fmla="*/ 0 w 469"/>
                  <a:gd name="T77" fmla="*/ 0 h 163"/>
                  <a:gd name="T78" fmla="*/ 0 w 469"/>
                  <a:gd name="T79" fmla="*/ 0 h 163"/>
                  <a:gd name="T80" fmla="*/ 0 w 469"/>
                  <a:gd name="T81" fmla="*/ 0 h 16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69"/>
                  <a:gd name="T124" fmla="*/ 0 h 163"/>
                  <a:gd name="T125" fmla="*/ 469 w 469"/>
                  <a:gd name="T126" fmla="*/ 163 h 16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69" h="163">
                    <a:moveTo>
                      <a:pt x="9" y="5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6" y="8"/>
                    </a:lnTo>
                    <a:lnTo>
                      <a:pt x="16" y="19"/>
                    </a:lnTo>
                    <a:lnTo>
                      <a:pt x="32" y="34"/>
                    </a:lnTo>
                    <a:lnTo>
                      <a:pt x="53" y="50"/>
                    </a:lnTo>
                    <a:lnTo>
                      <a:pt x="78" y="67"/>
                    </a:lnTo>
                    <a:lnTo>
                      <a:pt x="107" y="85"/>
                    </a:lnTo>
                    <a:lnTo>
                      <a:pt x="138" y="104"/>
                    </a:lnTo>
                    <a:lnTo>
                      <a:pt x="173" y="121"/>
                    </a:lnTo>
                    <a:lnTo>
                      <a:pt x="210" y="137"/>
                    </a:lnTo>
                    <a:lnTo>
                      <a:pt x="248" y="149"/>
                    </a:lnTo>
                    <a:lnTo>
                      <a:pt x="287" y="158"/>
                    </a:lnTo>
                    <a:lnTo>
                      <a:pt x="326" y="163"/>
                    </a:lnTo>
                    <a:lnTo>
                      <a:pt x="366" y="161"/>
                    </a:lnTo>
                    <a:lnTo>
                      <a:pt x="405" y="154"/>
                    </a:lnTo>
                    <a:lnTo>
                      <a:pt x="425" y="146"/>
                    </a:lnTo>
                    <a:lnTo>
                      <a:pt x="440" y="135"/>
                    </a:lnTo>
                    <a:lnTo>
                      <a:pt x="451" y="121"/>
                    </a:lnTo>
                    <a:lnTo>
                      <a:pt x="460" y="106"/>
                    </a:lnTo>
                    <a:lnTo>
                      <a:pt x="464" y="91"/>
                    </a:lnTo>
                    <a:lnTo>
                      <a:pt x="468" y="80"/>
                    </a:lnTo>
                    <a:lnTo>
                      <a:pt x="469" y="72"/>
                    </a:lnTo>
                    <a:lnTo>
                      <a:pt x="469" y="68"/>
                    </a:lnTo>
                    <a:lnTo>
                      <a:pt x="468" y="70"/>
                    </a:lnTo>
                    <a:lnTo>
                      <a:pt x="465" y="76"/>
                    </a:lnTo>
                    <a:lnTo>
                      <a:pt x="462" y="85"/>
                    </a:lnTo>
                    <a:lnTo>
                      <a:pt x="455" y="97"/>
                    </a:lnTo>
                    <a:lnTo>
                      <a:pt x="445" y="108"/>
                    </a:lnTo>
                    <a:lnTo>
                      <a:pt x="432" y="121"/>
                    </a:lnTo>
                    <a:lnTo>
                      <a:pt x="415" y="131"/>
                    </a:lnTo>
                    <a:lnTo>
                      <a:pt x="393" y="139"/>
                    </a:lnTo>
                    <a:lnTo>
                      <a:pt x="366" y="145"/>
                    </a:lnTo>
                    <a:lnTo>
                      <a:pt x="335" y="145"/>
                    </a:lnTo>
                    <a:lnTo>
                      <a:pt x="297" y="142"/>
                    </a:lnTo>
                    <a:lnTo>
                      <a:pt x="255" y="130"/>
                    </a:lnTo>
                    <a:lnTo>
                      <a:pt x="204" y="113"/>
                    </a:lnTo>
                    <a:lnTo>
                      <a:pt x="146" y="87"/>
                    </a:lnTo>
                    <a:lnTo>
                      <a:pt x="82" y="51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6" name="Freeform 231"/>
              <p:cNvSpPr>
                <a:spLocks/>
              </p:cNvSpPr>
              <p:nvPr/>
            </p:nvSpPr>
            <p:spPr bwMode="auto">
              <a:xfrm>
                <a:off x="3587" y="3175"/>
                <a:ext cx="71" cy="73"/>
              </a:xfrm>
              <a:custGeom>
                <a:avLst/>
                <a:gdLst>
                  <a:gd name="T0" fmla="*/ 1 w 142"/>
                  <a:gd name="T1" fmla="*/ 1 h 145"/>
                  <a:gd name="T2" fmla="*/ 1 w 142"/>
                  <a:gd name="T3" fmla="*/ 1 h 145"/>
                  <a:gd name="T4" fmla="*/ 1 w 142"/>
                  <a:gd name="T5" fmla="*/ 1 h 145"/>
                  <a:gd name="T6" fmla="*/ 1 w 142"/>
                  <a:gd name="T7" fmla="*/ 1 h 145"/>
                  <a:gd name="T8" fmla="*/ 1 w 142"/>
                  <a:gd name="T9" fmla="*/ 1 h 145"/>
                  <a:gd name="T10" fmla="*/ 1 w 142"/>
                  <a:gd name="T11" fmla="*/ 1 h 145"/>
                  <a:gd name="T12" fmla="*/ 1 w 142"/>
                  <a:gd name="T13" fmla="*/ 1 h 145"/>
                  <a:gd name="T14" fmla="*/ 1 w 142"/>
                  <a:gd name="T15" fmla="*/ 1 h 145"/>
                  <a:gd name="T16" fmla="*/ 0 w 142"/>
                  <a:gd name="T17" fmla="*/ 1 h 145"/>
                  <a:gd name="T18" fmla="*/ 1 w 142"/>
                  <a:gd name="T19" fmla="*/ 1 h 145"/>
                  <a:gd name="T20" fmla="*/ 1 w 142"/>
                  <a:gd name="T21" fmla="*/ 1 h 145"/>
                  <a:gd name="T22" fmla="*/ 1 w 142"/>
                  <a:gd name="T23" fmla="*/ 1 h 145"/>
                  <a:gd name="T24" fmla="*/ 1 w 142"/>
                  <a:gd name="T25" fmla="*/ 1 h 145"/>
                  <a:gd name="T26" fmla="*/ 1 w 142"/>
                  <a:gd name="T27" fmla="*/ 1 h 145"/>
                  <a:gd name="T28" fmla="*/ 1 w 142"/>
                  <a:gd name="T29" fmla="*/ 1 h 145"/>
                  <a:gd name="T30" fmla="*/ 1 w 142"/>
                  <a:gd name="T31" fmla="*/ 1 h 145"/>
                  <a:gd name="T32" fmla="*/ 1 w 142"/>
                  <a:gd name="T33" fmla="*/ 1 h 145"/>
                  <a:gd name="T34" fmla="*/ 1 w 142"/>
                  <a:gd name="T35" fmla="*/ 0 h 145"/>
                  <a:gd name="T36" fmla="*/ 1 w 142"/>
                  <a:gd name="T37" fmla="*/ 1 h 145"/>
                  <a:gd name="T38" fmla="*/ 1 w 142"/>
                  <a:gd name="T39" fmla="*/ 1 h 145"/>
                  <a:gd name="T40" fmla="*/ 1 w 142"/>
                  <a:gd name="T41" fmla="*/ 1 h 145"/>
                  <a:gd name="T42" fmla="*/ 1 w 142"/>
                  <a:gd name="T43" fmla="*/ 1 h 145"/>
                  <a:gd name="T44" fmla="*/ 1 w 142"/>
                  <a:gd name="T45" fmla="*/ 1 h 145"/>
                  <a:gd name="T46" fmla="*/ 1 w 142"/>
                  <a:gd name="T47" fmla="*/ 1 h 145"/>
                  <a:gd name="T48" fmla="*/ 1 w 142"/>
                  <a:gd name="T49" fmla="*/ 1 h 145"/>
                  <a:gd name="T50" fmla="*/ 1 w 142"/>
                  <a:gd name="T51" fmla="*/ 1 h 145"/>
                  <a:gd name="T52" fmla="*/ 1 w 142"/>
                  <a:gd name="T53" fmla="*/ 1 h 145"/>
                  <a:gd name="T54" fmla="*/ 1 w 142"/>
                  <a:gd name="T55" fmla="*/ 1 h 145"/>
                  <a:gd name="T56" fmla="*/ 1 w 142"/>
                  <a:gd name="T57" fmla="*/ 1 h 145"/>
                  <a:gd name="T58" fmla="*/ 1 w 142"/>
                  <a:gd name="T59" fmla="*/ 1 h 145"/>
                  <a:gd name="T60" fmla="*/ 1 w 142"/>
                  <a:gd name="T61" fmla="*/ 1 h 145"/>
                  <a:gd name="T62" fmla="*/ 1 w 142"/>
                  <a:gd name="T63" fmla="*/ 1 h 1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42"/>
                  <a:gd name="T97" fmla="*/ 0 h 145"/>
                  <a:gd name="T98" fmla="*/ 142 w 142"/>
                  <a:gd name="T99" fmla="*/ 145 h 14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42" h="145">
                    <a:moveTo>
                      <a:pt x="89" y="123"/>
                    </a:moveTo>
                    <a:lnTo>
                      <a:pt x="85" y="134"/>
                    </a:lnTo>
                    <a:lnTo>
                      <a:pt x="76" y="140"/>
                    </a:lnTo>
                    <a:lnTo>
                      <a:pt x="67" y="145"/>
                    </a:lnTo>
                    <a:lnTo>
                      <a:pt x="57" y="145"/>
                    </a:lnTo>
                    <a:lnTo>
                      <a:pt x="48" y="140"/>
                    </a:lnTo>
                    <a:lnTo>
                      <a:pt x="41" y="134"/>
                    </a:lnTo>
                    <a:lnTo>
                      <a:pt x="37" y="124"/>
                    </a:lnTo>
                    <a:lnTo>
                      <a:pt x="36" y="113"/>
                    </a:lnTo>
                    <a:lnTo>
                      <a:pt x="30" y="114"/>
                    </a:lnTo>
                    <a:lnTo>
                      <a:pt x="25" y="114"/>
                    </a:lnTo>
                    <a:lnTo>
                      <a:pt x="20" y="113"/>
                    </a:lnTo>
                    <a:lnTo>
                      <a:pt x="15" y="112"/>
                    </a:lnTo>
                    <a:lnTo>
                      <a:pt x="11" y="108"/>
                    </a:lnTo>
                    <a:lnTo>
                      <a:pt x="7" y="105"/>
                    </a:lnTo>
                    <a:lnTo>
                      <a:pt x="4" y="101"/>
                    </a:lnTo>
                    <a:lnTo>
                      <a:pt x="2" y="97"/>
                    </a:lnTo>
                    <a:lnTo>
                      <a:pt x="0" y="86"/>
                    </a:lnTo>
                    <a:lnTo>
                      <a:pt x="3" y="76"/>
                    </a:lnTo>
                    <a:lnTo>
                      <a:pt x="9" y="68"/>
                    </a:lnTo>
                    <a:lnTo>
                      <a:pt x="18" y="62"/>
                    </a:lnTo>
                    <a:lnTo>
                      <a:pt x="12" y="53"/>
                    </a:lnTo>
                    <a:lnTo>
                      <a:pt x="10" y="43"/>
                    </a:lnTo>
                    <a:lnTo>
                      <a:pt x="11" y="32"/>
                    </a:lnTo>
                    <a:lnTo>
                      <a:pt x="15" y="23"/>
                    </a:lnTo>
                    <a:lnTo>
                      <a:pt x="19" y="20"/>
                    </a:lnTo>
                    <a:lnTo>
                      <a:pt x="24" y="17"/>
                    </a:lnTo>
                    <a:lnTo>
                      <a:pt x="28" y="16"/>
                    </a:lnTo>
                    <a:lnTo>
                      <a:pt x="33" y="15"/>
                    </a:lnTo>
                    <a:lnTo>
                      <a:pt x="38" y="15"/>
                    </a:lnTo>
                    <a:lnTo>
                      <a:pt x="43" y="16"/>
                    </a:lnTo>
                    <a:lnTo>
                      <a:pt x="49" y="18"/>
                    </a:lnTo>
                    <a:lnTo>
                      <a:pt x="53" y="21"/>
                    </a:lnTo>
                    <a:lnTo>
                      <a:pt x="58" y="10"/>
                    </a:lnTo>
                    <a:lnTo>
                      <a:pt x="66" y="3"/>
                    </a:lnTo>
                    <a:lnTo>
                      <a:pt x="75" y="0"/>
                    </a:lnTo>
                    <a:lnTo>
                      <a:pt x="86" y="0"/>
                    </a:lnTo>
                    <a:lnTo>
                      <a:pt x="95" y="3"/>
                    </a:lnTo>
                    <a:lnTo>
                      <a:pt x="102" y="10"/>
                    </a:lnTo>
                    <a:lnTo>
                      <a:pt x="106" y="21"/>
                    </a:lnTo>
                    <a:lnTo>
                      <a:pt x="106" y="31"/>
                    </a:lnTo>
                    <a:lnTo>
                      <a:pt x="112" y="30"/>
                    </a:lnTo>
                    <a:lnTo>
                      <a:pt x="118" y="30"/>
                    </a:lnTo>
                    <a:lnTo>
                      <a:pt x="123" y="31"/>
                    </a:lnTo>
                    <a:lnTo>
                      <a:pt x="128" y="33"/>
                    </a:lnTo>
                    <a:lnTo>
                      <a:pt x="133" y="36"/>
                    </a:lnTo>
                    <a:lnTo>
                      <a:pt x="136" y="39"/>
                    </a:lnTo>
                    <a:lnTo>
                      <a:pt x="139" y="44"/>
                    </a:lnTo>
                    <a:lnTo>
                      <a:pt x="141" y="48"/>
                    </a:lnTo>
                    <a:lnTo>
                      <a:pt x="142" y="58"/>
                    </a:lnTo>
                    <a:lnTo>
                      <a:pt x="140" y="68"/>
                    </a:lnTo>
                    <a:lnTo>
                      <a:pt x="134" y="76"/>
                    </a:lnTo>
                    <a:lnTo>
                      <a:pt x="125" y="83"/>
                    </a:lnTo>
                    <a:lnTo>
                      <a:pt x="131" y="92"/>
                    </a:lnTo>
                    <a:lnTo>
                      <a:pt x="133" y="101"/>
                    </a:lnTo>
                    <a:lnTo>
                      <a:pt x="132" y="112"/>
                    </a:lnTo>
                    <a:lnTo>
                      <a:pt x="127" y="121"/>
                    </a:lnTo>
                    <a:lnTo>
                      <a:pt x="124" y="124"/>
                    </a:lnTo>
                    <a:lnTo>
                      <a:pt x="119" y="127"/>
                    </a:lnTo>
                    <a:lnTo>
                      <a:pt x="114" y="129"/>
                    </a:lnTo>
                    <a:lnTo>
                      <a:pt x="110" y="129"/>
                    </a:lnTo>
                    <a:lnTo>
                      <a:pt x="104" y="129"/>
                    </a:lnTo>
                    <a:lnTo>
                      <a:pt x="100" y="128"/>
                    </a:lnTo>
                    <a:lnTo>
                      <a:pt x="94" y="127"/>
                    </a:lnTo>
                    <a:lnTo>
                      <a:pt x="89" y="12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7" name="Freeform 232"/>
              <p:cNvSpPr>
                <a:spLocks/>
              </p:cNvSpPr>
              <p:nvPr/>
            </p:nvSpPr>
            <p:spPr bwMode="auto">
              <a:xfrm>
                <a:off x="3611" y="3201"/>
                <a:ext cx="21" cy="20"/>
              </a:xfrm>
              <a:custGeom>
                <a:avLst/>
                <a:gdLst>
                  <a:gd name="T0" fmla="*/ 1 w 40"/>
                  <a:gd name="T1" fmla="*/ 1 h 39"/>
                  <a:gd name="T2" fmla="*/ 1 w 40"/>
                  <a:gd name="T3" fmla="*/ 1 h 39"/>
                  <a:gd name="T4" fmla="*/ 1 w 40"/>
                  <a:gd name="T5" fmla="*/ 1 h 39"/>
                  <a:gd name="T6" fmla="*/ 1 w 40"/>
                  <a:gd name="T7" fmla="*/ 0 h 39"/>
                  <a:gd name="T8" fmla="*/ 1 w 40"/>
                  <a:gd name="T9" fmla="*/ 1 h 39"/>
                  <a:gd name="T10" fmla="*/ 1 w 40"/>
                  <a:gd name="T11" fmla="*/ 1 h 39"/>
                  <a:gd name="T12" fmla="*/ 1 w 40"/>
                  <a:gd name="T13" fmla="*/ 1 h 39"/>
                  <a:gd name="T14" fmla="*/ 0 w 40"/>
                  <a:gd name="T15" fmla="*/ 1 h 39"/>
                  <a:gd name="T16" fmla="*/ 1 w 40"/>
                  <a:gd name="T17" fmla="*/ 1 h 39"/>
                  <a:gd name="T18" fmla="*/ 1 w 40"/>
                  <a:gd name="T19" fmla="*/ 1 h 39"/>
                  <a:gd name="T20" fmla="*/ 1 w 40"/>
                  <a:gd name="T21" fmla="*/ 1 h 39"/>
                  <a:gd name="T22" fmla="*/ 1 w 40"/>
                  <a:gd name="T23" fmla="*/ 1 h 39"/>
                  <a:gd name="T24" fmla="*/ 1 w 40"/>
                  <a:gd name="T25" fmla="*/ 1 h 39"/>
                  <a:gd name="T26" fmla="*/ 1 w 40"/>
                  <a:gd name="T27" fmla="*/ 1 h 39"/>
                  <a:gd name="T28" fmla="*/ 1 w 40"/>
                  <a:gd name="T29" fmla="*/ 1 h 39"/>
                  <a:gd name="T30" fmla="*/ 1 w 40"/>
                  <a:gd name="T31" fmla="*/ 1 h 39"/>
                  <a:gd name="T32" fmla="*/ 1 w 40"/>
                  <a:gd name="T33" fmla="*/ 1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39"/>
                  <a:gd name="T53" fmla="*/ 40 w 40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39">
                    <a:moveTo>
                      <a:pt x="39" y="14"/>
                    </a:moveTo>
                    <a:lnTo>
                      <a:pt x="36" y="7"/>
                    </a:lnTo>
                    <a:lnTo>
                      <a:pt x="29" y="2"/>
                    </a:lnTo>
                    <a:lnTo>
                      <a:pt x="22" y="0"/>
                    </a:lnTo>
                    <a:lnTo>
                      <a:pt x="14" y="1"/>
                    </a:lnTo>
                    <a:lnTo>
                      <a:pt x="7" y="4"/>
                    </a:lnTo>
                    <a:lnTo>
                      <a:pt x="2" y="11"/>
                    </a:lnTo>
                    <a:lnTo>
                      <a:pt x="0" y="18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12" y="37"/>
                    </a:lnTo>
                    <a:lnTo>
                      <a:pt x="18" y="39"/>
                    </a:lnTo>
                    <a:lnTo>
                      <a:pt x="26" y="38"/>
                    </a:lnTo>
                    <a:lnTo>
                      <a:pt x="33" y="34"/>
                    </a:lnTo>
                    <a:lnTo>
                      <a:pt x="38" y="29"/>
                    </a:lnTo>
                    <a:lnTo>
                      <a:pt x="40" y="22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8" name="Freeform 233"/>
              <p:cNvSpPr>
                <a:spLocks/>
              </p:cNvSpPr>
              <p:nvPr/>
            </p:nvSpPr>
            <p:spPr bwMode="auto">
              <a:xfrm>
                <a:off x="3406" y="3166"/>
                <a:ext cx="26" cy="26"/>
              </a:xfrm>
              <a:custGeom>
                <a:avLst/>
                <a:gdLst>
                  <a:gd name="T0" fmla="*/ 1 w 52"/>
                  <a:gd name="T1" fmla="*/ 1 h 50"/>
                  <a:gd name="T2" fmla="*/ 1 w 52"/>
                  <a:gd name="T3" fmla="*/ 1 h 50"/>
                  <a:gd name="T4" fmla="*/ 1 w 52"/>
                  <a:gd name="T5" fmla="*/ 1 h 50"/>
                  <a:gd name="T6" fmla="*/ 1 w 52"/>
                  <a:gd name="T7" fmla="*/ 1 h 50"/>
                  <a:gd name="T8" fmla="*/ 1 w 52"/>
                  <a:gd name="T9" fmla="*/ 1 h 50"/>
                  <a:gd name="T10" fmla="*/ 1 w 52"/>
                  <a:gd name="T11" fmla="*/ 1 h 50"/>
                  <a:gd name="T12" fmla="*/ 1 w 52"/>
                  <a:gd name="T13" fmla="*/ 1 h 50"/>
                  <a:gd name="T14" fmla="*/ 1 w 52"/>
                  <a:gd name="T15" fmla="*/ 1 h 50"/>
                  <a:gd name="T16" fmla="*/ 1 w 52"/>
                  <a:gd name="T17" fmla="*/ 0 h 50"/>
                  <a:gd name="T18" fmla="*/ 1 w 52"/>
                  <a:gd name="T19" fmla="*/ 1 h 50"/>
                  <a:gd name="T20" fmla="*/ 1 w 52"/>
                  <a:gd name="T21" fmla="*/ 1 h 50"/>
                  <a:gd name="T22" fmla="*/ 1 w 52"/>
                  <a:gd name="T23" fmla="*/ 1 h 50"/>
                  <a:gd name="T24" fmla="*/ 0 w 52"/>
                  <a:gd name="T25" fmla="*/ 1 h 50"/>
                  <a:gd name="T26" fmla="*/ 1 w 52"/>
                  <a:gd name="T27" fmla="*/ 1 h 50"/>
                  <a:gd name="T28" fmla="*/ 1 w 52"/>
                  <a:gd name="T29" fmla="*/ 1 h 50"/>
                  <a:gd name="T30" fmla="*/ 1 w 52"/>
                  <a:gd name="T31" fmla="*/ 1 h 50"/>
                  <a:gd name="T32" fmla="*/ 1 w 52"/>
                  <a:gd name="T33" fmla="*/ 1 h 5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50"/>
                  <a:gd name="T53" fmla="*/ 52 w 52"/>
                  <a:gd name="T54" fmla="*/ 50 h 5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50">
                    <a:moveTo>
                      <a:pt x="26" y="50"/>
                    </a:moveTo>
                    <a:lnTo>
                      <a:pt x="37" y="48"/>
                    </a:lnTo>
                    <a:lnTo>
                      <a:pt x="45" y="42"/>
                    </a:lnTo>
                    <a:lnTo>
                      <a:pt x="49" y="34"/>
                    </a:lnTo>
                    <a:lnTo>
                      <a:pt x="52" y="25"/>
                    </a:lnTo>
                    <a:lnTo>
                      <a:pt x="49" y="15"/>
                    </a:lnTo>
                    <a:lnTo>
                      <a:pt x="45" y="6"/>
                    </a:lnTo>
                    <a:lnTo>
                      <a:pt x="37" y="2"/>
                    </a:lnTo>
                    <a:lnTo>
                      <a:pt x="26" y="0"/>
                    </a:lnTo>
                    <a:lnTo>
                      <a:pt x="16" y="2"/>
                    </a:lnTo>
                    <a:lnTo>
                      <a:pt x="8" y="6"/>
                    </a:lnTo>
                    <a:lnTo>
                      <a:pt x="2" y="15"/>
                    </a:lnTo>
                    <a:lnTo>
                      <a:pt x="0" y="25"/>
                    </a:lnTo>
                    <a:lnTo>
                      <a:pt x="2" y="34"/>
                    </a:lnTo>
                    <a:lnTo>
                      <a:pt x="8" y="42"/>
                    </a:lnTo>
                    <a:lnTo>
                      <a:pt x="16" y="48"/>
                    </a:lnTo>
                    <a:lnTo>
                      <a:pt x="26" y="5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9" name="Freeform 234"/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0 w 113"/>
                  <a:gd name="T1" fmla="*/ 1 h 156"/>
                  <a:gd name="T2" fmla="*/ 0 w 113"/>
                  <a:gd name="T3" fmla="*/ 1 h 156"/>
                  <a:gd name="T4" fmla="*/ 0 w 113"/>
                  <a:gd name="T5" fmla="*/ 1 h 156"/>
                  <a:gd name="T6" fmla="*/ 0 w 113"/>
                  <a:gd name="T7" fmla="*/ 1 h 156"/>
                  <a:gd name="T8" fmla="*/ 0 w 113"/>
                  <a:gd name="T9" fmla="*/ 1 h 156"/>
                  <a:gd name="T10" fmla="*/ 0 w 113"/>
                  <a:gd name="T11" fmla="*/ 1 h 156"/>
                  <a:gd name="T12" fmla="*/ 0 w 113"/>
                  <a:gd name="T13" fmla="*/ 1 h 156"/>
                  <a:gd name="T14" fmla="*/ 0 w 113"/>
                  <a:gd name="T15" fmla="*/ 1 h 156"/>
                  <a:gd name="T16" fmla="*/ 0 w 113"/>
                  <a:gd name="T17" fmla="*/ 1 h 156"/>
                  <a:gd name="T18" fmla="*/ 0 w 113"/>
                  <a:gd name="T19" fmla="*/ 0 h 156"/>
                  <a:gd name="T20" fmla="*/ 0 w 113"/>
                  <a:gd name="T21" fmla="*/ 1 h 156"/>
                  <a:gd name="T22" fmla="*/ 0 w 113"/>
                  <a:gd name="T23" fmla="*/ 1 h 156"/>
                  <a:gd name="T24" fmla="*/ 0 w 113"/>
                  <a:gd name="T25" fmla="*/ 1 h 156"/>
                  <a:gd name="T26" fmla="*/ 0 w 113"/>
                  <a:gd name="T27" fmla="*/ 1 h 156"/>
                  <a:gd name="T28" fmla="*/ 0 w 113"/>
                  <a:gd name="T29" fmla="*/ 1 h 156"/>
                  <a:gd name="T30" fmla="*/ 0 w 113"/>
                  <a:gd name="T31" fmla="*/ 1 h 156"/>
                  <a:gd name="T32" fmla="*/ 0 w 113"/>
                  <a:gd name="T33" fmla="*/ 1 h 156"/>
                  <a:gd name="T34" fmla="*/ 0 w 113"/>
                  <a:gd name="T35" fmla="*/ 1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0" name="Freeform 235"/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0 w 113"/>
                  <a:gd name="T1" fmla="*/ 1 h 156"/>
                  <a:gd name="T2" fmla="*/ 0 w 113"/>
                  <a:gd name="T3" fmla="*/ 1 h 156"/>
                  <a:gd name="T4" fmla="*/ 0 w 113"/>
                  <a:gd name="T5" fmla="*/ 1 h 156"/>
                  <a:gd name="T6" fmla="*/ 0 w 113"/>
                  <a:gd name="T7" fmla="*/ 1 h 156"/>
                  <a:gd name="T8" fmla="*/ 0 w 113"/>
                  <a:gd name="T9" fmla="*/ 1 h 156"/>
                  <a:gd name="T10" fmla="*/ 0 w 113"/>
                  <a:gd name="T11" fmla="*/ 1 h 156"/>
                  <a:gd name="T12" fmla="*/ 0 w 113"/>
                  <a:gd name="T13" fmla="*/ 1 h 156"/>
                  <a:gd name="T14" fmla="*/ 0 w 113"/>
                  <a:gd name="T15" fmla="*/ 1 h 156"/>
                  <a:gd name="T16" fmla="*/ 0 w 113"/>
                  <a:gd name="T17" fmla="*/ 1 h 156"/>
                  <a:gd name="T18" fmla="*/ 0 w 113"/>
                  <a:gd name="T19" fmla="*/ 0 h 156"/>
                  <a:gd name="T20" fmla="*/ 0 w 113"/>
                  <a:gd name="T21" fmla="*/ 1 h 156"/>
                  <a:gd name="T22" fmla="*/ 0 w 113"/>
                  <a:gd name="T23" fmla="*/ 1 h 156"/>
                  <a:gd name="T24" fmla="*/ 0 w 113"/>
                  <a:gd name="T25" fmla="*/ 1 h 156"/>
                  <a:gd name="T26" fmla="*/ 0 w 113"/>
                  <a:gd name="T27" fmla="*/ 1 h 156"/>
                  <a:gd name="T28" fmla="*/ 0 w 113"/>
                  <a:gd name="T29" fmla="*/ 1 h 156"/>
                  <a:gd name="T30" fmla="*/ 0 w 113"/>
                  <a:gd name="T31" fmla="*/ 1 h 156"/>
                  <a:gd name="T32" fmla="*/ 0 w 113"/>
                  <a:gd name="T33" fmla="*/ 1 h 156"/>
                  <a:gd name="T34" fmla="*/ 0 w 113"/>
                  <a:gd name="T35" fmla="*/ 1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1" name="Freeform 236"/>
              <p:cNvSpPr>
                <a:spLocks/>
              </p:cNvSpPr>
              <p:nvPr/>
            </p:nvSpPr>
            <p:spPr bwMode="auto">
              <a:xfrm>
                <a:off x="3434" y="3114"/>
                <a:ext cx="76" cy="61"/>
              </a:xfrm>
              <a:custGeom>
                <a:avLst/>
                <a:gdLst>
                  <a:gd name="T0" fmla="*/ 1 w 152"/>
                  <a:gd name="T1" fmla="*/ 0 h 123"/>
                  <a:gd name="T2" fmla="*/ 0 w 152"/>
                  <a:gd name="T3" fmla="*/ 0 h 123"/>
                  <a:gd name="T4" fmla="*/ 1 w 152"/>
                  <a:gd name="T5" fmla="*/ 0 h 123"/>
                  <a:gd name="T6" fmla="*/ 1 w 152"/>
                  <a:gd name="T7" fmla="*/ 0 h 123"/>
                  <a:gd name="T8" fmla="*/ 1 w 152"/>
                  <a:gd name="T9" fmla="*/ 0 h 123"/>
                  <a:gd name="T10" fmla="*/ 1 w 152"/>
                  <a:gd name="T11" fmla="*/ 0 h 123"/>
                  <a:gd name="T12" fmla="*/ 1 w 152"/>
                  <a:gd name="T13" fmla="*/ 0 h 123"/>
                  <a:gd name="T14" fmla="*/ 1 w 152"/>
                  <a:gd name="T15" fmla="*/ 0 h 123"/>
                  <a:gd name="T16" fmla="*/ 1 w 152"/>
                  <a:gd name="T17" fmla="*/ 0 h 123"/>
                  <a:gd name="T18" fmla="*/ 1 w 152"/>
                  <a:gd name="T19" fmla="*/ 0 h 123"/>
                  <a:gd name="T20" fmla="*/ 1 w 152"/>
                  <a:gd name="T21" fmla="*/ 0 h 123"/>
                  <a:gd name="T22" fmla="*/ 1 w 152"/>
                  <a:gd name="T23" fmla="*/ 0 h 123"/>
                  <a:gd name="T24" fmla="*/ 1 w 152"/>
                  <a:gd name="T25" fmla="*/ 0 h 123"/>
                  <a:gd name="T26" fmla="*/ 1 w 152"/>
                  <a:gd name="T27" fmla="*/ 0 h 123"/>
                  <a:gd name="T28" fmla="*/ 1 w 152"/>
                  <a:gd name="T29" fmla="*/ 0 h 123"/>
                  <a:gd name="T30" fmla="*/ 1 w 152"/>
                  <a:gd name="T31" fmla="*/ 0 h 123"/>
                  <a:gd name="T32" fmla="*/ 1 w 152"/>
                  <a:gd name="T33" fmla="*/ 0 h 123"/>
                  <a:gd name="T34" fmla="*/ 1 w 152"/>
                  <a:gd name="T35" fmla="*/ 0 h 123"/>
                  <a:gd name="T36" fmla="*/ 1 w 152"/>
                  <a:gd name="T37" fmla="*/ 0 h 123"/>
                  <a:gd name="T38" fmla="*/ 1 w 152"/>
                  <a:gd name="T39" fmla="*/ 0 h 123"/>
                  <a:gd name="T40" fmla="*/ 1 w 152"/>
                  <a:gd name="T41" fmla="*/ 0 h 123"/>
                  <a:gd name="T42" fmla="*/ 1 w 152"/>
                  <a:gd name="T43" fmla="*/ 0 h 123"/>
                  <a:gd name="T44" fmla="*/ 1 w 152"/>
                  <a:gd name="T45" fmla="*/ 0 h 123"/>
                  <a:gd name="T46" fmla="*/ 1 w 152"/>
                  <a:gd name="T47" fmla="*/ 0 h 123"/>
                  <a:gd name="T48" fmla="*/ 1 w 152"/>
                  <a:gd name="T49" fmla="*/ 0 h 123"/>
                  <a:gd name="T50" fmla="*/ 1 w 152"/>
                  <a:gd name="T51" fmla="*/ 0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3" y="122"/>
                    </a:moveTo>
                    <a:lnTo>
                      <a:pt x="0" y="100"/>
                    </a:lnTo>
                    <a:lnTo>
                      <a:pt x="4" y="93"/>
                    </a:lnTo>
                    <a:lnTo>
                      <a:pt x="14" y="75"/>
                    </a:lnTo>
                    <a:lnTo>
                      <a:pt x="29" y="52"/>
                    </a:lnTo>
                    <a:lnTo>
                      <a:pt x="48" y="27"/>
                    </a:lnTo>
                    <a:lnTo>
                      <a:pt x="70" y="9"/>
                    </a:lnTo>
                    <a:lnTo>
                      <a:pt x="93" y="0"/>
                    </a:lnTo>
                    <a:lnTo>
                      <a:pt x="118" y="5"/>
                    </a:lnTo>
                    <a:lnTo>
                      <a:pt x="141" y="32"/>
                    </a:lnTo>
                    <a:lnTo>
                      <a:pt x="149" y="50"/>
                    </a:lnTo>
                    <a:lnTo>
                      <a:pt x="152" y="65"/>
                    </a:lnTo>
                    <a:lnTo>
                      <a:pt x="151" y="79"/>
                    </a:lnTo>
                    <a:lnTo>
                      <a:pt x="146" y="91"/>
                    </a:lnTo>
                    <a:lnTo>
                      <a:pt x="138" y="99"/>
                    </a:lnTo>
                    <a:lnTo>
                      <a:pt x="127" y="107"/>
                    </a:lnTo>
                    <a:lnTo>
                      <a:pt x="114" y="113"/>
                    </a:lnTo>
                    <a:lnTo>
                      <a:pt x="99" y="116"/>
                    </a:lnTo>
                    <a:lnTo>
                      <a:pt x="84" y="120"/>
                    </a:lnTo>
                    <a:lnTo>
                      <a:pt x="69" y="121"/>
                    </a:lnTo>
                    <a:lnTo>
                      <a:pt x="54" y="122"/>
                    </a:lnTo>
                    <a:lnTo>
                      <a:pt x="42" y="123"/>
                    </a:lnTo>
                    <a:lnTo>
                      <a:pt x="30" y="123"/>
                    </a:lnTo>
                    <a:lnTo>
                      <a:pt x="21" y="122"/>
                    </a:lnTo>
                    <a:lnTo>
                      <a:pt x="15" y="122"/>
                    </a:lnTo>
                    <a:lnTo>
                      <a:pt x="13" y="12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2" name="Freeform 237"/>
              <p:cNvSpPr>
                <a:spLocks/>
              </p:cNvSpPr>
              <p:nvPr/>
            </p:nvSpPr>
            <p:spPr bwMode="auto">
              <a:xfrm>
                <a:off x="3434" y="3184"/>
                <a:ext cx="76" cy="61"/>
              </a:xfrm>
              <a:custGeom>
                <a:avLst/>
                <a:gdLst>
                  <a:gd name="T0" fmla="*/ 0 w 153"/>
                  <a:gd name="T1" fmla="*/ 1 h 122"/>
                  <a:gd name="T2" fmla="*/ 0 w 153"/>
                  <a:gd name="T3" fmla="*/ 1 h 122"/>
                  <a:gd name="T4" fmla="*/ 0 w 153"/>
                  <a:gd name="T5" fmla="*/ 1 h 122"/>
                  <a:gd name="T6" fmla="*/ 0 w 153"/>
                  <a:gd name="T7" fmla="*/ 1 h 122"/>
                  <a:gd name="T8" fmla="*/ 0 w 153"/>
                  <a:gd name="T9" fmla="*/ 0 h 122"/>
                  <a:gd name="T10" fmla="*/ 0 w 153"/>
                  <a:gd name="T11" fmla="*/ 0 h 122"/>
                  <a:gd name="T12" fmla="*/ 0 w 153"/>
                  <a:gd name="T13" fmla="*/ 1 h 122"/>
                  <a:gd name="T14" fmla="*/ 0 w 153"/>
                  <a:gd name="T15" fmla="*/ 1 h 122"/>
                  <a:gd name="T16" fmla="*/ 0 w 153"/>
                  <a:gd name="T17" fmla="*/ 1 h 122"/>
                  <a:gd name="T18" fmla="*/ 0 w 153"/>
                  <a:gd name="T19" fmla="*/ 1 h 122"/>
                  <a:gd name="T20" fmla="*/ 0 w 153"/>
                  <a:gd name="T21" fmla="*/ 1 h 122"/>
                  <a:gd name="T22" fmla="*/ 0 w 153"/>
                  <a:gd name="T23" fmla="*/ 1 h 122"/>
                  <a:gd name="T24" fmla="*/ 0 w 153"/>
                  <a:gd name="T25" fmla="*/ 1 h 122"/>
                  <a:gd name="T26" fmla="*/ 0 w 153"/>
                  <a:gd name="T27" fmla="*/ 1 h 122"/>
                  <a:gd name="T28" fmla="*/ 0 w 153"/>
                  <a:gd name="T29" fmla="*/ 1 h 122"/>
                  <a:gd name="T30" fmla="*/ 0 w 153"/>
                  <a:gd name="T31" fmla="*/ 1 h 122"/>
                  <a:gd name="T32" fmla="*/ 0 w 153"/>
                  <a:gd name="T33" fmla="*/ 1 h 122"/>
                  <a:gd name="T34" fmla="*/ 0 w 153"/>
                  <a:gd name="T35" fmla="*/ 1 h 122"/>
                  <a:gd name="T36" fmla="*/ 0 w 153"/>
                  <a:gd name="T37" fmla="*/ 1 h 122"/>
                  <a:gd name="T38" fmla="*/ 0 w 153"/>
                  <a:gd name="T39" fmla="*/ 1 h 122"/>
                  <a:gd name="T40" fmla="*/ 0 w 153"/>
                  <a:gd name="T41" fmla="*/ 1 h 122"/>
                  <a:gd name="T42" fmla="*/ 0 w 153"/>
                  <a:gd name="T43" fmla="*/ 1 h 122"/>
                  <a:gd name="T44" fmla="*/ 0 w 153"/>
                  <a:gd name="T45" fmla="*/ 1 h 122"/>
                  <a:gd name="T46" fmla="*/ 0 w 153"/>
                  <a:gd name="T47" fmla="*/ 1 h 122"/>
                  <a:gd name="T48" fmla="*/ 0 w 153"/>
                  <a:gd name="T49" fmla="*/ 1 h 122"/>
                  <a:gd name="T50" fmla="*/ 0 w 153"/>
                  <a:gd name="T51" fmla="*/ 1 h 12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3"/>
                  <a:gd name="T79" fmla="*/ 0 h 122"/>
                  <a:gd name="T80" fmla="*/ 153 w 153"/>
                  <a:gd name="T81" fmla="*/ 122 h 12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3" h="122">
                    <a:moveTo>
                      <a:pt x="0" y="23"/>
                    </a:moveTo>
                    <a:lnTo>
                      <a:pt x="13" y="1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54" y="1"/>
                    </a:lnTo>
                    <a:lnTo>
                      <a:pt x="69" y="2"/>
                    </a:lnTo>
                    <a:lnTo>
                      <a:pt x="84" y="4"/>
                    </a:lnTo>
                    <a:lnTo>
                      <a:pt x="99" y="7"/>
                    </a:lnTo>
                    <a:lnTo>
                      <a:pt x="114" y="10"/>
                    </a:lnTo>
                    <a:lnTo>
                      <a:pt x="127" y="16"/>
                    </a:lnTo>
                    <a:lnTo>
                      <a:pt x="138" y="23"/>
                    </a:lnTo>
                    <a:lnTo>
                      <a:pt x="146" y="32"/>
                    </a:lnTo>
                    <a:lnTo>
                      <a:pt x="152" y="43"/>
                    </a:lnTo>
                    <a:lnTo>
                      <a:pt x="153" y="55"/>
                    </a:lnTo>
                    <a:lnTo>
                      <a:pt x="150" y="70"/>
                    </a:lnTo>
                    <a:lnTo>
                      <a:pt x="142" y="89"/>
                    </a:lnTo>
                    <a:lnTo>
                      <a:pt x="118" y="115"/>
                    </a:lnTo>
                    <a:lnTo>
                      <a:pt x="93" y="122"/>
                    </a:lnTo>
                    <a:lnTo>
                      <a:pt x="70" y="114"/>
                    </a:lnTo>
                    <a:lnTo>
                      <a:pt x="48" y="95"/>
                    </a:lnTo>
                    <a:lnTo>
                      <a:pt x="29" y="72"/>
                    </a:lnTo>
                    <a:lnTo>
                      <a:pt x="14" y="48"/>
                    </a:lnTo>
                    <a:lnTo>
                      <a:pt x="4" y="3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3" name="Freeform 238"/>
              <p:cNvSpPr>
                <a:spLocks/>
              </p:cNvSpPr>
              <p:nvPr/>
            </p:nvSpPr>
            <p:spPr bwMode="auto">
              <a:xfrm>
                <a:off x="3392" y="3199"/>
                <a:ext cx="55" cy="78"/>
              </a:xfrm>
              <a:custGeom>
                <a:avLst/>
                <a:gdLst>
                  <a:gd name="T0" fmla="*/ 0 w 112"/>
                  <a:gd name="T1" fmla="*/ 0 h 156"/>
                  <a:gd name="T2" fmla="*/ 0 w 112"/>
                  <a:gd name="T3" fmla="*/ 0 h 156"/>
                  <a:gd name="T4" fmla="*/ 0 w 112"/>
                  <a:gd name="T5" fmla="*/ 1 h 156"/>
                  <a:gd name="T6" fmla="*/ 0 w 112"/>
                  <a:gd name="T7" fmla="*/ 1 h 156"/>
                  <a:gd name="T8" fmla="*/ 0 w 112"/>
                  <a:gd name="T9" fmla="*/ 1 h 156"/>
                  <a:gd name="T10" fmla="*/ 0 w 112"/>
                  <a:gd name="T11" fmla="*/ 1 h 156"/>
                  <a:gd name="T12" fmla="*/ 0 w 112"/>
                  <a:gd name="T13" fmla="*/ 1 h 156"/>
                  <a:gd name="T14" fmla="*/ 0 w 112"/>
                  <a:gd name="T15" fmla="*/ 1 h 156"/>
                  <a:gd name="T16" fmla="*/ 0 w 112"/>
                  <a:gd name="T17" fmla="*/ 1 h 156"/>
                  <a:gd name="T18" fmla="*/ 0 w 112"/>
                  <a:gd name="T19" fmla="*/ 1 h 156"/>
                  <a:gd name="T20" fmla="*/ 0 w 112"/>
                  <a:gd name="T21" fmla="*/ 1 h 156"/>
                  <a:gd name="T22" fmla="*/ 0 w 112"/>
                  <a:gd name="T23" fmla="*/ 1 h 156"/>
                  <a:gd name="T24" fmla="*/ 0 w 112"/>
                  <a:gd name="T25" fmla="*/ 1 h 156"/>
                  <a:gd name="T26" fmla="*/ 0 w 112"/>
                  <a:gd name="T27" fmla="*/ 1 h 156"/>
                  <a:gd name="T28" fmla="*/ 0 w 112"/>
                  <a:gd name="T29" fmla="*/ 1 h 156"/>
                  <a:gd name="T30" fmla="*/ 0 w 112"/>
                  <a:gd name="T31" fmla="*/ 1 h 156"/>
                  <a:gd name="T32" fmla="*/ 0 w 112"/>
                  <a:gd name="T33" fmla="*/ 1 h 156"/>
                  <a:gd name="T34" fmla="*/ 0 w 112"/>
                  <a:gd name="T35" fmla="*/ 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2"/>
                  <a:gd name="T55" fmla="*/ 0 h 156"/>
                  <a:gd name="T56" fmla="*/ 112 w 112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2" h="156">
                    <a:moveTo>
                      <a:pt x="43" y="0"/>
                    </a:moveTo>
                    <a:lnTo>
                      <a:pt x="68" y="0"/>
                    </a:lnTo>
                    <a:lnTo>
                      <a:pt x="73" y="7"/>
                    </a:lnTo>
                    <a:lnTo>
                      <a:pt x="83" y="24"/>
                    </a:lnTo>
                    <a:lnTo>
                      <a:pt x="96" y="50"/>
                    </a:lnTo>
                    <a:lnTo>
                      <a:pt x="106" y="77"/>
                    </a:lnTo>
                    <a:lnTo>
                      <a:pt x="112" y="106"/>
                    </a:lnTo>
                    <a:lnTo>
                      <a:pt x="108" y="131"/>
                    </a:lnTo>
                    <a:lnTo>
                      <a:pt x="91" y="149"/>
                    </a:lnTo>
                    <a:lnTo>
                      <a:pt x="56" y="156"/>
                    </a:lnTo>
                    <a:lnTo>
                      <a:pt x="22" y="149"/>
                    </a:lnTo>
                    <a:lnTo>
                      <a:pt x="4" y="131"/>
                    </a:lnTo>
                    <a:lnTo>
                      <a:pt x="0" y="106"/>
                    </a:lnTo>
                    <a:lnTo>
                      <a:pt x="5" y="77"/>
                    </a:lnTo>
                    <a:lnTo>
                      <a:pt x="15" y="50"/>
                    </a:lnTo>
                    <a:lnTo>
                      <a:pt x="28" y="24"/>
                    </a:lnTo>
                    <a:lnTo>
                      <a:pt x="38" y="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4" name="Freeform 239"/>
              <p:cNvSpPr>
                <a:spLocks/>
              </p:cNvSpPr>
              <p:nvPr/>
            </p:nvSpPr>
            <p:spPr bwMode="auto">
              <a:xfrm>
                <a:off x="3330" y="3182"/>
                <a:ext cx="75" cy="62"/>
              </a:xfrm>
              <a:custGeom>
                <a:avLst/>
                <a:gdLst>
                  <a:gd name="T0" fmla="*/ 0 w 151"/>
                  <a:gd name="T1" fmla="*/ 1 h 123"/>
                  <a:gd name="T2" fmla="*/ 0 w 151"/>
                  <a:gd name="T3" fmla="*/ 1 h 123"/>
                  <a:gd name="T4" fmla="*/ 0 w 151"/>
                  <a:gd name="T5" fmla="*/ 1 h 123"/>
                  <a:gd name="T6" fmla="*/ 0 w 151"/>
                  <a:gd name="T7" fmla="*/ 1 h 123"/>
                  <a:gd name="T8" fmla="*/ 0 w 151"/>
                  <a:gd name="T9" fmla="*/ 1 h 123"/>
                  <a:gd name="T10" fmla="*/ 0 w 151"/>
                  <a:gd name="T11" fmla="*/ 1 h 123"/>
                  <a:gd name="T12" fmla="*/ 0 w 151"/>
                  <a:gd name="T13" fmla="*/ 1 h 123"/>
                  <a:gd name="T14" fmla="*/ 0 w 151"/>
                  <a:gd name="T15" fmla="*/ 1 h 123"/>
                  <a:gd name="T16" fmla="*/ 0 w 151"/>
                  <a:gd name="T17" fmla="*/ 1 h 123"/>
                  <a:gd name="T18" fmla="*/ 0 w 151"/>
                  <a:gd name="T19" fmla="*/ 1 h 123"/>
                  <a:gd name="T20" fmla="*/ 0 w 151"/>
                  <a:gd name="T21" fmla="*/ 1 h 123"/>
                  <a:gd name="T22" fmla="*/ 0 w 151"/>
                  <a:gd name="T23" fmla="*/ 1 h 123"/>
                  <a:gd name="T24" fmla="*/ 0 w 151"/>
                  <a:gd name="T25" fmla="*/ 1 h 123"/>
                  <a:gd name="T26" fmla="*/ 0 w 151"/>
                  <a:gd name="T27" fmla="*/ 1 h 123"/>
                  <a:gd name="T28" fmla="*/ 0 w 151"/>
                  <a:gd name="T29" fmla="*/ 1 h 123"/>
                  <a:gd name="T30" fmla="*/ 0 w 151"/>
                  <a:gd name="T31" fmla="*/ 1 h 123"/>
                  <a:gd name="T32" fmla="*/ 0 w 151"/>
                  <a:gd name="T33" fmla="*/ 1 h 123"/>
                  <a:gd name="T34" fmla="*/ 0 w 151"/>
                  <a:gd name="T35" fmla="*/ 1 h 123"/>
                  <a:gd name="T36" fmla="*/ 0 w 151"/>
                  <a:gd name="T37" fmla="*/ 1 h 123"/>
                  <a:gd name="T38" fmla="*/ 0 w 151"/>
                  <a:gd name="T39" fmla="*/ 1 h 123"/>
                  <a:gd name="T40" fmla="*/ 0 w 151"/>
                  <a:gd name="T41" fmla="*/ 1 h 123"/>
                  <a:gd name="T42" fmla="*/ 0 w 151"/>
                  <a:gd name="T43" fmla="*/ 0 h 123"/>
                  <a:gd name="T44" fmla="*/ 0 w 151"/>
                  <a:gd name="T45" fmla="*/ 0 h 123"/>
                  <a:gd name="T46" fmla="*/ 0 w 151"/>
                  <a:gd name="T47" fmla="*/ 1 h 123"/>
                  <a:gd name="T48" fmla="*/ 0 w 151"/>
                  <a:gd name="T49" fmla="*/ 1 h 123"/>
                  <a:gd name="T50" fmla="*/ 0 w 151"/>
                  <a:gd name="T51" fmla="*/ 1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1"/>
                  <a:gd name="T79" fmla="*/ 0 h 123"/>
                  <a:gd name="T80" fmla="*/ 151 w 151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1" h="123">
                    <a:moveTo>
                      <a:pt x="138" y="1"/>
                    </a:moveTo>
                    <a:lnTo>
                      <a:pt x="151" y="23"/>
                    </a:lnTo>
                    <a:lnTo>
                      <a:pt x="147" y="30"/>
                    </a:lnTo>
                    <a:lnTo>
                      <a:pt x="137" y="48"/>
                    </a:lnTo>
                    <a:lnTo>
                      <a:pt x="122" y="71"/>
                    </a:lnTo>
                    <a:lnTo>
                      <a:pt x="103" y="95"/>
                    </a:lnTo>
                    <a:lnTo>
                      <a:pt x="82" y="114"/>
                    </a:lnTo>
                    <a:lnTo>
                      <a:pt x="57" y="123"/>
                    </a:lnTo>
                    <a:lnTo>
                      <a:pt x="34" y="117"/>
                    </a:lnTo>
                    <a:lnTo>
                      <a:pt x="11" y="91"/>
                    </a:lnTo>
                    <a:lnTo>
                      <a:pt x="3" y="72"/>
                    </a:lnTo>
                    <a:lnTo>
                      <a:pt x="0" y="57"/>
                    </a:lnTo>
                    <a:lnTo>
                      <a:pt x="0" y="44"/>
                    </a:lnTo>
                    <a:lnTo>
                      <a:pt x="6" y="32"/>
                    </a:lnTo>
                    <a:lnTo>
                      <a:pt x="14" y="24"/>
                    </a:lnTo>
                    <a:lnTo>
                      <a:pt x="25" y="16"/>
                    </a:lnTo>
                    <a:lnTo>
                      <a:pt x="38" y="10"/>
                    </a:lnTo>
                    <a:lnTo>
                      <a:pt x="52" y="7"/>
                    </a:lnTo>
                    <a:lnTo>
                      <a:pt x="67" y="3"/>
                    </a:lnTo>
                    <a:lnTo>
                      <a:pt x="82" y="2"/>
                    </a:lnTo>
                    <a:lnTo>
                      <a:pt x="97" y="1"/>
                    </a:lnTo>
                    <a:lnTo>
                      <a:pt x="109" y="0"/>
                    </a:lnTo>
                    <a:lnTo>
                      <a:pt x="121" y="0"/>
                    </a:lnTo>
                    <a:lnTo>
                      <a:pt x="130" y="1"/>
                    </a:lnTo>
                    <a:lnTo>
                      <a:pt x="136" y="1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5" name="Freeform 240"/>
              <p:cNvSpPr>
                <a:spLocks/>
              </p:cNvSpPr>
              <p:nvPr/>
            </p:nvSpPr>
            <p:spPr bwMode="auto">
              <a:xfrm>
                <a:off x="3329" y="3113"/>
                <a:ext cx="76" cy="62"/>
              </a:xfrm>
              <a:custGeom>
                <a:avLst/>
                <a:gdLst>
                  <a:gd name="T0" fmla="*/ 1 w 152"/>
                  <a:gd name="T1" fmla="*/ 1 h 123"/>
                  <a:gd name="T2" fmla="*/ 1 w 152"/>
                  <a:gd name="T3" fmla="*/ 1 h 123"/>
                  <a:gd name="T4" fmla="*/ 1 w 152"/>
                  <a:gd name="T5" fmla="*/ 1 h 123"/>
                  <a:gd name="T6" fmla="*/ 1 w 152"/>
                  <a:gd name="T7" fmla="*/ 1 h 123"/>
                  <a:gd name="T8" fmla="*/ 1 w 152"/>
                  <a:gd name="T9" fmla="*/ 1 h 123"/>
                  <a:gd name="T10" fmla="*/ 1 w 152"/>
                  <a:gd name="T11" fmla="*/ 1 h 123"/>
                  <a:gd name="T12" fmla="*/ 1 w 152"/>
                  <a:gd name="T13" fmla="*/ 1 h 123"/>
                  <a:gd name="T14" fmla="*/ 1 w 152"/>
                  <a:gd name="T15" fmla="*/ 1 h 123"/>
                  <a:gd name="T16" fmla="*/ 1 w 152"/>
                  <a:gd name="T17" fmla="*/ 1 h 123"/>
                  <a:gd name="T18" fmla="*/ 1 w 152"/>
                  <a:gd name="T19" fmla="*/ 1 h 123"/>
                  <a:gd name="T20" fmla="*/ 1 w 152"/>
                  <a:gd name="T21" fmla="*/ 1 h 123"/>
                  <a:gd name="T22" fmla="*/ 1 w 152"/>
                  <a:gd name="T23" fmla="*/ 1 h 123"/>
                  <a:gd name="T24" fmla="*/ 1 w 152"/>
                  <a:gd name="T25" fmla="*/ 1 h 123"/>
                  <a:gd name="T26" fmla="*/ 1 w 152"/>
                  <a:gd name="T27" fmla="*/ 1 h 123"/>
                  <a:gd name="T28" fmla="*/ 1 w 152"/>
                  <a:gd name="T29" fmla="*/ 1 h 123"/>
                  <a:gd name="T30" fmla="*/ 0 w 152"/>
                  <a:gd name="T31" fmla="*/ 1 h 123"/>
                  <a:gd name="T32" fmla="*/ 1 w 152"/>
                  <a:gd name="T33" fmla="*/ 1 h 123"/>
                  <a:gd name="T34" fmla="*/ 1 w 152"/>
                  <a:gd name="T35" fmla="*/ 1 h 123"/>
                  <a:gd name="T36" fmla="*/ 1 w 152"/>
                  <a:gd name="T37" fmla="*/ 1 h 123"/>
                  <a:gd name="T38" fmla="*/ 1 w 152"/>
                  <a:gd name="T39" fmla="*/ 0 h 123"/>
                  <a:gd name="T40" fmla="*/ 1 w 152"/>
                  <a:gd name="T41" fmla="*/ 1 h 123"/>
                  <a:gd name="T42" fmla="*/ 1 w 152"/>
                  <a:gd name="T43" fmla="*/ 1 h 123"/>
                  <a:gd name="T44" fmla="*/ 1 w 152"/>
                  <a:gd name="T45" fmla="*/ 1 h 123"/>
                  <a:gd name="T46" fmla="*/ 1 w 152"/>
                  <a:gd name="T47" fmla="*/ 1 h 123"/>
                  <a:gd name="T48" fmla="*/ 1 w 152"/>
                  <a:gd name="T49" fmla="*/ 1 h 123"/>
                  <a:gd name="T50" fmla="*/ 1 w 152"/>
                  <a:gd name="T51" fmla="*/ 1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52" y="99"/>
                    </a:moveTo>
                    <a:lnTo>
                      <a:pt x="139" y="122"/>
                    </a:lnTo>
                    <a:lnTo>
                      <a:pt x="137" y="122"/>
                    </a:lnTo>
                    <a:lnTo>
                      <a:pt x="131" y="122"/>
                    </a:lnTo>
                    <a:lnTo>
                      <a:pt x="122" y="123"/>
                    </a:lnTo>
                    <a:lnTo>
                      <a:pt x="110" y="122"/>
                    </a:lnTo>
                    <a:lnTo>
                      <a:pt x="98" y="122"/>
                    </a:lnTo>
                    <a:lnTo>
                      <a:pt x="83" y="121"/>
                    </a:lnTo>
                    <a:lnTo>
                      <a:pt x="68" y="118"/>
                    </a:lnTo>
                    <a:lnTo>
                      <a:pt x="53" y="116"/>
                    </a:lnTo>
                    <a:lnTo>
                      <a:pt x="39" y="111"/>
                    </a:lnTo>
                    <a:lnTo>
                      <a:pt x="26" y="106"/>
                    </a:lnTo>
                    <a:lnTo>
                      <a:pt x="15" y="99"/>
                    </a:lnTo>
                    <a:lnTo>
                      <a:pt x="7" y="91"/>
                    </a:lnTo>
                    <a:lnTo>
                      <a:pt x="1" y="79"/>
                    </a:lnTo>
                    <a:lnTo>
                      <a:pt x="0" y="66"/>
                    </a:lnTo>
                    <a:lnTo>
                      <a:pt x="3" y="51"/>
                    </a:lnTo>
                    <a:lnTo>
                      <a:pt x="11" y="33"/>
                    </a:lnTo>
                    <a:lnTo>
                      <a:pt x="34" y="6"/>
                    </a:lnTo>
                    <a:lnTo>
                      <a:pt x="58" y="0"/>
                    </a:lnTo>
                    <a:lnTo>
                      <a:pt x="83" y="8"/>
                    </a:lnTo>
                    <a:lnTo>
                      <a:pt x="104" y="27"/>
                    </a:lnTo>
                    <a:lnTo>
                      <a:pt x="123" y="50"/>
                    </a:lnTo>
                    <a:lnTo>
                      <a:pt x="138" y="73"/>
                    </a:lnTo>
                    <a:lnTo>
                      <a:pt x="148" y="92"/>
                    </a:lnTo>
                    <a:lnTo>
                      <a:pt x="152" y="99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6" name="Freeform 241"/>
              <p:cNvSpPr>
                <a:spLocks/>
              </p:cNvSpPr>
              <p:nvPr/>
            </p:nvSpPr>
            <p:spPr bwMode="auto">
              <a:xfrm>
                <a:off x="3017" y="3114"/>
                <a:ext cx="68" cy="74"/>
              </a:xfrm>
              <a:custGeom>
                <a:avLst/>
                <a:gdLst>
                  <a:gd name="T0" fmla="*/ 1 w 136"/>
                  <a:gd name="T1" fmla="*/ 1 h 148"/>
                  <a:gd name="T2" fmla="*/ 0 w 136"/>
                  <a:gd name="T3" fmla="*/ 1 h 148"/>
                  <a:gd name="T4" fmla="*/ 1 w 136"/>
                  <a:gd name="T5" fmla="*/ 1 h 148"/>
                  <a:gd name="T6" fmla="*/ 1 w 136"/>
                  <a:gd name="T7" fmla="*/ 1 h 148"/>
                  <a:gd name="T8" fmla="*/ 1 w 136"/>
                  <a:gd name="T9" fmla="*/ 1 h 148"/>
                  <a:gd name="T10" fmla="*/ 1 w 136"/>
                  <a:gd name="T11" fmla="*/ 1 h 148"/>
                  <a:gd name="T12" fmla="*/ 1 w 136"/>
                  <a:gd name="T13" fmla="*/ 1 h 148"/>
                  <a:gd name="T14" fmla="*/ 1 w 136"/>
                  <a:gd name="T15" fmla="*/ 1 h 148"/>
                  <a:gd name="T16" fmla="*/ 1 w 136"/>
                  <a:gd name="T17" fmla="*/ 1 h 148"/>
                  <a:gd name="T18" fmla="*/ 1 w 136"/>
                  <a:gd name="T19" fmla="*/ 1 h 148"/>
                  <a:gd name="T20" fmla="*/ 1 w 136"/>
                  <a:gd name="T21" fmla="*/ 1 h 148"/>
                  <a:gd name="T22" fmla="*/ 1 w 136"/>
                  <a:gd name="T23" fmla="*/ 1 h 148"/>
                  <a:gd name="T24" fmla="*/ 1 w 136"/>
                  <a:gd name="T25" fmla="*/ 1 h 148"/>
                  <a:gd name="T26" fmla="*/ 1 w 136"/>
                  <a:gd name="T27" fmla="*/ 1 h 148"/>
                  <a:gd name="T28" fmla="*/ 1 w 136"/>
                  <a:gd name="T29" fmla="*/ 1 h 148"/>
                  <a:gd name="T30" fmla="*/ 1 w 136"/>
                  <a:gd name="T31" fmla="*/ 1 h 148"/>
                  <a:gd name="T32" fmla="*/ 1 w 136"/>
                  <a:gd name="T33" fmla="*/ 1 h 148"/>
                  <a:gd name="T34" fmla="*/ 1 w 136"/>
                  <a:gd name="T35" fmla="*/ 1 h 148"/>
                  <a:gd name="T36" fmla="*/ 1 w 136"/>
                  <a:gd name="T37" fmla="*/ 1 h 148"/>
                  <a:gd name="T38" fmla="*/ 1 w 136"/>
                  <a:gd name="T39" fmla="*/ 1 h 148"/>
                  <a:gd name="T40" fmla="*/ 1 w 136"/>
                  <a:gd name="T41" fmla="*/ 1 h 148"/>
                  <a:gd name="T42" fmla="*/ 1 w 136"/>
                  <a:gd name="T43" fmla="*/ 1 h 148"/>
                  <a:gd name="T44" fmla="*/ 1 w 136"/>
                  <a:gd name="T45" fmla="*/ 1 h 148"/>
                  <a:gd name="T46" fmla="*/ 1 w 136"/>
                  <a:gd name="T47" fmla="*/ 1 h 148"/>
                  <a:gd name="T48" fmla="*/ 1 w 136"/>
                  <a:gd name="T49" fmla="*/ 1 h 148"/>
                  <a:gd name="T50" fmla="*/ 1 w 136"/>
                  <a:gd name="T51" fmla="*/ 1 h 148"/>
                  <a:gd name="T52" fmla="*/ 1 w 136"/>
                  <a:gd name="T53" fmla="*/ 1 h 148"/>
                  <a:gd name="T54" fmla="*/ 1 w 136"/>
                  <a:gd name="T55" fmla="*/ 1 h 148"/>
                  <a:gd name="T56" fmla="*/ 1 w 136"/>
                  <a:gd name="T57" fmla="*/ 1 h 148"/>
                  <a:gd name="T58" fmla="*/ 1 w 136"/>
                  <a:gd name="T59" fmla="*/ 1 h 148"/>
                  <a:gd name="T60" fmla="*/ 1 w 136"/>
                  <a:gd name="T61" fmla="*/ 1 h 148"/>
                  <a:gd name="T62" fmla="*/ 1 w 136"/>
                  <a:gd name="T63" fmla="*/ 1 h 14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8"/>
                  <a:gd name="T98" fmla="*/ 136 w 136"/>
                  <a:gd name="T99" fmla="*/ 148 h 14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8">
                    <a:moveTo>
                      <a:pt x="14" y="75"/>
                    </a:moveTo>
                    <a:lnTo>
                      <a:pt x="6" y="67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8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7"/>
                    </a:lnTo>
                    <a:lnTo>
                      <a:pt x="20" y="25"/>
                    </a:lnTo>
                    <a:lnTo>
                      <a:pt x="24" y="25"/>
                    </a:lnTo>
                    <a:lnTo>
                      <a:pt x="30" y="25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0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7" y="24"/>
                    </a:lnTo>
                    <a:lnTo>
                      <a:pt x="121" y="26"/>
                    </a:lnTo>
                    <a:lnTo>
                      <a:pt x="126" y="29"/>
                    </a:lnTo>
                    <a:lnTo>
                      <a:pt x="129" y="32"/>
                    </a:lnTo>
                    <a:lnTo>
                      <a:pt x="133" y="37"/>
                    </a:lnTo>
                    <a:lnTo>
                      <a:pt x="136" y="46"/>
                    </a:lnTo>
                    <a:lnTo>
                      <a:pt x="135" y="56"/>
                    </a:lnTo>
                    <a:lnTo>
                      <a:pt x="130" y="65"/>
                    </a:lnTo>
                    <a:lnTo>
                      <a:pt x="122" y="73"/>
                    </a:lnTo>
                    <a:lnTo>
                      <a:pt x="130" y="80"/>
                    </a:lnTo>
                    <a:lnTo>
                      <a:pt x="135" y="90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5"/>
                    </a:lnTo>
                    <a:lnTo>
                      <a:pt x="126" y="118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40"/>
                    </a:lnTo>
                    <a:lnTo>
                      <a:pt x="80" y="146"/>
                    </a:lnTo>
                    <a:lnTo>
                      <a:pt x="69" y="148"/>
                    </a:lnTo>
                    <a:lnTo>
                      <a:pt x="59" y="146"/>
                    </a:lnTo>
                    <a:lnTo>
                      <a:pt x="51" y="140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20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7" name="Freeform 242"/>
              <p:cNvSpPr>
                <a:spLocks/>
              </p:cNvSpPr>
              <p:nvPr/>
            </p:nvSpPr>
            <p:spPr bwMode="auto">
              <a:xfrm>
                <a:off x="3041" y="3140"/>
                <a:ext cx="20" cy="21"/>
              </a:xfrm>
              <a:custGeom>
                <a:avLst/>
                <a:gdLst>
                  <a:gd name="T0" fmla="*/ 1 w 39"/>
                  <a:gd name="T1" fmla="*/ 1 h 40"/>
                  <a:gd name="T2" fmla="*/ 1 w 39"/>
                  <a:gd name="T3" fmla="*/ 1 h 40"/>
                  <a:gd name="T4" fmla="*/ 1 w 39"/>
                  <a:gd name="T5" fmla="*/ 1 h 40"/>
                  <a:gd name="T6" fmla="*/ 1 w 39"/>
                  <a:gd name="T7" fmla="*/ 1 h 40"/>
                  <a:gd name="T8" fmla="*/ 1 w 39"/>
                  <a:gd name="T9" fmla="*/ 1 h 40"/>
                  <a:gd name="T10" fmla="*/ 1 w 39"/>
                  <a:gd name="T11" fmla="*/ 1 h 40"/>
                  <a:gd name="T12" fmla="*/ 1 w 39"/>
                  <a:gd name="T13" fmla="*/ 1 h 40"/>
                  <a:gd name="T14" fmla="*/ 1 w 39"/>
                  <a:gd name="T15" fmla="*/ 1 h 40"/>
                  <a:gd name="T16" fmla="*/ 1 w 39"/>
                  <a:gd name="T17" fmla="*/ 0 h 40"/>
                  <a:gd name="T18" fmla="*/ 1 w 39"/>
                  <a:gd name="T19" fmla="*/ 1 h 40"/>
                  <a:gd name="T20" fmla="*/ 1 w 39"/>
                  <a:gd name="T21" fmla="*/ 1 h 40"/>
                  <a:gd name="T22" fmla="*/ 1 w 39"/>
                  <a:gd name="T23" fmla="*/ 1 h 40"/>
                  <a:gd name="T24" fmla="*/ 0 w 39"/>
                  <a:gd name="T25" fmla="*/ 1 h 40"/>
                  <a:gd name="T26" fmla="*/ 1 w 39"/>
                  <a:gd name="T27" fmla="*/ 1 h 40"/>
                  <a:gd name="T28" fmla="*/ 1 w 39"/>
                  <a:gd name="T29" fmla="*/ 1 h 40"/>
                  <a:gd name="T30" fmla="*/ 1 w 39"/>
                  <a:gd name="T31" fmla="*/ 1 h 40"/>
                  <a:gd name="T32" fmla="*/ 1 w 39"/>
                  <a:gd name="T33" fmla="*/ 1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27" y="39"/>
                    </a:lnTo>
                    <a:lnTo>
                      <a:pt x="33" y="34"/>
                    </a:lnTo>
                    <a:lnTo>
                      <a:pt x="38" y="27"/>
                    </a:lnTo>
                    <a:lnTo>
                      <a:pt x="39" y="20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7" y="1"/>
                    </a:lnTo>
                    <a:lnTo>
                      <a:pt x="19" y="0"/>
                    </a:lnTo>
                    <a:lnTo>
                      <a:pt x="12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1" y="27"/>
                    </a:lnTo>
                    <a:lnTo>
                      <a:pt x="6" y="34"/>
                    </a:lnTo>
                    <a:lnTo>
                      <a:pt x="12" y="39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8" name="Freeform 243"/>
              <p:cNvSpPr>
                <a:spLocks/>
              </p:cNvSpPr>
              <p:nvPr/>
            </p:nvSpPr>
            <p:spPr bwMode="auto">
              <a:xfrm>
                <a:off x="3104" y="2590"/>
                <a:ext cx="68" cy="74"/>
              </a:xfrm>
              <a:custGeom>
                <a:avLst/>
                <a:gdLst>
                  <a:gd name="T0" fmla="*/ 1 w 136"/>
                  <a:gd name="T1" fmla="*/ 1 h 147"/>
                  <a:gd name="T2" fmla="*/ 0 w 136"/>
                  <a:gd name="T3" fmla="*/ 1 h 147"/>
                  <a:gd name="T4" fmla="*/ 1 w 136"/>
                  <a:gd name="T5" fmla="*/ 1 h 147"/>
                  <a:gd name="T6" fmla="*/ 1 w 136"/>
                  <a:gd name="T7" fmla="*/ 1 h 147"/>
                  <a:gd name="T8" fmla="*/ 1 w 136"/>
                  <a:gd name="T9" fmla="*/ 1 h 147"/>
                  <a:gd name="T10" fmla="*/ 1 w 136"/>
                  <a:gd name="T11" fmla="*/ 1 h 147"/>
                  <a:gd name="T12" fmla="*/ 1 w 136"/>
                  <a:gd name="T13" fmla="*/ 1 h 147"/>
                  <a:gd name="T14" fmla="*/ 1 w 136"/>
                  <a:gd name="T15" fmla="*/ 1 h 147"/>
                  <a:gd name="T16" fmla="*/ 1 w 136"/>
                  <a:gd name="T17" fmla="*/ 1 h 147"/>
                  <a:gd name="T18" fmla="*/ 1 w 136"/>
                  <a:gd name="T19" fmla="*/ 1 h 147"/>
                  <a:gd name="T20" fmla="*/ 1 w 136"/>
                  <a:gd name="T21" fmla="*/ 1 h 147"/>
                  <a:gd name="T22" fmla="*/ 1 w 136"/>
                  <a:gd name="T23" fmla="*/ 1 h 147"/>
                  <a:gd name="T24" fmla="*/ 1 w 136"/>
                  <a:gd name="T25" fmla="*/ 1 h 147"/>
                  <a:gd name="T26" fmla="*/ 1 w 136"/>
                  <a:gd name="T27" fmla="*/ 1 h 147"/>
                  <a:gd name="T28" fmla="*/ 1 w 136"/>
                  <a:gd name="T29" fmla="*/ 1 h 147"/>
                  <a:gd name="T30" fmla="*/ 1 w 136"/>
                  <a:gd name="T31" fmla="*/ 1 h 147"/>
                  <a:gd name="T32" fmla="*/ 1 w 136"/>
                  <a:gd name="T33" fmla="*/ 1 h 147"/>
                  <a:gd name="T34" fmla="*/ 1 w 136"/>
                  <a:gd name="T35" fmla="*/ 1 h 147"/>
                  <a:gd name="T36" fmla="*/ 1 w 136"/>
                  <a:gd name="T37" fmla="*/ 1 h 147"/>
                  <a:gd name="T38" fmla="*/ 1 w 136"/>
                  <a:gd name="T39" fmla="*/ 1 h 147"/>
                  <a:gd name="T40" fmla="*/ 1 w 136"/>
                  <a:gd name="T41" fmla="*/ 1 h 147"/>
                  <a:gd name="T42" fmla="*/ 1 w 136"/>
                  <a:gd name="T43" fmla="*/ 1 h 147"/>
                  <a:gd name="T44" fmla="*/ 1 w 136"/>
                  <a:gd name="T45" fmla="*/ 1 h 147"/>
                  <a:gd name="T46" fmla="*/ 1 w 136"/>
                  <a:gd name="T47" fmla="*/ 1 h 147"/>
                  <a:gd name="T48" fmla="*/ 1 w 136"/>
                  <a:gd name="T49" fmla="*/ 1 h 147"/>
                  <a:gd name="T50" fmla="*/ 1 w 136"/>
                  <a:gd name="T51" fmla="*/ 1 h 147"/>
                  <a:gd name="T52" fmla="*/ 1 w 136"/>
                  <a:gd name="T53" fmla="*/ 1 h 147"/>
                  <a:gd name="T54" fmla="*/ 1 w 136"/>
                  <a:gd name="T55" fmla="*/ 1 h 147"/>
                  <a:gd name="T56" fmla="*/ 1 w 136"/>
                  <a:gd name="T57" fmla="*/ 1 h 147"/>
                  <a:gd name="T58" fmla="*/ 1 w 136"/>
                  <a:gd name="T59" fmla="*/ 1 h 147"/>
                  <a:gd name="T60" fmla="*/ 1 w 136"/>
                  <a:gd name="T61" fmla="*/ 1 h 147"/>
                  <a:gd name="T62" fmla="*/ 1 w 136"/>
                  <a:gd name="T63" fmla="*/ 1 h 14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7"/>
                  <a:gd name="T98" fmla="*/ 136 w 136"/>
                  <a:gd name="T99" fmla="*/ 147 h 147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7">
                    <a:moveTo>
                      <a:pt x="14" y="74"/>
                    </a:moveTo>
                    <a:lnTo>
                      <a:pt x="6" y="66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6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6"/>
                    </a:lnTo>
                    <a:lnTo>
                      <a:pt x="20" y="25"/>
                    </a:lnTo>
                    <a:lnTo>
                      <a:pt x="25" y="24"/>
                    </a:lnTo>
                    <a:lnTo>
                      <a:pt x="30" y="24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1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6" y="24"/>
                    </a:lnTo>
                    <a:lnTo>
                      <a:pt x="121" y="25"/>
                    </a:lnTo>
                    <a:lnTo>
                      <a:pt x="126" y="28"/>
                    </a:lnTo>
                    <a:lnTo>
                      <a:pt x="129" y="32"/>
                    </a:lnTo>
                    <a:lnTo>
                      <a:pt x="133" y="35"/>
                    </a:lnTo>
                    <a:lnTo>
                      <a:pt x="136" y="46"/>
                    </a:lnTo>
                    <a:lnTo>
                      <a:pt x="135" y="55"/>
                    </a:lnTo>
                    <a:lnTo>
                      <a:pt x="130" y="65"/>
                    </a:lnTo>
                    <a:lnTo>
                      <a:pt x="122" y="72"/>
                    </a:lnTo>
                    <a:lnTo>
                      <a:pt x="130" y="80"/>
                    </a:lnTo>
                    <a:lnTo>
                      <a:pt x="135" y="89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4"/>
                    </a:lnTo>
                    <a:lnTo>
                      <a:pt x="126" y="117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39"/>
                    </a:lnTo>
                    <a:lnTo>
                      <a:pt x="80" y="145"/>
                    </a:lnTo>
                    <a:lnTo>
                      <a:pt x="69" y="147"/>
                    </a:lnTo>
                    <a:lnTo>
                      <a:pt x="59" y="145"/>
                    </a:lnTo>
                    <a:lnTo>
                      <a:pt x="51" y="139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19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9" name="Freeform 244"/>
              <p:cNvSpPr>
                <a:spLocks/>
              </p:cNvSpPr>
              <p:nvPr/>
            </p:nvSpPr>
            <p:spPr bwMode="auto">
              <a:xfrm>
                <a:off x="3129" y="2616"/>
                <a:ext cx="20" cy="20"/>
              </a:xfrm>
              <a:custGeom>
                <a:avLst/>
                <a:gdLst>
                  <a:gd name="T0" fmla="*/ 1 w 39"/>
                  <a:gd name="T1" fmla="*/ 1 h 39"/>
                  <a:gd name="T2" fmla="*/ 1 w 39"/>
                  <a:gd name="T3" fmla="*/ 1 h 39"/>
                  <a:gd name="T4" fmla="*/ 1 w 39"/>
                  <a:gd name="T5" fmla="*/ 1 h 39"/>
                  <a:gd name="T6" fmla="*/ 1 w 39"/>
                  <a:gd name="T7" fmla="*/ 1 h 39"/>
                  <a:gd name="T8" fmla="*/ 1 w 39"/>
                  <a:gd name="T9" fmla="*/ 1 h 39"/>
                  <a:gd name="T10" fmla="*/ 1 w 39"/>
                  <a:gd name="T11" fmla="*/ 1 h 39"/>
                  <a:gd name="T12" fmla="*/ 1 w 39"/>
                  <a:gd name="T13" fmla="*/ 1 h 39"/>
                  <a:gd name="T14" fmla="*/ 1 w 39"/>
                  <a:gd name="T15" fmla="*/ 1 h 39"/>
                  <a:gd name="T16" fmla="*/ 1 w 39"/>
                  <a:gd name="T17" fmla="*/ 0 h 39"/>
                  <a:gd name="T18" fmla="*/ 1 w 39"/>
                  <a:gd name="T19" fmla="*/ 1 h 39"/>
                  <a:gd name="T20" fmla="*/ 1 w 39"/>
                  <a:gd name="T21" fmla="*/ 1 h 39"/>
                  <a:gd name="T22" fmla="*/ 1 w 39"/>
                  <a:gd name="T23" fmla="*/ 1 h 39"/>
                  <a:gd name="T24" fmla="*/ 0 w 39"/>
                  <a:gd name="T25" fmla="*/ 1 h 39"/>
                  <a:gd name="T26" fmla="*/ 1 w 39"/>
                  <a:gd name="T27" fmla="*/ 1 h 39"/>
                  <a:gd name="T28" fmla="*/ 1 w 39"/>
                  <a:gd name="T29" fmla="*/ 1 h 39"/>
                  <a:gd name="T30" fmla="*/ 1 w 39"/>
                  <a:gd name="T31" fmla="*/ 1 h 39"/>
                  <a:gd name="T32" fmla="*/ 1 w 39"/>
                  <a:gd name="T33" fmla="*/ 1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9"/>
                  <a:gd name="T53" fmla="*/ 39 w 39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9">
                    <a:moveTo>
                      <a:pt x="19" y="39"/>
                    </a:moveTo>
                    <a:lnTo>
                      <a:pt x="28" y="38"/>
                    </a:lnTo>
                    <a:lnTo>
                      <a:pt x="33" y="33"/>
                    </a:lnTo>
                    <a:lnTo>
                      <a:pt x="38" y="27"/>
                    </a:lnTo>
                    <a:lnTo>
                      <a:pt x="39" y="19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8" y="1"/>
                    </a:lnTo>
                    <a:lnTo>
                      <a:pt x="19" y="0"/>
                    </a:lnTo>
                    <a:lnTo>
                      <a:pt x="13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19"/>
                    </a:lnTo>
                    <a:lnTo>
                      <a:pt x="1" y="27"/>
                    </a:lnTo>
                    <a:lnTo>
                      <a:pt x="6" y="33"/>
                    </a:lnTo>
                    <a:lnTo>
                      <a:pt x="13" y="38"/>
                    </a:lnTo>
                    <a:lnTo>
                      <a:pt x="19" y="3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" name="Freeform 245"/>
              <p:cNvSpPr>
                <a:spLocks/>
              </p:cNvSpPr>
              <p:nvPr/>
            </p:nvSpPr>
            <p:spPr bwMode="auto">
              <a:xfrm>
                <a:off x="3055" y="2362"/>
                <a:ext cx="30" cy="30"/>
              </a:xfrm>
              <a:custGeom>
                <a:avLst/>
                <a:gdLst>
                  <a:gd name="T0" fmla="*/ 1 w 60"/>
                  <a:gd name="T1" fmla="*/ 1 h 59"/>
                  <a:gd name="T2" fmla="*/ 1 w 60"/>
                  <a:gd name="T3" fmla="*/ 1 h 59"/>
                  <a:gd name="T4" fmla="*/ 1 w 60"/>
                  <a:gd name="T5" fmla="*/ 1 h 59"/>
                  <a:gd name="T6" fmla="*/ 1 w 60"/>
                  <a:gd name="T7" fmla="*/ 1 h 59"/>
                  <a:gd name="T8" fmla="*/ 1 w 60"/>
                  <a:gd name="T9" fmla="*/ 1 h 59"/>
                  <a:gd name="T10" fmla="*/ 1 w 60"/>
                  <a:gd name="T11" fmla="*/ 1 h 59"/>
                  <a:gd name="T12" fmla="*/ 1 w 60"/>
                  <a:gd name="T13" fmla="*/ 1 h 59"/>
                  <a:gd name="T14" fmla="*/ 1 w 60"/>
                  <a:gd name="T15" fmla="*/ 1 h 59"/>
                  <a:gd name="T16" fmla="*/ 1 w 60"/>
                  <a:gd name="T17" fmla="*/ 0 h 59"/>
                  <a:gd name="T18" fmla="*/ 1 w 60"/>
                  <a:gd name="T19" fmla="*/ 1 h 59"/>
                  <a:gd name="T20" fmla="*/ 1 w 60"/>
                  <a:gd name="T21" fmla="*/ 1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1 h 59"/>
                  <a:gd name="T28" fmla="*/ 1 w 60"/>
                  <a:gd name="T29" fmla="*/ 1 h 59"/>
                  <a:gd name="T30" fmla="*/ 1 w 60"/>
                  <a:gd name="T31" fmla="*/ 1 h 59"/>
                  <a:gd name="T32" fmla="*/ 1 w 60"/>
                  <a:gd name="T33" fmla="*/ 1 h 59"/>
                  <a:gd name="T34" fmla="*/ 1 w 60"/>
                  <a:gd name="T35" fmla="*/ 1 h 59"/>
                  <a:gd name="T36" fmla="*/ 1 w 60"/>
                  <a:gd name="T37" fmla="*/ 1 h 59"/>
                  <a:gd name="T38" fmla="*/ 1 w 60"/>
                  <a:gd name="T39" fmla="*/ 1 h 59"/>
                  <a:gd name="T40" fmla="*/ 1 w 60"/>
                  <a:gd name="T41" fmla="*/ 1 h 59"/>
                  <a:gd name="T42" fmla="*/ 1 w 60"/>
                  <a:gd name="T43" fmla="*/ 1 h 59"/>
                  <a:gd name="T44" fmla="*/ 1 w 60"/>
                  <a:gd name="T45" fmla="*/ 1 h 59"/>
                  <a:gd name="T46" fmla="*/ 1 w 60"/>
                  <a:gd name="T47" fmla="*/ 1 h 59"/>
                  <a:gd name="T48" fmla="*/ 1 w 60"/>
                  <a:gd name="T49" fmla="*/ 1 h 59"/>
                  <a:gd name="T50" fmla="*/ 1 w 60"/>
                  <a:gd name="T51" fmla="*/ 1 h 59"/>
                  <a:gd name="T52" fmla="*/ 1 w 60"/>
                  <a:gd name="T53" fmla="*/ 1 h 59"/>
                  <a:gd name="T54" fmla="*/ 1 w 60"/>
                  <a:gd name="T55" fmla="*/ 1 h 59"/>
                  <a:gd name="T56" fmla="*/ 1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9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29"/>
                    </a:lnTo>
                    <a:lnTo>
                      <a:pt x="2" y="35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10" y="50"/>
                    </a:lnTo>
                    <a:lnTo>
                      <a:pt x="14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1" name="Freeform 246"/>
              <p:cNvSpPr>
                <a:spLocks/>
              </p:cNvSpPr>
              <p:nvPr/>
            </p:nvSpPr>
            <p:spPr bwMode="auto">
              <a:xfrm>
                <a:off x="3063" y="2369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4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2" name="Freeform 247"/>
              <p:cNvSpPr>
                <a:spLocks/>
              </p:cNvSpPr>
              <p:nvPr/>
            </p:nvSpPr>
            <p:spPr bwMode="auto">
              <a:xfrm>
                <a:off x="2814" y="2479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0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7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3" name="Freeform 248"/>
              <p:cNvSpPr>
                <a:spLocks/>
              </p:cNvSpPr>
              <p:nvPr/>
            </p:nvSpPr>
            <p:spPr bwMode="auto">
              <a:xfrm>
                <a:off x="2821" y="2486"/>
                <a:ext cx="15" cy="15"/>
              </a:xfrm>
              <a:custGeom>
                <a:avLst/>
                <a:gdLst>
                  <a:gd name="T0" fmla="*/ 1 w 29"/>
                  <a:gd name="T1" fmla="*/ 1 h 30"/>
                  <a:gd name="T2" fmla="*/ 1 w 29"/>
                  <a:gd name="T3" fmla="*/ 1 h 30"/>
                  <a:gd name="T4" fmla="*/ 1 w 29"/>
                  <a:gd name="T5" fmla="*/ 1 h 30"/>
                  <a:gd name="T6" fmla="*/ 1 w 29"/>
                  <a:gd name="T7" fmla="*/ 1 h 30"/>
                  <a:gd name="T8" fmla="*/ 1 w 29"/>
                  <a:gd name="T9" fmla="*/ 1 h 30"/>
                  <a:gd name="T10" fmla="*/ 1 w 29"/>
                  <a:gd name="T11" fmla="*/ 1 h 30"/>
                  <a:gd name="T12" fmla="*/ 1 w 29"/>
                  <a:gd name="T13" fmla="*/ 1 h 30"/>
                  <a:gd name="T14" fmla="*/ 0 w 29"/>
                  <a:gd name="T15" fmla="*/ 1 h 30"/>
                  <a:gd name="T16" fmla="*/ 0 w 29"/>
                  <a:gd name="T17" fmla="*/ 1 h 30"/>
                  <a:gd name="T18" fmla="*/ 0 w 29"/>
                  <a:gd name="T19" fmla="*/ 1 h 30"/>
                  <a:gd name="T20" fmla="*/ 1 w 29"/>
                  <a:gd name="T21" fmla="*/ 1 h 30"/>
                  <a:gd name="T22" fmla="*/ 1 w 29"/>
                  <a:gd name="T23" fmla="*/ 1 h 30"/>
                  <a:gd name="T24" fmla="*/ 1 w 29"/>
                  <a:gd name="T25" fmla="*/ 1 h 30"/>
                  <a:gd name="T26" fmla="*/ 1 w 29"/>
                  <a:gd name="T27" fmla="*/ 1 h 30"/>
                  <a:gd name="T28" fmla="*/ 1 w 29"/>
                  <a:gd name="T29" fmla="*/ 1 h 30"/>
                  <a:gd name="T30" fmla="*/ 1 w 29"/>
                  <a:gd name="T31" fmla="*/ 0 h 30"/>
                  <a:gd name="T32" fmla="*/ 1 w 29"/>
                  <a:gd name="T33" fmla="*/ 0 h 30"/>
                  <a:gd name="T34" fmla="*/ 1 w 29"/>
                  <a:gd name="T35" fmla="*/ 0 h 30"/>
                  <a:gd name="T36" fmla="*/ 1 w 29"/>
                  <a:gd name="T37" fmla="*/ 1 h 30"/>
                  <a:gd name="T38" fmla="*/ 1 w 29"/>
                  <a:gd name="T39" fmla="*/ 1 h 30"/>
                  <a:gd name="T40" fmla="*/ 1 w 29"/>
                  <a:gd name="T41" fmla="*/ 1 h 30"/>
                  <a:gd name="T42" fmla="*/ 1 w 29"/>
                  <a:gd name="T43" fmla="*/ 1 h 30"/>
                  <a:gd name="T44" fmla="*/ 1 w 29"/>
                  <a:gd name="T45" fmla="*/ 1 h 30"/>
                  <a:gd name="T46" fmla="*/ 1 w 29"/>
                  <a:gd name="T47" fmla="*/ 1 h 30"/>
                  <a:gd name="T48" fmla="*/ 1 w 29"/>
                  <a:gd name="T49" fmla="*/ 1 h 30"/>
                  <a:gd name="T50" fmla="*/ 1 w 29"/>
                  <a:gd name="T51" fmla="*/ 1 h 30"/>
                  <a:gd name="T52" fmla="*/ 1 w 29"/>
                  <a:gd name="T53" fmla="*/ 1 h 30"/>
                  <a:gd name="T54" fmla="*/ 1 w 29"/>
                  <a:gd name="T55" fmla="*/ 1 h 30"/>
                  <a:gd name="T56" fmla="*/ 1 w 29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8" y="10"/>
                    </a:lnTo>
                    <a:lnTo>
                      <a:pt x="29" y="13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4" name="Freeform 249"/>
              <p:cNvSpPr>
                <a:spLocks/>
              </p:cNvSpPr>
              <p:nvPr/>
            </p:nvSpPr>
            <p:spPr bwMode="auto">
              <a:xfrm>
                <a:off x="2798" y="2274"/>
                <a:ext cx="30" cy="29"/>
              </a:xfrm>
              <a:custGeom>
                <a:avLst/>
                <a:gdLst>
                  <a:gd name="T0" fmla="*/ 1 w 60"/>
                  <a:gd name="T1" fmla="*/ 0 h 59"/>
                  <a:gd name="T2" fmla="*/ 1 w 60"/>
                  <a:gd name="T3" fmla="*/ 0 h 59"/>
                  <a:gd name="T4" fmla="*/ 1 w 60"/>
                  <a:gd name="T5" fmla="*/ 0 h 59"/>
                  <a:gd name="T6" fmla="*/ 1 w 60"/>
                  <a:gd name="T7" fmla="*/ 0 h 59"/>
                  <a:gd name="T8" fmla="*/ 1 w 60"/>
                  <a:gd name="T9" fmla="*/ 0 h 59"/>
                  <a:gd name="T10" fmla="*/ 1 w 60"/>
                  <a:gd name="T11" fmla="*/ 0 h 59"/>
                  <a:gd name="T12" fmla="*/ 1 w 60"/>
                  <a:gd name="T13" fmla="*/ 0 h 59"/>
                  <a:gd name="T14" fmla="*/ 1 w 60"/>
                  <a:gd name="T15" fmla="*/ 0 h 59"/>
                  <a:gd name="T16" fmla="*/ 1 w 60"/>
                  <a:gd name="T17" fmla="*/ 0 h 59"/>
                  <a:gd name="T18" fmla="*/ 1 w 60"/>
                  <a:gd name="T19" fmla="*/ 0 h 59"/>
                  <a:gd name="T20" fmla="*/ 1 w 60"/>
                  <a:gd name="T21" fmla="*/ 0 h 59"/>
                  <a:gd name="T22" fmla="*/ 1 w 60"/>
                  <a:gd name="T23" fmla="*/ 0 h 59"/>
                  <a:gd name="T24" fmla="*/ 0 w 60"/>
                  <a:gd name="T25" fmla="*/ 0 h 59"/>
                  <a:gd name="T26" fmla="*/ 1 w 60"/>
                  <a:gd name="T27" fmla="*/ 0 h 59"/>
                  <a:gd name="T28" fmla="*/ 1 w 60"/>
                  <a:gd name="T29" fmla="*/ 0 h 59"/>
                  <a:gd name="T30" fmla="*/ 1 w 60"/>
                  <a:gd name="T31" fmla="*/ 0 h 59"/>
                  <a:gd name="T32" fmla="*/ 1 w 60"/>
                  <a:gd name="T33" fmla="*/ 0 h 59"/>
                  <a:gd name="T34" fmla="*/ 1 w 60"/>
                  <a:gd name="T35" fmla="*/ 0 h 59"/>
                  <a:gd name="T36" fmla="*/ 1 w 60"/>
                  <a:gd name="T37" fmla="*/ 0 h 59"/>
                  <a:gd name="T38" fmla="*/ 1 w 60"/>
                  <a:gd name="T39" fmla="*/ 0 h 59"/>
                  <a:gd name="T40" fmla="*/ 1 w 60"/>
                  <a:gd name="T41" fmla="*/ 0 h 59"/>
                  <a:gd name="T42" fmla="*/ 1 w 60"/>
                  <a:gd name="T43" fmla="*/ 0 h 59"/>
                  <a:gd name="T44" fmla="*/ 1 w 60"/>
                  <a:gd name="T45" fmla="*/ 0 h 59"/>
                  <a:gd name="T46" fmla="*/ 1 w 60"/>
                  <a:gd name="T47" fmla="*/ 0 h 59"/>
                  <a:gd name="T48" fmla="*/ 1 w 60"/>
                  <a:gd name="T49" fmla="*/ 0 h 59"/>
                  <a:gd name="T50" fmla="*/ 1 w 60"/>
                  <a:gd name="T51" fmla="*/ 0 h 59"/>
                  <a:gd name="T52" fmla="*/ 1 w 60"/>
                  <a:gd name="T53" fmla="*/ 0 h 59"/>
                  <a:gd name="T54" fmla="*/ 1 w 60"/>
                  <a:gd name="T55" fmla="*/ 0 h 59"/>
                  <a:gd name="T56" fmla="*/ 1 w 60"/>
                  <a:gd name="T57" fmla="*/ 0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5" name="Freeform 250"/>
              <p:cNvSpPr>
                <a:spLocks/>
              </p:cNvSpPr>
              <p:nvPr/>
            </p:nvSpPr>
            <p:spPr bwMode="auto">
              <a:xfrm>
                <a:off x="2805" y="2281"/>
                <a:ext cx="15" cy="15"/>
              </a:xfrm>
              <a:custGeom>
                <a:avLst/>
                <a:gdLst>
                  <a:gd name="T0" fmla="*/ 1 w 30"/>
                  <a:gd name="T1" fmla="*/ 1 h 29"/>
                  <a:gd name="T2" fmla="*/ 1 w 30"/>
                  <a:gd name="T3" fmla="*/ 1 h 29"/>
                  <a:gd name="T4" fmla="*/ 1 w 30"/>
                  <a:gd name="T5" fmla="*/ 1 h 29"/>
                  <a:gd name="T6" fmla="*/ 1 w 30"/>
                  <a:gd name="T7" fmla="*/ 1 h 29"/>
                  <a:gd name="T8" fmla="*/ 1 w 30"/>
                  <a:gd name="T9" fmla="*/ 1 h 29"/>
                  <a:gd name="T10" fmla="*/ 1 w 30"/>
                  <a:gd name="T11" fmla="*/ 1 h 29"/>
                  <a:gd name="T12" fmla="*/ 1 w 30"/>
                  <a:gd name="T13" fmla="*/ 1 h 29"/>
                  <a:gd name="T14" fmla="*/ 0 w 30"/>
                  <a:gd name="T15" fmla="*/ 1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1 w 30"/>
                  <a:gd name="T35" fmla="*/ 0 h 29"/>
                  <a:gd name="T36" fmla="*/ 1 w 30"/>
                  <a:gd name="T37" fmla="*/ 1 h 29"/>
                  <a:gd name="T38" fmla="*/ 1 w 30"/>
                  <a:gd name="T39" fmla="*/ 1 h 29"/>
                  <a:gd name="T40" fmla="*/ 1 w 30"/>
                  <a:gd name="T41" fmla="*/ 1 h 29"/>
                  <a:gd name="T42" fmla="*/ 1 w 30"/>
                  <a:gd name="T43" fmla="*/ 1 h 29"/>
                  <a:gd name="T44" fmla="*/ 1 w 30"/>
                  <a:gd name="T45" fmla="*/ 1 h 29"/>
                  <a:gd name="T46" fmla="*/ 1 w 30"/>
                  <a:gd name="T47" fmla="*/ 1 h 29"/>
                  <a:gd name="T48" fmla="*/ 1 w 30"/>
                  <a:gd name="T49" fmla="*/ 1 h 29"/>
                  <a:gd name="T50" fmla="*/ 1 w 30"/>
                  <a:gd name="T51" fmla="*/ 1 h 29"/>
                  <a:gd name="T52" fmla="*/ 1 w 30"/>
                  <a:gd name="T53" fmla="*/ 1 h 29"/>
                  <a:gd name="T54" fmla="*/ 1 w 30"/>
                  <a:gd name="T55" fmla="*/ 1 h 29"/>
                  <a:gd name="T56" fmla="*/ 1 w 30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6" name="Freeform 251"/>
              <p:cNvSpPr>
                <a:spLocks/>
              </p:cNvSpPr>
              <p:nvPr/>
            </p:nvSpPr>
            <p:spPr bwMode="auto">
              <a:xfrm>
                <a:off x="2918" y="2596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0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5" y="13"/>
                    </a:lnTo>
                    <a:lnTo>
                      <a:pt x="52" y="8"/>
                    </a:lnTo>
                    <a:lnTo>
                      <a:pt x="47" y="5"/>
                    </a:lnTo>
                    <a:lnTo>
                      <a:pt x="42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7" y="54"/>
                    </a:lnTo>
                    <a:lnTo>
                      <a:pt x="52" y="51"/>
                    </a:lnTo>
                    <a:lnTo>
                      <a:pt x="55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7" name="Freeform 252"/>
              <p:cNvSpPr>
                <a:spLocks/>
              </p:cNvSpPr>
              <p:nvPr/>
            </p:nvSpPr>
            <p:spPr bwMode="auto">
              <a:xfrm>
                <a:off x="2925" y="2604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8" name="Freeform 253"/>
              <p:cNvSpPr>
                <a:spLocks/>
              </p:cNvSpPr>
              <p:nvPr/>
            </p:nvSpPr>
            <p:spPr bwMode="auto">
              <a:xfrm>
                <a:off x="2819" y="2655"/>
                <a:ext cx="30" cy="29"/>
              </a:xfrm>
              <a:custGeom>
                <a:avLst/>
                <a:gdLst>
                  <a:gd name="T0" fmla="*/ 1 w 60"/>
                  <a:gd name="T1" fmla="*/ 0 h 59"/>
                  <a:gd name="T2" fmla="*/ 1 w 60"/>
                  <a:gd name="T3" fmla="*/ 0 h 59"/>
                  <a:gd name="T4" fmla="*/ 1 w 60"/>
                  <a:gd name="T5" fmla="*/ 0 h 59"/>
                  <a:gd name="T6" fmla="*/ 1 w 60"/>
                  <a:gd name="T7" fmla="*/ 0 h 59"/>
                  <a:gd name="T8" fmla="*/ 1 w 60"/>
                  <a:gd name="T9" fmla="*/ 0 h 59"/>
                  <a:gd name="T10" fmla="*/ 1 w 60"/>
                  <a:gd name="T11" fmla="*/ 0 h 59"/>
                  <a:gd name="T12" fmla="*/ 1 w 60"/>
                  <a:gd name="T13" fmla="*/ 0 h 59"/>
                  <a:gd name="T14" fmla="*/ 1 w 60"/>
                  <a:gd name="T15" fmla="*/ 0 h 59"/>
                  <a:gd name="T16" fmla="*/ 1 w 60"/>
                  <a:gd name="T17" fmla="*/ 0 h 59"/>
                  <a:gd name="T18" fmla="*/ 1 w 60"/>
                  <a:gd name="T19" fmla="*/ 0 h 59"/>
                  <a:gd name="T20" fmla="*/ 1 w 60"/>
                  <a:gd name="T21" fmla="*/ 0 h 59"/>
                  <a:gd name="T22" fmla="*/ 1 w 60"/>
                  <a:gd name="T23" fmla="*/ 0 h 59"/>
                  <a:gd name="T24" fmla="*/ 0 w 60"/>
                  <a:gd name="T25" fmla="*/ 0 h 59"/>
                  <a:gd name="T26" fmla="*/ 1 w 60"/>
                  <a:gd name="T27" fmla="*/ 0 h 59"/>
                  <a:gd name="T28" fmla="*/ 1 w 60"/>
                  <a:gd name="T29" fmla="*/ 0 h 59"/>
                  <a:gd name="T30" fmla="*/ 1 w 60"/>
                  <a:gd name="T31" fmla="*/ 0 h 59"/>
                  <a:gd name="T32" fmla="*/ 1 w 60"/>
                  <a:gd name="T33" fmla="*/ 0 h 59"/>
                  <a:gd name="T34" fmla="*/ 1 w 60"/>
                  <a:gd name="T35" fmla="*/ 0 h 59"/>
                  <a:gd name="T36" fmla="*/ 1 w 60"/>
                  <a:gd name="T37" fmla="*/ 0 h 59"/>
                  <a:gd name="T38" fmla="*/ 1 w 60"/>
                  <a:gd name="T39" fmla="*/ 0 h 59"/>
                  <a:gd name="T40" fmla="*/ 1 w 60"/>
                  <a:gd name="T41" fmla="*/ 0 h 59"/>
                  <a:gd name="T42" fmla="*/ 1 w 60"/>
                  <a:gd name="T43" fmla="*/ 0 h 59"/>
                  <a:gd name="T44" fmla="*/ 1 w 60"/>
                  <a:gd name="T45" fmla="*/ 0 h 59"/>
                  <a:gd name="T46" fmla="*/ 1 w 60"/>
                  <a:gd name="T47" fmla="*/ 0 h 59"/>
                  <a:gd name="T48" fmla="*/ 1 w 60"/>
                  <a:gd name="T49" fmla="*/ 0 h 59"/>
                  <a:gd name="T50" fmla="*/ 1 w 60"/>
                  <a:gd name="T51" fmla="*/ 0 h 59"/>
                  <a:gd name="T52" fmla="*/ 1 w 60"/>
                  <a:gd name="T53" fmla="*/ 0 h 59"/>
                  <a:gd name="T54" fmla="*/ 1 w 60"/>
                  <a:gd name="T55" fmla="*/ 0 h 59"/>
                  <a:gd name="T56" fmla="*/ 1 w 60"/>
                  <a:gd name="T57" fmla="*/ 0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9" name="Freeform 254"/>
              <p:cNvSpPr>
                <a:spLocks/>
              </p:cNvSpPr>
              <p:nvPr/>
            </p:nvSpPr>
            <p:spPr bwMode="auto">
              <a:xfrm>
                <a:off x="2827" y="2662"/>
                <a:ext cx="15" cy="15"/>
              </a:xfrm>
              <a:custGeom>
                <a:avLst/>
                <a:gdLst>
                  <a:gd name="T0" fmla="*/ 1 w 30"/>
                  <a:gd name="T1" fmla="*/ 1 h 29"/>
                  <a:gd name="T2" fmla="*/ 1 w 30"/>
                  <a:gd name="T3" fmla="*/ 1 h 29"/>
                  <a:gd name="T4" fmla="*/ 1 w 30"/>
                  <a:gd name="T5" fmla="*/ 1 h 29"/>
                  <a:gd name="T6" fmla="*/ 1 w 30"/>
                  <a:gd name="T7" fmla="*/ 1 h 29"/>
                  <a:gd name="T8" fmla="*/ 1 w 30"/>
                  <a:gd name="T9" fmla="*/ 1 h 29"/>
                  <a:gd name="T10" fmla="*/ 1 w 30"/>
                  <a:gd name="T11" fmla="*/ 1 h 29"/>
                  <a:gd name="T12" fmla="*/ 1 w 30"/>
                  <a:gd name="T13" fmla="*/ 1 h 29"/>
                  <a:gd name="T14" fmla="*/ 0 w 30"/>
                  <a:gd name="T15" fmla="*/ 1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1 w 30"/>
                  <a:gd name="T35" fmla="*/ 0 h 29"/>
                  <a:gd name="T36" fmla="*/ 1 w 30"/>
                  <a:gd name="T37" fmla="*/ 1 h 29"/>
                  <a:gd name="T38" fmla="*/ 1 w 30"/>
                  <a:gd name="T39" fmla="*/ 1 h 29"/>
                  <a:gd name="T40" fmla="*/ 1 w 30"/>
                  <a:gd name="T41" fmla="*/ 1 h 29"/>
                  <a:gd name="T42" fmla="*/ 1 w 30"/>
                  <a:gd name="T43" fmla="*/ 1 h 29"/>
                  <a:gd name="T44" fmla="*/ 1 w 30"/>
                  <a:gd name="T45" fmla="*/ 1 h 29"/>
                  <a:gd name="T46" fmla="*/ 1 w 30"/>
                  <a:gd name="T47" fmla="*/ 1 h 29"/>
                  <a:gd name="T48" fmla="*/ 1 w 30"/>
                  <a:gd name="T49" fmla="*/ 1 h 29"/>
                  <a:gd name="T50" fmla="*/ 1 w 30"/>
                  <a:gd name="T51" fmla="*/ 1 h 29"/>
                  <a:gd name="T52" fmla="*/ 1 w 30"/>
                  <a:gd name="T53" fmla="*/ 1 h 29"/>
                  <a:gd name="T54" fmla="*/ 1 w 30"/>
                  <a:gd name="T55" fmla="*/ 1 h 29"/>
                  <a:gd name="T56" fmla="*/ 1 w 30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5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3"/>
                    </a:lnTo>
                    <a:lnTo>
                      <a:pt x="27" y="6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" name="Freeform 255"/>
              <p:cNvSpPr>
                <a:spLocks/>
              </p:cNvSpPr>
              <p:nvPr/>
            </p:nvSpPr>
            <p:spPr bwMode="auto">
              <a:xfrm>
                <a:off x="3120" y="2711"/>
                <a:ext cx="30" cy="30"/>
              </a:xfrm>
              <a:custGeom>
                <a:avLst/>
                <a:gdLst>
                  <a:gd name="T0" fmla="*/ 1 w 59"/>
                  <a:gd name="T1" fmla="*/ 1 h 60"/>
                  <a:gd name="T2" fmla="*/ 1 w 59"/>
                  <a:gd name="T3" fmla="*/ 1 h 60"/>
                  <a:gd name="T4" fmla="*/ 1 w 59"/>
                  <a:gd name="T5" fmla="*/ 1 h 60"/>
                  <a:gd name="T6" fmla="*/ 1 w 59"/>
                  <a:gd name="T7" fmla="*/ 1 h 60"/>
                  <a:gd name="T8" fmla="*/ 1 w 59"/>
                  <a:gd name="T9" fmla="*/ 1 h 60"/>
                  <a:gd name="T10" fmla="*/ 1 w 59"/>
                  <a:gd name="T11" fmla="*/ 1 h 60"/>
                  <a:gd name="T12" fmla="*/ 1 w 59"/>
                  <a:gd name="T13" fmla="*/ 1 h 60"/>
                  <a:gd name="T14" fmla="*/ 1 w 59"/>
                  <a:gd name="T15" fmla="*/ 1 h 60"/>
                  <a:gd name="T16" fmla="*/ 1 w 59"/>
                  <a:gd name="T17" fmla="*/ 0 h 60"/>
                  <a:gd name="T18" fmla="*/ 1 w 59"/>
                  <a:gd name="T19" fmla="*/ 1 h 60"/>
                  <a:gd name="T20" fmla="*/ 1 w 59"/>
                  <a:gd name="T21" fmla="*/ 1 h 60"/>
                  <a:gd name="T22" fmla="*/ 1 w 59"/>
                  <a:gd name="T23" fmla="*/ 1 h 60"/>
                  <a:gd name="T24" fmla="*/ 0 w 59"/>
                  <a:gd name="T25" fmla="*/ 1 h 60"/>
                  <a:gd name="T26" fmla="*/ 1 w 59"/>
                  <a:gd name="T27" fmla="*/ 1 h 60"/>
                  <a:gd name="T28" fmla="*/ 1 w 59"/>
                  <a:gd name="T29" fmla="*/ 1 h 60"/>
                  <a:gd name="T30" fmla="*/ 1 w 59"/>
                  <a:gd name="T31" fmla="*/ 1 h 60"/>
                  <a:gd name="T32" fmla="*/ 1 w 59"/>
                  <a:gd name="T33" fmla="*/ 1 h 60"/>
                  <a:gd name="T34" fmla="*/ 1 w 59"/>
                  <a:gd name="T35" fmla="*/ 1 h 60"/>
                  <a:gd name="T36" fmla="*/ 1 w 59"/>
                  <a:gd name="T37" fmla="*/ 1 h 60"/>
                  <a:gd name="T38" fmla="*/ 1 w 59"/>
                  <a:gd name="T39" fmla="*/ 1 h 60"/>
                  <a:gd name="T40" fmla="*/ 1 w 59"/>
                  <a:gd name="T41" fmla="*/ 1 h 60"/>
                  <a:gd name="T42" fmla="*/ 1 w 59"/>
                  <a:gd name="T43" fmla="*/ 1 h 60"/>
                  <a:gd name="T44" fmla="*/ 1 w 59"/>
                  <a:gd name="T45" fmla="*/ 1 h 60"/>
                  <a:gd name="T46" fmla="*/ 1 w 59"/>
                  <a:gd name="T47" fmla="*/ 1 h 60"/>
                  <a:gd name="T48" fmla="*/ 1 w 59"/>
                  <a:gd name="T49" fmla="*/ 1 h 60"/>
                  <a:gd name="T50" fmla="*/ 1 w 59"/>
                  <a:gd name="T51" fmla="*/ 1 h 60"/>
                  <a:gd name="T52" fmla="*/ 1 w 59"/>
                  <a:gd name="T53" fmla="*/ 1 h 60"/>
                  <a:gd name="T54" fmla="*/ 1 w 59"/>
                  <a:gd name="T55" fmla="*/ 1 h 60"/>
                  <a:gd name="T56" fmla="*/ 1 w 59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7"/>
                    </a:lnTo>
                    <a:lnTo>
                      <a:pt x="9" y="51"/>
                    </a:lnTo>
                    <a:lnTo>
                      <a:pt x="13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5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" name="Freeform 256"/>
              <p:cNvSpPr>
                <a:spLocks/>
              </p:cNvSpPr>
              <p:nvPr/>
            </p:nvSpPr>
            <p:spPr bwMode="auto">
              <a:xfrm>
                <a:off x="3128" y="2718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6" y="27"/>
                    </a:lnTo>
                    <a:lnTo>
                      <a:pt x="4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4" y="5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8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" name="Freeform 257"/>
              <p:cNvSpPr>
                <a:spLocks/>
              </p:cNvSpPr>
              <p:nvPr/>
            </p:nvSpPr>
            <p:spPr bwMode="auto">
              <a:xfrm>
                <a:off x="3136" y="2454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6" y="60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" name="Freeform 258"/>
              <p:cNvSpPr>
                <a:spLocks/>
              </p:cNvSpPr>
              <p:nvPr/>
            </p:nvSpPr>
            <p:spPr bwMode="auto">
              <a:xfrm>
                <a:off x="3144" y="2462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" name="Freeform 259"/>
              <p:cNvSpPr>
                <a:spLocks/>
              </p:cNvSpPr>
              <p:nvPr/>
            </p:nvSpPr>
            <p:spPr bwMode="auto">
              <a:xfrm>
                <a:off x="3139" y="2831"/>
                <a:ext cx="30" cy="29"/>
              </a:xfrm>
              <a:custGeom>
                <a:avLst/>
                <a:gdLst>
                  <a:gd name="T0" fmla="*/ 1 w 58"/>
                  <a:gd name="T1" fmla="*/ 0 h 60"/>
                  <a:gd name="T2" fmla="*/ 1 w 58"/>
                  <a:gd name="T3" fmla="*/ 0 h 60"/>
                  <a:gd name="T4" fmla="*/ 1 w 58"/>
                  <a:gd name="T5" fmla="*/ 0 h 60"/>
                  <a:gd name="T6" fmla="*/ 1 w 58"/>
                  <a:gd name="T7" fmla="*/ 0 h 60"/>
                  <a:gd name="T8" fmla="*/ 1 w 58"/>
                  <a:gd name="T9" fmla="*/ 0 h 60"/>
                  <a:gd name="T10" fmla="*/ 1 w 58"/>
                  <a:gd name="T11" fmla="*/ 0 h 60"/>
                  <a:gd name="T12" fmla="*/ 1 w 58"/>
                  <a:gd name="T13" fmla="*/ 0 h 60"/>
                  <a:gd name="T14" fmla="*/ 1 w 58"/>
                  <a:gd name="T15" fmla="*/ 0 h 60"/>
                  <a:gd name="T16" fmla="*/ 1 w 58"/>
                  <a:gd name="T17" fmla="*/ 0 h 60"/>
                  <a:gd name="T18" fmla="*/ 1 w 58"/>
                  <a:gd name="T19" fmla="*/ 0 h 60"/>
                  <a:gd name="T20" fmla="*/ 1 w 58"/>
                  <a:gd name="T21" fmla="*/ 0 h 60"/>
                  <a:gd name="T22" fmla="*/ 1 w 58"/>
                  <a:gd name="T23" fmla="*/ 0 h 60"/>
                  <a:gd name="T24" fmla="*/ 0 w 58"/>
                  <a:gd name="T25" fmla="*/ 0 h 60"/>
                  <a:gd name="T26" fmla="*/ 0 w 58"/>
                  <a:gd name="T27" fmla="*/ 0 h 60"/>
                  <a:gd name="T28" fmla="*/ 1 w 58"/>
                  <a:gd name="T29" fmla="*/ 0 h 60"/>
                  <a:gd name="T30" fmla="*/ 1 w 58"/>
                  <a:gd name="T31" fmla="*/ 0 h 60"/>
                  <a:gd name="T32" fmla="*/ 1 w 58"/>
                  <a:gd name="T33" fmla="*/ 0 h 60"/>
                  <a:gd name="T34" fmla="*/ 1 w 58"/>
                  <a:gd name="T35" fmla="*/ 0 h 60"/>
                  <a:gd name="T36" fmla="*/ 1 w 58"/>
                  <a:gd name="T37" fmla="*/ 0 h 60"/>
                  <a:gd name="T38" fmla="*/ 1 w 58"/>
                  <a:gd name="T39" fmla="*/ 0 h 60"/>
                  <a:gd name="T40" fmla="*/ 1 w 58"/>
                  <a:gd name="T41" fmla="*/ 0 h 60"/>
                  <a:gd name="T42" fmla="*/ 1 w 58"/>
                  <a:gd name="T43" fmla="*/ 0 h 60"/>
                  <a:gd name="T44" fmla="*/ 1 w 58"/>
                  <a:gd name="T45" fmla="*/ 0 h 60"/>
                  <a:gd name="T46" fmla="*/ 1 w 58"/>
                  <a:gd name="T47" fmla="*/ 0 h 60"/>
                  <a:gd name="T48" fmla="*/ 1 w 58"/>
                  <a:gd name="T49" fmla="*/ 0 h 60"/>
                  <a:gd name="T50" fmla="*/ 1 w 58"/>
                  <a:gd name="T51" fmla="*/ 0 h 60"/>
                  <a:gd name="T52" fmla="*/ 1 w 58"/>
                  <a:gd name="T53" fmla="*/ 0 h 60"/>
                  <a:gd name="T54" fmla="*/ 1 w 58"/>
                  <a:gd name="T55" fmla="*/ 0 h 60"/>
                  <a:gd name="T56" fmla="*/ 1 w 58"/>
                  <a:gd name="T57" fmla="*/ 0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60"/>
                  <a:gd name="T89" fmla="*/ 58 w 58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60">
                    <a:moveTo>
                      <a:pt x="58" y="30"/>
                    </a:moveTo>
                    <a:lnTo>
                      <a:pt x="58" y="24"/>
                    </a:lnTo>
                    <a:lnTo>
                      <a:pt x="56" y="18"/>
                    </a:lnTo>
                    <a:lnTo>
                      <a:pt x="54" y="14"/>
                    </a:lnTo>
                    <a:lnTo>
                      <a:pt x="50" y="9"/>
                    </a:lnTo>
                    <a:lnTo>
                      <a:pt x="46" y="6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2" y="54"/>
                    </a:lnTo>
                    <a:lnTo>
                      <a:pt x="18" y="58"/>
                    </a:lnTo>
                    <a:lnTo>
                      <a:pt x="23" y="59"/>
                    </a:lnTo>
                    <a:lnTo>
                      <a:pt x="28" y="60"/>
                    </a:lnTo>
                    <a:lnTo>
                      <a:pt x="34" y="59"/>
                    </a:lnTo>
                    <a:lnTo>
                      <a:pt x="40" y="58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6" y="42"/>
                    </a:lnTo>
                    <a:lnTo>
                      <a:pt x="58" y="36"/>
                    </a:lnTo>
                    <a:lnTo>
                      <a:pt x="58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5" name="Freeform 260"/>
              <p:cNvSpPr>
                <a:spLocks/>
              </p:cNvSpPr>
              <p:nvPr/>
            </p:nvSpPr>
            <p:spPr bwMode="auto">
              <a:xfrm>
                <a:off x="3147" y="2838"/>
                <a:ext cx="14" cy="15"/>
              </a:xfrm>
              <a:custGeom>
                <a:avLst/>
                <a:gdLst>
                  <a:gd name="T0" fmla="*/ 1 w 28"/>
                  <a:gd name="T1" fmla="*/ 1 h 30"/>
                  <a:gd name="T2" fmla="*/ 1 w 28"/>
                  <a:gd name="T3" fmla="*/ 1 h 30"/>
                  <a:gd name="T4" fmla="*/ 1 w 28"/>
                  <a:gd name="T5" fmla="*/ 1 h 30"/>
                  <a:gd name="T6" fmla="*/ 1 w 28"/>
                  <a:gd name="T7" fmla="*/ 1 h 30"/>
                  <a:gd name="T8" fmla="*/ 1 w 28"/>
                  <a:gd name="T9" fmla="*/ 1 h 30"/>
                  <a:gd name="T10" fmla="*/ 1 w 28"/>
                  <a:gd name="T11" fmla="*/ 1 h 30"/>
                  <a:gd name="T12" fmla="*/ 1 w 28"/>
                  <a:gd name="T13" fmla="*/ 1 h 30"/>
                  <a:gd name="T14" fmla="*/ 0 w 28"/>
                  <a:gd name="T15" fmla="*/ 1 h 30"/>
                  <a:gd name="T16" fmla="*/ 0 w 28"/>
                  <a:gd name="T17" fmla="*/ 1 h 30"/>
                  <a:gd name="T18" fmla="*/ 0 w 28"/>
                  <a:gd name="T19" fmla="*/ 1 h 30"/>
                  <a:gd name="T20" fmla="*/ 1 w 28"/>
                  <a:gd name="T21" fmla="*/ 1 h 30"/>
                  <a:gd name="T22" fmla="*/ 1 w 28"/>
                  <a:gd name="T23" fmla="*/ 1 h 30"/>
                  <a:gd name="T24" fmla="*/ 1 w 28"/>
                  <a:gd name="T25" fmla="*/ 1 h 30"/>
                  <a:gd name="T26" fmla="*/ 1 w 28"/>
                  <a:gd name="T27" fmla="*/ 1 h 30"/>
                  <a:gd name="T28" fmla="*/ 1 w 28"/>
                  <a:gd name="T29" fmla="*/ 1 h 30"/>
                  <a:gd name="T30" fmla="*/ 1 w 28"/>
                  <a:gd name="T31" fmla="*/ 0 h 30"/>
                  <a:gd name="T32" fmla="*/ 1 w 28"/>
                  <a:gd name="T33" fmla="*/ 0 h 30"/>
                  <a:gd name="T34" fmla="*/ 1 w 28"/>
                  <a:gd name="T35" fmla="*/ 0 h 30"/>
                  <a:gd name="T36" fmla="*/ 1 w 28"/>
                  <a:gd name="T37" fmla="*/ 1 h 30"/>
                  <a:gd name="T38" fmla="*/ 1 w 28"/>
                  <a:gd name="T39" fmla="*/ 1 h 30"/>
                  <a:gd name="T40" fmla="*/ 1 w 28"/>
                  <a:gd name="T41" fmla="*/ 1 h 30"/>
                  <a:gd name="T42" fmla="*/ 1 w 28"/>
                  <a:gd name="T43" fmla="*/ 1 h 30"/>
                  <a:gd name="T44" fmla="*/ 1 w 28"/>
                  <a:gd name="T45" fmla="*/ 1 h 30"/>
                  <a:gd name="T46" fmla="*/ 1 w 28"/>
                  <a:gd name="T47" fmla="*/ 1 h 30"/>
                  <a:gd name="T48" fmla="*/ 1 w 28"/>
                  <a:gd name="T49" fmla="*/ 1 h 30"/>
                  <a:gd name="T50" fmla="*/ 1 w 28"/>
                  <a:gd name="T51" fmla="*/ 1 h 30"/>
                  <a:gd name="T52" fmla="*/ 1 w 28"/>
                  <a:gd name="T53" fmla="*/ 1 h 30"/>
                  <a:gd name="T54" fmla="*/ 1 w 28"/>
                  <a:gd name="T55" fmla="*/ 1 h 30"/>
                  <a:gd name="T56" fmla="*/ 1 w 28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30"/>
                  <a:gd name="T89" fmla="*/ 28 w 28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30">
                    <a:moveTo>
                      <a:pt x="13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5" y="28"/>
                    </a:lnTo>
                    <a:lnTo>
                      <a:pt x="3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7" y="9"/>
                    </a:lnTo>
                    <a:lnTo>
                      <a:pt x="28" y="13"/>
                    </a:lnTo>
                    <a:lnTo>
                      <a:pt x="28" y="15"/>
                    </a:lnTo>
                    <a:lnTo>
                      <a:pt x="27" y="21"/>
                    </a:lnTo>
                    <a:lnTo>
                      <a:pt x="25" y="25"/>
                    </a:lnTo>
                    <a:lnTo>
                      <a:pt x="19" y="29"/>
                    </a:lnTo>
                    <a:lnTo>
                      <a:pt x="13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6" name="Freeform 261"/>
              <p:cNvSpPr>
                <a:spLocks/>
              </p:cNvSpPr>
              <p:nvPr/>
            </p:nvSpPr>
            <p:spPr bwMode="auto">
              <a:xfrm>
                <a:off x="3001" y="2926"/>
                <a:ext cx="29" cy="30"/>
              </a:xfrm>
              <a:custGeom>
                <a:avLst/>
                <a:gdLst>
                  <a:gd name="T0" fmla="*/ 0 w 60"/>
                  <a:gd name="T1" fmla="*/ 1 h 60"/>
                  <a:gd name="T2" fmla="*/ 0 w 60"/>
                  <a:gd name="T3" fmla="*/ 1 h 60"/>
                  <a:gd name="T4" fmla="*/ 0 w 60"/>
                  <a:gd name="T5" fmla="*/ 1 h 60"/>
                  <a:gd name="T6" fmla="*/ 0 w 60"/>
                  <a:gd name="T7" fmla="*/ 1 h 60"/>
                  <a:gd name="T8" fmla="*/ 0 w 60"/>
                  <a:gd name="T9" fmla="*/ 1 h 60"/>
                  <a:gd name="T10" fmla="*/ 0 w 60"/>
                  <a:gd name="T11" fmla="*/ 1 h 60"/>
                  <a:gd name="T12" fmla="*/ 0 w 60"/>
                  <a:gd name="T13" fmla="*/ 1 h 60"/>
                  <a:gd name="T14" fmla="*/ 0 w 60"/>
                  <a:gd name="T15" fmla="*/ 1 h 60"/>
                  <a:gd name="T16" fmla="*/ 0 w 60"/>
                  <a:gd name="T17" fmla="*/ 0 h 60"/>
                  <a:gd name="T18" fmla="*/ 0 w 60"/>
                  <a:gd name="T19" fmla="*/ 1 h 60"/>
                  <a:gd name="T20" fmla="*/ 0 w 60"/>
                  <a:gd name="T21" fmla="*/ 1 h 60"/>
                  <a:gd name="T22" fmla="*/ 0 w 60"/>
                  <a:gd name="T23" fmla="*/ 1 h 60"/>
                  <a:gd name="T24" fmla="*/ 0 w 60"/>
                  <a:gd name="T25" fmla="*/ 1 h 60"/>
                  <a:gd name="T26" fmla="*/ 0 w 60"/>
                  <a:gd name="T27" fmla="*/ 1 h 60"/>
                  <a:gd name="T28" fmla="*/ 0 w 60"/>
                  <a:gd name="T29" fmla="*/ 1 h 60"/>
                  <a:gd name="T30" fmla="*/ 0 w 60"/>
                  <a:gd name="T31" fmla="*/ 1 h 60"/>
                  <a:gd name="T32" fmla="*/ 0 w 60"/>
                  <a:gd name="T33" fmla="*/ 1 h 60"/>
                  <a:gd name="T34" fmla="*/ 0 w 60"/>
                  <a:gd name="T35" fmla="*/ 1 h 60"/>
                  <a:gd name="T36" fmla="*/ 0 w 60"/>
                  <a:gd name="T37" fmla="*/ 1 h 60"/>
                  <a:gd name="T38" fmla="*/ 0 w 60"/>
                  <a:gd name="T39" fmla="*/ 1 h 60"/>
                  <a:gd name="T40" fmla="*/ 0 w 60"/>
                  <a:gd name="T41" fmla="*/ 1 h 60"/>
                  <a:gd name="T42" fmla="*/ 0 w 60"/>
                  <a:gd name="T43" fmla="*/ 1 h 60"/>
                  <a:gd name="T44" fmla="*/ 0 w 60"/>
                  <a:gd name="T45" fmla="*/ 1 h 60"/>
                  <a:gd name="T46" fmla="*/ 0 w 60"/>
                  <a:gd name="T47" fmla="*/ 1 h 60"/>
                  <a:gd name="T48" fmla="*/ 0 w 60"/>
                  <a:gd name="T49" fmla="*/ 1 h 60"/>
                  <a:gd name="T50" fmla="*/ 0 w 60"/>
                  <a:gd name="T51" fmla="*/ 1 h 60"/>
                  <a:gd name="T52" fmla="*/ 0 w 60"/>
                  <a:gd name="T53" fmla="*/ 1 h 60"/>
                  <a:gd name="T54" fmla="*/ 0 w 60"/>
                  <a:gd name="T55" fmla="*/ 1 h 60"/>
                  <a:gd name="T56" fmla="*/ 0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2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7" name="Freeform 262"/>
              <p:cNvSpPr>
                <a:spLocks/>
              </p:cNvSpPr>
              <p:nvPr/>
            </p:nvSpPr>
            <p:spPr bwMode="auto">
              <a:xfrm>
                <a:off x="3008" y="2934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8" name="Freeform 263"/>
              <p:cNvSpPr>
                <a:spLocks/>
              </p:cNvSpPr>
              <p:nvPr/>
            </p:nvSpPr>
            <p:spPr bwMode="auto">
              <a:xfrm>
                <a:off x="2878" y="2958"/>
                <a:ext cx="30" cy="30"/>
              </a:xfrm>
              <a:custGeom>
                <a:avLst/>
                <a:gdLst>
                  <a:gd name="T0" fmla="*/ 1 w 60"/>
                  <a:gd name="T1" fmla="*/ 1 h 59"/>
                  <a:gd name="T2" fmla="*/ 1 w 60"/>
                  <a:gd name="T3" fmla="*/ 1 h 59"/>
                  <a:gd name="T4" fmla="*/ 1 w 60"/>
                  <a:gd name="T5" fmla="*/ 1 h 59"/>
                  <a:gd name="T6" fmla="*/ 1 w 60"/>
                  <a:gd name="T7" fmla="*/ 1 h 59"/>
                  <a:gd name="T8" fmla="*/ 1 w 60"/>
                  <a:gd name="T9" fmla="*/ 1 h 59"/>
                  <a:gd name="T10" fmla="*/ 1 w 60"/>
                  <a:gd name="T11" fmla="*/ 1 h 59"/>
                  <a:gd name="T12" fmla="*/ 1 w 60"/>
                  <a:gd name="T13" fmla="*/ 1 h 59"/>
                  <a:gd name="T14" fmla="*/ 1 w 60"/>
                  <a:gd name="T15" fmla="*/ 1 h 59"/>
                  <a:gd name="T16" fmla="*/ 1 w 60"/>
                  <a:gd name="T17" fmla="*/ 0 h 59"/>
                  <a:gd name="T18" fmla="*/ 1 w 60"/>
                  <a:gd name="T19" fmla="*/ 1 h 59"/>
                  <a:gd name="T20" fmla="*/ 1 w 60"/>
                  <a:gd name="T21" fmla="*/ 1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1 h 59"/>
                  <a:gd name="T28" fmla="*/ 1 w 60"/>
                  <a:gd name="T29" fmla="*/ 1 h 59"/>
                  <a:gd name="T30" fmla="*/ 1 w 60"/>
                  <a:gd name="T31" fmla="*/ 1 h 59"/>
                  <a:gd name="T32" fmla="*/ 1 w 60"/>
                  <a:gd name="T33" fmla="*/ 1 h 59"/>
                  <a:gd name="T34" fmla="*/ 1 w 60"/>
                  <a:gd name="T35" fmla="*/ 1 h 59"/>
                  <a:gd name="T36" fmla="*/ 1 w 60"/>
                  <a:gd name="T37" fmla="*/ 1 h 59"/>
                  <a:gd name="T38" fmla="*/ 1 w 60"/>
                  <a:gd name="T39" fmla="*/ 1 h 59"/>
                  <a:gd name="T40" fmla="*/ 1 w 60"/>
                  <a:gd name="T41" fmla="*/ 1 h 59"/>
                  <a:gd name="T42" fmla="*/ 1 w 60"/>
                  <a:gd name="T43" fmla="*/ 1 h 59"/>
                  <a:gd name="T44" fmla="*/ 1 w 60"/>
                  <a:gd name="T45" fmla="*/ 1 h 59"/>
                  <a:gd name="T46" fmla="*/ 1 w 60"/>
                  <a:gd name="T47" fmla="*/ 1 h 59"/>
                  <a:gd name="T48" fmla="*/ 1 w 60"/>
                  <a:gd name="T49" fmla="*/ 1 h 59"/>
                  <a:gd name="T50" fmla="*/ 1 w 60"/>
                  <a:gd name="T51" fmla="*/ 1 h 59"/>
                  <a:gd name="T52" fmla="*/ 1 w 60"/>
                  <a:gd name="T53" fmla="*/ 1 h 59"/>
                  <a:gd name="T54" fmla="*/ 1 w 60"/>
                  <a:gd name="T55" fmla="*/ 1 h 59"/>
                  <a:gd name="T56" fmla="*/ 1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8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9" name="Freeform 264"/>
              <p:cNvSpPr>
                <a:spLocks/>
              </p:cNvSpPr>
              <p:nvPr/>
            </p:nvSpPr>
            <p:spPr bwMode="auto">
              <a:xfrm>
                <a:off x="2885" y="2965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0" name="Freeform 265"/>
              <p:cNvSpPr>
                <a:spLocks/>
              </p:cNvSpPr>
              <p:nvPr/>
            </p:nvSpPr>
            <p:spPr bwMode="auto">
              <a:xfrm>
                <a:off x="2806" y="2879"/>
                <a:ext cx="30" cy="29"/>
              </a:xfrm>
              <a:custGeom>
                <a:avLst/>
                <a:gdLst>
                  <a:gd name="T0" fmla="*/ 1 w 60"/>
                  <a:gd name="T1" fmla="*/ 1 h 57"/>
                  <a:gd name="T2" fmla="*/ 1 w 60"/>
                  <a:gd name="T3" fmla="*/ 1 h 57"/>
                  <a:gd name="T4" fmla="*/ 1 w 60"/>
                  <a:gd name="T5" fmla="*/ 1 h 57"/>
                  <a:gd name="T6" fmla="*/ 1 w 60"/>
                  <a:gd name="T7" fmla="*/ 1 h 57"/>
                  <a:gd name="T8" fmla="*/ 1 w 60"/>
                  <a:gd name="T9" fmla="*/ 1 h 57"/>
                  <a:gd name="T10" fmla="*/ 1 w 60"/>
                  <a:gd name="T11" fmla="*/ 1 h 57"/>
                  <a:gd name="T12" fmla="*/ 1 w 60"/>
                  <a:gd name="T13" fmla="*/ 1 h 57"/>
                  <a:gd name="T14" fmla="*/ 1 w 60"/>
                  <a:gd name="T15" fmla="*/ 0 h 57"/>
                  <a:gd name="T16" fmla="*/ 1 w 60"/>
                  <a:gd name="T17" fmla="*/ 0 h 57"/>
                  <a:gd name="T18" fmla="*/ 1 w 60"/>
                  <a:gd name="T19" fmla="*/ 1 h 57"/>
                  <a:gd name="T20" fmla="*/ 1 w 60"/>
                  <a:gd name="T21" fmla="*/ 1 h 57"/>
                  <a:gd name="T22" fmla="*/ 1 w 60"/>
                  <a:gd name="T23" fmla="*/ 1 h 57"/>
                  <a:gd name="T24" fmla="*/ 0 w 60"/>
                  <a:gd name="T25" fmla="*/ 1 h 57"/>
                  <a:gd name="T26" fmla="*/ 1 w 60"/>
                  <a:gd name="T27" fmla="*/ 1 h 57"/>
                  <a:gd name="T28" fmla="*/ 1 w 60"/>
                  <a:gd name="T29" fmla="*/ 1 h 57"/>
                  <a:gd name="T30" fmla="*/ 1 w 60"/>
                  <a:gd name="T31" fmla="*/ 1 h 57"/>
                  <a:gd name="T32" fmla="*/ 1 w 60"/>
                  <a:gd name="T33" fmla="*/ 1 h 57"/>
                  <a:gd name="T34" fmla="*/ 1 w 60"/>
                  <a:gd name="T35" fmla="*/ 1 h 57"/>
                  <a:gd name="T36" fmla="*/ 1 w 60"/>
                  <a:gd name="T37" fmla="*/ 1 h 57"/>
                  <a:gd name="T38" fmla="*/ 1 w 60"/>
                  <a:gd name="T39" fmla="*/ 1 h 57"/>
                  <a:gd name="T40" fmla="*/ 1 w 60"/>
                  <a:gd name="T41" fmla="*/ 1 h 57"/>
                  <a:gd name="T42" fmla="*/ 1 w 60"/>
                  <a:gd name="T43" fmla="*/ 1 h 57"/>
                  <a:gd name="T44" fmla="*/ 1 w 60"/>
                  <a:gd name="T45" fmla="*/ 1 h 57"/>
                  <a:gd name="T46" fmla="*/ 1 w 60"/>
                  <a:gd name="T47" fmla="*/ 1 h 57"/>
                  <a:gd name="T48" fmla="*/ 1 w 60"/>
                  <a:gd name="T49" fmla="*/ 1 h 57"/>
                  <a:gd name="T50" fmla="*/ 1 w 60"/>
                  <a:gd name="T51" fmla="*/ 1 h 57"/>
                  <a:gd name="T52" fmla="*/ 1 w 60"/>
                  <a:gd name="T53" fmla="*/ 1 h 57"/>
                  <a:gd name="T54" fmla="*/ 1 w 60"/>
                  <a:gd name="T55" fmla="*/ 1 h 57"/>
                  <a:gd name="T56" fmla="*/ 1 w 60"/>
                  <a:gd name="T57" fmla="*/ 1 h 5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7"/>
                  <a:gd name="T89" fmla="*/ 60 w 60"/>
                  <a:gd name="T90" fmla="*/ 57 h 5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7">
                    <a:moveTo>
                      <a:pt x="60" y="27"/>
                    </a:moveTo>
                    <a:lnTo>
                      <a:pt x="59" y="23"/>
                    </a:lnTo>
                    <a:lnTo>
                      <a:pt x="57" y="17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7"/>
                    </a:lnTo>
                    <a:lnTo>
                      <a:pt x="1" y="33"/>
                    </a:lnTo>
                    <a:lnTo>
                      <a:pt x="2" y="39"/>
                    </a:lnTo>
                    <a:lnTo>
                      <a:pt x="4" y="45"/>
                    </a:lnTo>
                    <a:lnTo>
                      <a:pt x="8" y="49"/>
                    </a:lnTo>
                    <a:lnTo>
                      <a:pt x="12" y="53"/>
                    </a:lnTo>
                    <a:lnTo>
                      <a:pt x="18" y="55"/>
                    </a:lnTo>
                    <a:lnTo>
                      <a:pt x="24" y="57"/>
                    </a:lnTo>
                    <a:lnTo>
                      <a:pt x="30" y="57"/>
                    </a:lnTo>
                    <a:lnTo>
                      <a:pt x="35" y="57"/>
                    </a:lnTo>
                    <a:lnTo>
                      <a:pt x="41" y="55"/>
                    </a:lnTo>
                    <a:lnTo>
                      <a:pt x="46" y="53"/>
                    </a:lnTo>
                    <a:lnTo>
                      <a:pt x="50" y="49"/>
                    </a:lnTo>
                    <a:lnTo>
                      <a:pt x="54" y="45"/>
                    </a:lnTo>
                    <a:lnTo>
                      <a:pt x="57" y="39"/>
                    </a:lnTo>
                    <a:lnTo>
                      <a:pt x="59" y="33"/>
                    </a:lnTo>
                    <a:lnTo>
                      <a:pt x="60" y="27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" name="Freeform 266"/>
              <p:cNvSpPr>
                <a:spLocks/>
              </p:cNvSpPr>
              <p:nvPr/>
            </p:nvSpPr>
            <p:spPr bwMode="auto">
              <a:xfrm>
                <a:off x="2813" y="2886"/>
                <a:ext cx="15" cy="14"/>
              </a:xfrm>
              <a:custGeom>
                <a:avLst/>
                <a:gdLst>
                  <a:gd name="T0" fmla="*/ 1 w 30"/>
                  <a:gd name="T1" fmla="*/ 1 h 27"/>
                  <a:gd name="T2" fmla="*/ 1 w 30"/>
                  <a:gd name="T3" fmla="*/ 1 h 27"/>
                  <a:gd name="T4" fmla="*/ 1 w 30"/>
                  <a:gd name="T5" fmla="*/ 1 h 27"/>
                  <a:gd name="T6" fmla="*/ 1 w 30"/>
                  <a:gd name="T7" fmla="*/ 1 h 27"/>
                  <a:gd name="T8" fmla="*/ 1 w 30"/>
                  <a:gd name="T9" fmla="*/ 1 h 27"/>
                  <a:gd name="T10" fmla="*/ 1 w 30"/>
                  <a:gd name="T11" fmla="*/ 1 h 27"/>
                  <a:gd name="T12" fmla="*/ 1 w 30"/>
                  <a:gd name="T13" fmla="*/ 1 h 27"/>
                  <a:gd name="T14" fmla="*/ 0 w 30"/>
                  <a:gd name="T15" fmla="*/ 1 h 27"/>
                  <a:gd name="T16" fmla="*/ 0 w 30"/>
                  <a:gd name="T17" fmla="*/ 1 h 27"/>
                  <a:gd name="T18" fmla="*/ 0 w 30"/>
                  <a:gd name="T19" fmla="*/ 1 h 27"/>
                  <a:gd name="T20" fmla="*/ 1 w 30"/>
                  <a:gd name="T21" fmla="*/ 1 h 27"/>
                  <a:gd name="T22" fmla="*/ 1 w 30"/>
                  <a:gd name="T23" fmla="*/ 1 h 27"/>
                  <a:gd name="T24" fmla="*/ 1 w 30"/>
                  <a:gd name="T25" fmla="*/ 1 h 27"/>
                  <a:gd name="T26" fmla="*/ 1 w 30"/>
                  <a:gd name="T27" fmla="*/ 1 h 27"/>
                  <a:gd name="T28" fmla="*/ 1 w 30"/>
                  <a:gd name="T29" fmla="*/ 0 h 27"/>
                  <a:gd name="T30" fmla="*/ 1 w 30"/>
                  <a:gd name="T31" fmla="*/ 0 h 27"/>
                  <a:gd name="T32" fmla="*/ 1 w 30"/>
                  <a:gd name="T33" fmla="*/ 0 h 27"/>
                  <a:gd name="T34" fmla="*/ 1 w 30"/>
                  <a:gd name="T35" fmla="*/ 0 h 27"/>
                  <a:gd name="T36" fmla="*/ 1 w 30"/>
                  <a:gd name="T37" fmla="*/ 0 h 27"/>
                  <a:gd name="T38" fmla="*/ 1 w 30"/>
                  <a:gd name="T39" fmla="*/ 1 h 27"/>
                  <a:gd name="T40" fmla="*/ 1 w 30"/>
                  <a:gd name="T41" fmla="*/ 1 h 27"/>
                  <a:gd name="T42" fmla="*/ 1 w 30"/>
                  <a:gd name="T43" fmla="*/ 1 h 27"/>
                  <a:gd name="T44" fmla="*/ 1 w 30"/>
                  <a:gd name="T45" fmla="*/ 1 h 27"/>
                  <a:gd name="T46" fmla="*/ 1 w 30"/>
                  <a:gd name="T47" fmla="*/ 1 h 27"/>
                  <a:gd name="T48" fmla="*/ 1 w 30"/>
                  <a:gd name="T49" fmla="*/ 1 h 27"/>
                  <a:gd name="T50" fmla="*/ 1 w 30"/>
                  <a:gd name="T51" fmla="*/ 1 h 27"/>
                  <a:gd name="T52" fmla="*/ 1 w 30"/>
                  <a:gd name="T53" fmla="*/ 1 h 27"/>
                  <a:gd name="T54" fmla="*/ 1 w 30"/>
                  <a:gd name="T55" fmla="*/ 1 h 27"/>
                  <a:gd name="T56" fmla="*/ 1 w 30"/>
                  <a:gd name="T57" fmla="*/ 1 h 2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7"/>
                  <a:gd name="T89" fmla="*/ 30 w 30"/>
                  <a:gd name="T90" fmla="*/ 27 h 2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7">
                    <a:moveTo>
                      <a:pt x="15" y="27"/>
                    </a:moveTo>
                    <a:lnTo>
                      <a:pt x="11" y="27"/>
                    </a:lnTo>
                    <a:lnTo>
                      <a:pt x="9" y="26"/>
                    </a:lnTo>
                    <a:lnTo>
                      <a:pt x="7" y="25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1" y="18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2" y="4"/>
                    </a:lnTo>
                    <a:lnTo>
                      <a:pt x="4" y="2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1"/>
                    </a:lnTo>
                    <a:lnTo>
                      <a:pt x="25" y="2"/>
                    </a:lnTo>
                    <a:lnTo>
                      <a:pt x="26" y="4"/>
                    </a:lnTo>
                    <a:lnTo>
                      <a:pt x="29" y="7"/>
                    </a:lnTo>
                    <a:lnTo>
                      <a:pt x="30" y="10"/>
                    </a:lnTo>
                    <a:lnTo>
                      <a:pt x="30" y="12"/>
                    </a:lnTo>
                    <a:lnTo>
                      <a:pt x="29" y="18"/>
                    </a:lnTo>
                    <a:lnTo>
                      <a:pt x="25" y="23"/>
                    </a:lnTo>
                    <a:lnTo>
                      <a:pt x="20" y="26"/>
                    </a:lnTo>
                    <a:lnTo>
                      <a:pt x="15" y="27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2" name="Freeform 267"/>
              <p:cNvSpPr>
                <a:spLocks/>
              </p:cNvSpPr>
              <p:nvPr/>
            </p:nvSpPr>
            <p:spPr bwMode="auto">
              <a:xfrm>
                <a:off x="2920" y="3070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" name="Freeform 268"/>
              <p:cNvSpPr>
                <a:spLocks/>
              </p:cNvSpPr>
              <p:nvPr/>
            </p:nvSpPr>
            <p:spPr bwMode="auto">
              <a:xfrm>
                <a:off x="2928" y="3078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4" name="Freeform 269"/>
              <p:cNvSpPr>
                <a:spLocks/>
              </p:cNvSpPr>
              <p:nvPr/>
            </p:nvSpPr>
            <p:spPr bwMode="auto">
              <a:xfrm>
                <a:off x="2865" y="3206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0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8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5" name="Freeform 270"/>
              <p:cNvSpPr>
                <a:spLocks/>
              </p:cNvSpPr>
              <p:nvPr/>
            </p:nvSpPr>
            <p:spPr bwMode="auto">
              <a:xfrm>
                <a:off x="2872" y="3213"/>
                <a:ext cx="15" cy="15"/>
              </a:xfrm>
              <a:custGeom>
                <a:avLst/>
                <a:gdLst>
                  <a:gd name="T0" fmla="*/ 1 w 29"/>
                  <a:gd name="T1" fmla="*/ 1 h 30"/>
                  <a:gd name="T2" fmla="*/ 1 w 29"/>
                  <a:gd name="T3" fmla="*/ 1 h 30"/>
                  <a:gd name="T4" fmla="*/ 1 w 29"/>
                  <a:gd name="T5" fmla="*/ 1 h 30"/>
                  <a:gd name="T6" fmla="*/ 1 w 29"/>
                  <a:gd name="T7" fmla="*/ 1 h 30"/>
                  <a:gd name="T8" fmla="*/ 1 w 29"/>
                  <a:gd name="T9" fmla="*/ 1 h 30"/>
                  <a:gd name="T10" fmla="*/ 1 w 29"/>
                  <a:gd name="T11" fmla="*/ 1 h 30"/>
                  <a:gd name="T12" fmla="*/ 1 w 29"/>
                  <a:gd name="T13" fmla="*/ 1 h 30"/>
                  <a:gd name="T14" fmla="*/ 0 w 29"/>
                  <a:gd name="T15" fmla="*/ 1 h 30"/>
                  <a:gd name="T16" fmla="*/ 0 w 29"/>
                  <a:gd name="T17" fmla="*/ 1 h 30"/>
                  <a:gd name="T18" fmla="*/ 0 w 29"/>
                  <a:gd name="T19" fmla="*/ 1 h 30"/>
                  <a:gd name="T20" fmla="*/ 1 w 29"/>
                  <a:gd name="T21" fmla="*/ 1 h 30"/>
                  <a:gd name="T22" fmla="*/ 1 w 29"/>
                  <a:gd name="T23" fmla="*/ 1 h 30"/>
                  <a:gd name="T24" fmla="*/ 1 w 29"/>
                  <a:gd name="T25" fmla="*/ 1 h 30"/>
                  <a:gd name="T26" fmla="*/ 1 w 29"/>
                  <a:gd name="T27" fmla="*/ 1 h 30"/>
                  <a:gd name="T28" fmla="*/ 1 w 29"/>
                  <a:gd name="T29" fmla="*/ 1 h 30"/>
                  <a:gd name="T30" fmla="*/ 1 w 29"/>
                  <a:gd name="T31" fmla="*/ 0 h 30"/>
                  <a:gd name="T32" fmla="*/ 1 w 29"/>
                  <a:gd name="T33" fmla="*/ 0 h 30"/>
                  <a:gd name="T34" fmla="*/ 1 w 29"/>
                  <a:gd name="T35" fmla="*/ 0 h 30"/>
                  <a:gd name="T36" fmla="*/ 1 w 29"/>
                  <a:gd name="T37" fmla="*/ 1 h 30"/>
                  <a:gd name="T38" fmla="*/ 1 w 29"/>
                  <a:gd name="T39" fmla="*/ 1 h 30"/>
                  <a:gd name="T40" fmla="*/ 1 w 29"/>
                  <a:gd name="T41" fmla="*/ 1 h 30"/>
                  <a:gd name="T42" fmla="*/ 1 w 29"/>
                  <a:gd name="T43" fmla="*/ 1 h 30"/>
                  <a:gd name="T44" fmla="*/ 1 w 29"/>
                  <a:gd name="T45" fmla="*/ 1 h 30"/>
                  <a:gd name="T46" fmla="*/ 1 w 29"/>
                  <a:gd name="T47" fmla="*/ 1 h 30"/>
                  <a:gd name="T48" fmla="*/ 1 w 29"/>
                  <a:gd name="T49" fmla="*/ 1 h 30"/>
                  <a:gd name="T50" fmla="*/ 1 w 29"/>
                  <a:gd name="T51" fmla="*/ 1 h 30"/>
                  <a:gd name="T52" fmla="*/ 1 w 29"/>
                  <a:gd name="T53" fmla="*/ 1 h 30"/>
                  <a:gd name="T54" fmla="*/ 1 w 29"/>
                  <a:gd name="T55" fmla="*/ 1 h 30"/>
                  <a:gd name="T56" fmla="*/ 1 w 29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6" name="Freeform 271"/>
              <p:cNvSpPr>
                <a:spLocks/>
              </p:cNvSpPr>
              <p:nvPr/>
            </p:nvSpPr>
            <p:spPr bwMode="auto">
              <a:xfrm>
                <a:off x="2942" y="3332"/>
                <a:ext cx="30" cy="29"/>
              </a:xfrm>
              <a:custGeom>
                <a:avLst/>
                <a:gdLst>
                  <a:gd name="T0" fmla="*/ 1 w 59"/>
                  <a:gd name="T1" fmla="*/ 0 h 59"/>
                  <a:gd name="T2" fmla="*/ 1 w 59"/>
                  <a:gd name="T3" fmla="*/ 0 h 59"/>
                  <a:gd name="T4" fmla="*/ 1 w 59"/>
                  <a:gd name="T5" fmla="*/ 0 h 59"/>
                  <a:gd name="T6" fmla="*/ 1 w 59"/>
                  <a:gd name="T7" fmla="*/ 0 h 59"/>
                  <a:gd name="T8" fmla="*/ 1 w 59"/>
                  <a:gd name="T9" fmla="*/ 0 h 59"/>
                  <a:gd name="T10" fmla="*/ 1 w 59"/>
                  <a:gd name="T11" fmla="*/ 0 h 59"/>
                  <a:gd name="T12" fmla="*/ 1 w 59"/>
                  <a:gd name="T13" fmla="*/ 0 h 59"/>
                  <a:gd name="T14" fmla="*/ 1 w 59"/>
                  <a:gd name="T15" fmla="*/ 0 h 59"/>
                  <a:gd name="T16" fmla="*/ 1 w 59"/>
                  <a:gd name="T17" fmla="*/ 0 h 59"/>
                  <a:gd name="T18" fmla="*/ 1 w 59"/>
                  <a:gd name="T19" fmla="*/ 0 h 59"/>
                  <a:gd name="T20" fmla="*/ 1 w 59"/>
                  <a:gd name="T21" fmla="*/ 0 h 59"/>
                  <a:gd name="T22" fmla="*/ 1 w 59"/>
                  <a:gd name="T23" fmla="*/ 0 h 59"/>
                  <a:gd name="T24" fmla="*/ 0 w 59"/>
                  <a:gd name="T25" fmla="*/ 0 h 59"/>
                  <a:gd name="T26" fmla="*/ 1 w 59"/>
                  <a:gd name="T27" fmla="*/ 0 h 59"/>
                  <a:gd name="T28" fmla="*/ 1 w 59"/>
                  <a:gd name="T29" fmla="*/ 0 h 59"/>
                  <a:gd name="T30" fmla="*/ 1 w 59"/>
                  <a:gd name="T31" fmla="*/ 0 h 59"/>
                  <a:gd name="T32" fmla="*/ 1 w 59"/>
                  <a:gd name="T33" fmla="*/ 0 h 59"/>
                  <a:gd name="T34" fmla="*/ 1 w 59"/>
                  <a:gd name="T35" fmla="*/ 0 h 59"/>
                  <a:gd name="T36" fmla="*/ 1 w 59"/>
                  <a:gd name="T37" fmla="*/ 0 h 59"/>
                  <a:gd name="T38" fmla="*/ 1 w 59"/>
                  <a:gd name="T39" fmla="*/ 0 h 59"/>
                  <a:gd name="T40" fmla="*/ 1 w 59"/>
                  <a:gd name="T41" fmla="*/ 0 h 59"/>
                  <a:gd name="T42" fmla="*/ 1 w 59"/>
                  <a:gd name="T43" fmla="*/ 0 h 59"/>
                  <a:gd name="T44" fmla="*/ 1 w 59"/>
                  <a:gd name="T45" fmla="*/ 0 h 59"/>
                  <a:gd name="T46" fmla="*/ 1 w 59"/>
                  <a:gd name="T47" fmla="*/ 0 h 59"/>
                  <a:gd name="T48" fmla="*/ 1 w 59"/>
                  <a:gd name="T49" fmla="*/ 0 h 59"/>
                  <a:gd name="T50" fmla="*/ 1 w 59"/>
                  <a:gd name="T51" fmla="*/ 0 h 59"/>
                  <a:gd name="T52" fmla="*/ 1 w 59"/>
                  <a:gd name="T53" fmla="*/ 0 h 59"/>
                  <a:gd name="T54" fmla="*/ 1 w 59"/>
                  <a:gd name="T55" fmla="*/ 0 h 59"/>
                  <a:gd name="T56" fmla="*/ 1 w 59"/>
                  <a:gd name="T57" fmla="*/ 0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59"/>
                  <a:gd name="T89" fmla="*/ 59 w 59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59">
                    <a:moveTo>
                      <a:pt x="59" y="29"/>
                    </a:moveTo>
                    <a:lnTo>
                      <a:pt x="58" y="23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8" y="35"/>
                    </a:lnTo>
                    <a:lnTo>
                      <a:pt x="59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7" name="Freeform 272"/>
              <p:cNvSpPr>
                <a:spLocks/>
              </p:cNvSpPr>
              <p:nvPr/>
            </p:nvSpPr>
            <p:spPr bwMode="auto">
              <a:xfrm>
                <a:off x="2949" y="3339"/>
                <a:ext cx="15" cy="14"/>
              </a:xfrm>
              <a:custGeom>
                <a:avLst/>
                <a:gdLst>
                  <a:gd name="T0" fmla="*/ 1 w 29"/>
                  <a:gd name="T1" fmla="*/ 0 h 29"/>
                  <a:gd name="T2" fmla="*/ 1 w 29"/>
                  <a:gd name="T3" fmla="*/ 0 h 29"/>
                  <a:gd name="T4" fmla="*/ 1 w 29"/>
                  <a:gd name="T5" fmla="*/ 0 h 29"/>
                  <a:gd name="T6" fmla="*/ 1 w 29"/>
                  <a:gd name="T7" fmla="*/ 0 h 29"/>
                  <a:gd name="T8" fmla="*/ 1 w 29"/>
                  <a:gd name="T9" fmla="*/ 0 h 29"/>
                  <a:gd name="T10" fmla="*/ 1 w 29"/>
                  <a:gd name="T11" fmla="*/ 0 h 29"/>
                  <a:gd name="T12" fmla="*/ 1 w 29"/>
                  <a:gd name="T13" fmla="*/ 0 h 29"/>
                  <a:gd name="T14" fmla="*/ 0 w 29"/>
                  <a:gd name="T15" fmla="*/ 0 h 29"/>
                  <a:gd name="T16" fmla="*/ 0 w 29"/>
                  <a:gd name="T17" fmla="*/ 0 h 29"/>
                  <a:gd name="T18" fmla="*/ 0 w 29"/>
                  <a:gd name="T19" fmla="*/ 0 h 29"/>
                  <a:gd name="T20" fmla="*/ 1 w 29"/>
                  <a:gd name="T21" fmla="*/ 0 h 29"/>
                  <a:gd name="T22" fmla="*/ 1 w 29"/>
                  <a:gd name="T23" fmla="*/ 0 h 29"/>
                  <a:gd name="T24" fmla="*/ 1 w 29"/>
                  <a:gd name="T25" fmla="*/ 0 h 29"/>
                  <a:gd name="T26" fmla="*/ 1 w 29"/>
                  <a:gd name="T27" fmla="*/ 0 h 29"/>
                  <a:gd name="T28" fmla="*/ 1 w 29"/>
                  <a:gd name="T29" fmla="*/ 0 h 29"/>
                  <a:gd name="T30" fmla="*/ 1 w 29"/>
                  <a:gd name="T31" fmla="*/ 0 h 29"/>
                  <a:gd name="T32" fmla="*/ 1 w 29"/>
                  <a:gd name="T33" fmla="*/ 0 h 29"/>
                  <a:gd name="T34" fmla="*/ 1 w 29"/>
                  <a:gd name="T35" fmla="*/ 0 h 29"/>
                  <a:gd name="T36" fmla="*/ 1 w 29"/>
                  <a:gd name="T37" fmla="*/ 0 h 29"/>
                  <a:gd name="T38" fmla="*/ 1 w 29"/>
                  <a:gd name="T39" fmla="*/ 0 h 29"/>
                  <a:gd name="T40" fmla="*/ 1 w 29"/>
                  <a:gd name="T41" fmla="*/ 0 h 29"/>
                  <a:gd name="T42" fmla="*/ 1 w 29"/>
                  <a:gd name="T43" fmla="*/ 0 h 29"/>
                  <a:gd name="T44" fmla="*/ 1 w 29"/>
                  <a:gd name="T45" fmla="*/ 0 h 29"/>
                  <a:gd name="T46" fmla="*/ 1 w 29"/>
                  <a:gd name="T47" fmla="*/ 0 h 29"/>
                  <a:gd name="T48" fmla="*/ 1 w 29"/>
                  <a:gd name="T49" fmla="*/ 0 h 29"/>
                  <a:gd name="T50" fmla="*/ 1 w 29"/>
                  <a:gd name="T51" fmla="*/ 0 h 29"/>
                  <a:gd name="T52" fmla="*/ 1 w 29"/>
                  <a:gd name="T53" fmla="*/ 0 h 29"/>
                  <a:gd name="T54" fmla="*/ 1 w 29"/>
                  <a:gd name="T55" fmla="*/ 0 h 29"/>
                  <a:gd name="T56" fmla="*/ 1 w 29"/>
                  <a:gd name="T57" fmla="*/ 0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8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8" name="Freeform 273"/>
              <p:cNvSpPr>
                <a:spLocks/>
              </p:cNvSpPr>
              <p:nvPr/>
            </p:nvSpPr>
            <p:spPr bwMode="auto">
              <a:xfrm>
                <a:off x="3086" y="3252"/>
                <a:ext cx="30" cy="29"/>
              </a:xfrm>
              <a:custGeom>
                <a:avLst/>
                <a:gdLst>
                  <a:gd name="T0" fmla="*/ 1 w 60"/>
                  <a:gd name="T1" fmla="*/ 0 h 59"/>
                  <a:gd name="T2" fmla="*/ 1 w 60"/>
                  <a:gd name="T3" fmla="*/ 0 h 59"/>
                  <a:gd name="T4" fmla="*/ 1 w 60"/>
                  <a:gd name="T5" fmla="*/ 0 h 59"/>
                  <a:gd name="T6" fmla="*/ 1 w 60"/>
                  <a:gd name="T7" fmla="*/ 0 h 59"/>
                  <a:gd name="T8" fmla="*/ 1 w 60"/>
                  <a:gd name="T9" fmla="*/ 0 h 59"/>
                  <a:gd name="T10" fmla="*/ 1 w 60"/>
                  <a:gd name="T11" fmla="*/ 0 h 59"/>
                  <a:gd name="T12" fmla="*/ 1 w 60"/>
                  <a:gd name="T13" fmla="*/ 0 h 59"/>
                  <a:gd name="T14" fmla="*/ 1 w 60"/>
                  <a:gd name="T15" fmla="*/ 0 h 59"/>
                  <a:gd name="T16" fmla="*/ 1 w 60"/>
                  <a:gd name="T17" fmla="*/ 0 h 59"/>
                  <a:gd name="T18" fmla="*/ 1 w 60"/>
                  <a:gd name="T19" fmla="*/ 0 h 59"/>
                  <a:gd name="T20" fmla="*/ 1 w 60"/>
                  <a:gd name="T21" fmla="*/ 0 h 59"/>
                  <a:gd name="T22" fmla="*/ 1 w 60"/>
                  <a:gd name="T23" fmla="*/ 0 h 59"/>
                  <a:gd name="T24" fmla="*/ 0 w 60"/>
                  <a:gd name="T25" fmla="*/ 0 h 59"/>
                  <a:gd name="T26" fmla="*/ 1 w 60"/>
                  <a:gd name="T27" fmla="*/ 0 h 59"/>
                  <a:gd name="T28" fmla="*/ 1 w 60"/>
                  <a:gd name="T29" fmla="*/ 0 h 59"/>
                  <a:gd name="T30" fmla="*/ 1 w 60"/>
                  <a:gd name="T31" fmla="*/ 0 h 59"/>
                  <a:gd name="T32" fmla="*/ 1 w 60"/>
                  <a:gd name="T33" fmla="*/ 0 h 59"/>
                  <a:gd name="T34" fmla="*/ 1 w 60"/>
                  <a:gd name="T35" fmla="*/ 0 h 59"/>
                  <a:gd name="T36" fmla="*/ 1 w 60"/>
                  <a:gd name="T37" fmla="*/ 0 h 59"/>
                  <a:gd name="T38" fmla="*/ 1 w 60"/>
                  <a:gd name="T39" fmla="*/ 0 h 59"/>
                  <a:gd name="T40" fmla="*/ 1 w 60"/>
                  <a:gd name="T41" fmla="*/ 0 h 59"/>
                  <a:gd name="T42" fmla="*/ 1 w 60"/>
                  <a:gd name="T43" fmla="*/ 0 h 59"/>
                  <a:gd name="T44" fmla="*/ 1 w 60"/>
                  <a:gd name="T45" fmla="*/ 0 h 59"/>
                  <a:gd name="T46" fmla="*/ 1 w 60"/>
                  <a:gd name="T47" fmla="*/ 0 h 59"/>
                  <a:gd name="T48" fmla="*/ 1 w 60"/>
                  <a:gd name="T49" fmla="*/ 0 h 59"/>
                  <a:gd name="T50" fmla="*/ 1 w 60"/>
                  <a:gd name="T51" fmla="*/ 0 h 59"/>
                  <a:gd name="T52" fmla="*/ 1 w 60"/>
                  <a:gd name="T53" fmla="*/ 0 h 59"/>
                  <a:gd name="T54" fmla="*/ 1 w 60"/>
                  <a:gd name="T55" fmla="*/ 0 h 59"/>
                  <a:gd name="T56" fmla="*/ 1 w 60"/>
                  <a:gd name="T57" fmla="*/ 0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8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2" y="36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10" y="51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5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7" y="54"/>
                    </a:lnTo>
                    <a:lnTo>
                      <a:pt x="51" y="51"/>
                    </a:lnTo>
                    <a:lnTo>
                      <a:pt x="55" y="46"/>
                    </a:lnTo>
                    <a:lnTo>
                      <a:pt x="58" y="40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9" name="Freeform 274"/>
              <p:cNvSpPr>
                <a:spLocks/>
              </p:cNvSpPr>
              <p:nvPr/>
            </p:nvSpPr>
            <p:spPr bwMode="auto">
              <a:xfrm>
                <a:off x="3093" y="3259"/>
                <a:ext cx="15" cy="14"/>
              </a:xfrm>
              <a:custGeom>
                <a:avLst/>
                <a:gdLst>
                  <a:gd name="T0" fmla="*/ 1 w 30"/>
                  <a:gd name="T1" fmla="*/ 0 h 29"/>
                  <a:gd name="T2" fmla="*/ 1 w 30"/>
                  <a:gd name="T3" fmla="*/ 0 h 29"/>
                  <a:gd name="T4" fmla="*/ 1 w 30"/>
                  <a:gd name="T5" fmla="*/ 0 h 29"/>
                  <a:gd name="T6" fmla="*/ 1 w 30"/>
                  <a:gd name="T7" fmla="*/ 0 h 29"/>
                  <a:gd name="T8" fmla="*/ 1 w 30"/>
                  <a:gd name="T9" fmla="*/ 0 h 29"/>
                  <a:gd name="T10" fmla="*/ 1 w 30"/>
                  <a:gd name="T11" fmla="*/ 0 h 29"/>
                  <a:gd name="T12" fmla="*/ 1 w 30"/>
                  <a:gd name="T13" fmla="*/ 0 h 29"/>
                  <a:gd name="T14" fmla="*/ 0 w 30"/>
                  <a:gd name="T15" fmla="*/ 0 h 29"/>
                  <a:gd name="T16" fmla="*/ 0 w 30"/>
                  <a:gd name="T17" fmla="*/ 0 h 29"/>
                  <a:gd name="T18" fmla="*/ 0 w 30"/>
                  <a:gd name="T19" fmla="*/ 0 h 29"/>
                  <a:gd name="T20" fmla="*/ 1 w 30"/>
                  <a:gd name="T21" fmla="*/ 0 h 29"/>
                  <a:gd name="T22" fmla="*/ 1 w 30"/>
                  <a:gd name="T23" fmla="*/ 0 h 29"/>
                  <a:gd name="T24" fmla="*/ 1 w 30"/>
                  <a:gd name="T25" fmla="*/ 0 h 29"/>
                  <a:gd name="T26" fmla="*/ 1 w 30"/>
                  <a:gd name="T27" fmla="*/ 0 h 29"/>
                  <a:gd name="T28" fmla="*/ 1 w 30"/>
                  <a:gd name="T29" fmla="*/ 0 h 29"/>
                  <a:gd name="T30" fmla="*/ 1 w 30"/>
                  <a:gd name="T31" fmla="*/ 0 h 29"/>
                  <a:gd name="T32" fmla="*/ 1 w 30"/>
                  <a:gd name="T33" fmla="*/ 0 h 29"/>
                  <a:gd name="T34" fmla="*/ 1 w 30"/>
                  <a:gd name="T35" fmla="*/ 0 h 29"/>
                  <a:gd name="T36" fmla="*/ 1 w 30"/>
                  <a:gd name="T37" fmla="*/ 0 h 29"/>
                  <a:gd name="T38" fmla="*/ 1 w 30"/>
                  <a:gd name="T39" fmla="*/ 0 h 29"/>
                  <a:gd name="T40" fmla="*/ 1 w 30"/>
                  <a:gd name="T41" fmla="*/ 0 h 29"/>
                  <a:gd name="T42" fmla="*/ 1 w 30"/>
                  <a:gd name="T43" fmla="*/ 0 h 29"/>
                  <a:gd name="T44" fmla="*/ 1 w 30"/>
                  <a:gd name="T45" fmla="*/ 0 h 29"/>
                  <a:gd name="T46" fmla="*/ 1 w 30"/>
                  <a:gd name="T47" fmla="*/ 0 h 29"/>
                  <a:gd name="T48" fmla="*/ 1 w 30"/>
                  <a:gd name="T49" fmla="*/ 0 h 29"/>
                  <a:gd name="T50" fmla="*/ 1 w 30"/>
                  <a:gd name="T51" fmla="*/ 0 h 29"/>
                  <a:gd name="T52" fmla="*/ 1 w 30"/>
                  <a:gd name="T53" fmla="*/ 0 h 29"/>
                  <a:gd name="T54" fmla="*/ 1 w 30"/>
                  <a:gd name="T55" fmla="*/ 0 h 29"/>
                  <a:gd name="T56" fmla="*/ 1 w 30"/>
                  <a:gd name="T57" fmla="*/ 0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2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0" name="Freeform 275"/>
              <p:cNvSpPr>
                <a:spLocks/>
              </p:cNvSpPr>
              <p:nvPr/>
            </p:nvSpPr>
            <p:spPr bwMode="auto">
              <a:xfrm>
                <a:off x="3083" y="3000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5" y="14"/>
                    </a:lnTo>
                    <a:lnTo>
                      <a:pt x="52" y="9"/>
                    </a:lnTo>
                    <a:lnTo>
                      <a:pt x="47" y="6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5" y="60"/>
                    </a:lnTo>
                    <a:lnTo>
                      <a:pt x="41" y="57"/>
                    </a:lnTo>
                    <a:lnTo>
                      <a:pt x="47" y="55"/>
                    </a:lnTo>
                    <a:lnTo>
                      <a:pt x="52" y="52"/>
                    </a:lnTo>
                    <a:lnTo>
                      <a:pt x="55" y="47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1" name="Freeform 276"/>
              <p:cNvSpPr>
                <a:spLocks/>
              </p:cNvSpPr>
              <p:nvPr/>
            </p:nvSpPr>
            <p:spPr bwMode="auto">
              <a:xfrm>
                <a:off x="3090" y="3008"/>
                <a:ext cx="15" cy="15"/>
              </a:xfrm>
              <a:custGeom>
                <a:avLst/>
                <a:gdLst>
                  <a:gd name="T0" fmla="*/ 1 w 30"/>
                  <a:gd name="T1" fmla="*/ 1 h 29"/>
                  <a:gd name="T2" fmla="*/ 1 w 30"/>
                  <a:gd name="T3" fmla="*/ 1 h 29"/>
                  <a:gd name="T4" fmla="*/ 1 w 30"/>
                  <a:gd name="T5" fmla="*/ 1 h 29"/>
                  <a:gd name="T6" fmla="*/ 1 w 30"/>
                  <a:gd name="T7" fmla="*/ 1 h 29"/>
                  <a:gd name="T8" fmla="*/ 1 w 30"/>
                  <a:gd name="T9" fmla="*/ 1 h 29"/>
                  <a:gd name="T10" fmla="*/ 1 w 30"/>
                  <a:gd name="T11" fmla="*/ 1 h 29"/>
                  <a:gd name="T12" fmla="*/ 1 w 30"/>
                  <a:gd name="T13" fmla="*/ 1 h 29"/>
                  <a:gd name="T14" fmla="*/ 0 w 30"/>
                  <a:gd name="T15" fmla="*/ 1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1 w 30"/>
                  <a:gd name="T35" fmla="*/ 0 h 29"/>
                  <a:gd name="T36" fmla="*/ 1 w 30"/>
                  <a:gd name="T37" fmla="*/ 1 h 29"/>
                  <a:gd name="T38" fmla="*/ 1 w 30"/>
                  <a:gd name="T39" fmla="*/ 1 h 29"/>
                  <a:gd name="T40" fmla="*/ 1 w 30"/>
                  <a:gd name="T41" fmla="*/ 1 h 29"/>
                  <a:gd name="T42" fmla="*/ 1 w 30"/>
                  <a:gd name="T43" fmla="*/ 1 h 29"/>
                  <a:gd name="T44" fmla="*/ 1 w 30"/>
                  <a:gd name="T45" fmla="*/ 1 h 29"/>
                  <a:gd name="T46" fmla="*/ 1 w 30"/>
                  <a:gd name="T47" fmla="*/ 1 h 29"/>
                  <a:gd name="T48" fmla="*/ 1 w 30"/>
                  <a:gd name="T49" fmla="*/ 1 h 29"/>
                  <a:gd name="T50" fmla="*/ 1 w 30"/>
                  <a:gd name="T51" fmla="*/ 1 h 29"/>
                  <a:gd name="T52" fmla="*/ 1 w 30"/>
                  <a:gd name="T53" fmla="*/ 1 h 29"/>
                  <a:gd name="T54" fmla="*/ 1 w 30"/>
                  <a:gd name="T55" fmla="*/ 1 h 29"/>
                  <a:gd name="T56" fmla="*/ 1 w 30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3" y="6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7" y="6"/>
                    </a:lnTo>
                    <a:lnTo>
                      <a:pt x="28" y="8"/>
                    </a:lnTo>
                    <a:lnTo>
                      <a:pt x="30" y="11"/>
                    </a:lnTo>
                    <a:lnTo>
                      <a:pt x="30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2" name="Freeform 277"/>
              <p:cNvSpPr>
                <a:spLocks/>
              </p:cNvSpPr>
              <p:nvPr/>
            </p:nvSpPr>
            <p:spPr bwMode="auto">
              <a:xfrm>
                <a:off x="3171" y="3193"/>
                <a:ext cx="30" cy="30"/>
              </a:xfrm>
              <a:custGeom>
                <a:avLst/>
                <a:gdLst>
                  <a:gd name="T0" fmla="*/ 1 w 60"/>
                  <a:gd name="T1" fmla="*/ 1 h 59"/>
                  <a:gd name="T2" fmla="*/ 1 w 60"/>
                  <a:gd name="T3" fmla="*/ 1 h 59"/>
                  <a:gd name="T4" fmla="*/ 1 w 60"/>
                  <a:gd name="T5" fmla="*/ 1 h 59"/>
                  <a:gd name="T6" fmla="*/ 1 w 60"/>
                  <a:gd name="T7" fmla="*/ 1 h 59"/>
                  <a:gd name="T8" fmla="*/ 1 w 60"/>
                  <a:gd name="T9" fmla="*/ 1 h 59"/>
                  <a:gd name="T10" fmla="*/ 1 w 60"/>
                  <a:gd name="T11" fmla="*/ 1 h 59"/>
                  <a:gd name="T12" fmla="*/ 1 w 60"/>
                  <a:gd name="T13" fmla="*/ 1 h 59"/>
                  <a:gd name="T14" fmla="*/ 1 w 60"/>
                  <a:gd name="T15" fmla="*/ 1 h 59"/>
                  <a:gd name="T16" fmla="*/ 1 w 60"/>
                  <a:gd name="T17" fmla="*/ 0 h 59"/>
                  <a:gd name="T18" fmla="*/ 1 w 60"/>
                  <a:gd name="T19" fmla="*/ 1 h 59"/>
                  <a:gd name="T20" fmla="*/ 1 w 60"/>
                  <a:gd name="T21" fmla="*/ 1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1 h 59"/>
                  <a:gd name="T28" fmla="*/ 1 w 60"/>
                  <a:gd name="T29" fmla="*/ 1 h 59"/>
                  <a:gd name="T30" fmla="*/ 1 w 60"/>
                  <a:gd name="T31" fmla="*/ 1 h 59"/>
                  <a:gd name="T32" fmla="*/ 1 w 60"/>
                  <a:gd name="T33" fmla="*/ 1 h 59"/>
                  <a:gd name="T34" fmla="*/ 1 w 60"/>
                  <a:gd name="T35" fmla="*/ 1 h 59"/>
                  <a:gd name="T36" fmla="*/ 1 w 60"/>
                  <a:gd name="T37" fmla="*/ 1 h 59"/>
                  <a:gd name="T38" fmla="*/ 1 w 60"/>
                  <a:gd name="T39" fmla="*/ 1 h 59"/>
                  <a:gd name="T40" fmla="*/ 1 w 60"/>
                  <a:gd name="T41" fmla="*/ 1 h 59"/>
                  <a:gd name="T42" fmla="*/ 1 w 60"/>
                  <a:gd name="T43" fmla="*/ 1 h 59"/>
                  <a:gd name="T44" fmla="*/ 1 w 60"/>
                  <a:gd name="T45" fmla="*/ 1 h 59"/>
                  <a:gd name="T46" fmla="*/ 1 w 60"/>
                  <a:gd name="T47" fmla="*/ 1 h 59"/>
                  <a:gd name="T48" fmla="*/ 1 w 60"/>
                  <a:gd name="T49" fmla="*/ 1 h 59"/>
                  <a:gd name="T50" fmla="*/ 1 w 60"/>
                  <a:gd name="T51" fmla="*/ 1 h 59"/>
                  <a:gd name="T52" fmla="*/ 1 w 60"/>
                  <a:gd name="T53" fmla="*/ 1 h 59"/>
                  <a:gd name="T54" fmla="*/ 1 w 60"/>
                  <a:gd name="T55" fmla="*/ 1 h 59"/>
                  <a:gd name="T56" fmla="*/ 1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3" name="Freeform 278"/>
              <p:cNvSpPr>
                <a:spLocks/>
              </p:cNvSpPr>
              <p:nvPr/>
            </p:nvSpPr>
            <p:spPr bwMode="auto">
              <a:xfrm>
                <a:off x="3178" y="3200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4" name="Freeform 279"/>
              <p:cNvSpPr>
                <a:spLocks/>
              </p:cNvSpPr>
              <p:nvPr/>
            </p:nvSpPr>
            <p:spPr bwMode="auto">
              <a:xfrm>
                <a:off x="3283" y="3094"/>
                <a:ext cx="30" cy="30"/>
              </a:xfrm>
              <a:custGeom>
                <a:avLst/>
                <a:gdLst>
                  <a:gd name="T0" fmla="*/ 1 w 58"/>
                  <a:gd name="T1" fmla="*/ 1 h 58"/>
                  <a:gd name="T2" fmla="*/ 1 w 58"/>
                  <a:gd name="T3" fmla="*/ 1 h 58"/>
                  <a:gd name="T4" fmla="*/ 1 w 58"/>
                  <a:gd name="T5" fmla="*/ 1 h 58"/>
                  <a:gd name="T6" fmla="*/ 1 w 58"/>
                  <a:gd name="T7" fmla="*/ 1 h 58"/>
                  <a:gd name="T8" fmla="*/ 1 w 58"/>
                  <a:gd name="T9" fmla="*/ 1 h 58"/>
                  <a:gd name="T10" fmla="*/ 1 w 58"/>
                  <a:gd name="T11" fmla="*/ 1 h 58"/>
                  <a:gd name="T12" fmla="*/ 1 w 58"/>
                  <a:gd name="T13" fmla="*/ 1 h 58"/>
                  <a:gd name="T14" fmla="*/ 1 w 58"/>
                  <a:gd name="T15" fmla="*/ 0 h 58"/>
                  <a:gd name="T16" fmla="*/ 1 w 58"/>
                  <a:gd name="T17" fmla="*/ 0 h 58"/>
                  <a:gd name="T18" fmla="*/ 1 w 58"/>
                  <a:gd name="T19" fmla="*/ 1 h 58"/>
                  <a:gd name="T20" fmla="*/ 1 w 58"/>
                  <a:gd name="T21" fmla="*/ 1 h 58"/>
                  <a:gd name="T22" fmla="*/ 1 w 58"/>
                  <a:gd name="T23" fmla="*/ 1 h 58"/>
                  <a:gd name="T24" fmla="*/ 0 w 58"/>
                  <a:gd name="T25" fmla="*/ 1 h 58"/>
                  <a:gd name="T26" fmla="*/ 0 w 58"/>
                  <a:gd name="T27" fmla="*/ 1 h 58"/>
                  <a:gd name="T28" fmla="*/ 1 w 58"/>
                  <a:gd name="T29" fmla="*/ 1 h 58"/>
                  <a:gd name="T30" fmla="*/ 1 w 58"/>
                  <a:gd name="T31" fmla="*/ 1 h 58"/>
                  <a:gd name="T32" fmla="*/ 1 w 58"/>
                  <a:gd name="T33" fmla="*/ 1 h 58"/>
                  <a:gd name="T34" fmla="*/ 1 w 58"/>
                  <a:gd name="T35" fmla="*/ 1 h 58"/>
                  <a:gd name="T36" fmla="*/ 1 w 58"/>
                  <a:gd name="T37" fmla="*/ 1 h 58"/>
                  <a:gd name="T38" fmla="*/ 1 w 58"/>
                  <a:gd name="T39" fmla="*/ 1 h 58"/>
                  <a:gd name="T40" fmla="*/ 1 w 58"/>
                  <a:gd name="T41" fmla="*/ 1 h 58"/>
                  <a:gd name="T42" fmla="*/ 1 w 58"/>
                  <a:gd name="T43" fmla="*/ 1 h 58"/>
                  <a:gd name="T44" fmla="*/ 1 w 58"/>
                  <a:gd name="T45" fmla="*/ 1 h 58"/>
                  <a:gd name="T46" fmla="*/ 1 w 58"/>
                  <a:gd name="T47" fmla="*/ 1 h 58"/>
                  <a:gd name="T48" fmla="*/ 1 w 58"/>
                  <a:gd name="T49" fmla="*/ 1 h 58"/>
                  <a:gd name="T50" fmla="*/ 1 w 58"/>
                  <a:gd name="T51" fmla="*/ 1 h 58"/>
                  <a:gd name="T52" fmla="*/ 1 w 58"/>
                  <a:gd name="T53" fmla="*/ 1 h 58"/>
                  <a:gd name="T54" fmla="*/ 1 w 58"/>
                  <a:gd name="T55" fmla="*/ 1 h 58"/>
                  <a:gd name="T56" fmla="*/ 1 w 58"/>
                  <a:gd name="T57" fmla="*/ 1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8"/>
                  <a:gd name="T89" fmla="*/ 58 w 58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8">
                    <a:moveTo>
                      <a:pt x="58" y="28"/>
                    </a:moveTo>
                    <a:lnTo>
                      <a:pt x="58" y="23"/>
                    </a:lnTo>
                    <a:lnTo>
                      <a:pt x="56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0" y="2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8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0" y="34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3" y="58"/>
                    </a:lnTo>
                    <a:lnTo>
                      <a:pt x="28" y="58"/>
                    </a:lnTo>
                    <a:lnTo>
                      <a:pt x="34" y="58"/>
                    </a:lnTo>
                    <a:lnTo>
                      <a:pt x="40" y="56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6" y="40"/>
                    </a:lnTo>
                    <a:lnTo>
                      <a:pt x="58" y="34"/>
                    </a:lnTo>
                    <a:lnTo>
                      <a:pt x="58" y="28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5" name="Freeform 280"/>
              <p:cNvSpPr>
                <a:spLocks/>
              </p:cNvSpPr>
              <p:nvPr/>
            </p:nvSpPr>
            <p:spPr bwMode="auto">
              <a:xfrm>
                <a:off x="3291" y="3102"/>
                <a:ext cx="14" cy="14"/>
              </a:xfrm>
              <a:custGeom>
                <a:avLst/>
                <a:gdLst>
                  <a:gd name="T0" fmla="*/ 0 w 29"/>
                  <a:gd name="T1" fmla="*/ 1 h 28"/>
                  <a:gd name="T2" fmla="*/ 0 w 29"/>
                  <a:gd name="T3" fmla="*/ 1 h 28"/>
                  <a:gd name="T4" fmla="*/ 0 w 29"/>
                  <a:gd name="T5" fmla="*/ 1 h 28"/>
                  <a:gd name="T6" fmla="*/ 0 w 29"/>
                  <a:gd name="T7" fmla="*/ 1 h 28"/>
                  <a:gd name="T8" fmla="*/ 0 w 29"/>
                  <a:gd name="T9" fmla="*/ 1 h 28"/>
                  <a:gd name="T10" fmla="*/ 0 w 29"/>
                  <a:gd name="T11" fmla="*/ 1 h 28"/>
                  <a:gd name="T12" fmla="*/ 0 w 29"/>
                  <a:gd name="T13" fmla="*/ 1 h 28"/>
                  <a:gd name="T14" fmla="*/ 0 w 29"/>
                  <a:gd name="T15" fmla="*/ 1 h 28"/>
                  <a:gd name="T16" fmla="*/ 0 w 29"/>
                  <a:gd name="T17" fmla="*/ 1 h 28"/>
                  <a:gd name="T18" fmla="*/ 0 w 29"/>
                  <a:gd name="T19" fmla="*/ 1 h 28"/>
                  <a:gd name="T20" fmla="*/ 0 w 29"/>
                  <a:gd name="T21" fmla="*/ 1 h 28"/>
                  <a:gd name="T22" fmla="*/ 0 w 29"/>
                  <a:gd name="T23" fmla="*/ 1 h 28"/>
                  <a:gd name="T24" fmla="*/ 0 w 29"/>
                  <a:gd name="T25" fmla="*/ 1 h 28"/>
                  <a:gd name="T26" fmla="*/ 0 w 29"/>
                  <a:gd name="T27" fmla="*/ 1 h 28"/>
                  <a:gd name="T28" fmla="*/ 0 w 29"/>
                  <a:gd name="T29" fmla="*/ 1 h 28"/>
                  <a:gd name="T30" fmla="*/ 0 w 29"/>
                  <a:gd name="T31" fmla="*/ 0 h 28"/>
                  <a:gd name="T32" fmla="*/ 0 w 29"/>
                  <a:gd name="T33" fmla="*/ 0 h 28"/>
                  <a:gd name="T34" fmla="*/ 0 w 29"/>
                  <a:gd name="T35" fmla="*/ 0 h 28"/>
                  <a:gd name="T36" fmla="*/ 0 w 29"/>
                  <a:gd name="T37" fmla="*/ 1 h 28"/>
                  <a:gd name="T38" fmla="*/ 0 w 29"/>
                  <a:gd name="T39" fmla="*/ 1 h 28"/>
                  <a:gd name="T40" fmla="*/ 0 w 29"/>
                  <a:gd name="T41" fmla="*/ 1 h 28"/>
                  <a:gd name="T42" fmla="*/ 0 w 29"/>
                  <a:gd name="T43" fmla="*/ 1 h 28"/>
                  <a:gd name="T44" fmla="*/ 0 w 29"/>
                  <a:gd name="T45" fmla="*/ 1 h 28"/>
                  <a:gd name="T46" fmla="*/ 0 w 29"/>
                  <a:gd name="T47" fmla="*/ 1 h 28"/>
                  <a:gd name="T48" fmla="*/ 0 w 29"/>
                  <a:gd name="T49" fmla="*/ 1 h 28"/>
                  <a:gd name="T50" fmla="*/ 0 w 29"/>
                  <a:gd name="T51" fmla="*/ 1 h 28"/>
                  <a:gd name="T52" fmla="*/ 0 w 29"/>
                  <a:gd name="T53" fmla="*/ 1 h 28"/>
                  <a:gd name="T54" fmla="*/ 0 w 29"/>
                  <a:gd name="T55" fmla="*/ 1 h 28"/>
                  <a:gd name="T56" fmla="*/ 0 w 29"/>
                  <a:gd name="T57" fmla="*/ 1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4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4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8"/>
                    </a:lnTo>
                    <a:lnTo>
                      <a:pt x="3" y="5"/>
                    </a:lnTo>
                    <a:lnTo>
                      <a:pt x="4" y="3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3"/>
                    </a:lnTo>
                    <a:lnTo>
                      <a:pt x="27" y="5"/>
                    </a:lnTo>
                    <a:lnTo>
                      <a:pt x="28" y="8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8" y="19"/>
                    </a:lnTo>
                    <a:lnTo>
                      <a:pt x="26" y="24"/>
                    </a:lnTo>
                    <a:lnTo>
                      <a:pt x="20" y="27"/>
                    </a:lnTo>
                    <a:lnTo>
                      <a:pt x="14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6" name="Freeform 281"/>
              <p:cNvSpPr>
                <a:spLocks/>
              </p:cNvSpPr>
              <p:nvPr/>
            </p:nvSpPr>
            <p:spPr bwMode="auto">
              <a:xfrm>
                <a:off x="3280" y="3273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0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5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7" name="Freeform 282"/>
              <p:cNvSpPr>
                <a:spLocks/>
              </p:cNvSpPr>
              <p:nvPr/>
            </p:nvSpPr>
            <p:spPr bwMode="auto">
              <a:xfrm>
                <a:off x="3288" y="3280"/>
                <a:ext cx="15" cy="15"/>
              </a:xfrm>
              <a:custGeom>
                <a:avLst/>
                <a:gdLst>
                  <a:gd name="T0" fmla="*/ 1 w 30"/>
                  <a:gd name="T1" fmla="*/ 1 h 28"/>
                  <a:gd name="T2" fmla="*/ 1 w 30"/>
                  <a:gd name="T3" fmla="*/ 1 h 28"/>
                  <a:gd name="T4" fmla="*/ 1 w 30"/>
                  <a:gd name="T5" fmla="*/ 1 h 28"/>
                  <a:gd name="T6" fmla="*/ 1 w 30"/>
                  <a:gd name="T7" fmla="*/ 1 h 28"/>
                  <a:gd name="T8" fmla="*/ 1 w 30"/>
                  <a:gd name="T9" fmla="*/ 1 h 28"/>
                  <a:gd name="T10" fmla="*/ 1 w 30"/>
                  <a:gd name="T11" fmla="*/ 1 h 28"/>
                  <a:gd name="T12" fmla="*/ 1 w 30"/>
                  <a:gd name="T13" fmla="*/ 1 h 28"/>
                  <a:gd name="T14" fmla="*/ 0 w 30"/>
                  <a:gd name="T15" fmla="*/ 1 h 28"/>
                  <a:gd name="T16" fmla="*/ 0 w 30"/>
                  <a:gd name="T17" fmla="*/ 1 h 28"/>
                  <a:gd name="T18" fmla="*/ 0 w 30"/>
                  <a:gd name="T19" fmla="*/ 1 h 28"/>
                  <a:gd name="T20" fmla="*/ 1 w 30"/>
                  <a:gd name="T21" fmla="*/ 1 h 28"/>
                  <a:gd name="T22" fmla="*/ 1 w 30"/>
                  <a:gd name="T23" fmla="*/ 1 h 28"/>
                  <a:gd name="T24" fmla="*/ 1 w 30"/>
                  <a:gd name="T25" fmla="*/ 1 h 28"/>
                  <a:gd name="T26" fmla="*/ 1 w 30"/>
                  <a:gd name="T27" fmla="*/ 1 h 28"/>
                  <a:gd name="T28" fmla="*/ 1 w 30"/>
                  <a:gd name="T29" fmla="*/ 1 h 28"/>
                  <a:gd name="T30" fmla="*/ 1 w 30"/>
                  <a:gd name="T31" fmla="*/ 0 h 28"/>
                  <a:gd name="T32" fmla="*/ 1 w 30"/>
                  <a:gd name="T33" fmla="*/ 0 h 28"/>
                  <a:gd name="T34" fmla="*/ 1 w 30"/>
                  <a:gd name="T35" fmla="*/ 0 h 28"/>
                  <a:gd name="T36" fmla="*/ 1 w 30"/>
                  <a:gd name="T37" fmla="*/ 1 h 28"/>
                  <a:gd name="T38" fmla="*/ 1 w 30"/>
                  <a:gd name="T39" fmla="*/ 1 h 28"/>
                  <a:gd name="T40" fmla="*/ 1 w 30"/>
                  <a:gd name="T41" fmla="*/ 1 h 28"/>
                  <a:gd name="T42" fmla="*/ 1 w 30"/>
                  <a:gd name="T43" fmla="*/ 1 h 28"/>
                  <a:gd name="T44" fmla="*/ 1 w 30"/>
                  <a:gd name="T45" fmla="*/ 1 h 28"/>
                  <a:gd name="T46" fmla="*/ 1 w 30"/>
                  <a:gd name="T47" fmla="*/ 1 h 28"/>
                  <a:gd name="T48" fmla="*/ 1 w 30"/>
                  <a:gd name="T49" fmla="*/ 1 h 28"/>
                  <a:gd name="T50" fmla="*/ 1 w 30"/>
                  <a:gd name="T51" fmla="*/ 1 h 28"/>
                  <a:gd name="T52" fmla="*/ 1 w 30"/>
                  <a:gd name="T53" fmla="*/ 1 h 28"/>
                  <a:gd name="T54" fmla="*/ 1 w 30"/>
                  <a:gd name="T55" fmla="*/ 1 h 28"/>
                  <a:gd name="T56" fmla="*/ 1 w 30"/>
                  <a:gd name="T57" fmla="*/ 1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0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8" name="Freeform 283"/>
              <p:cNvSpPr>
                <a:spLocks/>
              </p:cNvSpPr>
              <p:nvPr/>
            </p:nvSpPr>
            <p:spPr bwMode="auto">
              <a:xfrm>
                <a:off x="3264" y="3390"/>
                <a:ext cx="30" cy="30"/>
              </a:xfrm>
              <a:custGeom>
                <a:avLst/>
                <a:gdLst>
                  <a:gd name="T0" fmla="*/ 1 w 59"/>
                  <a:gd name="T1" fmla="*/ 1 h 60"/>
                  <a:gd name="T2" fmla="*/ 1 w 59"/>
                  <a:gd name="T3" fmla="*/ 1 h 60"/>
                  <a:gd name="T4" fmla="*/ 1 w 59"/>
                  <a:gd name="T5" fmla="*/ 1 h 60"/>
                  <a:gd name="T6" fmla="*/ 1 w 59"/>
                  <a:gd name="T7" fmla="*/ 1 h 60"/>
                  <a:gd name="T8" fmla="*/ 1 w 59"/>
                  <a:gd name="T9" fmla="*/ 1 h 60"/>
                  <a:gd name="T10" fmla="*/ 1 w 59"/>
                  <a:gd name="T11" fmla="*/ 1 h 60"/>
                  <a:gd name="T12" fmla="*/ 1 w 59"/>
                  <a:gd name="T13" fmla="*/ 1 h 60"/>
                  <a:gd name="T14" fmla="*/ 1 w 59"/>
                  <a:gd name="T15" fmla="*/ 1 h 60"/>
                  <a:gd name="T16" fmla="*/ 1 w 59"/>
                  <a:gd name="T17" fmla="*/ 0 h 60"/>
                  <a:gd name="T18" fmla="*/ 1 w 59"/>
                  <a:gd name="T19" fmla="*/ 1 h 60"/>
                  <a:gd name="T20" fmla="*/ 1 w 59"/>
                  <a:gd name="T21" fmla="*/ 1 h 60"/>
                  <a:gd name="T22" fmla="*/ 1 w 59"/>
                  <a:gd name="T23" fmla="*/ 1 h 60"/>
                  <a:gd name="T24" fmla="*/ 0 w 59"/>
                  <a:gd name="T25" fmla="*/ 1 h 60"/>
                  <a:gd name="T26" fmla="*/ 1 w 59"/>
                  <a:gd name="T27" fmla="*/ 1 h 60"/>
                  <a:gd name="T28" fmla="*/ 1 w 59"/>
                  <a:gd name="T29" fmla="*/ 1 h 60"/>
                  <a:gd name="T30" fmla="*/ 1 w 59"/>
                  <a:gd name="T31" fmla="*/ 1 h 60"/>
                  <a:gd name="T32" fmla="*/ 1 w 59"/>
                  <a:gd name="T33" fmla="*/ 1 h 60"/>
                  <a:gd name="T34" fmla="*/ 1 w 59"/>
                  <a:gd name="T35" fmla="*/ 1 h 60"/>
                  <a:gd name="T36" fmla="*/ 1 w 59"/>
                  <a:gd name="T37" fmla="*/ 1 h 60"/>
                  <a:gd name="T38" fmla="*/ 1 w 59"/>
                  <a:gd name="T39" fmla="*/ 1 h 60"/>
                  <a:gd name="T40" fmla="*/ 1 w 59"/>
                  <a:gd name="T41" fmla="*/ 1 h 60"/>
                  <a:gd name="T42" fmla="*/ 1 w 59"/>
                  <a:gd name="T43" fmla="*/ 1 h 60"/>
                  <a:gd name="T44" fmla="*/ 1 w 59"/>
                  <a:gd name="T45" fmla="*/ 1 h 60"/>
                  <a:gd name="T46" fmla="*/ 1 w 59"/>
                  <a:gd name="T47" fmla="*/ 1 h 60"/>
                  <a:gd name="T48" fmla="*/ 1 w 59"/>
                  <a:gd name="T49" fmla="*/ 1 h 60"/>
                  <a:gd name="T50" fmla="*/ 1 w 59"/>
                  <a:gd name="T51" fmla="*/ 1 h 60"/>
                  <a:gd name="T52" fmla="*/ 1 w 59"/>
                  <a:gd name="T53" fmla="*/ 1 h 60"/>
                  <a:gd name="T54" fmla="*/ 1 w 59"/>
                  <a:gd name="T55" fmla="*/ 1 h 60"/>
                  <a:gd name="T56" fmla="*/ 1 w 59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0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29" y="0"/>
                    </a:lnTo>
                    <a:lnTo>
                      <a:pt x="18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8"/>
                    </a:lnTo>
                    <a:lnTo>
                      <a:pt x="9" y="52"/>
                    </a:lnTo>
                    <a:lnTo>
                      <a:pt x="13" y="56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29" y="60"/>
                    </a:lnTo>
                    <a:lnTo>
                      <a:pt x="35" y="60"/>
                    </a:lnTo>
                    <a:lnTo>
                      <a:pt x="41" y="58"/>
                    </a:lnTo>
                    <a:lnTo>
                      <a:pt x="46" y="56"/>
                    </a:lnTo>
                    <a:lnTo>
                      <a:pt x="50" y="52"/>
                    </a:lnTo>
                    <a:lnTo>
                      <a:pt x="54" y="48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9" name="Freeform 284"/>
              <p:cNvSpPr>
                <a:spLocks/>
              </p:cNvSpPr>
              <p:nvPr/>
            </p:nvSpPr>
            <p:spPr bwMode="auto">
              <a:xfrm>
                <a:off x="3272" y="3397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8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4" y="4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0" name="Freeform 285"/>
              <p:cNvSpPr>
                <a:spLocks/>
              </p:cNvSpPr>
              <p:nvPr/>
            </p:nvSpPr>
            <p:spPr bwMode="auto">
              <a:xfrm>
                <a:off x="3480" y="3319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1" name="Freeform 286"/>
              <p:cNvSpPr>
                <a:spLocks/>
              </p:cNvSpPr>
              <p:nvPr/>
            </p:nvSpPr>
            <p:spPr bwMode="auto">
              <a:xfrm>
                <a:off x="3487" y="3327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2" name="Freeform 287"/>
              <p:cNvSpPr>
                <a:spLocks/>
              </p:cNvSpPr>
              <p:nvPr/>
            </p:nvSpPr>
            <p:spPr bwMode="auto">
              <a:xfrm>
                <a:off x="3586" y="3398"/>
                <a:ext cx="30" cy="30"/>
              </a:xfrm>
              <a:custGeom>
                <a:avLst/>
                <a:gdLst>
                  <a:gd name="T0" fmla="*/ 1 w 60"/>
                  <a:gd name="T1" fmla="*/ 1 h 59"/>
                  <a:gd name="T2" fmla="*/ 1 w 60"/>
                  <a:gd name="T3" fmla="*/ 1 h 59"/>
                  <a:gd name="T4" fmla="*/ 1 w 60"/>
                  <a:gd name="T5" fmla="*/ 1 h 59"/>
                  <a:gd name="T6" fmla="*/ 1 w 60"/>
                  <a:gd name="T7" fmla="*/ 1 h 59"/>
                  <a:gd name="T8" fmla="*/ 1 w 60"/>
                  <a:gd name="T9" fmla="*/ 1 h 59"/>
                  <a:gd name="T10" fmla="*/ 1 w 60"/>
                  <a:gd name="T11" fmla="*/ 1 h 59"/>
                  <a:gd name="T12" fmla="*/ 1 w 60"/>
                  <a:gd name="T13" fmla="*/ 1 h 59"/>
                  <a:gd name="T14" fmla="*/ 1 w 60"/>
                  <a:gd name="T15" fmla="*/ 1 h 59"/>
                  <a:gd name="T16" fmla="*/ 1 w 60"/>
                  <a:gd name="T17" fmla="*/ 0 h 59"/>
                  <a:gd name="T18" fmla="*/ 1 w 60"/>
                  <a:gd name="T19" fmla="*/ 1 h 59"/>
                  <a:gd name="T20" fmla="*/ 1 w 60"/>
                  <a:gd name="T21" fmla="*/ 1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1 h 59"/>
                  <a:gd name="T28" fmla="*/ 1 w 60"/>
                  <a:gd name="T29" fmla="*/ 1 h 59"/>
                  <a:gd name="T30" fmla="*/ 1 w 60"/>
                  <a:gd name="T31" fmla="*/ 1 h 59"/>
                  <a:gd name="T32" fmla="*/ 1 w 60"/>
                  <a:gd name="T33" fmla="*/ 1 h 59"/>
                  <a:gd name="T34" fmla="*/ 1 w 60"/>
                  <a:gd name="T35" fmla="*/ 1 h 59"/>
                  <a:gd name="T36" fmla="*/ 1 w 60"/>
                  <a:gd name="T37" fmla="*/ 1 h 59"/>
                  <a:gd name="T38" fmla="*/ 1 w 60"/>
                  <a:gd name="T39" fmla="*/ 1 h 59"/>
                  <a:gd name="T40" fmla="*/ 1 w 60"/>
                  <a:gd name="T41" fmla="*/ 1 h 59"/>
                  <a:gd name="T42" fmla="*/ 1 w 60"/>
                  <a:gd name="T43" fmla="*/ 1 h 59"/>
                  <a:gd name="T44" fmla="*/ 1 w 60"/>
                  <a:gd name="T45" fmla="*/ 1 h 59"/>
                  <a:gd name="T46" fmla="*/ 1 w 60"/>
                  <a:gd name="T47" fmla="*/ 1 h 59"/>
                  <a:gd name="T48" fmla="*/ 1 w 60"/>
                  <a:gd name="T49" fmla="*/ 1 h 59"/>
                  <a:gd name="T50" fmla="*/ 1 w 60"/>
                  <a:gd name="T51" fmla="*/ 1 h 59"/>
                  <a:gd name="T52" fmla="*/ 1 w 60"/>
                  <a:gd name="T53" fmla="*/ 1 h 59"/>
                  <a:gd name="T54" fmla="*/ 1 w 60"/>
                  <a:gd name="T55" fmla="*/ 1 h 59"/>
                  <a:gd name="T56" fmla="*/ 1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6" y="13"/>
                    </a:lnTo>
                    <a:lnTo>
                      <a:pt x="52" y="9"/>
                    </a:lnTo>
                    <a:lnTo>
                      <a:pt x="48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1"/>
                    </a:lnTo>
                    <a:lnTo>
                      <a:pt x="6" y="47"/>
                    </a:lnTo>
                    <a:lnTo>
                      <a:pt x="10" y="51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8" y="55"/>
                    </a:lnTo>
                    <a:lnTo>
                      <a:pt x="52" y="51"/>
                    </a:lnTo>
                    <a:lnTo>
                      <a:pt x="56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3" name="Freeform 288"/>
              <p:cNvSpPr>
                <a:spLocks/>
              </p:cNvSpPr>
              <p:nvPr/>
            </p:nvSpPr>
            <p:spPr bwMode="auto">
              <a:xfrm>
                <a:off x="3594" y="3405"/>
                <a:ext cx="15" cy="15"/>
              </a:xfrm>
              <a:custGeom>
                <a:avLst/>
                <a:gdLst>
                  <a:gd name="T0" fmla="*/ 1 w 30"/>
                  <a:gd name="T1" fmla="*/ 1 h 29"/>
                  <a:gd name="T2" fmla="*/ 1 w 30"/>
                  <a:gd name="T3" fmla="*/ 1 h 29"/>
                  <a:gd name="T4" fmla="*/ 1 w 30"/>
                  <a:gd name="T5" fmla="*/ 1 h 29"/>
                  <a:gd name="T6" fmla="*/ 1 w 30"/>
                  <a:gd name="T7" fmla="*/ 1 h 29"/>
                  <a:gd name="T8" fmla="*/ 1 w 30"/>
                  <a:gd name="T9" fmla="*/ 1 h 29"/>
                  <a:gd name="T10" fmla="*/ 1 w 30"/>
                  <a:gd name="T11" fmla="*/ 1 h 29"/>
                  <a:gd name="T12" fmla="*/ 1 w 30"/>
                  <a:gd name="T13" fmla="*/ 1 h 29"/>
                  <a:gd name="T14" fmla="*/ 0 w 30"/>
                  <a:gd name="T15" fmla="*/ 1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1 w 30"/>
                  <a:gd name="T35" fmla="*/ 0 h 29"/>
                  <a:gd name="T36" fmla="*/ 1 w 30"/>
                  <a:gd name="T37" fmla="*/ 1 h 29"/>
                  <a:gd name="T38" fmla="*/ 1 w 30"/>
                  <a:gd name="T39" fmla="*/ 1 h 29"/>
                  <a:gd name="T40" fmla="*/ 1 w 30"/>
                  <a:gd name="T41" fmla="*/ 1 h 29"/>
                  <a:gd name="T42" fmla="*/ 1 w 30"/>
                  <a:gd name="T43" fmla="*/ 1 h 29"/>
                  <a:gd name="T44" fmla="*/ 1 w 30"/>
                  <a:gd name="T45" fmla="*/ 1 h 29"/>
                  <a:gd name="T46" fmla="*/ 1 w 30"/>
                  <a:gd name="T47" fmla="*/ 1 h 29"/>
                  <a:gd name="T48" fmla="*/ 1 w 30"/>
                  <a:gd name="T49" fmla="*/ 1 h 29"/>
                  <a:gd name="T50" fmla="*/ 1 w 30"/>
                  <a:gd name="T51" fmla="*/ 1 h 29"/>
                  <a:gd name="T52" fmla="*/ 1 w 30"/>
                  <a:gd name="T53" fmla="*/ 1 h 29"/>
                  <a:gd name="T54" fmla="*/ 1 w 30"/>
                  <a:gd name="T55" fmla="*/ 1 h 29"/>
                  <a:gd name="T56" fmla="*/ 1 w 30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11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6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4"/>
                    </a:lnTo>
                    <a:lnTo>
                      <a:pt x="28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4" name="Freeform 289"/>
              <p:cNvSpPr>
                <a:spLocks/>
              </p:cNvSpPr>
              <p:nvPr/>
            </p:nvSpPr>
            <p:spPr bwMode="auto">
              <a:xfrm>
                <a:off x="3541" y="3129"/>
                <a:ext cx="30" cy="30"/>
              </a:xfrm>
              <a:custGeom>
                <a:avLst/>
                <a:gdLst>
                  <a:gd name="T0" fmla="*/ 1 w 59"/>
                  <a:gd name="T1" fmla="*/ 1 h 60"/>
                  <a:gd name="T2" fmla="*/ 1 w 59"/>
                  <a:gd name="T3" fmla="*/ 1 h 60"/>
                  <a:gd name="T4" fmla="*/ 1 w 59"/>
                  <a:gd name="T5" fmla="*/ 1 h 60"/>
                  <a:gd name="T6" fmla="*/ 1 w 59"/>
                  <a:gd name="T7" fmla="*/ 1 h 60"/>
                  <a:gd name="T8" fmla="*/ 1 w 59"/>
                  <a:gd name="T9" fmla="*/ 1 h 60"/>
                  <a:gd name="T10" fmla="*/ 1 w 59"/>
                  <a:gd name="T11" fmla="*/ 1 h 60"/>
                  <a:gd name="T12" fmla="*/ 1 w 59"/>
                  <a:gd name="T13" fmla="*/ 1 h 60"/>
                  <a:gd name="T14" fmla="*/ 1 w 59"/>
                  <a:gd name="T15" fmla="*/ 0 h 60"/>
                  <a:gd name="T16" fmla="*/ 1 w 59"/>
                  <a:gd name="T17" fmla="*/ 0 h 60"/>
                  <a:gd name="T18" fmla="*/ 1 w 59"/>
                  <a:gd name="T19" fmla="*/ 1 h 60"/>
                  <a:gd name="T20" fmla="*/ 1 w 59"/>
                  <a:gd name="T21" fmla="*/ 1 h 60"/>
                  <a:gd name="T22" fmla="*/ 1 w 59"/>
                  <a:gd name="T23" fmla="*/ 1 h 60"/>
                  <a:gd name="T24" fmla="*/ 0 w 59"/>
                  <a:gd name="T25" fmla="*/ 1 h 60"/>
                  <a:gd name="T26" fmla="*/ 0 w 59"/>
                  <a:gd name="T27" fmla="*/ 1 h 60"/>
                  <a:gd name="T28" fmla="*/ 1 w 59"/>
                  <a:gd name="T29" fmla="*/ 1 h 60"/>
                  <a:gd name="T30" fmla="*/ 1 w 59"/>
                  <a:gd name="T31" fmla="*/ 1 h 60"/>
                  <a:gd name="T32" fmla="*/ 1 w 59"/>
                  <a:gd name="T33" fmla="*/ 1 h 60"/>
                  <a:gd name="T34" fmla="*/ 1 w 59"/>
                  <a:gd name="T35" fmla="*/ 1 h 60"/>
                  <a:gd name="T36" fmla="*/ 1 w 59"/>
                  <a:gd name="T37" fmla="*/ 1 h 60"/>
                  <a:gd name="T38" fmla="*/ 1 w 59"/>
                  <a:gd name="T39" fmla="*/ 1 h 60"/>
                  <a:gd name="T40" fmla="*/ 1 w 59"/>
                  <a:gd name="T41" fmla="*/ 1 h 60"/>
                  <a:gd name="T42" fmla="*/ 1 w 59"/>
                  <a:gd name="T43" fmla="*/ 1 h 60"/>
                  <a:gd name="T44" fmla="*/ 1 w 59"/>
                  <a:gd name="T45" fmla="*/ 1 h 60"/>
                  <a:gd name="T46" fmla="*/ 1 w 59"/>
                  <a:gd name="T47" fmla="*/ 1 h 60"/>
                  <a:gd name="T48" fmla="*/ 1 w 59"/>
                  <a:gd name="T49" fmla="*/ 1 h 60"/>
                  <a:gd name="T50" fmla="*/ 1 w 59"/>
                  <a:gd name="T51" fmla="*/ 1 h 60"/>
                  <a:gd name="T52" fmla="*/ 1 w 59"/>
                  <a:gd name="T53" fmla="*/ 1 h 60"/>
                  <a:gd name="T54" fmla="*/ 1 w 59"/>
                  <a:gd name="T55" fmla="*/ 1 h 60"/>
                  <a:gd name="T56" fmla="*/ 1 w 59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5" y="12"/>
                    </a:lnTo>
                    <a:lnTo>
                      <a:pt x="51" y="8"/>
                    </a:lnTo>
                    <a:lnTo>
                      <a:pt x="47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9" y="50"/>
                    </a:lnTo>
                    <a:lnTo>
                      <a:pt x="13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5" name="Freeform 290"/>
              <p:cNvSpPr>
                <a:spLocks/>
              </p:cNvSpPr>
              <p:nvPr/>
            </p:nvSpPr>
            <p:spPr bwMode="auto">
              <a:xfrm>
                <a:off x="3549" y="3136"/>
                <a:ext cx="14" cy="15"/>
              </a:xfrm>
              <a:custGeom>
                <a:avLst/>
                <a:gdLst>
                  <a:gd name="T0" fmla="*/ 0 w 29"/>
                  <a:gd name="T1" fmla="*/ 1 h 28"/>
                  <a:gd name="T2" fmla="*/ 0 w 29"/>
                  <a:gd name="T3" fmla="*/ 1 h 28"/>
                  <a:gd name="T4" fmla="*/ 0 w 29"/>
                  <a:gd name="T5" fmla="*/ 1 h 28"/>
                  <a:gd name="T6" fmla="*/ 0 w 29"/>
                  <a:gd name="T7" fmla="*/ 1 h 28"/>
                  <a:gd name="T8" fmla="*/ 0 w 29"/>
                  <a:gd name="T9" fmla="*/ 1 h 28"/>
                  <a:gd name="T10" fmla="*/ 0 w 29"/>
                  <a:gd name="T11" fmla="*/ 1 h 28"/>
                  <a:gd name="T12" fmla="*/ 0 w 29"/>
                  <a:gd name="T13" fmla="*/ 1 h 28"/>
                  <a:gd name="T14" fmla="*/ 0 w 29"/>
                  <a:gd name="T15" fmla="*/ 1 h 28"/>
                  <a:gd name="T16" fmla="*/ 0 w 29"/>
                  <a:gd name="T17" fmla="*/ 1 h 28"/>
                  <a:gd name="T18" fmla="*/ 0 w 29"/>
                  <a:gd name="T19" fmla="*/ 1 h 28"/>
                  <a:gd name="T20" fmla="*/ 0 w 29"/>
                  <a:gd name="T21" fmla="*/ 1 h 28"/>
                  <a:gd name="T22" fmla="*/ 0 w 29"/>
                  <a:gd name="T23" fmla="*/ 1 h 28"/>
                  <a:gd name="T24" fmla="*/ 0 w 29"/>
                  <a:gd name="T25" fmla="*/ 1 h 28"/>
                  <a:gd name="T26" fmla="*/ 0 w 29"/>
                  <a:gd name="T27" fmla="*/ 1 h 28"/>
                  <a:gd name="T28" fmla="*/ 0 w 29"/>
                  <a:gd name="T29" fmla="*/ 1 h 28"/>
                  <a:gd name="T30" fmla="*/ 0 w 29"/>
                  <a:gd name="T31" fmla="*/ 0 h 28"/>
                  <a:gd name="T32" fmla="*/ 0 w 29"/>
                  <a:gd name="T33" fmla="*/ 0 h 28"/>
                  <a:gd name="T34" fmla="*/ 0 w 29"/>
                  <a:gd name="T35" fmla="*/ 0 h 28"/>
                  <a:gd name="T36" fmla="*/ 0 w 29"/>
                  <a:gd name="T37" fmla="*/ 1 h 28"/>
                  <a:gd name="T38" fmla="*/ 0 w 29"/>
                  <a:gd name="T39" fmla="*/ 1 h 28"/>
                  <a:gd name="T40" fmla="*/ 0 w 29"/>
                  <a:gd name="T41" fmla="*/ 1 h 28"/>
                  <a:gd name="T42" fmla="*/ 0 w 29"/>
                  <a:gd name="T43" fmla="*/ 1 h 28"/>
                  <a:gd name="T44" fmla="*/ 0 w 29"/>
                  <a:gd name="T45" fmla="*/ 1 h 28"/>
                  <a:gd name="T46" fmla="*/ 0 w 29"/>
                  <a:gd name="T47" fmla="*/ 1 h 28"/>
                  <a:gd name="T48" fmla="*/ 0 w 29"/>
                  <a:gd name="T49" fmla="*/ 1 h 28"/>
                  <a:gd name="T50" fmla="*/ 0 w 29"/>
                  <a:gd name="T51" fmla="*/ 1 h 28"/>
                  <a:gd name="T52" fmla="*/ 0 w 29"/>
                  <a:gd name="T53" fmla="*/ 1 h 28"/>
                  <a:gd name="T54" fmla="*/ 0 w 29"/>
                  <a:gd name="T55" fmla="*/ 1 h 28"/>
                  <a:gd name="T56" fmla="*/ 0 w 29"/>
                  <a:gd name="T57" fmla="*/ 1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5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1"/>
                    </a:lnTo>
                    <a:lnTo>
                      <a:pt x="29" y="15"/>
                    </a:lnTo>
                    <a:lnTo>
                      <a:pt x="28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6" name="Freeform 291"/>
              <p:cNvSpPr>
                <a:spLocks/>
              </p:cNvSpPr>
              <p:nvPr/>
            </p:nvSpPr>
            <p:spPr bwMode="auto">
              <a:xfrm>
                <a:off x="3696" y="3110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3"/>
                    </a:lnTo>
                    <a:lnTo>
                      <a:pt x="51" y="9"/>
                    </a:lnTo>
                    <a:lnTo>
                      <a:pt x="46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7" name="Freeform 292"/>
              <p:cNvSpPr>
                <a:spLocks/>
              </p:cNvSpPr>
              <p:nvPr/>
            </p:nvSpPr>
            <p:spPr bwMode="auto">
              <a:xfrm>
                <a:off x="3703" y="3117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8" name="Freeform 293"/>
              <p:cNvSpPr>
                <a:spLocks/>
              </p:cNvSpPr>
              <p:nvPr/>
            </p:nvSpPr>
            <p:spPr bwMode="auto">
              <a:xfrm>
                <a:off x="3669" y="3257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2" y="3"/>
                    </a:lnTo>
                    <a:lnTo>
                      <a:pt x="36" y="2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5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9" name="Freeform 294"/>
              <p:cNvSpPr>
                <a:spLocks/>
              </p:cNvSpPr>
              <p:nvPr/>
            </p:nvSpPr>
            <p:spPr bwMode="auto">
              <a:xfrm>
                <a:off x="3677" y="3264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0" name="Freeform 295"/>
              <p:cNvSpPr>
                <a:spLocks/>
              </p:cNvSpPr>
              <p:nvPr/>
            </p:nvSpPr>
            <p:spPr bwMode="auto">
              <a:xfrm>
                <a:off x="3693" y="3382"/>
                <a:ext cx="30" cy="30"/>
              </a:xfrm>
              <a:custGeom>
                <a:avLst/>
                <a:gdLst>
                  <a:gd name="T0" fmla="*/ 1 w 58"/>
                  <a:gd name="T1" fmla="*/ 1 h 59"/>
                  <a:gd name="T2" fmla="*/ 1 w 58"/>
                  <a:gd name="T3" fmla="*/ 1 h 59"/>
                  <a:gd name="T4" fmla="*/ 1 w 58"/>
                  <a:gd name="T5" fmla="*/ 1 h 59"/>
                  <a:gd name="T6" fmla="*/ 1 w 58"/>
                  <a:gd name="T7" fmla="*/ 1 h 59"/>
                  <a:gd name="T8" fmla="*/ 1 w 58"/>
                  <a:gd name="T9" fmla="*/ 1 h 59"/>
                  <a:gd name="T10" fmla="*/ 1 w 58"/>
                  <a:gd name="T11" fmla="*/ 1 h 59"/>
                  <a:gd name="T12" fmla="*/ 1 w 58"/>
                  <a:gd name="T13" fmla="*/ 1 h 59"/>
                  <a:gd name="T14" fmla="*/ 1 w 58"/>
                  <a:gd name="T15" fmla="*/ 0 h 59"/>
                  <a:gd name="T16" fmla="*/ 1 w 58"/>
                  <a:gd name="T17" fmla="*/ 0 h 59"/>
                  <a:gd name="T18" fmla="*/ 1 w 58"/>
                  <a:gd name="T19" fmla="*/ 1 h 59"/>
                  <a:gd name="T20" fmla="*/ 1 w 58"/>
                  <a:gd name="T21" fmla="*/ 1 h 59"/>
                  <a:gd name="T22" fmla="*/ 1 w 58"/>
                  <a:gd name="T23" fmla="*/ 1 h 59"/>
                  <a:gd name="T24" fmla="*/ 0 w 58"/>
                  <a:gd name="T25" fmla="*/ 1 h 59"/>
                  <a:gd name="T26" fmla="*/ 0 w 58"/>
                  <a:gd name="T27" fmla="*/ 1 h 59"/>
                  <a:gd name="T28" fmla="*/ 1 w 58"/>
                  <a:gd name="T29" fmla="*/ 1 h 59"/>
                  <a:gd name="T30" fmla="*/ 1 w 58"/>
                  <a:gd name="T31" fmla="*/ 1 h 59"/>
                  <a:gd name="T32" fmla="*/ 1 w 58"/>
                  <a:gd name="T33" fmla="*/ 1 h 59"/>
                  <a:gd name="T34" fmla="*/ 1 w 58"/>
                  <a:gd name="T35" fmla="*/ 1 h 59"/>
                  <a:gd name="T36" fmla="*/ 1 w 58"/>
                  <a:gd name="T37" fmla="*/ 1 h 59"/>
                  <a:gd name="T38" fmla="*/ 1 w 58"/>
                  <a:gd name="T39" fmla="*/ 1 h 59"/>
                  <a:gd name="T40" fmla="*/ 1 w 58"/>
                  <a:gd name="T41" fmla="*/ 1 h 59"/>
                  <a:gd name="T42" fmla="*/ 1 w 58"/>
                  <a:gd name="T43" fmla="*/ 1 h 59"/>
                  <a:gd name="T44" fmla="*/ 1 w 58"/>
                  <a:gd name="T45" fmla="*/ 1 h 59"/>
                  <a:gd name="T46" fmla="*/ 1 w 58"/>
                  <a:gd name="T47" fmla="*/ 1 h 59"/>
                  <a:gd name="T48" fmla="*/ 1 w 58"/>
                  <a:gd name="T49" fmla="*/ 1 h 59"/>
                  <a:gd name="T50" fmla="*/ 1 w 58"/>
                  <a:gd name="T51" fmla="*/ 1 h 59"/>
                  <a:gd name="T52" fmla="*/ 1 w 58"/>
                  <a:gd name="T53" fmla="*/ 1 h 59"/>
                  <a:gd name="T54" fmla="*/ 1 w 58"/>
                  <a:gd name="T55" fmla="*/ 1 h 59"/>
                  <a:gd name="T56" fmla="*/ 1 w 58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3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1" name="Freeform 296"/>
              <p:cNvSpPr>
                <a:spLocks/>
              </p:cNvSpPr>
              <p:nvPr/>
            </p:nvSpPr>
            <p:spPr bwMode="auto">
              <a:xfrm>
                <a:off x="3701" y="3390"/>
                <a:ext cx="14" cy="14"/>
              </a:xfrm>
              <a:custGeom>
                <a:avLst/>
                <a:gdLst>
                  <a:gd name="T0" fmla="*/ 1 w 28"/>
                  <a:gd name="T1" fmla="*/ 0 h 29"/>
                  <a:gd name="T2" fmla="*/ 1 w 28"/>
                  <a:gd name="T3" fmla="*/ 0 h 29"/>
                  <a:gd name="T4" fmla="*/ 1 w 28"/>
                  <a:gd name="T5" fmla="*/ 0 h 29"/>
                  <a:gd name="T6" fmla="*/ 1 w 28"/>
                  <a:gd name="T7" fmla="*/ 0 h 29"/>
                  <a:gd name="T8" fmla="*/ 1 w 28"/>
                  <a:gd name="T9" fmla="*/ 0 h 29"/>
                  <a:gd name="T10" fmla="*/ 1 w 28"/>
                  <a:gd name="T11" fmla="*/ 0 h 29"/>
                  <a:gd name="T12" fmla="*/ 1 w 28"/>
                  <a:gd name="T13" fmla="*/ 0 h 29"/>
                  <a:gd name="T14" fmla="*/ 0 w 28"/>
                  <a:gd name="T15" fmla="*/ 0 h 29"/>
                  <a:gd name="T16" fmla="*/ 0 w 28"/>
                  <a:gd name="T17" fmla="*/ 0 h 29"/>
                  <a:gd name="T18" fmla="*/ 0 w 28"/>
                  <a:gd name="T19" fmla="*/ 0 h 29"/>
                  <a:gd name="T20" fmla="*/ 1 w 28"/>
                  <a:gd name="T21" fmla="*/ 0 h 29"/>
                  <a:gd name="T22" fmla="*/ 1 w 28"/>
                  <a:gd name="T23" fmla="*/ 0 h 29"/>
                  <a:gd name="T24" fmla="*/ 1 w 28"/>
                  <a:gd name="T25" fmla="*/ 0 h 29"/>
                  <a:gd name="T26" fmla="*/ 1 w 28"/>
                  <a:gd name="T27" fmla="*/ 0 h 29"/>
                  <a:gd name="T28" fmla="*/ 1 w 28"/>
                  <a:gd name="T29" fmla="*/ 0 h 29"/>
                  <a:gd name="T30" fmla="*/ 1 w 28"/>
                  <a:gd name="T31" fmla="*/ 0 h 29"/>
                  <a:gd name="T32" fmla="*/ 1 w 28"/>
                  <a:gd name="T33" fmla="*/ 0 h 29"/>
                  <a:gd name="T34" fmla="*/ 1 w 28"/>
                  <a:gd name="T35" fmla="*/ 0 h 29"/>
                  <a:gd name="T36" fmla="*/ 1 w 28"/>
                  <a:gd name="T37" fmla="*/ 0 h 29"/>
                  <a:gd name="T38" fmla="*/ 1 w 28"/>
                  <a:gd name="T39" fmla="*/ 0 h 29"/>
                  <a:gd name="T40" fmla="*/ 1 w 28"/>
                  <a:gd name="T41" fmla="*/ 0 h 29"/>
                  <a:gd name="T42" fmla="*/ 1 w 28"/>
                  <a:gd name="T43" fmla="*/ 0 h 29"/>
                  <a:gd name="T44" fmla="*/ 1 w 28"/>
                  <a:gd name="T45" fmla="*/ 0 h 29"/>
                  <a:gd name="T46" fmla="*/ 1 w 28"/>
                  <a:gd name="T47" fmla="*/ 0 h 29"/>
                  <a:gd name="T48" fmla="*/ 1 w 28"/>
                  <a:gd name="T49" fmla="*/ 0 h 29"/>
                  <a:gd name="T50" fmla="*/ 1 w 28"/>
                  <a:gd name="T51" fmla="*/ 0 h 29"/>
                  <a:gd name="T52" fmla="*/ 1 w 28"/>
                  <a:gd name="T53" fmla="*/ 0 h 29"/>
                  <a:gd name="T54" fmla="*/ 1 w 28"/>
                  <a:gd name="T55" fmla="*/ 0 h 29"/>
                  <a:gd name="T56" fmla="*/ 1 w 28"/>
                  <a:gd name="T57" fmla="*/ 0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29"/>
                  <a:gd name="T89" fmla="*/ 28 w 28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29">
                    <a:moveTo>
                      <a:pt x="13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5" y="27"/>
                    </a:lnTo>
                    <a:lnTo>
                      <a:pt x="3" y="25"/>
                    </a:lnTo>
                    <a:lnTo>
                      <a:pt x="2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3" y="4"/>
                    </a:lnTo>
                    <a:lnTo>
                      <a:pt x="5" y="3"/>
                    </a:lnTo>
                    <a:lnTo>
                      <a:pt x="9" y="2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7" y="8"/>
                    </a:lnTo>
                    <a:lnTo>
                      <a:pt x="28" y="12"/>
                    </a:lnTo>
                    <a:lnTo>
                      <a:pt x="28" y="14"/>
                    </a:lnTo>
                    <a:lnTo>
                      <a:pt x="27" y="20"/>
                    </a:lnTo>
                    <a:lnTo>
                      <a:pt x="25" y="25"/>
                    </a:lnTo>
                    <a:lnTo>
                      <a:pt x="19" y="28"/>
                    </a:lnTo>
                    <a:lnTo>
                      <a:pt x="13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2" name="Freeform 297"/>
              <p:cNvSpPr>
                <a:spLocks/>
              </p:cNvSpPr>
              <p:nvPr/>
            </p:nvSpPr>
            <p:spPr bwMode="auto">
              <a:xfrm>
                <a:off x="3842" y="3409"/>
                <a:ext cx="30" cy="30"/>
              </a:xfrm>
              <a:custGeom>
                <a:avLst/>
                <a:gdLst>
                  <a:gd name="T0" fmla="*/ 1 w 60"/>
                  <a:gd name="T1" fmla="*/ 1 h 58"/>
                  <a:gd name="T2" fmla="*/ 1 w 60"/>
                  <a:gd name="T3" fmla="*/ 1 h 58"/>
                  <a:gd name="T4" fmla="*/ 1 w 60"/>
                  <a:gd name="T5" fmla="*/ 1 h 58"/>
                  <a:gd name="T6" fmla="*/ 1 w 60"/>
                  <a:gd name="T7" fmla="*/ 1 h 58"/>
                  <a:gd name="T8" fmla="*/ 1 w 60"/>
                  <a:gd name="T9" fmla="*/ 1 h 58"/>
                  <a:gd name="T10" fmla="*/ 1 w 60"/>
                  <a:gd name="T11" fmla="*/ 1 h 58"/>
                  <a:gd name="T12" fmla="*/ 1 w 60"/>
                  <a:gd name="T13" fmla="*/ 1 h 58"/>
                  <a:gd name="T14" fmla="*/ 1 w 60"/>
                  <a:gd name="T15" fmla="*/ 0 h 58"/>
                  <a:gd name="T16" fmla="*/ 1 w 60"/>
                  <a:gd name="T17" fmla="*/ 0 h 58"/>
                  <a:gd name="T18" fmla="*/ 1 w 60"/>
                  <a:gd name="T19" fmla="*/ 1 h 58"/>
                  <a:gd name="T20" fmla="*/ 1 w 60"/>
                  <a:gd name="T21" fmla="*/ 1 h 58"/>
                  <a:gd name="T22" fmla="*/ 1 w 60"/>
                  <a:gd name="T23" fmla="*/ 1 h 58"/>
                  <a:gd name="T24" fmla="*/ 0 w 60"/>
                  <a:gd name="T25" fmla="*/ 1 h 58"/>
                  <a:gd name="T26" fmla="*/ 1 w 60"/>
                  <a:gd name="T27" fmla="*/ 1 h 58"/>
                  <a:gd name="T28" fmla="*/ 1 w 60"/>
                  <a:gd name="T29" fmla="*/ 1 h 58"/>
                  <a:gd name="T30" fmla="*/ 1 w 60"/>
                  <a:gd name="T31" fmla="*/ 1 h 58"/>
                  <a:gd name="T32" fmla="*/ 1 w 60"/>
                  <a:gd name="T33" fmla="*/ 1 h 58"/>
                  <a:gd name="T34" fmla="*/ 1 w 60"/>
                  <a:gd name="T35" fmla="*/ 1 h 58"/>
                  <a:gd name="T36" fmla="*/ 1 w 60"/>
                  <a:gd name="T37" fmla="*/ 1 h 58"/>
                  <a:gd name="T38" fmla="*/ 1 w 60"/>
                  <a:gd name="T39" fmla="*/ 1 h 58"/>
                  <a:gd name="T40" fmla="*/ 1 w 60"/>
                  <a:gd name="T41" fmla="*/ 1 h 58"/>
                  <a:gd name="T42" fmla="*/ 1 w 60"/>
                  <a:gd name="T43" fmla="*/ 1 h 58"/>
                  <a:gd name="T44" fmla="*/ 1 w 60"/>
                  <a:gd name="T45" fmla="*/ 1 h 58"/>
                  <a:gd name="T46" fmla="*/ 1 w 60"/>
                  <a:gd name="T47" fmla="*/ 1 h 58"/>
                  <a:gd name="T48" fmla="*/ 1 w 60"/>
                  <a:gd name="T49" fmla="*/ 1 h 58"/>
                  <a:gd name="T50" fmla="*/ 1 w 60"/>
                  <a:gd name="T51" fmla="*/ 1 h 58"/>
                  <a:gd name="T52" fmla="*/ 1 w 60"/>
                  <a:gd name="T53" fmla="*/ 1 h 58"/>
                  <a:gd name="T54" fmla="*/ 1 w 60"/>
                  <a:gd name="T55" fmla="*/ 1 h 58"/>
                  <a:gd name="T56" fmla="*/ 1 w 60"/>
                  <a:gd name="T57" fmla="*/ 1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8"/>
                  <a:gd name="T89" fmla="*/ 60 w 60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8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4" y="58"/>
                    </a:lnTo>
                    <a:lnTo>
                      <a:pt x="30" y="58"/>
                    </a:lnTo>
                    <a:lnTo>
                      <a:pt x="36" y="58"/>
                    </a:lnTo>
                    <a:lnTo>
                      <a:pt x="41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3" name="Freeform 298"/>
              <p:cNvSpPr>
                <a:spLocks/>
              </p:cNvSpPr>
              <p:nvPr/>
            </p:nvSpPr>
            <p:spPr bwMode="auto">
              <a:xfrm>
                <a:off x="3850" y="3417"/>
                <a:ext cx="15" cy="14"/>
              </a:xfrm>
              <a:custGeom>
                <a:avLst/>
                <a:gdLst>
                  <a:gd name="T0" fmla="*/ 1 w 30"/>
                  <a:gd name="T1" fmla="*/ 1 h 28"/>
                  <a:gd name="T2" fmla="*/ 1 w 30"/>
                  <a:gd name="T3" fmla="*/ 1 h 28"/>
                  <a:gd name="T4" fmla="*/ 1 w 30"/>
                  <a:gd name="T5" fmla="*/ 1 h 28"/>
                  <a:gd name="T6" fmla="*/ 1 w 30"/>
                  <a:gd name="T7" fmla="*/ 1 h 28"/>
                  <a:gd name="T8" fmla="*/ 1 w 30"/>
                  <a:gd name="T9" fmla="*/ 1 h 28"/>
                  <a:gd name="T10" fmla="*/ 1 w 30"/>
                  <a:gd name="T11" fmla="*/ 1 h 28"/>
                  <a:gd name="T12" fmla="*/ 1 w 30"/>
                  <a:gd name="T13" fmla="*/ 1 h 28"/>
                  <a:gd name="T14" fmla="*/ 0 w 30"/>
                  <a:gd name="T15" fmla="*/ 1 h 28"/>
                  <a:gd name="T16" fmla="*/ 0 w 30"/>
                  <a:gd name="T17" fmla="*/ 1 h 28"/>
                  <a:gd name="T18" fmla="*/ 0 w 30"/>
                  <a:gd name="T19" fmla="*/ 1 h 28"/>
                  <a:gd name="T20" fmla="*/ 1 w 30"/>
                  <a:gd name="T21" fmla="*/ 1 h 28"/>
                  <a:gd name="T22" fmla="*/ 1 w 30"/>
                  <a:gd name="T23" fmla="*/ 1 h 28"/>
                  <a:gd name="T24" fmla="*/ 1 w 30"/>
                  <a:gd name="T25" fmla="*/ 1 h 28"/>
                  <a:gd name="T26" fmla="*/ 1 w 30"/>
                  <a:gd name="T27" fmla="*/ 1 h 28"/>
                  <a:gd name="T28" fmla="*/ 1 w 30"/>
                  <a:gd name="T29" fmla="*/ 1 h 28"/>
                  <a:gd name="T30" fmla="*/ 1 w 30"/>
                  <a:gd name="T31" fmla="*/ 0 h 28"/>
                  <a:gd name="T32" fmla="*/ 1 w 30"/>
                  <a:gd name="T33" fmla="*/ 0 h 28"/>
                  <a:gd name="T34" fmla="*/ 1 w 30"/>
                  <a:gd name="T35" fmla="*/ 0 h 28"/>
                  <a:gd name="T36" fmla="*/ 1 w 30"/>
                  <a:gd name="T37" fmla="*/ 1 h 28"/>
                  <a:gd name="T38" fmla="*/ 1 w 30"/>
                  <a:gd name="T39" fmla="*/ 1 h 28"/>
                  <a:gd name="T40" fmla="*/ 1 w 30"/>
                  <a:gd name="T41" fmla="*/ 1 h 28"/>
                  <a:gd name="T42" fmla="*/ 1 w 30"/>
                  <a:gd name="T43" fmla="*/ 1 h 28"/>
                  <a:gd name="T44" fmla="*/ 1 w 30"/>
                  <a:gd name="T45" fmla="*/ 1 h 28"/>
                  <a:gd name="T46" fmla="*/ 1 w 30"/>
                  <a:gd name="T47" fmla="*/ 1 h 28"/>
                  <a:gd name="T48" fmla="*/ 1 w 30"/>
                  <a:gd name="T49" fmla="*/ 1 h 28"/>
                  <a:gd name="T50" fmla="*/ 1 w 30"/>
                  <a:gd name="T51" fmla="*/ 1 h 28"/>
                  <a:gd name="T52" fmla="*/ 1 w 30"/>
                  <a:gd name="T53" fmla="*/ 1 h 28"/>
                  <a:gd name="T54" fmla="*/ 1 w 30"/>
                  <a:gd name="T55" fmla="*/ 1 h 28"/>
                  <a:gd name="T56" fmla="*/ 1 w 30"/>
                  <a:gd name="T57" fmla="*/ 1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5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4" name="Freeform 299"/>
              <p:cNvSpPr>
                <a:spLocks/>
              </p:cNvSpPr>
              <p:nvPr/>
            </p:nvSpPr>
            <p:spPr bwMode="auto">
              <a:xfrm>
                <a:off x="3869" y="3310"/>
                <a:ext cx="30" cy="30"/>
              </a:xfrm>
              <a:custGeom>
                <a:avLst/>
                <a:gdLst>
                  <a:gd name="T0" fmla="*/ 1 w 60"/>
                  <a:gd name="T1" fmla="*/ 1 h 59"/>
                  <a:gd name="T2" fmla="*/ 1 w 60"/>
                  <a:gd name="T3" fmla="*/ 1 h 59"/>
                  <a:gd name="T4" fmla="*/ 1 w 60"/>
                  <a:gd name="T5" fmla="*/ 1 h 59"/>
                  <a:gd name="T6" fmla="*/ 1 w 60"/>
                  <a:gd name="T7" fmla="*/ 1 h 59"/>
                  <a:gd name="T8" fmla="*/ 1 w 60"/>
                  <a:gd name="T9" fmla="*/ 1 h 59"/>
                  <a:gd name="T10" fmla="*/ 1 w 60"/>
                  <a:gd name="T11" fmla="*/ 1 h 59"/>
                  <a:gd name="T12" fmla="*/ 1 w 60"/>
                  <a:gd name="T13" fmla="*/ 1 h 59"/>
                  <a:gd name="T14" fmla="*/ 1 w 60"/>
                  <a:gd name="T15" fmla="*/ 0 h 59"/>
                  <a:gd name="T16" fmla="*/ 1 w 60"/>
                  <a:gd name="T17" fmla="*/ 0 h 59"/>
                  <a:gd name="T18" fmla="*/ 1 w 60"/>
                  <a:gd name="T19" fmla="*/ 1 h 59"/>
                  <a:gd name="T20" fmla="*/ 1 w 60"/>
                  <a:gd name="T21" fmla="*/ 1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1 h 59"/>
                  <a:gd name="T28" fmla="*/ 1 w 60"/>
                  <a:gd name="T29" fmla="*/ 1 h 59"/>
                  <a:gd name="T30" fmla="*/ 1 w 60"/>
                  <a:gd name="T31" fmla="*/ 1 h 59"/>
                  <a:gd name="T32" fmla="*/ 1 w 60"/>
                  <a:gd name="T33" fmla="*/ 1 h 59"/>
                  <a:gd name="T34" fmla="*/ 1 w 60"/>
                  <a:gd name="T35" fmla="*/ 1 h 59"/>
                  <a:gd name="T36" fmla="*/ 1 w 60"/>
                  <a:gd name="T37" fmla="*/ 1 h 59"/>
                  <a:gd name="T38" fmla="*/ 1 w 60"/>
                  <a:gd name="T39" fmla="*/ 1 h 59"/>
                  <a:gd name="T40" fmla="*/ 1 w 60"/>
                  <a:gd name="T41" fmla="*/ 1 h 59"/>
                  <a:gd name="T42" fmla="*/ 1 w 60"/>
                  <a:gd name="T43" fmla="*/ 1 h 59"/>
                  <a:gd name="T44" fmla="*/ 1 w 60"/>
                  <a:gd name="T45" fmla="*/ 1 h 59"/>
                  <a:gd name="T46" fmla="*/ 1 w 60"/>
                  <a:gd name="T47" fmla="*/ 1 h 59"/>
                  <a:gd name="T48" fmla="*/ 1 w 60"/>
                  <a:gd name="T49" fmla="*/ 1 h 59"/>
                  <a:gd name="T50" fmla="*/ 1 w 60"/>
                  <a:gd name="T51" fmla="*/ 1 h 59"/>
                  <a:gd name="T52" fmla="*/ 1 w 60"/>
                  <a:gd name="T53" fmla="*/ 1 h 59"/>
                  <a:gd name="T54" fmla="*/ 1 w 60"/>
                  <a:gd name="T55" fmla="*/ 1 h 59"/>
                  <a:gd name="T56" fmla="*/ 1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5" name="Freeform 300"/>
              <p:cNvSpPr>
                <a:spLocks/>
              </p:cNvSpPr>
              <p:nvPr/>
            </p:nvSpPr>
            <p:spPr bwMode="auto">
              <a:xfrm>
                <a:off x="3876" y="3318"/>
                <a:ext cx="15" cy="14"/>
              </a:xfrm>
              <a:custGeom>
                <a:avLst/>
                <a:gdLst>
                  <a:gd name="T0" fmla="*/ 1 w 30"/>
                  <a:gd name="T1" fmla="*/ 0 h 29"/>
                  <a:gd name="T2" fmla="*/ 1 w 30"/>
                  <a:gd name="T3" fmla="*/ 0 h 29"/>
                  <a:gd name="T4" fmla="*/ 1 w 30"/>
                  <a:gd name="T5" fmla="*/ 0 h 29"/>
                  <a:gd name="T6" fmla="*/ 1 w 30"/>
                  <a:gd name="T7" fmla="*/ 0 h 29"/>
                  <a:gd name="T8" fmla="*/ 1 w 30"/>
                  <a:gd name="T9" fmla="*/ 0 h 29"/>
                  <a:gd name="T10" fmla="*/ 1 w 30"/>
                  <a:gd name="T11" fmla="*/ 0 h 29"/>
                  <a:gd name="T12" fmla="*/ 1 w 30"/>
                  <a:gd name="T13" fmla="*/ 0 h 29"/>
                  <a:gd name="T14" fmla="*/ 0 w 30"/>
                  <a:gd name="T15" fmla="*/ 0 h 29"/>
                  <a:gd name="T16" fmla="*/ 0 w 30"/>
                  <a:gd name="T17" fmla="*/ 0 h 29"/>
                  <a:gd name="T18" fmla="*/ 0 w 30"/>
                  <a:gd name="T19" fmla="*/ 0 h 29"/>
                  <a:gd name="T20" fmla="*/ 1 w 30"/>
                  <a:gd name="T21" fmla="*/ 0 h 29"/>
                  <a:gd name="T22" fmla="*/ 1 w 30"/>
                  <a:gd name="T23" fmla="*/ 0 h 29"/>
                  <a:gd name="T24" fmla="*/ 1 w 30"/>
                  <a:gd name="T25" fmla="*/ 0 h 29"/>
                  <a:gd name="T26" fmla="*/ 1 w 30"/>
                  <a:gd name="T27" fmla="*/ 0 h 29"/>
                  <a:gd name="T28" fmla="*/ 1 w 30"/>
                  <a:gd name="T29" fmla="*/ 0 h 29"/>
                  <a:gd name="T30" fmla="*/ 1 w 30"/>
                  <a:gd name="T31" fmla="*/ 0 h 29"/>
                  <a:gd name="T32" fmla="*/ 1 w 30"/>
                  <a:gd name="T33" fmla="*/ 0 h 29"/>
                  <a:gd name="T34" fmla="*/ 1 w 30"/>
                  <a:gd name="T35" fmla="*/ 0 h 29"/>
                  <a:gd name="T36" fmla="*/ 1 w 30"/>
                  <a:gd name="T37" fmla="*/ 0 h 29"/>
                  <a:gd name="T38" fmla="*/ 1 w 30"/>
                  <a:gd name="T39" fmla="*/ 0 h 29"/>
                  <a:gd name="T40" fmla="*/ 1 w 30"/>
                  <a:gd name="T41" fmla="*/ 0 h 29"/>
                  <a:gd name="T42" fmla="*/ 1 w 30"/>
                  <a:gd name="T43" fmla="*/ 0 h 29"/>
                  <a:gd name="T44" fmla="*/ 1 w 30"/>
                  <a:gd name="T45" fmla="*/ 0 h 29"/>
                  <a:gd name="T46" fmla="*/ 1 w 30"/>
                  <a:gd name="T47" fmla="*/ 0 h 29"/>
                  <a:gd name="T48" fmla="*/ 1 w 30"/>
                  <a:gd name="T49" fmla="*/ 0 h 29"/>
                  <a:gd name="T50" fmla="*/ 1 w 30"/>
                  <a:gd name="T51" fmla="*/ 0 h 29"/>
                  <a:gd name="T52" fmla="*/ 1 w 30"/>
                  <a:gd name="T53" fmla="*/ 0 h 29"/>
                  <a:gd name="T54" fmla="*/ 1 w 30"/>
                  <a:gd name="T55" fmla="*/ 0 h 29"/>
                  <a:gd name="T56" fmla="*/ 1 w 30"/>
                  <a:gd name="T57" fmla="*/ 0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4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6" name="Freeform 301"/>
              <p:cNvSpPr>
                <a:spLocks/>
              </p:cNvSpPr>
              <p:nvPr/>
            </p:nvSpPr>
            <p:spPr bwMode="auto">
              <a:xfrm>
                <a:off x="3869" y="3182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7" name="Freeform 302"/>
              <p:cNvSpPr>
                <a:spLocks/>
              </p:cNvSpPr>
              <p:nvPr/>
            </p:nvSpPr>
            <p:spPr bwMode="auto">
              <a:xfrm>
                <a:off x="3876" y="3189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8" name="Freeform 303"/>
              <p:cNvSpPr>
                <a:spLocks/>
              </p:cNvSpPr>
              <p:nvPr/>
            </p:nvSpPr>
            <p:spPr bwMode="auto">
              <a:xfrm>
                <a:off x="2809" y="3310"/>
                <a:ext cx="29" cy="30"/>
              </a:xfrm>
              <a:custGeom>
                <a:avLst/>
                <a:gdLst>
                  <a:gd name="T0" fmla="*/ 1 w 58"/>
                  <a:gd name="T1" fmla="*/ 1 h 59"/>
                  <a:gd name="T2" fmla="*/ 1 w 58"/>
                  <a:gd name="T3" fmla="*/ 1 h 59"/>
                  <a:gd name="T4" fmla="*/ 1 w 58"/>
                  <a:gd name="T5" fmla="*/ 1 h 59"/>
                  <a:gd name="T6" fmla="*/ 1 w 58"/>
                  <a:gd name="T7" fmla="*/ 1 h 59"/>
                  <a:gd name="T8" fmla="*/ 1 w 58"/>
                  <a:gd name="T9" fmla="*/ 1 h 59"/>
                  <a:gd name="T10" fmla="*/ 1 w 58"/>
                  <a:gd name="T11" fmla="*/ 1 h 59"/>
                  <a:gd name="T12" fmla="*/ 1 w 58"/>
                  <a:gd name="T13" fmla="*/ 1 h 59"/>
                  <a:gd name="T14" fmla="*/ 1 w 58"/>
                  <a:gd name="T15" fmla="*/ 0 h 59"/>
                  <a:gd name="T16" fmla="*/ 1 w 58"/>
                  <a:gd name="T17" fmla="*/ 0 h 59"/>
                  <a:gd name="T18" fmla="*/ 1 w 58"/>
                  <a:gd name="T19" fmla="*/ 1 h 59"/>
                  <a:gd name="T20" fmla="*/ 1 w 58"/>
                  <a:gd name="T21" fmla="*/ 1 h 59"/>
                  <a:gd name="T22" fmla="*/ 1 w 58"/>
                  <a:gd name="T23" fmla="*/ 1 h 59"/>
                  <a:gd name="T24" fmla="*/ 0 w 58"/>
                  <a:gd name="T25" fmla="*/ 1 h 59"/>
                  <a:gd name="T26" fmla="*/ 0 w 58"/>
                  <a:gd name="T27" fmla="*/ 1 h 59"/>
                  <a:gd name="T28" fmla="*/ 1 w 58"/>
                  <a:gd name="T29" fmla="*/ 1 h 59"/>
                  <a:gd name="T30" fmla="*/ 1 w 58"/>
                  <a:gd name="T31" fmla="*/ 1 h 59"/>
                  <a:gd name="T32" fmla="*/ 1 w 58"/>
                  <a:gd name="T33" fmla="*/ 1 h 59"/>
                  <a:gd name="T34" fmla="*/ 1 w 58"/>
                  <a:gd name="T35" fmla="*/ 1 h 59"/>
                  <a:gd name="T36" fmla="*/ 1 w 58"/>
                  <a:gd name="T37" fmla="*/ 1 h 59"/>
                  <a:gd name="T38" fmla="*/ 1 w 58"/>
                  <a:gd name="T39" fmla="*/ 1 h 59"/>
                  <a:gd name="T40" fmla="*/ 1 w 58"/>
                  <a:gd name="T41" fmla="*/ 1 h 59"/>
                  <a:gd name="T42" fmla="*/ 1 w 58"/>
                  <a:gd name="T43" fmla="*/ 1 h 59"/>
                  <a:gd name="T44" fmla="*/ 1 w 58"/>
                  <a:gd name="T45" fmla="*/ 1 h 59"/>
                  <a:gd name="T46" fmla="*/ 1 w 58"/>
                  <a:gd name="T47" fmla="*/ 1 h 59"/>
                  <a:gd name="T48" fmla="*/ 1 w 58"/>
                  <a:gd name="T49" fmla="*/ 1 h 59"/>
                  <a:gd name="T50" fmla="*/ 1 w 58"/>
                  <a:gd name="T51" fmla="*/ 1 h 59"/>
                  <a:gd name="T52" fmla="*/ 1 w 58"/>
                  <a:gd name="T53" fmla="*/ 1 h 59"/>
                  <a:gd name="T54" fmla="*/ 1 w 58"/>
                  <a:gd name="T55" fmla="*/ 1 h 59"/>
                  <a:gd name="T56" fmla="*/ 1 w 58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4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7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9" name="Freeform 304"/>
              <p:cNvSpPr>
                <a:spLocks/>
              </p:cNvSpPr>
              <p:nvPr/>
            </p:nvSpPr>
            <p:spPr bwMode="auto">
              <a:xfrm>
                <a:off x="2816" y="3318"/>
                <a:ext cx="15" cy="14"/>
              </a:xfrm>
              <a:custGeom>
                <a:avLst/>
                <a:gdLst>
                  <a:gd name="T0" fmla="*/ 1 w 29"/>
                  <a:gd name="T1" fmla="*/ 0 h 29"/>
                  <a:gd name="T2" fmla="*/ 1 w 29"/>
                  <a:gd name="T3" fmla="*/ 0 h 29"/>
                  <a:gd name="T4" fmla="*/ 1 w 29"/>
                  <a:gd name="T5" fmla="*/ 0 h 29"/>
                  <a:gd name="T6" fmla="*/ 1 w 29"/>
                  <a:gd name="T7" fmla="*/ 0 h 29"/>
                  <a:gd name="T8" fmla="*/ 1 w 29"/>
                  <a:gd name="T9" fmla="*/ 0 h 29"/>
                  <a:gd name="T10" fmla="*/ 1 w 29"/>
                  <a:gd name="T11" fmla="*/ 0 h 29"/>
                  <a:gd name="T12" fmla="*/ 1 w 29"/>
                  <a:gd name="T13" fmla="*/ 0 h 29"/>
                  <a:gd name="T14" fmla="*/ 0 w 29"/>
                  <a:gd name="T15" fmla="*/ 0 h 29"/>
                  <a:gd name="T16" fmla="*/ 0 w 29"/>
                  <a:gd name="T17" fmla="*/ 0 h 29"/>
                  <a:gd name="T18" fmla="*/ 0 w 29"/>
                  <a:gd name="T19" fmla="*/ 0 h 29"/>
                  <a:gd name="T20" fmla="*/ 1 w 29"/>
                  <a:gd name="T21" fmla="*/ 0 h 29"/>
                  <a:gd name="T22" fmla="*/ 1 w 29"/>
                  <a:gd name="T23" fmla="*/ 0 h 29"/>
                  <a:gd name="T24" fmla="*/ 1 w 29"/>
                  <a:gd name="T25" fmla="*/ 0 h 29"/>
                  <a:gd name="T26" fmla="*/ 1 w 29"/>
                  <a:gd name="T27" fmla="*/ 0 h 29"/>
                  <a:gd name="T28" fmla="*/ 1 w 29"/>
                  <a:gd name="T29" fmla="*/ 0 h 29"/>
                  <a:gd name="T30" fmla="*/ 1 w 29"/>
                  <a:gd name="T31" fmla="*/ 0 h 29"/>
                  <a:gd name="T32" fmla="*/ 1 w 29"/>
                  <a:gd name="T33" fmla="*/ 0 h 29"/>
                  <a:gd name="T34" fmla="*/ 1 w 29"/>
                  <a:gd name="T35" fmla="*/ 0 h 29"/>
                  <a:gd name="T36" fmla="*/ 1 w 29"/>
                  <a:gd name="T37" fmla="*/ 0 h 29"/>
                  <a:gd name="T38" fmla="*/ 1 w 29"/>
                  <a:gd name="T39" fmla="*/ 0 h 29"/>
                  <a:gd name="T40" fmla="*/ 1 w 29"/>
                  <a:gd name="T41" fmla="*/ 0 h 29"/>
                  <a:gd name="T42" fmla="*/ 1 w 29"/>
                  <a:gd name="T43" fmla="*/ 0 h 29"/>
                  <a:gd name="T44" fmla="*/ 1 w 29"/>
                  <a:gd name="T45" fmla="*/ 0 h 29"/>
                  <a:gd name="T46" fmla="*/ 1 w 29"/>
                  <a:gd name="T47" fmla="*/ 0 h 29"/>
                  <a:gd name="T48" fmla="*/ 1 w 29"/>
                  <a:gd name="T49" fmla="*/ 0 h 29"/>
                  <a:gd name="T50" fmla="*/ 1 w 29"/>
                  <a:gd name="T51" fmla="*/ 0 h 29"/>
                  <a:gd name="T52" fmla="*/ 1 w 29"/>
                  <a:gd name="T53" fmla="*/ 0 h 29"/>
                  <a:gd name="T54" fmla="*/ 1 w 29"/>
                  <a:gd name="T55" fmla="*/ 0 h 29"/>
                  <a:gd name="T56" fmla="*/ 1 w 29"/>
                  <a:gd name="T57" fmla="*/ 0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4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6" y="3"/>
                    </a:lnTo>
                    <a:lnTo>
                      <a:pt x="10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5" y="4"/>
                    </a:lnTo>
                    <a:lnTo>
                      <a:pt x="27" y="6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4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0" name="Freeform 305"/>
              <p:cNvSpPr>
                <a:spLocks/>
              </p:cNvSpPr>
              <p:nvPr/>
            </p:nvSpPr>
            <p:spPr bwMode="auto">
              <a:xfrm>
                <a:off x="2947" y="2236"/>
                <a:ext cx="30" cy="30"/>
              </a:xfrm>
              <a:custGeom>
                <a:avLst/>
                <a:gdLst>
                  <a:gd name="T0" fmla="*/ 1 w 60"/>
                  <a:gd name="T1" fmla="*/ 1 h 60"/>
                  <a:gd name="T2" fmla="*/ 1 w 60"/>
                  <a:gd name="T3" fmla="*/ 1 h 60"/>
                  <a:gd name="T4" fmla="*/ 1 w 60"/>
                  <a:gd name="T5" fmla="*/ 1 h 60"/>
                  <a:gd name="T6" fmla="*/ 1 w 60"/>
                  <a:gd name="T7" fmla="*/ 1 h 60"/>
                  <a:gd name="T8" fmla="*/ 1 w 60"/>
                  <a:gd name="T9" fmla="*/ 1 h 60"/>
                  <a:gd name="T10" fmla="*/ 1 w 60"/>
                  <a:gd name="T11" fmla="*/ 1 h 60"/>
                  <a:gd name="T12" fmla="*/ 1 w 60"/>
                  <a:gd name="T13" fmla="*/ 1 h 60"/>
                  <a:gd name="T14" fmla="*/ 1 w 60"/>
                  <a:gd name="T15" fmla="*/ 0 h 60"/>
                  <a:gd name="T16" fmla="*/ 1 w 60"/>
                  <a:gd name="T17" fmla="*/ 0 h 60"/>
                  <a:gd name="T18" fmla="*/ 1 w 60"/>
                  <a:gd name="T19" fmla="*/ 1 h 60"/>
                  <a:gd name="T20" fmla="*/ 1 w 60"/>
                  <a:gd name="T21" fmla="*/ 1 h 60"/>
                  <a:gd name="T22" fmla="*/ 1 w 60"/>
                  <a:gd name="T23" fmla="*/ 1 h 60"/>
                  <a:gd name="T24" fmla="*/ 0 w 60"/>
                  <a:gd name="T25" fmla="*/ 1 h 60"/>
                  <a:gd name="T26" fmla="*/ 1 w 60"/>
                  <a:gd name="T27" fmla="*/ 1 h 60"/>
                  <a:gd name="T28" fmla="*/ 1 w 60"/>
                  <a:gd name="T29" fmla="*/ 1 h 60"/>
                  <a:gd name="T30" fmla="*/ 1 w 60"/>
                  <a:gd name="T31" fmla="*/ 1 h 60"/>
                  <a:gd name="T32" fmla="*/ 1 w 60"/>
                  <a:gd name="T33" fmla="*/ 1 h 60"/>
                  <a:gd name="T34" fmla="*/ 1 w 60"/>
                  <a:gd name="T35" fmla="*/ 1 h 60"/>
                  <a:gd name="T36" fmla="*/ 1 w 60"/>
                  <a:gd name="T37" fmla="*/ 1 h 60"/>
                  <a:gd name="T38" fmla="*/ 1 w 60"/>
                  <a:gd name="T39" fmla="*/ 1 h 60"/>
                  <a:gd name="T40" fmla="*/ 1 w 60"/>
                  <a:gd name="T41" fmla="*/ 1 h 60"/>
                  <a:gd name="T42" fmla="*/ 1 w 60"/>
                  <a:gd name="T43" fmla="*/ 1 h 60"/>
                  <a:gd name="T44" fmla="*/ 1 w 60"/>
                  <a:gd name="T45" fmla="*/ 1 h 60"/>
                  <a:gd name="T46" fmla="*/ 1 w 60"/>
                  <a:gd name="T47" fmla="*/ 1 h 60"/>
                  <a:gd name="T48" fmla="*/ 1 w 60"/>
                  <a:gd name="T49" fmla="*/ 1 h 60"/>
                  <a:gd name="T50" fmla="*/ 1 w 60"/>
                  <a:gd name="T51" fmla="*/ 1 h 60"/>
                  <a:gd name="T52" fmla="*/ 1 w 60"/>
                  <a:gd name="T53" fmla="*/ 1 h 60"/>
                  <a:gd name="T54" fmla="*/ 1 w 60"/>
                  <a:gd name="T55" fmla="*/ 1 h 60"/>
                  <a:gd name="T56" fmla="*/ 1 w 60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7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1" name="Freeform 306"/>
              <p:cNvSpPr>
                <a:spLocks/>
              </p:cNvSpPr>
              <p:nvPr/>
            </p:nvSpPr>
            <p:spPr bwMode="auto">
              <a:xfrm>
                <a:off x="2954" y="2244"/>
                <a:ext cx="15" cy="15"/>
              </a:xfrm>
              <a:custGeom>
                <a:avLst/>
                <a:gdLst>
                  <a:gd name="T0" fmla="*/ 1 w 30"/>
                  <a:gd name="T1" fmla="*/ 1 h 30"/>
                  <a:gd name="T2" fmla="*/ 1 w 30"/>
                  <a:gd name="T3" fmla="*/ 1 h 30"/>
                  <a:gd name="T4" fmla="*/ 1 w 30"/>
                  <a:gd name="T5" fmla="*/ 1 h 30"/>
                  <a:gd name="T6" fmla="*/ 1 w 30"/>
                  <a:gd name="T7" fmla="*/ 1 h 30"/>
                  <a:gd name="T8" fmla="*/ 1 w 30"/>
                  <a:gd name="T9" fmla="*/ 1 h 30"/>
                  <a:gd name="T10" fmla="*/ 1 w 30"/>
                  <a:gd name="T11" fmla="*/ 1 h 30"/>
                  <a:gd name="T12" fmla="*/ 1 w 30"/>
                  <a:gd name="T13" fmla="*/ 1 h 30"/>
                  <a:gd name="T14" fmla="*/ 0 w 30"/>
                  <a:gd name="T15" fmla="*/ 1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1 w 30"/>
                  <a:gd name="T35" fmla="*/ 0 h 30"/>
                  <a:gd name="T36" fmla="*/ 1 w 30"/>
                  <a:gd name="T37" fmla="*/ 1 h 30"/>
                  <a:gd name="T38" fmla="*/ 1 w 30"/>
                  <a:gd name="T39" fmla="*/ 1 h 30"/>
                  <a:gd name="T40" fmla="*/ 1 w 30"/>
                  <a:gd name="T41" fmla="*/ 1 h 30"/>
                  <a:gd name="T42" fmla="*/ 1 w 30"/>
                  <a:gd name="T43" fmla="*/ 1 h 30"/>
                  <a:gd name="T44" fmla="*/ 1 w 30"/>
                  <a:gd name="T45" fmla="*/ 1 h 30"/>
                  <a:gd name="T46" fmla="*/ 1 w 30"/>
                  <a:gd name="T47" fmla="*/ 1 h 30"/>
                  <a:gd name="T48" fmla="*/ 1 w 30"/>
                  <a:gd name="T49" fmla="*/ 1 h 30"/>
                  <a:gd name="T50" fmla="*/ 1 w 30"/>
                  <a:gd name="T51" fmla="*/ 1 h 30"/>
                  <a:gd name="T52" fmla="*/ 1 w 30"/>
                  <a:gd name="T53" fmla="*/ 1 h 30"/>
                  <a:gd name="T54" fmla="*/ 1 w 30"/>
                  <a:gd name="T55" fmla="*/ 1 h 30"/>
                  <a:gd name="T56" fmla="*/ 1 w 30"/>
                  <a:gd name="T57" fmla="*/ 1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56" name="AutoShape 307"/>
          <p:cNvSpPr>
            <a:spLocks noChangeArrowheads="1"/>
          </p:cNvSpPr>
          <p:nvPr/>
        </p:nvSpPr>
        <p:spPr bwMode="auto">
          <a:xfrm>
            <a:off x="1295400" y="228600"/>
            <a:ext cx="5562600" cy="1371600"/>
          </a:xfrm>
          <a:prstGeom prst="wedgeEllipseCallout">
            <a:avLst>
              <a:gd name="adj1" fmla="val -24657"/>
              <a:gd name="adj2" fmla="val 81944"/>
            </a:avLst>
          </a:prstGeom>
          <a:gradFill rotWithShape="1">
            <a:gsLst>
              <a:gs pos="0">
                <a:srgbClr val="FFCCFF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4400" b="1">
                <a:solidFill>
                  <a:srgbClr val="660066"/>
                </a:solidFill>
                <a:latin typeface="Times New Roman" pitchFamily="18" charset="0"/>
              </a:rPr>
              <a:t>Homework:</a:t>
            </a:r>
          </a:p>
        </p:txBody>
      </p:sp>
      <p:pic>
        <p:nvPicPr>
          <p:cNvPr id="2057" name="Picture 308" descr="222822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0" y="0"/>
            <a:ext cx="21336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717" name="Rectangle 309"/>
          <p:cNvSpPr>
            <a:spLocks noChangeArrowheads="1"/>
          </p:cNvSpPr>
          <p:nvPr/>
        </p:nvSpPr>
        <p:spPr bwMode="auto">
          <a:xfrm>
            <a:off x="0" y="2209800"/>
            <a:ext cx="8686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8000"/>
              </a:buClr>
              <a:buSzPct val="65000"/>
              <a:buFont typeface="Wingdings" pitchFamily="2" charset="2"/>
              <a:buChar char="&amp;"/>
              <a:defRPr/>
            </a:pPr>
            <a:r>
              <a:rPr lang="en-US" sz="400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Viết lại bài vừa học vào vở. Học thuộc âm </a:t>
            </a:r>
            <a:r>
              <a:rPr lang="en-US" sz="400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của pl và </a:t>
            </a:r>
            <a:r>
              <a:rPr lang="en-US" sz="400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sh</a:t>
            </a:r>
            <a:r>
              <a:rPr lang="en-US" sz="400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Lấy thêm từ có âm đó.</a:t>
            </a:r>
            <a:endParaRPr lang="en-US" sz="4000" dirty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rgbClr val="008000"/>
              </a:buClr>
              <a:buSzPct val="65000"/>
              <a:buFont typeface="Wingdings" pitchFamily="2" charset="2"/>
              <a:buChar char="&amp;"/>
              <a:defRPr/>
            </a:pPr>
            <a:r>
              <a:rPr lang="en-US" sz="400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stote" pitchFamily="34" charset="0"/>
              </a:rPr>
              <a:t> </a:t>
            </a:r>
            <a:r>
              <a:rPr lang="en-US" sz="400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Làm bài tập trong Unit </a:t>
            </a:r>
            <a:r>
              <a:rPr lang="en-US" sz="400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sz="400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sách bài tập</a:t>
            </a:r>
            <a:r>
              <a:rPr lang="en-US" sz="400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stote" pitchFamily="34" charset="0"/>
            </a:endParaRPr>
          </a:p>
        </p:txBody>
      </p:sp>
      <p:graphicFrame>
        <p:nvGraphicFramePr>
          <p:cNvPr id="2050" name="Object 3">
            <a:hlinkClick r:id="rId8" action="ppaction://hlinkfile"/>
          </p:cNvPr>
          <p:cNvGraphicFramePr>
            <a:graphicFrameLocks noChangeAspect="1"/>
          </p:cNvGraphicFramePr>
          <p:nvPr>
            <p:ph/>
          </p:nvPr>
        </p:nvGraphicFramePr>
        <p:xfrm>
          <a:off x="2895600" y="4419600"/>
          <a:ext cx="5791200" cy="1766888"/>
        </p:xfrm>
        <a:graphic>
          <a:graphicData uri="http://schemas.openxmlformats.org/presentationml/2006/ole">
            <p:oleObj spid="_x0000_s3074" name="Clip" r:id="rId9" imgW="1999440" imgH="1831320" progId="">
              <p:embed/>
            </p:oleObj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74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1000" fill="hold"/>
                                        <p:tgtEl>
                                          <p:spTgt spid="174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3"/>
                  </p:tgtEl>
                </p:cond>
              </p:nextCondLst>
            </p:seq>
            <p:audi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423"/>
                </p:tgtEl>
              </p:cMediaNode>
            </p:audio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74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5" dur="1000" fill="hold"/>
                                        <p:tgtEl>
                                          <p:spTgt spid="174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4"/>
                  </p:tgtEl>
                </p:cond>
              </p:nextCondLst>
            </p:seq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424"/>
                </p:tgtEl>
              </p:cMediaNode>
            </p:audio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74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1" dur="1000" fill="hold"/>
                                        <p:tgtEl>
                                          <p:spTgt spid="174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5"/>
                  </p:tgtEl>
                </p:cond>
              </p:nextCondLst>
            </p:seq>
            <p:audio>
              <p:cMediaNode>
                <p:cTn id="3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425"/>
                </p:tgtEl>
              </p:cMediaNode>
            </p:audio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74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1000" fill="hold"/>
                                        <p:tgtEl>
                                          <p:spTgt spid="174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6"/>
                  </p:tgtEl>
                </p:cond>
              </p:nextCondLst>
            </p:seq>
            <p:audio>
              <p:cMediaNode>
                <p:cTn id="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426"/>
                </p:tgtEl>
              </p:cMediaNode>
            </p:audio>
          </p:childTnLst>
        </p:cTn>
      </p:par>
    </p:tnLst>
    <p:bldLst>
      <p:bldP spid="1771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1143000" y="1676400"/>
            <a:ext cx="7010400" cy="4267200"/>
          </a:xfrm>
          <a:prstGeom prst="downArrowCallout">
            <a:avLst/>
          </a:prstGeom>
          <a:solidFill>
            <a:srgbClr val="E6412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smtClean="0">
                <a:solidFill>
                  <a:srgbClr val="660066"/>
                </a:solidFill>
                <a:latin typeface=".VnPresent" pitchFamily="34" charset="0"/>
              </a:rPr>
              <a:t>Memory Game</a:t>
            </a:r>
            <a:endParaRPr lang="en-US" sz="6000" b="1">
              <a:solidFill>
                <a:srgbClr val="660066"/>
              </a:solidFill>
              <a:latin typeface=".VnPrese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214312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Users\Windows 7\Pictures\download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533400"/>
            <a:ext cx="2971800" cy="2667000"/>
          </a:xfrm>
          <a:prstGeom prst="rect">
            <a:avLst/>
          </a:prstGeom>
          <a:noFill/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400800" y="685800"/>
            <a:ext cx="2133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C:\Users\Windows 7\Pictures\download (3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3429000"/>
            <a:ext cx="1981200" cy="2667000"/>
          </a:xfrm>
          <a:prstGeom prst="rect">
            <a:avLst/>
          </a:prstGeom>
          <a:noFill/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24200" y="3429000"/>
            <a:ext cx="21431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Users\Windows 7\Pictures\download (1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3600" y="3352800"/>
            <a:ext cx="2514600" cy="289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214312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Users\Windows 7\Pictures\download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533400"/>
            <a:ext cx="2438400" cy="2667000"/>
          </a:xfrm>
          <a:prstGeom prst="rect">
            <a:avLst/>
          </a:prstGeom>
          <a:noFill/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400800" y="685800"/>
            <a:ext cx="2133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C:\Users\Windows 7\Pictures\download (3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3429000"/>
            <a:ext cx="1981200" cy="2667000"/>
          </a:xfrm>
          <a:prstGeom prst="rect">
            <a:avLst/>
          </a:prstGeom>
          <a:noFill/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24200" y="3429000"/>
            <a:ext cx="21431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Users\Windows 7\Pictures\download (1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3600" y="3352800"/>
            <a:ext cx="2286000" cy="2632364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457200" y="457200"/>
            <a:ext cx="2286000" cy="2667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smtClean="0">
                <a:solidFill>
                  <a:srgbClr val="660066"/>
                </a:solidFill>
              </a:rPr>
              <a:t>1</a:t>
            </a:r>
            <a:endParaRPr lang="en-US" sz="6600" b="1">
              <a:solidFill>
                <a:srgbClr val="660066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71800" y="457200"/>
            <a:ext cx="2514600" cy="2667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smtClean="0">
                <a:solidFill>
                  <a:srgbClr val="C00000"/>
                </a:solidFill>
              </a:rPr>
              <a:t>2</a:t>
            </a:r>
            <a:endParaRPr lang="en-US" sz="6600" b="1">
              <a:solidFill>
                <a:srgbClr val="C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91200" y="457200"/>
            <a:ext cx="2514600" cy="2667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smtClean="0">
                <a:solidFill>
                  <a:srgbClr val="FFC000"/>
                </a:solidFill>
              </a:rPr>
              <a:t>3</a:t>
            </a:r>
            <a:endParaRPr lang="en-US" sz="6600" b="1">
              <a:solidFill>
                <a:srgbClr val="FFC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3352800"/>
            <a:ext cx="2362200" cy="2743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smtClean="0">
                <a:solidFill>
                  <a:srgbClr val="CC00CC"/>
                </a:solidFill>
              </a:rPr>
              <a:t>4</a:t>
            </a:r>
            <a:endParaRPr lang="en-US" sz="6600" b="1">
              <a:solidFill>
                <a:srgbClr val="CC00CC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48000" y="3352800"/>
            <a:ext cx="2438400" cy="2743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smtClean="0"/>
              <a:t>5</a:t>
            </a:r>
            <a:endParaRPr lang="en-US" sz="6600" b="1"/>
          </a:p>
        </p:txBody>
      </p:sp>
      <p:sp>
        <p:nvSpPr>
          <p:cNvPr id="16" name="Rectangle 15"/>
          <p:cNvSpPr/>
          <p:nvPr/>
        </p:nvSpPr>
        <p:spPr>
          <a:xfrm>
            <a:off x="5791200" y="3352800"/>
            <a:ext cx="2438400" cy="2743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smtClean="0">
                <a:solidFill>
                  <a:schemeClr val="accent5">
                    <a:lumMod val="75000"/>
                  </a:schemeClr>
                </a:solidFill>
              </a:rPr>
              <a:t>6</a:t>
            </a:r>
            <a:endParaRPr lang="en-US" sz="6600" b="1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scro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47800"/>
            <a:ext cx="9144000" cy="3733800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33400" y="2438400"/>
            <a:ext cx="800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C00000"/>
                </a:solidFill>
              </a:rPr>
              <a:t>Unit 15: Do you have any toys?</a:t>
            </a:r>
          </a:p>
          <a:p>
            <a:pPr algn="ctr"/>
            <a:r>
              <a:rPr lang="en-US" sz="4800" b="1" smtClean="0">
                <a:solidFill>
                  <a:srgbClr val="C00000"/>
                </a:solidFill>
              </a:rPr>
              <a:t>Lesson 3</a:t>
            </a:r>
            <a:endParaRPr lang="en-US" sz="4800" b="1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C:\Users\Windows 7\Pictures\Cap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1" y="381000"/>
            <a:ext cx="8382000" cy="62483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219200"/>
            <a:ext cx="236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C00000"/>
                </a:solidFill>
                <a:sym typeface="Wingdings" pitchFamily="2" charset="2"/>
              </a:rPr>
              <a:t>/</a:t>
            </a:r>
            <a:r>
              <a:rPr lang="en-US" sz="9600" b="1" smtClean="0">
                <a:solidFill>
                  <a:srgbClr val="C00000"/>
                </a:solidFill>
                <a:latin typeface="Arial Narrow"/>
                <a:cs typeface="Arial"/>
                <a:sym typeface="Symbol"/>
              </a:rPr>
              <a:t>pl</a:t>
            </a:r>
            <a:r>
              <a:rPr lang="en-US" sz="9600" b="1" smtClean="0">
                <a:solidFill>
                  <a:srgbClr val="C00000"/>
                </a:solidFill>
                <a:sym typeface="Symbol"/>
              </a:rPr>
              <a:t>/</a:t>
            </a:r>
            <a:endParaRPr lang="en-US" sz="9600" b="1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8200" y="1219200"/>
            <a:ext cx="381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chemeClr val="tx2"/>
                </a:solidFill>
                <a:sym typeface="Wingdings" pitchFamily="2" charset="2"/>
              </a:rPr>
              <a:t>plane</a:t>
            </a:r>
            <a:endParaRPr lang="en-US" sz="9600" b="1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914400"/>
            <a:ext cx="1524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smtClean="0">
                <a:solidFill>
                  <a:srgbClr val="C00000"/>
                </a:solidFill>
                <a:sym typeface="Wingdings" pitchFamily="2" charset="2"/>
              </a:rPr>
              <a:t>pl</a:t>
            </a:r>
            <a:endParaRPr lang="en-US" sz="11500" b="1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3810000"/>
            <a:ext cx="754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solidFill>
                  <a:schemeClr val="accent1">
                    <a:lumMod val="50000"/>
                  </a:schemeClr>
                </a:solidFill>
              </a:rPr>
              <a:t>She has a </a:t>
            </a:r>
            <a:r>
              <a:rPr lang="en-US" sz="8000" b="1" smtClean="0">
                <a:solidFill>
                  <a:srgbClr val="C00000"/>
                </a:solidFill>
              </a:rPr>
              <a:t>pl</a:t>
            </a:r>
            <a:r>
              <a:rPr lang="en-US" sz="8000" b="1" smtClean="0">
                <a:solidFill>
                  <a:schemeClr val="accent1">
                    <a:lumMod val="50000"/>
                  </a:schemeClr>
                </a:solidFill>
              </a:rPr>
              <a:t>ane.</a:t>
            </a:r>
            <a:endParaRPr lang="en-US" sz="8000" b="1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657600" y="2514600"/>
            <a:ext cx="1840185" cy="1600200"/>
            <a:chOff x="3467100" y="2438400"/>
            <a:chExt cx="2520110" cy="2209800"/>
          </a:xfrm>
        </p:grpSpPr>
        <p:sp>
          <p:nvSpPr>
            <p:cNvPr id="2" name="Oval 1"/>
            <p:cNvSpPr/>
            <p:nvPr/>
          </p:nvSpPr>
          <p:spPr>
            <a:xfrm>
              <a:off x="3467100" y="2438400"/>
              <a:ext cx="2400300" cy="22098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675810" y="2964543"/>
              <a:ext cx="2311400" cy="1147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smtClean="0">
                  <a:solidFill>
                    <a:srgbClr val="C00000"/>
                  </a:solidFill>
                  <a:sym typeface="Wingdings" pitchFamily="2" charset="2"/>
                </a:rPr>
                <a:t>pl/pl</a:t>
              </a:r>
              <a:r>
                <a:rPr lang="en-US" sz="4800" b="1" smtClean="0">
                  <a:solidFill>
                    <a:srgbClr val="C00000"/>
                  </a:solidFill>
                  <a:sym typeface="Symbol"/>
                </a:rPr>
                <a:t>/</a:t>
              </a:r>
              <a:endParaRPr lang="en-US" sz="4800" b="1" dirty="0">
                <a:solidFill>
                  <a:srgbClr val="C00000"/>
                </a:solidFill>
              </a:endParaRPr>
            </a:p>
          </p:txBody>
        </p:sp>
      </p:grpSp>
      <p:cxnSp>
        <p:nvCxnSpPr>
          <p:cNvPr id="18" name="Straight Connector 17"/>
          <p:cNvCxnSpPr>
            <a:stCxn id="2" idx="7"/>
          </p:cNvCxnSpPr>
          <p:nvPr/>
        </p:nvCxnSpPr>
        <p:spPr>
          <a:xfrm flipV="1">
            <a:off x="5153623" y="2286000"/>
            <a:ext cx="866177" cy="462944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053796" y="2023403"/>
            <a:ext cx="2286000" cy="533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Place: địa điểm</a:t>
            </a:r>
            <a:endParaRPr lang="en-US" sz="2400" b="1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5257800" y="3276600"/>
            <a:ext cx="838200" cy="462944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096000" y="2971800"/>
            <a:ext cx="2286000" cy="533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Plum: quả mận</a:t>
            </a:r>
            <a:endParaRPr lang="en-US" sz="2400" b="1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26"/>
          <p:cNvCxnSpPr>
            <a:stCxn id="2" idx="1"/>
          </p:cNvCxnSpPr>
          <p:nvPr/>
        </p:nvCxnSpPr>
        <p:spPr>
          <a:xfrm flipH="1" flipV="1">
            <a:off x="2971800" y="2209800"/>
            <a:ext cx="942477" cy="539144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685800" y="1981200"/>
            <a:ext cx="2286000" cy="533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Plant: </a:t>
            </a:r>
            <a:r>
              <a:rPr lang="en-US" sz="24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thực vật</a:t>
            </a:r>
            <a:endParaRPr lang="en-US" sz="2400" b="1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H="1" flipV="1">
            <a:off x="2971800" y="3200400"/>
            <a:ext cx="838200" cy="53340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685800" y="2895600"/>
            <a:ext cx="2286000" cy="533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Play: chơi</a:t>
            </a:r>
            <a:endParaRPr lang="en-US" sz="2400" b="1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05200" y="838200"/>
            <a:ext cx="2286000" cy="533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Please: vui lòng </a:t>
            </a:r>
            <a:endParaRPr lang="en-US" sz="2400" b="1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4495800" y="1371600"/>
            <a:ext cx="0" cy="1148744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  <p:bldP spid="29" grpId="0" animBg="1"/>
      <p:bldP spid="3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19200"/>
            <a:ext cx="2209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b="1" smtClean="0">
                <a:solidFill>
                  <a:srgbClr val="C00000"/>
                </a:solidFill>
              </a:rPr>
              <a:t>sh</a:t>
            </a:r>
            <a:endParaRPr lang="en-US" sz="166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1905000"/>
            <a:ext cx="3429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C00000"/>
                </a:solidFill>
                <a:sym typeface="Symbol"/>
              </a:rPr>
              <a:t>    </a:t>
            </a:r>
            <a:endParaRPr lang="en-US" sz="96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200" y="1524000"/>
            <a:ext cx="3429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smtClean="0">
                <a:solidFill>
                  <a:srgbClr val="C00000"/>
                </a:solidFill>
                <a:sym typeface="Wingdings" pitchFamily="2" charset="2"/>
              </a:rPr>
              <a:t>sh</a:t>
            </a:r>
            <a:r>
              <a:rPr lang="en-US" sz="13800" b="1" smtClean="0">
                <a:solidFill>
                  <a:srgbClr val="002060"/>
                </a:solidFill>
                <a:sym typeface="Wingdings" pitchFamily="2" charset="2"/>
              </a:rPr>
              <a:t>ip</a:t>
            </a:r>
            <a:endParaRPr lang="en-US" sz="13800" b="1" dirty="0">
              <a:solidFill>
                <a:srgbClr val="00206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3429000" y="1981200"/>
            <a:ext cx="457200" cy="121920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514600" y="1981200"/>
            <a:ext cx="457200" cy="121920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09600" y="4419600"/>
            <a:ext cx="78170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smtClean="0">
                <a:solidFill>
                  <a:srgbClr val="002060"/>
                </a:solidFill>
              </a:rPr>
              <a:t>Do you have a </a:t>
            </a:r>
            <a:r>
              <a:rPr lang="en-US" sz="7200" b="1" smtClean="0">
                <a:solidFill>
                  <a:srgbClr val="C00000"/>
                </a:solidFill>
              </a:rPr>
              <a:t>sh</a:t>
            </a:r>
            <a:r>
              <a:rPr lang="en-US" sz="7200" b="1" smtClean="0">
                <a:solidFill>
                  <a:srgbClr val="002060"/>
                </a:solidFill>
              </a:rPr>
              <a:t>ip?</a:t>
            </a:r>
            <a:endParaRPr lang="en-US" sz="7200" b="1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3023</TotalTime>
  <Words>197</Words>
  <Application>Microsoft Office PowerPoint</Application>
  <PresentationFormat>On-screen Show (4:3)</PresentationFormat>
  <Paragraphs>53</Paragraphs>
  <Slides>13</Slides>
  <Notes>5</Notes>
  <HiddenSlides>0</HiddenSlides>
  <MMClips>4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Clip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7</dc:creator>
  <cp:lastModifiedBy>Windows 7</cp:lastModifiedBy>
  <cp:revision>28</cp:revision>
  <dcterms:created xsi:type="dcterms:W3CDTF">2020-04-01T09:01:13Z</dcterms:created>
  <dcterms:modified xsi:type="dcterms:W3CDTF">2020-05-07T08:32:49Z</dcterms:modified>
</cp:coreProperties>
</file>