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33" r:id="rId2"/>
    <p:sldId id="347" r:id="rId3"/>
    <p:sldId id="257" r:id="rId4"/>
    <p:sldId id="335" r:id="rId5"/>
    <p:sldId id="344" r:id="rId6"/>
    <p:sldId id="358" r:id="rId7"/>
    <p:sldId id="273" r:id="rId8"/>
    <p:sldId id="279" r:id="rId9"/>
    <p:sldId id="339" r:id="rId10"/>
    <p:sldId id="281" r:id="rId11"/>
    <p:sldId id="282" r:id="rId12"/>
    <p:sldId id="274" r:id="rId13"/>
    <p:sldId id="301" r:id="rId14"/>
    <p:sldId id="302" r:id="rId15"/>
    <p:sldId id="360" r:id="rId16"/>
    <p:sldId id="303" r:id="rId17"/>
    <p:sldId id="346" r:id="rId18"/>
    <p:sldId id="359" r:id="rId19"/>
    <p:sldId id="348" r:id="rId20"/>
    <p:sldId id="349" r:id="rId21"/>
    <p:sldId id="350" r:id="rId22"/>
    <p:sldId id="351" r:id="rId23"/>
    <p:sldId id="353" r:id="rId24"/>
    <p:sldId id="354" r:id="rId25"/>
    <p:sldId id="355" r:id="rId26"/>
    <p:sldId id="356" r:id="rId27"/>
    <p:sldId id="357" r:id="rId28"/>
    <p:sldId id="336" r:id="rId29"/>
    <p:sldId id="337" r:id="rId30"/>
    <p:sldId id="338" r:id="rId31"/>
  </p:sldIdLst>
  <p:sldSz cx="12192000" cy="6858000"/>
  <p:notesSz cx="6858000" cy="9144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Arial Black" pitchFamily="34" charset="0"/>
      <p:bold r:id="rId38"/>
    </p:embeddedFont>
    <p:embeddedFont>
      <p:font typeface="Century Gothic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AB"/>
    <a:srgbClr val="C55A11"/>
    <a:srgbClr val="FFFF79"/>
    <a:srgbClr val="FFFF47"/>
    <a:srgbClr val="F9161C"/>
    <a:srgbClr val="FF3300"/>
    <a:srgbClr val="202D58"/>
    <a:srgbClr val="FFE28F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216" autoAdjust="0"/>
    <p:restoredTop sz="94660"/>
  </p:normalViewPr>
  <p:slideViewPr>
    <p:cSldViewPr snapToGrid="0">
      <p:cViewPr>
        <p:scale>
          <a:sx n="76" d="100"/>
          <a:sy n="76" d="100"/>
        </p:scale>
        <p:origin x="-1075" y="-5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8B6D4-BFF8-4197-A2B0-1A03E4BCCAD1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E5AE9-D050-4C60-9667-14273CABB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8239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39F92-2E8E-4388-BB17-E77F2C4F587C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73B65-015C-46BB-8A66-7F53FAEA0F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429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00020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8486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FDD42C-1236-4FA7-886C-17EA4A231694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43CC397-C8BD-4A68-A498-4D04AC083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6693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6676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54954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7115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E00D17-3686-456A-A713-373C069C15E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57453" y="1"/>
            <a:ext cx="12597413" cy="69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808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  <p:sldLayoutId id="2147483661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microsoft.com/office/2007/relationships/media" Target="../media/media4.mp3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27.jpeg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9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29.png"/><Relationship Id="rId4" Type="http://schemas.openxmlformats.org/officeDocument/2006/relationships/audio" Target="../media/audio10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.xml"/><Relationship Id="rId7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5" Type="http://schemas.openxmlformats.org/officeDocument/2006/relationships/tags" Target="../tags/tag8.xml"/><Relationship Id="rId10" Type="http://schemas.openxmlformats.org/officeDocument/2006/relationships/image" Target="../media/image6.png"/><Relationship Id="rId4" Type="http://schemas.openxmlformats.org/officeDocument/2006/relationships/tags" Target="../tags/tag7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11.xml"/><Relationship Id="rId7" Type="http://schemas.openxmlformats.org/officeDocument/2006/relationships/image" Target="../media/image8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2.png"/><Relationship Id="rId5" Type="http://schemas.openxmlformats.org/officeDocument/2006/relationships/tags" Target="../tags/tag13.xml"/><Relationship Id="rId10" Type="http://schemas.openxmlformats.org/officeDocument/2006/relationships/image" Target="../media/image11.png"/><Relationship Id="rId4" Type="http://schemas.openxmlformats.org/officeDocument/2006/relationships/tags" Target="../tags/tag12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xmlns="" val="149639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730" y="1407372"/>
            <a:ext cx="5891386" cy="3798810"/>
          </a:xfrm>
          <a:prstGeom prst="roundRect">
            <a:avLst>
              <a:gd name="adj" fmla="val 424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bedroom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90761" y="3685109"/>
            <a:ext cx="234824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33617" y="2521852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9743" y="6032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332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343" y="1369743"/>
            <a:ext cx="5691411" cy="3875123"/>
          </a:xfrm>
          <a:prstGeom prst="roundRect">
            <a:avLst>
              <a:gd name="adj" fmla="val 4869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kitchen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90761" y="3685109"/>
            <a:ext cx="234824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33617" y="2521852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9743" y="6032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562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02" t="12660" r="6777" b="14778"/>
          <a:stretch/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316334" y="2165606"/>
            <a:ext cx="3878664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 smtClean="0">
                <a:solidFill>
                  <a:srgbClr val="008000"/>
                </a:solidFill>
                <a:latin typeface="Helvetica Neue"/>
              </a:rPr>
              <a:t>dining room</a:t>
            </a:r>
            <a:r>
              <a:rPr lang="en-US" sz="2800" dirty="0" smtClean="0">
                <a:solidFill>
                  <a:srgbClr val="333333"/>
                </a:solidFill>
                <a:latin typeface="Helvetica Neue"/>
              </a:rPr>
              <a:t>.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108720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02" t="12660" r="6777" b="14778"/>
          <a:stretch/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577765" y="2165606"/>
            <a:ext cx="3497817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 smtClean="0">
                <a:solidFill>
                  <a:srgbClr val="008000"/>
                </a:solidFill>
                <a:latin typeface="Helvetica Neue"/>
              </a:rPr>
              <a:t>kitchen</a:t>
            </a:r>
            <a:r>
              <a:rPr lang="en-US" sz="2800" dirty="0" smtClean="0">
                <a:solidFill>
                  <a:srgbClr val="333333"/>
                </a:solidFill>
                <a:latin typeface="Helvetica Neue"/>
              </a:rPr>
              <a:t>.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230512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02" t="12660" r="6777" b="14778"/>
          <a:stretch/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505592" y="2165606"/>
            <a:ext cx="3564077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 smtClean="0">
                <a:solidFill>
                  <a:srgbClr val="008000"/>
                </a:solidFill>
                <a:latin typeface="Helvetica Neue"/>
              </a:rPr>
              <a:t>bedroom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331384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02" t="12660" r="6777" b="14778"/>
          <a:stretch/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505592" y="2165606"/>
            <a:ext cx="3564077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bathroom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331384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02" t="12660" r="6777" b="14778"/>
          <a:stretch/>
        </p:blipFill>
        <p:spPr>
          <a:xfrm>
            <a:off x="4888872" y="888488"/>
            <a:ext cx="6697898" cy="484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985" y="208659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297" y="3545851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505592" y="2165606"/>
            <a:ext cx="3736356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There's a </a:t>
            </a:r>
            <a:r>
              <a:rPr lang="en-US" sz="2800" dirty="0">
                <a:solidFill>
                  <a:srgbClr val="008000"/>
                </a:solidFill>
                <a:latin typeface="Helvetica Neue"/>
              </a:rPr>
              <a:t>living room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05592" y="3624861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  <a:latin typeface="Helvetica Neue"/>
              </a:rPr>
              <a:t>Wow! It's very nice!</a:t>
            </a:r>
            <a:endParaRPr lang="en-US" sz="2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8337274" y="326646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7-Point Star 10"/>
          <p:cNvSpPr/>
          <p:nvPr/>
        </p:nvSpPr>
        <p:spPr>
          <a:xfrm>
            <a:off x="7323814" y="3271531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10033076" y="3310936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1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10082047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7364470" y="4282752"/>
            <a:ext cx="274320" cy="274320"/>
          </a:xfrm>
          <a:prstGeom prst="star7">
            <a:avLst>
              <a:gd name="adj" fmla="val 38561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1400" b="1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39018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5" y="465422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369765" y="100958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93484" y="2468914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This is my house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18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2-01-23 0030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11" y="180870"/>
            <a:ext cx="11806814" cy="6521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.sachmem.vn/public/images/TA3T2SHS/U12-L2-1-1-frwqckpgtawalcj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9111" y="1414743"/>
            <a:ext cx="6867525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0297" y="60224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7799915" y="1063906"/>
            <a:ext cx="3474720" cy="1055608"/>
          </a:xfrm>
          <a:prstGeom prst="wedgeRoundRectCallout">
            <a:avLst>
              <a:gd name="adj1" fmla="val -46636"/>
              <a:gd name="adj2" fmla="val 879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Helvetica Neue"/>
              </a:rPr>
              <a:t>   Wow! It's nice! </a:t>
            </a:r>
          </a:p>
          <a:p>
            <a:r>
              <a:rPr lang="en-US" sz="2800" dirty="0">
                <a:solidFill>
                  <a:srgbClr val="002060"/>
                </a:solidFill>
                <a:latin typeface="Helvetica Neue"/>
              </a:rPr>
              <a:t>  Is there a garden?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299950" y="1395356"/>
            <a:ext cx="3745608" cy="1107996"/>
          </a:xfrm>
          <a:custGeom>
            <a:avLst/>
            <a:gdLst>
              <a:gd name="connsiteX0" fmla="*/ 0 w 3745608"/>
              <a:gd name="connsiteY0" fmla="*/ 96482 h 578882"/>
              <a:gd name="connsiteX1" fmla="*/ 96482 w 3745608"/>
              <a:gd name="connsiteY1" fmla="*/ 0 h 578882"/>
              <a:gd name="connsiteX2" fmla="*/ 624268 w 3745608"/>
              <a:gd name="connsiteY2" fmla="*/ 0 h 578882"/>
              <a:gd name="connsiteX3" fmla="*/ 624268 w 3745608"/>
              <a:gd name="connsiteY3" fmla="*/ 0 h 578882"/>
              <a:gd name="connsiteX4" fmla="*/ 1560670 w 3745608"/>
              <a:gd name="connsiteY4" fmla="*/ 0 h 578882"/>
              <a:gd name="connsiteX5" fmla="*/ 3649126 w 3745608"/>
              <a:gd name="connsiteY5" fmla="*/ 0 h 578882"/>
              <a:gd name="connsiteX6" fmla="*/ 3745608 w 3745608"/>
              <a:gd name="connsiteY6" fmla="*/ 96482 h 578882"/>
              <a:gd name="connsiteX7" fmla="*/ 3745608 w 3745608"/>
              <a:gd name="connsiteY7" fmla="*/ 337681 h 578882"/>
              <a:gd name="connsiteX8" fmla="*/ 3745608 w 3745608"/>
              <a:gd name="connsiteY8" fmla="*/ 337681 h 578882"/>
              <a:gd name="connsiteX9" fmla="*/ 3745608 w 3745608"/>
              <a:gd name="connsiteY9" fmla="*/ 482402 h 578882"/>
              <a:gd name="connsiteX10" fmla="*/ 3745608 w 3745608"/>
              <a:gd name="connsiteY10" fmla="*/ 482400 h 578882"/>
              <a:gd name="connsiteX11" fmla="*/ 3649126 w 3745608"/>
              <a:gd name="connsiteY11" fmla="*/ 578882 h 578882"/>
              <a:gd name="connsiteX12" fmla="*/ 1560670 w 3745608"/>
              <a:gd name="connsiteY12" fmla="*/ 578882 h 578882"/>
              <a:gd name="connsiteX13" fmla="*/ 921757 w 3745608"/>
              <a:gd name="connsiteY13" fmla="*/ 1319868 h 578882"/>
              <a:gd name="connsiteX14" fmla="*/ 624268 w 3745608"/>
              <a:gd name="connsiteY14" fmla="*/ 578882 h 578882"/>
              <a:gd name="connsiteX15" fmla="*/ 96482 w 3745608"/>
              <a:gd name="connsiteY15" fmla="*/ 578882 h 578882"/>
              <a:gd name="connsiteX16" fmla="*/ 0 w 3745608"/>
              <a:gd name="connsiteY16" fmla="*/ 482400 h 578882"/>
              <a:gd name="connsiteX17" fmla="*/ 0 w 3745608"/>
              <a:gd name="connsiteY17" fmla="*/ 482402 h 578882"/>
              <a:gd name="connsiteX18" fmla="*/ 0 w 3745608"/>
              <a:gd name="connsiteY18" fmla="*/ 337681 h 578882"/>
              <a:gd name="connsiteX19" fmla="*/ 0 w 3745608"/>
              <a:gd name="connsiteY19" fmla="*/ 337681 h 578882"/>
              <a:gd name="connsiteX20" fmla="*/ 0 w 3745608"/>
              <a:gd name="connsiteY20" fmla="*/ 96482 h 578882"/>
              <a:gd name="connsiteX0" fmla="*/ 0 w 3745608"/>
              <a:gd name="connsiteY0" fmla="*/ 96482 h 1319868"/>
              <a:gd name="connsiteX1" fmla="*/ 96482 w 3745608"/>
              <a:gd name="connsiteY1" fmla="*/ 0 h 1319868"/>
              <a:gd name="connsiteX2" fmla="*/ 624268 w 3745608"/>
              <a:gd name="connsiteY2" fmla="*/ 0 h 1319868"/>
              <a:gd name="connsiteX3" fmla="*/ 624268 w 3745608"/>
              <a:gd name="connsiteY3" fmla="*/ 0 h 1319868"/>
              <a:gd name="connsiteX4" fmla="*/ 1560670 w 3745608"/>
              <a:gd name="connsiteY4" fmla="*/ 0 h 1319868"/>
              <a:gd name="connsiteX5" fmla="*/ 3649126 w 3745608"/>
              <a:gd name="connsiteY5" fmla="*/ 0 h 1319868"/>
              <a:gd name="connsiteX6" fmla="*/ 3745608 w 3745608"/>
              <a:gd name="connsiteY6" fmla="*/ 96482 h 1319868"/>
              <a:gd name="connsiteX7" fmla="*/ 3745608 w 3745608"/>
              <a:gd name="connsiteY7" fmla="*/ 337681 h 1319868"/>
              <a:gd name="connsiteX8" fmla="*/ 3745608 w 3745608"/>
              <a:gd name="connsiteY8" fmla="*/ 337681 h 1319868"/>
              <a:gd name="connsiteX9" fmla="*/ 3745608 w 3745608"/>
              <a:gd name="connsiteY9" fmla="*/ 482402 h 1319868"/>
              <a:gd name="connsiteX10" fmla="*/ 3745608 w 3745608"/>
              <a:gd name="connsiteY10" fmla="*/ 482400 h 1319868"/>
              <a:gd name="connsiteX11" fmla="*/ 3649126 w 3745608"/>
              <a:gd name="connsiteY11" fmla="*/ 578882 h 1319868"/>
              <a:gd name="connsiteX12" fmla="*/ 800816 w 3745608"/>
              <a:gd name="connsiteY12" fmla="*/ 540245 h 1319868"/>
              <a:gd name="connsiteX13" fmla="*/ 921757 w 3745608"/>
              <a:gd name="connsiteY13" fmla="*/ 1319868 h 1319868"/>
              <a:gd name="connsiteX14" fmla="*/ 624268 w 3745608"/>
              <a:gd name="connsiteY14" fmla="*/ 578882 h 1319868"/>
              <a:gd name="connsiteX15" fmla="*/ 96482 w 3745608"/>
              <a:gd name="connsiteY15" fmla="*/ 578882 h 1319868"/>
              <a:gd name="connsiteX16" fmla="*/ 0 w 3745608"/>
              <a:gd name="connsiteY16" fmla="*/ 482400 h 1319868"/>
              <a:gd name="connsiteX17" fmla="*/ 0 w 3745608"/>
              <a:gd name="connsiteY17" fmla="*/ 482402 h 1319868"/>
              <a:gd name="connsiteX18" fmla="*/ 0 w 3745608"/>
              <a:gd name="connsiteY18" fmla="*/ 337681 h 1319868"/>
              <a:gd name="connsiteX19" fmla="*/ 0 w 3745608"/>
              <a:gd name="connsiteY19" fmla="*/ 337681 h 1319868"/>
              <a:gd name="connsiteX20" fmla="*/ 0 w 3745608"/>
              <a:gd name="connsiteY20" fmla="*/ 96482 h 1319868"/>
              <a:gd name="connsiteX0" fmla="*/ 0 w 3745608"/>
              <a:gd name="connsiteY0" fmla="*/ 96482 h 1319868"/>
              <a:gd name="connsiteX1" fmla="*/ 96482 w 3745608"/>
              <a:gd name="connsiteY1" fmla="*/ 0 h 1319868"/>
              <a:gd name="connsiteX2" fmla="*/ 624268 w 3745608"/>
              <a:gd name="connsiteY2" fmla="*/ 0 h 1319868"/>
              <a:gd name="connsiteX3" fmla="*/ 624268 w 3745608"/>
              <a:gd name="connsiteY3" fmla="*/ 0 h 1319868"/>
              <a:gd name="connsiteX4" fmla="*/ 1560670 w 3745608"/>
              <a:gd name="connsiteY4" fmla="*/ 0 h 1319868"/>
              <a:gd name="connsiteX5" fmla="*/ 3649126 w 3745608"/>
              <a:gd name="connsiteY5" fmla="*/ 0 h 1319868"/>
              <a:gd name="connsiteX6" fmla="*/ 3745608 w 3745608"/>
              <a:gd name="connsiteY6" fmla="*/ 96482 h 1319868"/>
              <a:gd name="connsiteX7" fmla="*/ 3745608 w 3745608"/>
              <a:gd name="connsiteY7" fmla="*/ 337681 h 1319868"/>
              <a:gd name="connsiteX8" fmla="*/ 3745608 w 3745608"/>
              <a:gd name="connsiteY8" fmla="*/ 337681 h 1319868"/>
              <a:gd name="connsiteX9" fmla="*/ 3745608 w 3745608"/>
              <a:gd name="connsiteY9" fmla="*/ 482402 h 1319868"/>
              <a:gd name="connsiteX10" fmla="*/ 3745608 w 3745608"/>
              <a:gd name="connsiteY10" fmla="*/ 482400 h 1319868"/>
              <a:gd name="connsiteX11" fmla="*/ 3649126 w 3745608"/>
              <a:gd name="connsiteY11" fmla="*/ 578882 h 1319868"/>
              <a:gd name="connsiteX12" fmla="*/ 800816 w 3745608"/>
              <a:gd name="connsiteY12" fmla="*/ 578882 h 1319868"/>
              <a:gd name="connsiteX13" fmla="*/ 921757 w 3745608"/>
              <a:gd name="connsiteY13" fmla="*/ 1319868 h 1319868"/>
              <a:gd name="connsiteX14" fmla="*/ 624268 w 3745608"/>
              <a:gd name="connsiteY14" fmla="*/ 578882 h 1319868"/>
              <a:gd name="connsiteX15" fmla="*/ 96482 w 3745608"/>
              <a:gd name="connsiteY15" fmla="*/ 578882 h 1319868"/>
              <a:gd name="connsiteX16" fmla="*/ 0 w 3745608"/>
              <a:gd name="connsiteY16" fmla="*/ 482400 h 1319868"/>
              <a:gd name="connsiteX17" fmla="*/ 0 w 3745608"/>
              <a:gd name="connsiteY17" fmla="*/ 482402 h 1319868"/>
              <a:gd name="connsiteX18" fmla="*/ 0 w 3745608"/>
              <a:gd name="connsiteY18" fmla="*/ 337681 h 1319868"/>
              <a:gd name="connsiteX19" fmla="*/ 0 w 3745608"/>
              <a:gd name="connsiteY19" fmla="*/ 337681 h 1319868"/>
              <a:gd name="connsiteX20" fmla="*/ 0 w 3745608"/>
              <a:gd name="connsiteY20" fmla="*/ 96482 h 131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45608" h="1319868">
                <a:moveTo>
                  <a:pt x="0" y="96482"/>
                </a:moveTo>
                <a:cubicBezTo>
                  <a:pt x="0" y="43196"/>
                  <a:pt x="43196" y="0"/>
                  <a:pt x="96482" y="0"/>
                </a:cubicBezTo>
                <a:lnTo>
                  <a:pt x="624268" y="0"/>
                </a:lnTo>
                <a:lnTo>
                  <a:pt x="624268" y="0"/>
                </a:lnTo>
                <a:lnTo>
                  <a:pt x="1560670" y="0"/>
                </a:lnTo>
                <a:lnTo>
                  <a:pt x="3649126" y="0"/>
                </a:lnTo>
                <a:cubicBezTo>
                  <a:pt x="3702412" y="0"/>
                  <a:pt x="3745608" y="43196"/>
                  <a:pt x="3745608" y="96482"/>
                </a:cubicBezTo>
                <a:lnTo>
                  <a:pt x="3745608" y="337681"/>
                </a:lnTo>
                <a:lnTo>
                  <a:pt x="3745608" y="337681"/>
                </a:lnTo>
                <a:lnTo>
                  <a:pt x="3745608" y="482402"/>
                </a:lnTo>
                <a:lnTo>
                  <a:pt x="3745608" y="482400"/>
                </a:lnTo>
                <a:cubicBezTo>
                  <a:pt x="3745608" y="535686"/>
                  <a:pt x="3702412" y="578882"/>
                  <a:pt x="3649126" y="578882"/>
                </a:cubicBezTo>
                <a:lnTo>
                  <a:pt x="800816" y="578882"/>
                </a:lnTo>
                <a:lnTo>
                  <a:pt x="921757" y="1319868"/>
                </a:lnTo>
                <a:lnTo>
                  <a:pt x="624268" y="578882"/>
                </a:lnTo>
                <a:lnTo>
                  <a:pt x="96482" y="578882"/>
                </a:lnTo>
                <a:cubicBezTo>
                  <a:pt x="43196" y="578882"/>
                  <a:pt x="0" y="535686"/>
                  <a:pt x="0" y="482400"/>
                </a:cubicBezTo>
                <a:lnTo>
                  <a:pt x="0" y="482402"/>
                </a:lnTo>
                <a:lnTo>
                  <a:pt x="0" y="337681"/>
                </a:lnTo>
                <a:lnTo>
                  <a:pt x="0" y="337681"/>
                </a:lnTo>
                <a:lnTo>
                  <a:pt x="0" y="96482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This is the living room.</a:t>
            </a:r>
          </a:p>
          <a:p>
            <a:pPr algn="ctr">
              <a:spcAft>
                <a:spcPts val="1200"/>
              </a:spcAft>
            </a:pPr>
            <a:endParaRPr lang="en-US" sz="2800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10" name="Rounded Rectangular Callout 9"/>
          <p:cNvSpPr/>
          <p:nvPr/>
        </p:nvSpPr>
        <p:spPr>
          <a:xfrm flipH="1">
            <a:off x="1094517" y="4861443"/>
            <a:ext cx="5218356" cy="1353901"/>
          </a:xfrm>
          <a:custGeom>
            <a:avLst/>
            <a:gdLst>
              <a:gd name="connsiteX0" fmla="*/ 0 w 5218356"/>
              <a:gd name="connsiteY0" fmla="*/ 96482 h 578882"/>
              <a:gd name="connsiteX1" fmla="*/ 96482 w 5218356"/>
              <a:gd name="connsiteY1" fmla="*/ 0 h 578882"/>
              <a:gd name="connsiteX2" fmla="*/ 869726 w 5218356"/>
              <a:gd name="connsiteY2" fmla="*/ 0 h 578882"/>
              <a:gd name="connsiteX3" fmla="*/ 1035844 w 5218356"/>
              <a:gd name="connsiteY3" fmla="*/ -973390 h 578882"/>
              <a:gd name="connsiteX4" fmla="*/ 2174315 w 5218356"/>
              <a:gd name="connsiteY4" fmla="*/ 0 h 578882"/>
              <a:gd name="connsiteX5" fmla="*/ 5121874 w 5218356"/>
              <a:gd name="connsiteY5" fmla="*/ 0 h 578882"/>
              <a:gd name="connsiteX6" fmla="*/ 5218356 w 5218356"/>
              <a:gd name="connsiteY6" fmla="*/ 96482 h 578882"/>
              <a:gd name="connsiteX7" fmla="*/ 5218356 w 5218356"/>
              <a:gd name="connsiteY7" fmla="*/ 96480 h 578882"/>
              <a:gd name="connsiteX8" fmla="*/ 5218356 w 5218356"/>
              <a:gd name="connsiteY8" fmla="*/ 96480 h 578882"/>
              <a:gd name="connsiteX9" fmla="*/ 5218356 w 5218356"/>
              <a:gd name="connsiteY9" fmla="*/ 241201 h 578882"/>
              <a:gd name="connsiteX10" fmla="*/ 5218356 w 5218356"/>
              <a:gd name="connsiteY10" fmla="*/ 482400 h 578882"/>
              <a:gd name="connsiteX11" fmla="*/ 5121874 w 5218356"/>
              <a:gd name="connsiteY11" fmla="*/ 578882 h 578882"/>
              <a:gd name="connsiteX12" fmla="*/ 2174315 w 5218356"/>
              <a:gd name="connsiteY12" fmla="*/ 578882 h 578882"/>
              <a:gd name="connsiteX13" fmla="*/ 869726 w 5218356"/>
              <a:gd name="connsiteY13" fmla="*/ 578882 h 578882"/>
              <a:gd name="connsiteX14" fmla="*/ 869726 w 5218356"/>
              <a:gd name="connsiteY14" fmla="*/ 578882 h 578882"/>
              <a:gd name="connsiteX15" fmla="*/ 96482 w 5218356"/>
              <a:gd name="connsiteY15" fmla="*/ 578882 h 578882"/>
              <a:gd name="connsiteX16" fmla="*/ 0 w 5218356"/>
              <a:gd name="connsiteY16" fmla="*/ 482400 h 578882"/>
              <a:gd name="connsiteX17" fmla="*/ 0 w 5218356"/>
              <a:gd name="connsiteY17" fmla="*/ 241201 h 578882"/>
              <a:gd name="connsiteX18" fmla="*/ 0 w 5218356"/>
              <a:gd name="connsiteY18" fmla="*/ 96480 h 578882"/>
              <a:gd name="connsiteX19" fmla="*/ 0 w 5218356"/>
              <a:gd name="connsiteY19" fmla="*/ 96480 h 578882"/>
              <a:gd name="connsiteX20" fmla="*/ 0 w 5218356"/>
              <a:gd name="connsiteY20" fmla="*/ 96482 h 578882"/>
              <a:gd name="connsiteX0" fmla="*/ 0 w 5218356"/>
              <a:gd name="connsiteY0" fmla="*/ 1069872 h 1552272"/>
              <a:gd name="connsiteX1" fmla="*/ 96482 w 5218356"/>
              <a:gd name="connsiteY1" fmla="*/ 973390 h 1552272"/>
              <a:gd name="connsiteX2" fmla="*/ 1725133 w 5218356"/>
              <a:gd name="connsiteY2" fmla="*/ 1032384 h 1552272"/>
              <a:gd name="connsiteX3" fmla="*/ 1035844 w 5218356"/>
              <a:gd name="connsiteY3" fmla="*/ 0 h 1552272"/>
              <a:gd name="connsiteX4" fmla="*/ 2174315 w 5218356"/>
              <a:gd name="connsiteY4" fmla="*/ 973390 h 1552272"/>
              <a:gd name="connsiteX5" fmla="*/ 5121874 w 5218356"/>
              <a:gd name="connsiteY5" fmla="*/ 973390 h 1552272"/>
              <a:gd name="connsiteX6" fmla="*/ 5218356 w 5218356"/>
              <a:gd name="connsiteY6" fmla="*/ 1069872 h 1552272"/>
              <a:gd name="connsiteX7" fmla="*/ 5218356 w 5218356"/>
              <a:gd name="connsiteY7" fmla="*/ 1069870 h 1552272"/>
              <a:gd name="connsiteX8" fmla="*/ 5218356 w 5218356"/>
              <a:gd name="connsiteY8" fmla="*/ 1069870 h 1552272"/>
              <a:gd name="connsiteX9" fmla="*/ 5218356 w 5218356"/>
              <a:gd name="connsiteY9" fmla="*/ 1214591 h 1552272"/>
              <a:gd name="connsiteX10" fmla="*/ 5218356 w 5218356"/>
              <a:gd name="connsiteY10" fmla="*/ 1455790 h 1552272"/>
              <a:gd name="connsiteX11" fmla="*/ 5121874 w 5218356"/>
              <a:gd name="connsiteY11" fmla="*/ 1552272 h 1552272"/>
              <a:gd name="connsiteX12" fmla="*/ 2174315 w 5218356"/>
              <a:gd name="connsiteY12" fmla="*/ 1552272 h 1552272"/>
              <a:gd name="connsiteX13" fmla="*/ 869726 w 5218356"/>
              <a:gd name="connsiteY13" fmla="*/ 1552272 h 1552272"/>
              <a:gd name="connsiteX14" fmla="*/ 869726 w 5218356"/>
              <a:gd name="connsiteY14" fmla="*/ 1552272 h 1552272"/>
              <a:gd name="connsiteX15" fmla="*/ 96482 w 5218356"/>
              <a:gd name="connsiteY15" fmla="*/ 1552272 h 1552272"/>
              <a:gd name="connsiteX16" fmla="*/ 0 w 5218356"/>
              <a:gd name="connsiteY16" fmla="*/ 1455790 h 1552272"/>
              <a:gd name="connsiteX17" fmla="*/ 0 w 5218356"/>
              <a:gd name="connsiteY17" fmla="*/ 1214591 h 1552272"/>
              <a:gd name="connsiteX18" fmla="*/ 0 w 5218356"/>
              <a:gd name="connsiteY18" fmla="*/ 1069870 h 1552272"/>
              <a:gd name="connsiteX19" fmla="*/ 0 w 5218356"/>
              <a:gd name="connsiteY19" fmla="*/ 1069870 h 1552272"/>
              <a:gd name="connsiteX20" fmla="*/ 0 w 5218356"/>
              <a:gd name="connsiteY20" fmla="*/ 1069872 h 1552272"/>
              <a:gd name="connsiteX0" fmla="*/ 0 w 5218356"/>
              <a:gd name="connsiteY0" fmla="*/ 1069872 h 1552272"/>
              <a:gd name="connsiteX1" fmla="*/ 96482 w 5218356"/>
              <a:gd name="connsiteY1" fmla="*/ 973390 h 1552272"/>
              <a:gd name="connsiteX2" fmla="*/ 1725133 w 5218356"/>
              <a:gd name="connsiteY2" fmla="*/ 1032384 h 1552272"/>
              <a:gd name="connsiteX3" fmla="*/ 1035844 w 5218356"/>
              <a:gd name="connsiteY3" fmla="*/ 0 h 1552272"/>
              <a:gd name="connsiteX4" fmla="*/ 2675760 w 5218356"/>
              <a:gd name="connsiteY4" fmla="*/ 973390 h 1552272"/>
              <a:gd name="connsiteX5" fmla="*/ 5121874 w 5218356"/>
              <a:gd name="connsiteY5" fmla="*/ 973390 h 1552272"/>
              <a:gd name="connsiteX6" fmla="*/ 5218356 w 5218356"/>
              <a:gd name="connsiteY6" fmla="*/ 1069872 h 1552272"/>
              <a:gd name="connsiteX7" fmla="*/ 5218356 w 5218356"/>
              <a:gd name="connsiteY7" fmla="*/ 1069870 h 1552272"/>
              <a:gd name="connsiteX8" fmla="*/ 5218356 w 5218356"/>
              <a:gd name="connsiteY8" fmla="*/ 1069870 h 1552272"/>
              <a:gd name="connsiteX9" fmla="*/ 5218356 w 5218356"/>
              <a:gd name="connsiteY9" fmla="*/ 1214591 h 1552272"/>
              <a:gd name="connsiteX10" fmla="*/ 5218356 w 5218356"/>
              <a:gd name="connsiteY10" fmla="*/ 1455790 h 1552272"/>
              <a:gd name="connsiteX11" fmla="*/ 5121874 w 5218356"/>
              <a:gd name="connsiteY11" fmla="*/ 1552272 h 1552272"/>
              <a:gd name="connsiteX12" fmla="*/ 2174315 w 5218356"/>
              <a:gd name="connsiteY12" fmla="*/ 1552272 h 1552272"/>
              <a:gd name="connsiteX13" fmla="*/ 869726 w 5218356"/>
              <a:gd name="connsiteY13" fmla="*/ 1552272 h 1552272"/>
              <a:gd name="connsiteX14" fmla="*/ 869726 w 5218356"/>
              <a:gd name="connsiteY14" fmla="*/ 1552272 h 1552272"/>
              <a:gd name="connsiteX15" fmla="*/ 96482 w 5218356"/>
              <a:gd name="connsiteY15" fmla="*/ 1552272 h 1552272"/>
              <a:gd name="connsiteX16" fmla="*/ 0 w 5218356"/>
              <a:gd name="connsiteY16" fmla="*/ 1455790 h 1552272"/>
              <a:gd name="connsiteX17" fmla="*/ 0 w 5218356"/>
              <a:gd name="connsiteY17" fmla="*/ 1214591 h 1552272"/>
              <a:gd name="connsiteX18" fmla="*/ 0 w 5218356"/>
              <a:gd name="connsiteY18" fmla="*/ 1069870 h 1552272"/>
              <a:gd name="connsiteX19" fmla="*/ 0 w 5218356"/>
              <a:gd name="connsiteY19" fmla="*/ 1069870 h 1552272"/>
              <a:gd name="connsiteX20" fmla="*/ 0 w 5218356"/>
              <a:gd name="connsiteY20" fmla="*/ 1069872 h 1552272"/>
              <a:gd name="connsiteX0" fmla="*/ 0 w 5218356"/>
              <a:gd name="connsiteY0" fmla="*/ 1069872 h 1552272"/>
              <a:gd name="connsiteX1" fmla="*/ 96482 w 5218356"/>
              <a:gd name="connsiteY1" fmla="*/ 973390 h 1552272"/>
              <a:gd name="connsiteX2" fmla="*/ 2108591 w 5218356"/>
              <a:gd name="connsiteY2" fmla="*/ 1002888 h 1552272"/>
              <a:gd name="connsiteX3" fmla="*/ 1035844 w 5218356"/>
              <a:gd name="connsiteY3" fmla="*/ 0 h 1552272"/>
              <a:gd name="connsiteX4" fmla="*/ 2675760 w 5218356"/>
              <a:gd name="connsiteY4" fmla="*/ 973390 h 1552272"/>
              <a:gd name="connsiteX5" fmla="*/ 5121874 w 5218356"/>
              <a:gd name="connsiteY5" fmla="*/ 973390 h 1552272"/>
              <a:gd name="connsiteX6" fmla="*/ 5218356 w 5218356"/>
              <a:gd name="connsiteY6" fmla="*/ 1069872 h 1552272"/>
              <a:gd name="connsiteX7" fmla="*/ 5218356 w 5218356"/>
              <a:gd name="connsiteY7" fmla="*/ 1069870 h 1552272"/>
              <a:gd name="connsiteX8" fmla="*/ 5218356 w 5218356"/>
              <a:gd name="connsiteY8" fmla="*/ 1069870 h 1552272"/>
              <a:gd name="connsiteX9" fmla="*/ 5218356 w 5218356"/>
              <a:gd name="connsiteY9" fmla="*/ 1214591 h 1552272"/>
              <a:gd name="connsiteX10" fmla="*/ 5218356 w 5218356"/>
              <a:gd name="connsiteY10" fmla="*/ 1455790 h 1552272"/>
              <a:gd name="connsiteX11" fmla="*/ 5121874 w 5218356"/>
              <a:gd name="connsiteY11" fmla="*/ 1552272 h 1552272"/>
              <a:gd name="connsiteX12" fmla="*/ 2174315 w 5218356"/>
              <a:gd name="connsiteY12" fmla="*/ 1552272 h 1552272"/>
              <a:gd name="connsiteX13" fmla="*/ 869726 w 5218356"/>
              <a:gd name="connsiteY13" fmla="*/ 1552272 h 1552272"/>
              <a:gd name="connsiteX14" fmla="*/ 869726 w 5218356"/>
              <a:gd name="connsiteY14" fmla="*/ 1552272 h 1552272"/>
              <a:gd name="connsiteX15" fmla="*/ 96482 w 5218356"/>
              <a:gd name="connsiteY15" fmla="*/ 1552272 h 1552272"/>
              <a:gd name="connsiteX16" fmla="*/ 0 w 5218356"/>
              <a:gd name="connsiteY16" fmla="*/ 1455790 h 1552272"/>
              <a:gd name="connsiteX17" fmla="*/ 0 w 5218356"/>
              <a:gd name="connsiteY17" fmla="*/ 1214591 h 1552272"/>
              <a:gd name="connsiteX18" fmla="*/ 0 w 5218356"/>
              <a:gd name="connsiteY18" fmla="*/ 1069870 h 1552272"/>
              <a:gd name="connsiteX19" fmla="*/ 0 w 5218356"/>
              <a:gd name="connsiteY19" fmla="*/ 1069870 h 1552272"/>
              <a:gd name="connsiteX20" fmla="*/ 0 w 5218356"/>
              <a:gd name="connsiteY20" fmla="*/ 1069872 h 1552272"/>
              <a:gd name="connsiteX0" fmla="*/ 0 w 5218356"/>
              <a:gd name="connsiteY0" fmla="*/ 753619 h 1236019"/>
              <a:gd name="connsiteX1" fmla="*/ 96482 w 5218356"/>
              <a:gd name="connsiteY1" fmla="*/ 657137 h 1236019"/>
              <a:gd name="connsiteX2" fmla="*/ 2108591 w 5218356"/>
              <a:gd name="connsiteY2" fmla="*/ 686635 h 1236019"/>
              <a:gd name="connsiteX3" fmla="*/ 1360309 w 5218356"/>
              <a:gd name="connsiteY3" fmla="*/ 0 h 1236019"/>
              <a:gd name="connsiteX4" fmla="*/ 2675760 w 5218356"/>
              <a:gd name="connsiteY4" fmla="*/ 657137 h 1236019"/>
              <a:gd name="connsiteX5" fmla="*/ 5121874 w 5218356"/>
              <a:gd name="connsiteY5" fmla="*/ 657137 h 1236019"/>
              <a:gd name="connsiteX6" fmla="*/ 5218356 w 5218356"/>
              <a:gd name="connsiteY6" fmla="*/ 753619 h 1236019"/>
              <a:gd name="connsiteX7" fmla="*/ 5218356 w 5218356"/>
              <a:gd name="connsiteY7" fmla="*/ 753617 h 1236019"/>
              <a:gd name="connsiteX8" fmla="*/ 5218356 w 5218356"/>
              <a:gd name="connsiteY8" fmla="*/ 753617 h 1236019"/>
              <a:gd name="connsiteX9" fmla="*/ 5218356 w 5218356"/>
              <a:gd name="connsiteY9" fmla="*/ 898338 h 1236019"/>
              <a:gd name="connsiteX10" fmla="*/ 5218356 w 5218356"/>
              <a:gd name="connsiteY10" fmla="*/ 1139537 h 1236019"/>
              <a:gd name="connsiteX11" fmla="*/ 5121874 w 5218356"/>
              <a:gd name="connsiteY11" fmla="*/ 1236019 h 1236019"/>
              <a:gd name="connsiteX12" fmla="*/ 2174315 w 5218356"/>
              <a:gd name="connsiteY12" fmla="*/ 1236019 h 1236019"/>
              <a:gd name="connsiteX13" fmla="*/ 869726 w 5218356"/>
              <a:gd name="connsiteY13" fmla="*/ 1236019 h 1236019"/>
              <a:gd name="connsiteX14" fmla="*/ 869726 w 5218356"/>
              <a:gd name="connsiteY14" fmla="*/ 1236019 h 1236019"/>
              <a:gd name="connsiteX15" fmla="*/ 96482 w 5218356"/>
              <a:gd name="connsiteY15" fmla="*/ 1236019 h 1236019"/>
              <a:gd name="connsiteX16" fmla="*/ 0 w 5218356"/>
              <a:gd name="connsiteY16" fmla="*/ 1139537 h 1236019"/>
              <a:gd name="connsiteX17" fmla="*/ 0 w 5218356"/>
              <a:gd name="connsiteY17" fmla="*/ 898338 h 1236019"/>
              <a:gd name="connsiteX18" fmla="*/ 0 w 5218356"/>
              <a:gd name="connsiteY18" fmla="*/ 753617 h 1236019"/>
              <a:gd name="connsiteX19" fmla="*/ 0 w 5218356"/>
              <a:gd name="connsiteY19" fmla="*/ 753617 h 1236019"/>
              <a:gd name="connsiteX20" fmla="*/ 0 w 5218356"/>
              <a:gd name="connsiteY20" fmla="*/ 753619 h 1236019"/>
              <a:gd name="connsiteX0" fmla="*/ 0 w 5218356"/>
              <a:gd name="connsiteY0" fmla="*/ 753619 h 1236019"/>
              <a:gd name="connsiteX1" fmla="*/ 96482 w 5218356"/>
              <a:gd name="connsiteY1" fmla="*/ 657137 h 1236019"/>
              <a:gd name="connsiteX2" fmla="*/ 1400668 w 5218356"/>
              <a:gd name="connsiteY2" fmla="*/ 686635 h 1236019"/>
              <a:gd name="connsiteX3" fmla="*/ 1360309 w 5218356"/>
              <a:gd name="connsiteY3" fmla="*/ 0 h 1236019"/>
              <a:gd name="connsiteX4" fmla="*/ 2675760 w 5218356"/>
              <a:gd name="connsiteY4" fmla="*/ 657137 h 1236019"/>
              <a:gd name="connsiteX5" fmla="*/ 5121874 w 5218356"/>
              <a:gd name="connsiteY5" fmla="*/ 657137 h 1236019"/>
              <a:gd name="connsiteX6" fmla="*/ 5218356 w 5218356"/>
              <a:gd name="connsiteY6" fmla="*/ 753619 h 1236019"/>
              <a:gd name="connsiteX7" fmla="*/ 5218356 w 5218356"/>
              <a:gd name="connsiteY7" fmla="*/ 753617 h 1236019"/>
              <a:gd name="connsiteX8" fmla="*/ 5218356 w 5218356"/>
              <a:gd name="connsiteY8" fmla="*/ 753617 h 1236019"/>
              <a:gd name="connsiteX9" fmla="*/ 5218356 w 5218356"/>
              <a:gd name="connsiteY9" fmla="*/ 898338 h 1236019"/>
              <a:gd name="connsiteX10" fmla="*/ 5218356 w 5218356"/>
              <a:gd name="connsiteY10" fmla="*/ 1139537 h 1236019"/>
              <a:gd name="connsiteX11" fmla="*/ 5121874 w 5218356"/>
              <a:gd name="connsiteY11" fmla="*/ 1236019 h 1236019"/>
              <a:gd name="connsiteX12" fmla="*/ 2174315 w 5218356"/>
              <a:gd name="connsiteY12" fmla="*/ 1236019 h 1236019"/>
              <a:gd name="connsiteX13" fmla="*/ 869726 w 5218356"/>
              <a:gd name="connsiteY13" fmla="*/ 1236019 h 1236019"/>
              <a:gd name="connsiteX14" fmla="*/ 869726 w 5218356"/>
              <a:gd name="connsiteY14" fmla="*/ 1236019 h 1236019"/>
              <a:gd name="connsiteX15" fmla="*/ 96482 w 5218356"/>
              <a:gd name="connsiteY15" fmla="*/ 1236019 h 1236019"/>
              <a:gd name="connsiteX16" fmla="*/ 0 w 5218356"/>
              <a:gd name="connsiteY16" fmla="*/ 1139537 h 1236019"/>
              <a:gd name="connsiteX17" fmla="*/ 0 w 5218356"/>
              <a:gd name="connsiteY17" fmla="*/ 898338 h 1236019"/>
              <a:gd name="connsiteX18" fmla="*/ 0 w 5218356"/>
              <a:gd name="connsiteY18" fmla="*/ 753617 h 1236019"/>
              <a:gd name="connsiteX19" fmla="*/ 0 w 5218356"/>
              <a:gd name="connsiteY19" fmla="*/ 753617 h 1236019"/>
              <a:gd name="connsiteX20" fmla="*/ 0 w 5218356"/>
              <a:gd name="connsiteY20" fmla="*/ 753619 h 1236019"/>
              <a:gd name="connsiteX0" fmla="*/ 0 w 5218356"/>
              <a:gd name="connsiteY0" fmla="*/ 753619 h 1236019"/>
              <a:gd name="connsiteX1" fmla="*/ 96482 w 5218356"/>
              <a:gd name="connsiteY1" fmla="*/ 657137 h 1236019"/>
              <a:gd name="connsiteX2" fmla="*/ 1400668 w 5218356"/>
              <a:gd name="connsiteY2" fmla="*/ 686635 h 1236019"/>
              <a:gd name="connsiteX3" fmla="*/ 1360309 w 5218356"/>
              <a:gd name="connsiteY3" fmla="*/ 0 h 1236019"/>
              <a:gd name="connsiteX4" fmla="*/ 1820353 w 5218356"/>
              <a:gd name="connsiteY4" fmla="*/ 657137 h 1236019"/>
              <a:gd name="connsiteX5" fmla="*/ 5121874 w 5218356"/>
              <a:gd name="connsiteY5" fmla="*/ 657137 h 1236019"/>
              <a:gd name="connsiteX6" fmla="*/ 5218356 w 5218356"/>
              <a:gd name="connsiteY6" fmla="*/ 753619 h 1236019"/>
              <a:gd name="connsiteX7" fmla="*/ 5218356 w 5218356"/>
              <a:gd name="connsiteY7" fmla="*/ 753617 h 1236019"/>
              <a:gd name="connsiteX8" fmla="*/ 5218356 w 5218356"/>
              <a:gd name="connsiteY8" fmla="*/ 753617 h 1236019"/>
              <a:gd name="connsiteX9" fmla="*/ 5218356 w 5218356"/>
              <a:gd name="connsiteY9" fmla="*/ 898338 h 1236019"/>
              <a:gd name="connsiteX10" fmla="*/ 5218356 w 5218356"/>
              <a:gd name="connsiteY10" fmla="*/ 1139537 h 1236019"/>
              <a:gd name="connsiteX11" fmla="*/ 5121874 w 5218356"/>
              <a:gd name="connsiteY11" fmla="*/ 1236019 h 1236019"/>
              <a:gd name="connsiteX12" fmla="*/ 2174315 w 5218356"/>
              <a:gd name="connsiteY12" fmla="*/ 1236019 h 1236019"/>
              <a:gd name="connsiteX13" fmla="*/ 869726 w 5218356"/>
              <a:gd name="connsiteY13" fmla="*/ 1236019 h 1236019"/>
              <a:gd name="connsiteX14" fmla="*/ 869726 w 5218356"/>
              <a:gd name="connsiteY14" fmla="*/ 1236019 h 1236019"/>
              <a:gd name="connsiteX15" fmla="*/ 96482 w 5218356"/>
              <a:gd name="connsiteY15" fmla="*/ 1236019 h 1236019"/>
              <a:gd name="connsiteX16" fmla="*/ 0 w 5218356"/>
              <a:gd name="connsiteY16" fmla="*/ 1139537 h 1236019"/>
              <a:gd name="connsiteX17" fmla="*/ 0 w 5218356"/>
              <a:gd name="connsiteY17" fmla="*/ 898338 h 1236019"/>
              <a:gd name="connsiteX18" fmla="*/ 0 w 5218356"/>
              <a:gd name="connsiteY18" fmla="*/ 753617 h 1236019"/>
              <a:gd name="connsiteX19" fmla="*/ 0 w 5218356"/>
              <a:gd name="connsiteY19" fmla="*/ 753617 h 1236019"/>
              <a:gd name="connsiteX20" fmla="*/ 0 w 5218356"/>
              <a:gd name="connsiteY20" fmla="*/ 753619 h 1236019"/>
              <a:gd name="connsiteX0" fmla="*/ 0 w 5218356"/>
              <a:gd name="connsiteY0" fmla="*/ 727264 h 1209664"/>
              <a:gd name="connsiteX1" fmla="*/ 96482 w 5218356"/>
              <a:gd name="connsiteY1" fmla="*/ 630782 h 1209664"/>
              <a:gd name="connsiteX2" fmla="*/ 1400668 w 5218356"/>
              <a:gd name="connsiteY2" fmla="*/ 660280 h 1209664"/>
              <a:gd name="connsiteX3" fmla="*/ 711380 w 5218356"/>
              <a:gd name="connsiteY3" fmla="*/ 0 h 1209664"/>
              <a:gd name="connsiteX4" fmla="*/ 1820353 w 5218356"/>
              <a:gd name="connsiteY4" fmla="*/ 630782 h 1209664"/>
              <a:gd name="connsiteX5" fmla="*/ 5121874 w 5218356"/>
              <a:gd name="connsiteY5" fmla="*/ 630782 h 1209664"/>
              <a:gd name="connsiteX6" fmla="*/ 5218356 w 5218356"/>
              <a:gd name="connsiteY6" fmla="*/ 727264 h 1209664"/>
              <a:gd name="connsiteX7" fmla="*/ 5218356 w 5218356"/>
              <a:gd name="connsiteY7" fmla="*/ 727262 h 1209664"/>
              <a:gd name="connsiteX8" fmla="*/ 5218356 w 5218356"/>
              <a:gd name="connsiteY8" fmla="*/ 727262 h 1209664"/>
              <a:gd name="connsiteX9" fmla="*/ 5218356 w 5218356"/>
              <a:gd name="connsiteY9" fmla="*/ 871983 h 1209664"/>
              <a:gd name="connsiteX10" fmla="*/ 5218356 w 5218356"/>
              <a:gd name="connsiteY10" fmla="*/ 1113182 h 1209664"/>
              <a:gd name="connsiteX11" fmla="*/ 5121874 w 5218356"/>
              <a:gd name="connsiteY11" fmla="*/ 1209664 h 1209664"/>
              <a:gd name="connsiteX12" fmla="*/ 2174315 w 5218356"/>
              <a:gd name="connsiteY12" fmla="*/ 1209664 h 1209664"/>
              <a:gd name="connsiteX13" fmla="*/ 869726 w 5218356"/>
              <a:gd name="connsiteY13" fmla="*/ 1209664 h 1209664"/>
              <a:gd name="connsiteX14" fmla="*/ 869726 w 5218356"/>
              <a:gd name="connsiteY14" fmla="*/ 1209664 h 1209664"/>
              <a:gd name="connsiteX15" fmla="*/ 96482 w 5218356"/>
              <a:gd name="connsiteY15" fmla="*/ 1209664 h 1209664"/>
              <a:gd name="connsiteX16" fmla="*/ 0 w 5218356"/>
              <a:gd name="connsiteY16" fmla="*/ 1113182 h 1209664"/>
              <a:gd name="connsiteX17" fmla="*/ 0 w 5218356"/>
              <a:gd name="connsiteY17" fmla="*/ 871983 h 1209664"/>
              <a:gd name="connsiteX18" fmla="*/ 0 w 5218356"/>
              <a:gd name="connsiteY18" fmla="*/ 727262 h 1209664"/>
              <a:gd name="connsiteX19" fmla="*/ 0 w 5218356"/>
              <a:gd name="connsiteY19" fmla="*/ 727262 h 1209664"/>
              <a:gd name="connsiteX20" fmla="*/ 0 w 5218356"/>
              <a:gd name="connsiteY20" fmla="*/ 727264 h 1209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8356" h="1209664">
                <a:moveTo>
                  <a:pt x="0" y="727264"/>
                </a:moveTo>
                <a:cubicBezTo>
                  <a:pt x="0" y="673978"/>
                  <a:pt x="43196" y="630782"/>
                  <a:pt x="96482" y="630782"/>
                </a:cubicBezTo>
                <a:lnTo>
                  <a:pt x="1400668" y="660280"/>
                </a:lnTo>
                <a:lnTo>
                  <a:pt x="711380" y="0"/>
                </a:lnTo>
                <a:lnTo>
                  <a:pt x="1820353" y="630782"/>
                </a:lnTo>
                <a:lnTo>
                  <a:pt x="5121874" y="630782"/>
                </a:lnTo>
                <a:cubicBezTo>
                  <a:pt x="5175160" y="630782"/>
                  <a:pt x="5218356" y="673978"/>
                  <a:pt x="5218356" y="727264"/>
                </a:cubicBezTo>
                <a:lnTo>
                  <a:pt x="5218356" y="727262"/>
                </a:lnTo>
                <a:lnTo>
                  <a:pt x="5218356" y="727262"/>
                </a:lnTo>
                <a:lnTo>
                  <a:pt x="5218356" y="871983"/>
                </a:lnTo>
                <a:lnTo>
                  <a:pt x="5218356" y="1113182"/>
                </a:lnTo>
                <a:cubicBezTo>
                  <a:pt x="5218356" y="1166468"/>
                  <a:pt x="5175160" y="1209664"/>
                  <a:pt x="5121874" y="1209664"/>
                </a:cubicBezTo>
                <a:lnTo>
                  <a:pt x="2174315" y="1209664"/>
                </a:lnTo>
                <a:lnTo>
                  <a:pt x="869726" y="1209664"/>
                </a:lnTo>
                <a:lnTo>
                  <a:pt x="869726" y="1209664"/>
                </a:lnTo>
                <a:lnTo>
                  <a:pt x="96482" y="1209664"/>
                </a:lnTo>
                <a:cubicBezTo>
                  <a:pt x="43196" y="1209664"/>
                  <a:pt x="0" y="1166468"/>
                  <a:pt x="0" y="1113182"/>
                </a:cubicBezTo>
                <a:lnTo>
                  <a:pt x="0" y="871983"/>
                </a:lnTo>
                <a:lnTo>
                  <a:pt x="0" y="727262"/>
                </a:lnTo>
                <a:lnTo>
                  <a:pt x="0" y="727262"/>
                </a:lnTo>
                <a:lnTo>
                  <a:pt x="0" y="727264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Yes, there is. Come and see it.</a:t>
            </a:r>
          </a:p>
        </p:txBody>
      </p:sp>
      <p:pic>
        <p:nvPicPr>
          <p:cNvPr id="7" name="Tiếng Anh 3 Tập 2 - Unit 12 This is my house - Lesson 2 - 1 Look, listen and repeat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st="9029" end="11506.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604578" y="644889"/>
            <a:ext cx="365760" cy="365760"/>
          </a:xfrm>
          <a:prstGeom prst="rect">
            <a:avLst/>
          </a:prstGeom>
        </p:spPr>
      </p:pic>
      <p:pic>
        <p:nvPicPr>
          <p:cNvPr id="8" name="soundMsPham"/>
          <p:cNvPicPr>
            <a:picLocks noChangeAspect="1"/>
          </p:cNvPicPr>
          <p:nvPr/>
        </p:nvPicPr>
        <p:blipFill rotWithShape="1">
          <a:blip r:embed="rId9" cstate="print"/>
          <a:srcRect l="14414" t="15022" r="14612" b="15187"/>
          <a:stretch/>
        </p:blipFill>
        <p:spPr>
          <a:xfrm>
            <a:off x="4604578" y="626093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758181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2.2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2.2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12.2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5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7-Point Star 21"/>
          <p:cNvSpPr/>
          <p:nvPr/>
        </p:nvSpPr>
        <p:spPr>
          <a:xfrm>
            <a:off x="812800" y="1371600"/>
            <a:ext cx="1625600" cy="2286000"/>
          </a:xfrm>
          <a:prstGeom prst="star7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h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4" name="7-Point Star 23"/>
          <p:cNvSpPr/>
          <p:nvPr/>
        </p:nvSpPr>
        <p:spPr>
          <a:xfrm>
            <a:off x="2874945" y="2234920"/>
            <a:ext cx="1625600" cy="2133600"/>
          </a:xfrm>
          <a:prstGeom prst="star7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u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26" name="7-Point Star 25"/>
          <p:cNvSpPr/>
          <p:nvPr/>
        </p:nvSpPr>
        <p:spPr>
          <a:xfrm>
            <a:off x="5120194" y="2285163"/>
            <a:ext cx="1625600" cy="2133600"/>
          </a:xfrm>
          <a:prstGeom prst="star7">
            <a:avLst/>
          </a:prstGeom>
          <a:solidFill>
            <a:srgbClr val="68E65E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s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27" name="7-Point Star 26"/>
          <p:cNvSpPr/>
          <p:nvPr/>
        </p:nvSpPr>
        <p:spPr>
          <a:xfrm>
            <a:off x="7427964" y="2148673"/>
            <a:ext cx="1625600" cy="2133600"/>
          </a:xfrm>
          <a:prstGeom prst="star7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e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28" name="7-Point Star 27"/>
          <p:cNvSpPr/>
          <p:nvPr/>
        </p:nvSpPr>
        <p:spPr>
          <a:xfrm>
            <a:off x="9652000" y="1447800"/>
            <a:ext cx="1625600" cy="2133600"/>
          </a:xfrm>
          <a:prstGeom prst="star7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</a:rPr>
              <a:t>o</a:t>
            </a:r>
            <a:endParaRPr lang="en-US" sz="8000" b="1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39965" y="4815674"/>
            <a:ext cx="1183979" cy="132343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2">
                    <a:lumMod val="50000"/>
                  </a:schemeClr>
                </a:solidFill>
              </a:rPr>
              <a:t>h</a:t>
            </a:r>
            <a:endParaRPr lang="en-US" sz="8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92360" y="4805626"/>
            <a:ext cx="1219200" cy="132343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smtClean="0">
                <a:solidFill>
                  <a:schemeClr val="accent2">
                    <a:lumMod val="50000"/>
                  </a:schemeClr>
                </a:solidFill>
              </a:rPr>
              <a:t>o</a:t>
            </a:r>
            <a:endParaRPr lang="en-US" sz="80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76017" y="4775479"/>
            <a:ext cx="1082379" cy="132343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  <a:endParaRPr lang="en-US" sz="8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08317" y="4785528"/>
            <a:ext cx="1016000" cy="132343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endParaRPr lang="en-US" sz="8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39015" y="4745335"/>
            <a:ext cx="1117600" cy="132343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2">
                    <a:lumMod val="50000"/>
                  </a:schemeClr>
                </a:solidFill>
              </a:rPr>
              <a:t>e</a:t>
            </a:r>
            <a:endParaRPr lang="en-US" sz="8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0598" y="646604"/>
            <a:ext cx="2669144" cy="159417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693" y="1615282"/>
            <a:ext cx="6867525" cy="4800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1269" y="60694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646964" y="1325841"/>
            <a:ext cx="2771107" cy="578882"/>
          </a:xfrm>
          <a:prstGeom prst="wedgeRoundRectCallout">
            <a:avLst>
              <a:gd name="adj1" fmla="val -43582"/>
              <a:gd name="adj2" fmla="val 11496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No, there isn't.</a:t>
            </a:r>
          </a:p>
        </p:txBody>
      </p:sp>
      <p:sp>
        <p:nvSpPr>
          <p:cNvPr id="7" name="Rounded Rectangular Callout 4"/>
          <p:cNvSpPr/>
          <p:nvPr/>
        </p:nvSpPr>
        <p:spPr>
          <a:xfrm>
            <a:off x="2215168" y="1213327"/>
            <a:ext cx="3175982" cy="803910"/>
          </a:xfrm>
          <a:custGeom>
            <a:avLst/>
            <a:gdLst>
              <a:gd name="connsiteX0" fmla="*/ 0 w 3745608"/>
              <a:gd name="connsiteY0" fmla="*/ 96482 h 578882"/>
              <a:gd name="connsiteX1" fmla="*/ 96482 w 3745608"/>
              <a:gd name="connsiteY1" fmla="*/ 0 h 578882"/>
              <a:gd name="connsiteX2" fmla="*/ 624268 w 3745608"/>
              <a:gd name="connsiteY2" fmla="*/ 0 h 578882"/>
              <a:gd name="connsiteX3" fmla="*/ 624268 w 3745608"/>
              <a:gd name="connsiteY3" fmla="*/ 0 h 578882"/>
              <a:gd name="connsiteX4" fmla="*/ 1560670 w 3745608"/>
              <a:gd name="connsiteY4" fmla="*/ 0 h 578882"/>
              <a:gd name="connsiteX5" fmla="*/ 3649126 w 3745608"/>
              <a:gd name="connsiteY5" fmla="*/ 0 h 578882"/>
              <a:gd name="connsiteX6" fmla="*/ 3745608 w 3745608"/>
              <a:gd name="connsiteY6" fmla="*/ 96482 h 578882"/>
              <a:gd name="connsiteX7" fmla="*/ 3745608 w 3745608"/>
              <a:gd name="connsiteY7" fmla="*/ 337681 h 578882"/>
              <a:gd name="connsiteX8" fmla="*/ 3745608 w 3745608"/>
              <a:gd name="connsiteY8" fmla="*/ 337681 h 578882"/>
              <a:gd name="connsiteX9" fmla="*/ 3745608 w 3745608"/>
              <a:gd name="connsiteY9" fmla="*/ 482402 h 578882"/>
              <a:gd name="connsiteX10" fmla="*/ 3745608 w 3745608"/>
              <a:gd name="connsiteY10" fmla="*/ 482400 h 578882"/>
              <a:gd name="connsiteX11" fmla="*/ 3649126 w 3745608"/>
              <a:gd name="connsiteY11" fmla="*/ 578882 h 578882"/>
              <a:gd name="connsiteX12" fmla="*/ 1560670 w 3745608"/>
              <a:gd name="connsiteY12" fmla="*/ 578882 h 578882"/>
              <a:gd name="connsiteX13" fmla="*/ 921757 w 3745608"/>
              <a:gd name="connsiteY13" fmla="*/ 1319868 h 578882"/>
              <a:gd name="connsiteX14" fmla="*/ 624268 w 3745608"/>
              <a:gd name="connsiteY14" fmla="*/ 578882 h 578882"/>
              <a:gd name="connsiteX15" fmla="*/ 96482 w 3745608"/>
              <a:gd name="connsiteY15" fmla="*/ 578882 h 578882"/>
              <a:gd name="connsiteX16" fmla="*/ 0 w 3745608"/>
              <a:gd name="connsiteY16" fmla="*/ 482400 h 578882"/>
              <a:gd name="connsiteX17" fmla="*/ 0 w 3745608"/>
              <a:gd name="connsiteY17" fmla="*/ 482402 h 578882"/>
              <a:gd name="connsiteX18" fmla="*/ 0 w 3745608"/>
              <a:gd name="connsiteY18" fmla="*/ 337681 h 578882"/>
              <a:gd name="connsiteX19" fmla="*/ 0 w 3745608"/>
              <a:gd name="connsiteY19" fmla="*/ 337681 h 578882"/>
              <a:gd name="connsiteX20" fmla="*/ 0 w 3745608"/>
              <a:gd name="connsiteY20" fmla="*/ 96482 h 578882"/>
              <a:gd name="connsiteX0" fmla="*/ 0 w 3745608"/>
              <a:gd name="connsiteY0" fmla="*/ 96482 h 1319868"/>
              <a:gd name="connsiteX1" fmla="*/ 96482 w 3745608"/>
              <a:gd name="connsiteY1" fmla="*/ 0 h 1319868"/>
              <a:gd name="connsiteX2" fmla="*/ 624268 w 3745608"/>
              <a:gd name="connsiteY2" fmla="*/ 0 h 1319868"/>
              <a:gd name="connsiteX3" fmla="*/ 624268 w 3745608"/>
              <a:gd name="connsiteY3" fmla="*/ 0 h 1319868"/>
              <a:gd name="connsiteX4" fmla="*/ 1560670 w 3745608"/>
              <a:gd name="connsiteY4" fmla="*/ 0 h 1319868"/>
              <a:gd name="connsiteX5" fmla="*/ 3649126 w 3745608"/>
              <a:gd name="connsiteY5" fmla="*/ 0 h 1319868"/>
              <a:gd name="connsiteX6" fmla="*/ 3745608 w 3745608"/>
              <a:gd name="connsiteY6" fmla="*/ 96482 h 1319868"/>
              <a:gd name="connsiteX7" fmla="*/ 3745608 w 3745608"/>
              <a:gd name="connsiteY7" fmla="*/ 337681 h 1319868"/>
              <a:gd name="connsiteX8" fmla="*/ 3745608 w 3745608"/>
              <a:gd name="connsiteY8" fmla="*/ 337681 h 1319868"/>
              <a:gd name="connsiteX9" fmla="*/ 3745608 w 3745608"/>
              <a:gd name="connsiteY9" fmla="*/ 482402 h 1319868"/>
              <a:gd name="connsiteX10" fmla="*/ 3745608 w 3745608"/>
              <a:gd name="connsiteY10" fmla="*/ 482400 h 1319868"/>
              <a:gd name="connsiteX11" fmla="*/ 3649126 w 3745608"/>
              <a:gd name="connsiteY11" fmla="*/ 578882 h 1319868"/>
              <a:gd name="connsiteX12" fmla="*/ 800816 w 3745608"/>
              <a:gd name="connsiteY12" fmla="*/ 540245 h 1319868"/>
              <a:gd name="connsiteX13" fmla="*/ 921757 w 3745608"/>
              <a:gd name="connsiteY13" fmla="*/ 1319868 h 1319868"/>
              <a:gd name="connsiteX14" fmla="*/ 624268 w 3745608"/>
              <a:gd name="connsiteY14" fmla="*/ 578882 h 1319868"/>
              <a:gd name="connsiteX15" fmla="*/ 96482 w 3745608"/>
              <a:gd name="connsiteY15" fmla="*/ 578882 h 1319868"/>
              <a:gd name="connsiteX16" fmla="*/ 0 w 3745608"/>
              <a:gd name="connsiteY16" fmla="*/ 482400 h 1319868"/>
              <a:gd name="connsiteX17" fmla="*/ 0 w 3745608"/>
              <a:gd name="connsiteY17" fmla="*/ 482402 h 1319868"/>
              <a:gd name="connsiteX18" fmla="*/ 0 w 3745608"/>
              <a:gd name="connsiteY18" fmla="*/ 337681 h 1319868"/>
              <a:gd name="connsiteX19" fmla="*/ 0 w 3745608"/>
              <a:gd name="connsiteY19" fmla="*/ 337681 h 1319868"/>
              <a:gd name="connsiteX20" fmla="*/ 0 w 3745608"/>
              <a:gd name="connsiteY20" fmla="*/ 96482 h 1319868"/>
              <a:gd name="connsiteX0" fmla="*/ 0 w 3745608"/>
              <a:gd name="connsiteY0" fmla="*/ 96482 h 1319868"/>
              <a:gd name="connsiteX1" fmla="*/ 96482 w 3745608"/>
              <a:gd name="connsiteY1" fmla="*/ 0 h 1319868"/>
              <a:gd name="connsiteX2" fmla="*/ 624268 w 3745608"/>
              <a:gd name="connsiteY2" fmla="*/ 0 h 1319868"/>
              <a:gd name="connsiteX3" fmla="*/ 624268 w 3745608"/>
              <a:gd name="connsiteY3" fmla="*/ 0 h 1319868"/>
              <a:gd name="connsiteX4" fmla="*/ 1560670 w 3745608"/>
              <a:gd name="connsiteY4" fmla="*/ 0 h 1319868"/>
              <a:gd name="connsiteX5" fmla="*/ 3649126 w 3745608"/>
              <a:gd name="connsiteY5" fmla="*/ 0 h 1319868"/>
              <a:gd name="connsiteX6" fmla="*/ 3745608 w 3745608"/>
              <a:gd name="connsiteY6" fmla="*/ 96482 h 1319868"/>
              <a:gd name="connsiteX7" fmla="*/ 3745608 w 3745608"/>
              <a:gd name="connsiteY7" fmla="*/ 337681 h 1319868"/>
              <a:gd name="connsiteX8" fmla="*/ 3745608 w 3745608"/>
              <a:gd name="connsiteY8" fmla="*/ 337681 h 1319868"/>
              <a:gd name="connsiteX9" fmla="*/ 3745608 w 3745608"/>
              <a:gd name="connsiteY9" fmla="*/ 482402 h 1319868"/>
              <a:gd name="connsiteX10" fmla="*/ 3745608 w 3745608"/>
              <a:gd name="connsiteY10" fmla="*/ 482400 h 1319868"/>
              <a:gd name="connsiteX11" fmla="*/ 3649126 w 3745608"/>
              <a:gd name="connsiteY11" fmla="*/ 578882 h 1319868"/>
              <a:gd name="connsiteX12" fmla="*/ 800816 w 3745608"/>
              <a:gd name="connsiteY12" fmla="*/ 578882 h 1319868"/>
              <a:gd name="connsiteX13" fmla="*/ 921757 w 3745608"/>
              <a:gd name="connsiteY13" fmla="*/ 1319868 h 1319868"/>
              <a:gd name="connsiteX14" fmla="*/ 624268 w 3745608"/>
              <a:gd name="connsiteY14" fmla="*/ 578882 h 1319868"/>
              <a:gd name="connsiteX15" fmla="*/ 96482 w 3745608"/>
              <a:gd name="connsiteY15" fmla="*/ 578882 h 1319868"/>
              <a:gd name="connsiteX16" fmla="*/ 0 w 3745608"/>
              <a:gd name="connsiteY16" fmla="*/ 482400 h 1319868"/>
              <a:gd name="connsiteX17" fmla="*/ 0 w 3745608"/>
              <a:gd name="connsiteY17" fmla="*/ 482402 h 1319868"/>
              <a:gd name="connsiteX18" fmla="*/ 0 w 3745608"/>
              <a:gd name="connsiteY18" fmla="*/ 337681 h 1319868"/>
              <a:gd name="connsiteX19" fmla="*/ 0 w 3745608"/>
              <a:gd name="connsiteY19" fmla="*/ 337681 h 1319868"/>
              <a:gd name="connsiteX20" fmla="*/ 0 w 3745608"/>
              <a:gd name="connsiteY20" fmla="*/ 96482 h 1319868"/>
              <a:gd name="connsiteX0" fmla="*/ 0 w 3745608"/>
              <a:gd name="connsiteY0" fmla="*/ 96482 h 911320"/>
              <a:gd name="connsiteX1" fmla="*/ 96482 w 3745608"/>
              <a:gd name="connsiteY1" fmla="*/ 0 h 911320"/>
              <a:gd name="connsiteX2" fmla="*/ 624268 w 3745608"/>
              <a:gd name="connsiteY2" fmla="*/ 0 h 911320"/>
              <a:gd name="connsiteX3" fmla="*/ 624268 w 3745608"/>
              <a:gd name="connsiteY3" fmla="*/ 0 h 911320"/>
              <a:gd name="connsiteX4" fmla="*/ 1560670 w 3745608"/>
              <a:gd name="connsiteY4" fmla="*/ 0 h 911320"/>
              <a:gd name="connsiteX5" fmla="*/ 3649126 w 3745608"/>
              <a:gd name="connsiteY5" fmla="*/ 0 h 911320"/>
              <a:gd name="connsiteX6" fmla="*/ 3745608 w 3745608"/>
              <a:gd name="connsiteY6" fmla="*/ 96482 h 911320"/>
              <a:gd name="connsiteX7" fmla="*/ 3745608 w 3745608"/>
              <a:gd name="connsiteY7" fmla="*/ 337681 h 911320"/>
              <a:gd name="connsiteX8" fmla="*/ 3745608 w 3745608"/>
              <a:gd name="connsiteY8" fmla="*/ 337681 h 911320"/>
              <a:gd name="connsiteX9" fmla="*/ 3745608 w 3745608"/>
              <a:gd name="connsiteY9" fmla="*/ 482402 h 911320"/>
              <a:gd name="connsiteX10" fmla="*/ 3745608 w 3745608"/>
              <a:gd name="connsiteY10" fmla="*/ 482400 h 911320"/>
              <a:gd name="connsiteX11" fmla="*/ 3649126 w 3745608"/>
              <a:gd name="connsiteY11" fmla="*/ 578882 h 911320"/>
              <a:gd name="connsiteX12" fmla="*/ 800816 w 3745608"/>
              <a:gd name="connsiteY12" fmla="*/ 578882 h 911320"/>
              <a:gd name="connsiteX13" fmla="*/ 1619030 w 3745608"/>
              <a:gd name="connsiteY13" fmla="*/ 911320 h 911320"/>
              <a:gd name="connsiteX14" fmla="*/ 624268 w 3745608"/>
              <a:gd name="connsiteY14" fmla="*/ 578882 h 911320"/>
              <a:gd name="connsiteX15" fmla="*/ 96482 w 3745608"/>
              <a:gd name="connsiteY15" fmla="*/ 578882 h 911320"/>
              <a:gd name="connsiteX16" fmla="*/ 0 w 3745608"/>
              <a:gd name="connsiteY16" fmla="*/ 482400 h 911320"/>
              <a:gd name="connsiteX17" fmla="*/ 0 w 3745608"/>
              <a:gd name="connsiteY17" fmla="*/ 482402 h 911320"/>
              <a:gd name="connsiteX18" fmla="*/ 0 w 3745608"/>
              <a:gd name="connsiteY18" fmla="*/ 337681 h 911320"/>
              <a:gd name="connsiteX19" fmla="*/ 0 w 3745608"/>
              <a:gd name="connsiteY19" fmla="*/ 337681 h 911320"/>
              <a:gd name="connsiteX20" fmla="*/ 0 w 3745608"/>
              <a:gd name="connsiteY20" fmla="*/ 96482 h 911320"/>
              <a:gd name="connsiteX0" fmla="*/ 0 w 3745608"/>
              <a:gd name="connsiteY0" fmla="*/ 96482 h 911320"/>
              <a:gd name="connsiteX1" fmla="*/ 96482 w 3745608"/>
              <a:gd name="connsiteY1" fmla="*/ 0 h 911320"/>
              <a:gd name="connsiteX2" fmla="*/ 624268 w 3745608"/>
              <a:gd name="connsiteY2" fmla="*/ 0 h 911320"/>
              <a:gd name="connsiteX3" fmla="*/ 624268 w 3745608"/>
              <a:gd name="connsiteY3" fmla="*/ 0 h 911320"/>
              <a:gd name="connsiteX4" fmla="*/ 1560670 w 3745608"/>
              <a:gd name="connsiteY4" fmla="*/ 0 h 911320"/>
              <a:gd name="connsiteX5" fmla="*/ 3649126 w 3745608"/>
              <a:gd name="connsiteY5" fmla="*/ 0 h 911320"/>
              <a:gd name="connsiteX6" fmla="*/ 3745608 w 3745608"/>
              <a:gd name="connsiteY6" fmla="*/ 96482 h 911320"/>
              <a:gd name="connsiteX7" fmla="*/ 3745608 w 3745608"/>
              <a:gd name="connsiteY7" fmla="*/ 337681 h 911320"/>
              <a:gd name="connsiteX8" fmla="*/ 3745608 w 3745608"/>
              <a:gd name="connsiteY8" fmla="*/ 337681 h 911320"/>
              <a:gd name="connsiteX9" fmla="*/ 3745608 w 3745608"/>
              <a:gd name="connsiteY9" fmla="*/ 482402 h 911320"/>
              <a:gd name="connsiteX10" fmla="*/ 3745608 w 3745608"/>
              <a:gd name="connsiteY10" fmla="*/ 482400 h 911320"/>
              <a:gd name="connsiteX11" fmla="*/ 3649126 w 3745608"/>
              <a:gd name="connsiteY11" fmla="*/ 578882 h 911320"/>
              <a:gd name="connsiteX12" fmla="*/ 1203089 w 3745608"/>
              <a:gd name="connsiteY12" fmla="*/ 578882 h 911320"/>
              <a:gd name="connsiteX13" fmla="*/ 1619030 w 3745608"/>
              <a:gd name="connsiteY13" fmla="*/ 911320 h 911320"/>
              <a:gd name="connsiteX14" fmla="*/ 624268 w 3745608"/>
              <a:gd name="connsiteY14" fmla="*/ 578882 h 911320"/>
              <a:gd name="connsiteX15" fmla="*/ 96482 w 3745608"/>
              <a:gd name="connsiteY15" fmla="*/ 578882 h 911320"/>
              <a:gd name="connsiteX16" fmla="*/ 0 w 3745608"/>
              <a:gd name="connsiteY16" fmla="*/ 482400 h 911320"/>
              <a:gd name="connsiteX17" fmla="*/ 0 w 3745608"/>
              <a:gd name="connsiteY17" fmla="*/ 482402 h 911320"/>
              <a:gd name="connsiteX18" fmla="*/ 0 w 3745608"/>
              <a:gd name="connsiteY18" fmla="*/ 337681 h 911320"/>
              <a:gd name="connsiteX19" fmla="*/ 0 w 3745608"/>
              <a:gd name="connsiteY19" fmla="*/ 337681 h 911320"/>
              <a:gd name="connsiteX20" fmla="*/ 0 w 3745608"/>
              <a:gd name="connsiteY20" fmla="*/ 96482 h 911320"/>
              <a:gd name="connsiteX0" fmla="*/ 0 w 3745608"/>
              <a:gd name="connsiteY0" fmla="*/ 96482 h 911320"/>
              <a:gd name="connsiteX1" fmla="*/ 96482 w 3745608"/>
              <a:gd name="connsiteY1" fmla="*/ 0 h 911320"/>
              <a:gd name="connsiteX2" fmla="*/ 624268 w 3745608"/>
              <a:gd name="connsiteY2" fmla="*/ 0 h 911320"/>
              <a:gd name="connsiteX3" fmla="*/ 624268 w 3745608"/>
              <a:gd name="connsiteY3" fmla="*/ 0 h 911320"/>
              <a:gd name="connsiteX4" fmla="*/ 1560670 w 3745608"/>
              <a:gd name="connsiteY4" fmla="*/ 0 h 911320"/>
              <a:gd name="connsiteX5" fmla="*/ 3649126 w 3745608"/>
              <a:gd name="connsiteY5" fmla="*/ 0 h 911320"/>
              <a:gd name="connsiteX6" fmla="*/ 3745608 w 3745608"/>
              <a:gd name="connsiteY6" fmla="*/ 96482 h 911320"/>
              <a:gd name="connsiteX7" fmla="*/ 3745608 w 3745608"/>
              <a:gd name="connsiteY7" fmla="*/ 337681 h 911320"/>
              <a:gd name="connsiteX8" fmla="*/ 3745608 w 3745608"/>
              <a:gd name="connsiteY8" fmla="*/ 337681 h 911320"/>
              <a:gd name="connsiteX9" fmla="*/ 3745608 w 3745608"/>
              <a:gd name="connsiteY9" fmla="*/ 482402 h 911320"/>
              <a:gd name="connsiteX10" fmla="*/ 3745608 w 3745608"/>
              <a:gd name="connsiteY10" fmla="*/ 482400 h 911320"/>
              <a:gd name="connsiteX11" fmla="*/ 3649126 w 3745608"/>
              <a:gd name="connsiteY11" fmla="*/ 578882 h 911320"/>
              <a:gd name="connsiteX12" fmla="*/ 1203089 w 3745608"/>
              <a:gd name="connsiteY12" fmla="*/ 578882 h 911320"/>
              <a:gd name="connsiteX13" fmla="*/ 1619030 w 3745608"/>
              <a:gd name="connsiteY13" fmla="*/ 911320 h 911320"/>
              <a:gd name="connsiteX14" fmla="*/ 1142754 w 3745608"/>
              <a:gd name="connsiteY14" fmla="*/ 594013 h 911320"/>
              <a:gd name="connsiteX15" fmla="*/ 96482 w 3745608"/>
              <a:gd name="connsiteY15" fmla="*/ 578882 h 911320"/>
              <a:gd name="connsiteX16" fmla="*/ 0 w 3745608"/>
              <a:gd name="connsiteY16" fmla="*/ 482400 h 911320"/>
              <a:gd name="connsiteX17" fmla="*/ 0 w 3745608"/>
              <a:gd name="connsiteY17" fmla="*/ 482402 h 911320"/>
              <a:gd name="connsiteX18" fmla="*/ 0 w 3745608"/>
              <a:gd name="connsiteY18" fmla="*/ 337681 h 911320"/>
              <a:gd name="connsiteX19" fmla="*/ 0 w 3745608"/>
              <a:gd name="connsiteY19" fmla="*/ 337681 h 911320"/>
              <a:gd name="connsiteX20" fmla="*/ 0 w 3745608"/>
              <a:gd name="connsiteY20" fmla="*/ 96482 h 911320"/>
              <a:gd name="connsiteX0" fmla="*/ 0 w 3745608"/>
              <a:gd name="connsiteY0" fmla="*/ 96482 h 888623"/>
              <a:gd name="connsiteX1" fmla="*/ 96482 w 3745608"/>
              <a:gd name="connsiteY1" fmla="*/ 0 h 888623"/>
              <a:gd name="connsiteX2" fmla="*/ 624268 w 3745608"/>
              <a:gd name="connsiteY2" fmla="*/ 0 h 888623"/>
              <a:gd name="connsiteX3" fmla="*/ 624268 w 3745608"/>
              <a:gd name="connsiteY3" fmla="*/ 0 h 888623"/>
              <a:gd name="connsiteX4" fmla="*/ 1560670 w 3745608"/>
              <a:gd name="connsiteY4" fmla="*/ 0 h 888623"/>
              <a:gd name="connsiteX5" fmla="*/ 3649126 w 3745608"/>
              <a:gd name="connsiteY5" fmla="*/ 0 h 888623"/>
              <a:gd name="connsiteX6" fmla="*/ 3745608 w 3745608"/>
              <a:gd name="connsiteY6" fmla="*/ 96482 h 888623"/>
              <a:gd name="connsiteX7" fmla="*/ 3745608 w 3745608"/>
              <a:gd name="connsiteY7" fmla="*/ 337681 h 888623"/>
              <a:gd name="connsiteX8" fmla="*/ 3745608 w 3745608"/>
              <a:gd name="connsiteY8" fmla="*/ 337681 h 888623"/>
              <a:gd name="connsiteX9" fmla="*/ 3745608 w 3745608"/>
              <a:gd name="connsiteY9" fmla="*/ 482402 h 888623"/>
              <a:gd name="connsiteX10" fmla="*/ 3745608 w 3745608"/>
              <a:gd name="connsiteY10" fmla="*/ 482400 h 888623"/>
              <a:gd name="connsiteX11" fmla="*/ 3649126 w 3745608"/>
              <a:gd name="connsiteY11" fmla="*/ 578882 h 888623"/>
              <a:gd name="connsiteX12" fmla="*/ 1203089 w 3745608"/>
              <a:gd name="connsiteY12" fmla="*/ 578882 h 888623"/>
              <a:gd name="connsiteX13" fmla="*/ 1538575 w 3745608"/>
              <a:gd name="connsiteY13" fmla="*/ 888623 h 888623"/>
              <a:gd name="connsiteX14" fmla="*/ 1142754 w 3745608"/>
              <a:gd name="connsiteY14" fmla="*/ 594013 h 888623"/>
              <a:gd name="connsiteX15" fmla="*/ 96482 w 3745608"/>
              <a:gd name="connsiteY15" fmla="*/ 578882 h 888623"/>
              <a:gd name="connsiteX16" fmla="*/ 0 w 3745608"/>
              <a:gd name="connsiteY16" fmla="*/ 482400 h 888623"/>
              <a:gd name="connsiteX17" fmla="*/ 0 w 3745608"/>
              <a:gd name="connsiteY17" fmla="*/ 482402 h 888623"/>
              <a:gd name="connsiteX18" fmla="*/ 0 w 3745608"/>
              <a:gd name="connsiteY18" fmla="*/ 337681 h 888623"/>
              <a:gd name="connsiteX19" fmla="*/ 0 w 3745608"/>
              <a:gd name="connsiteY19" fmla="*/ 337681 h 888623"/>
              <a:gd name="connsiteX20" fmla="*/ 0 w 3745608"/>
              <a:gd name="connsiteY20" fmla="*/ 96482 h 888623"/>
              <a:gd name="connsiteX0" fmla="*/ 0 w 3745608"/>
              <a:gd name="connsiteY0" fmla="*/ 96482 h 888623"/>
              <a:gd name="connsiteX1" fmla="*/ 96482 w 3745608"/>
              <a:gd name="connsiteY1" fmla="*/ 0 h 888623"/>
              <a:gd name="connsiteX2" fmla="*/ 624268 w 3745608"/>
              <a:gd name="connsiteY2" fmla="*/ 0 h 888623"/>
              <a:gd name="connsiteX3" fmla="*/ 624268 w 3745608"/>
              <a:gd name="connsiteY3" fmla="*/ 0 h 888623"/>
              <a:gd name="connsiteX4" fmla="*/ 1560670 w 3745608"/>
              <a:gd name="connsiteY4" fmla="*/ 0 h 888623"/>
              <a:gd name="connsiteX5" fmla="*/ 3649126 w 3745608"/>
              <a:gd name="connsiteY5" fmla="*/ 0 h 888623"/>
              <a:gd name="connsiteX6" fmla="*/ 3745608 w 3745608"/>
              <a:gd name="connsiteY6" fmla="*/ 96482 h 888623"/>
              <a:gd name="connsiteX7" fmla="*/ 3745608 w 3745608"/>
              <a:gd name="connsiteY7" fmla="*/ 337681 h 888623"/>
              <a:gd name="connsiteX8" fmla="*/ 3745608 w 3745608"/>
              <a:gd name="connsiteY8" fmla="*/ 337681 h 888623"/>
              <a:gd name="connsiteX9" fmla="*/ 3745608 w 3745608"/>
              <a:gd name="connsiteY9" fmla="*/ 482402 h 888623"/>
              <a:gd name="connsiteX10" fmla="*/ 3745608 w 3745608"/>
              <a:gd name="connsiteY10" fmla="*/ 482400 h 888623"/>
              <a:gd name="connsiteX11" fmla="*/ 3649126 w 3745608"/>
              <a:gd name="connsiteY11" fmla="*/ 578882 h 888623"/>
              <a:gd name="connsiteX12" fmla="*/ 1933257 w 3745608"/>
              <a:gd name="connsiteY12" fmla="*/ 578882 h 888623"/>
              <a:gd name="connsiteX13" fmla="*/ 1538575 w 3745608"/>
              <a:gd name="connsiteY13" fmla="*/ 888623 h 888623"/>
              <a:gd name="connsiteX14" fmla="*/ 1142754 w 3745608"/>
              <a:gd name="connsiteY14" fmla="*/ 594013 h 888623"/>
              <a:gd name="connsiteX15" fmla="*/ 96482 w 3745608"/>
              <a:gd name="connsiteY15" fmla="*/ 578882 h 888623"/>
              <a:gd name="connsiteX16" fmla="*/ 0 w 3745608"/>
              <a:gd name="connsiteY16" fmla="*/ 482400 h 888623"/>
              <a:gd name="connsiteX17" fmla="*/ 0 w 3745608"/>
              <a:gd name="connsiteY17" fmla="*/ 482402 h 888623"/>
              <a:gd name="connsiteX18" fmla="*/ 0 w 3745608"/>
              <a:gd name="connsiteY18" fmla="*/ 337681 h 888623"/>
              <a:gd name="connsiteX19" fmla="*/ 0 w 3745608"/>
              <a:gd name="connsiteY19" fmla="*/ 337681 h 888623"/>
              <a:gd name="connsiteX20" fmla="*/ 0 w 3745608"/>
              <a:gd name="connsiteY20" fmla="*/ 96482 h 888623"/>
              <a:gd name="connsiteX0" fmla="*/ 0 w 3745608"/>
              <a:gd name="connsiteY0" fmla="*/ 96482 h 888623"/>
              <a:gd name="connsiteX1" fmla="*/ 96482 w 3745608"/>
              <a:gd name="connsiteY1" fmla="*/ 0 h 888623"/>
              <a:gd name="connsiteX2" fmla="*/ 624268 w 3745608"/>
              <a:gd name="connsiteY2" fmla="*/ 0 h 888623"/>
              <a:gd name="connsiteX3" fmla="*/ 624268 w 3745608"/>
              <a:gd name="connsiteY3" fmla="*/ 0 h 888623"/>
              <a:gd name="connsiteX4" fmla="*/ 1560670 w 3745608"/>
              <a:gd name="connsiteY4" fmla="*/ 0 h 888623"/>
              <a:gd name="connsiteX5" fmla="*/ 3649126 w 3745608"/>
              <a:gd name="connsiteY5" fmla="*/ 0 h 888623"/>
              <a:gd name="connsiteX6" fmla="*/ 3745608 w 3745608"/>
              <a:gd name="connsiteY6" fmla="*/ 96482 h 888623"/>
              <a:gd name="connsiteX7" fmla="*/ 3745608 w 3745608"/>
              <a:gd name="connsiteY7" fmla="*/ 337681 h 888623"/>
              <a:gd name="connsiteX8" fmla="*/ 3745608 w 3745608"/>
              <a:gd name="connsiteY8" fmla="*/ 337681 h 888623"/>
              <a:gd name="connsiteX9" fmla="*/ 3745608 w 3745608"/>
              <a:gd name="connsiteY9" fmla="*/ 482402 h 888623"/>
              <a:gd name="connsiteX10" fmla="*/ 3745608 w 3745608"/>
              <a:gd name="connsiteY10" fmla="*/ 482400 h 888623"/>
              <a:gd name="connsiteX11" fmla="*/ 3649126 w 3745608"/>
              <a:gd name="connsiteY11" fmla="*/ 578882 h 888623"/>
              <a:gd name="connsiteX12" fmla="*/ 1933257 w 3745608"/>
              <a:gd name="connsiteY12" fmla="*/ 578882 h 888623"/>
              <a:gd name="connsiteX13" fmla="*/ 1538575 w 3745608"/>
              <a:gd name="connsiteY13" fmla="*/ 888623 h 888623"/>
              <a:gd name="connsiteX14" fmla="*/ 1693188 w 3745608"/>
              <a:gd name="connsiteY14" fmla="*/ 594013 h 888623"/>
              <a:gd name="connsiteX15" fmla="*/ 96482 w 3745608"/>
              <a:gd name="connsiteY15" fmla="*/ 578882 h 888623"/>
              <a:gd name="connsiteX16" fmla="*/ 0 w 3745608"/>
              <a:gd name="connsiteY16" fmla="*/ 482400 h 888623"/>
              <a:gd name="connsiteX17" fmla="*/ 0 w 3745608"/>
              <a:gd name="connsiteY17" fmla="*/ 482402 h 888623"/>
              <a:gd name="connsiteX18" fmla="*/ 0 w 3745608"/>
              <a:gd name="connsiteY18" fmla="*/ 337681 h 888623"/>
              <a:gd name="connsiteX19" fmla="*/ 0 w 3745608"/>
              <a:gd name="connsiteY19" fmla="*/ 337681 h 888623"/>
              <a:gd name="connsiteX20" fmla="*/ 0 w 3745608"/>
              <a:gd name="connsiteY20" fmla="*/ 96482 h 888623"/>
              <a:gd name="connsiteX0" fmla="*/ 0 w 3745608"/>
              <a:gd name="connsiteY0" fmla="*/ 96482 h 888623"/>
              <a:gd name="connsiteX1" fmla="*/ 96482 w 3745608"/>
              <a:gd name="connsiteY1" fmla="*/ 0 h 888623"/>
              <a:gd name="connsiteX2" fmla="*/ 624268 w 3745608"/>
              <a:gd name="connsiteY2" fmla="*/ 0 h 888623"/>
              <a:gd name="connsiteX3" fmla="*/ 624268 w 3745608"/>
              <a:gd name="connsiteY3" fmla="*/ 0 h 888623"/>
              <a:gd name="connsiteX4" fmla="*/ 1560670 w 3745608"/>
              <a:gd name="connsiteY4" fmla="*/ 0 h 888623"/>
              <a:gd name="connsiteX5" fmla="*/ 3649126 w 3745608"/>
              <a:gd name="connsiteY5" fmla="*/ 0 h 888623"/>
              <a:gd name="connsiteX6" fmla="*/ 3745608 w 3745608"/>
              <a:gd name="connsiteY6" fmla="*/ 96482 h 888623"/>
              <a:gd name="connsiteX7" fmla="*/ 3745608 w 3745608"/>
              <a:gd name="connsiteY7" fmla="*/ 337681 h 888623"/>
              <a:gd name="connsiteX8" fmla="*/ 3745608 w 3745608"/>
              <a:gd name="connsiteY8" fmla="*/ 337681 h 888623"/>
              <a:gd name="connsiteX9" fmla="*/ 3745608 w 3745608"/>
              <a:gd name="connsiteY9" fmla="*/ 482402 h 888623"/>
              <a:gd name="connsiteX10" fmla="*/ 3745608 w 3745608"/>
              <a:gd name="connsiteY10" fmla="*/ 482400 h 888623"/>
              <a:gd name="connsiteX11" fmla="*/ 3649126 w 3745608"/>
              <a:gd name="connsiteY11" fmla="*/ 578882 h 888623"/>
              <a:gd name="connsiteX12" fmla="*/ 2697124 w 3745608"/>
              <a:gd name="connsiteY12" fmla="*/ 578882 h 888623"/>
              <a:gd name="connsiteX13" fmla="*/ 1538575 w 3745608"/>
              <a:gd name="connsiteY13" fmla="*/ 888623 h 888623"/>
              <a:gd name="connsiteX14" fmla="*/ 1693188 w 3745608"/>
              <a:gd name="connsiteY14" fmla="*/ 594013 h 888623"/>
              <a:gd name="connsiteX15" fmla="*/ 96482 w 3745608"/>
              <a:gd name="connsiteY15" fmla="*/ 578882 h 888623"/>
              <a:gd name="connsiteX16" fmla="*/ 0 w 3745608"/>
              <a:gd name="connsiteY16" fmla="*/ 482400 h 888623"/>
              <a:gd name="connsiteX17" fmla="*/ 0 w 3745608"/>
              <a:gd name="connsiteY17" fmla="*/ 482402 h 888623"/>
              <a:gd name="connsiteX18" fmla="*/ 0 w 3745608"/>
              <a:gd name="connsiteY18" fmla="*/ 337681 h 888623"/>
              <a:gd name="connsiteX19" fmla="*/ 0 w 3745608"/>
              <a:gd name="connsiteY19" fmla="*/ 337681 h 888623"/>
              <a:gd name="connsiteX20" fmla="*/ 0 w 3745608"/>
              <a:gd name="connsiteY20" fmla="*/ 96482 h 888623"/>
              <a:gd name="connsiteX0" fmla="*/ 0 w 3745608"/>
              <a:gd name="connsiteY0" fmla="*/ 96482 h 888623"/>
              <a:gd name="connsiteX1" fmla="*/ 96482 w 3745608"/>
              <a:gd name="connsiteY1" fmla="*/ 0 h 888623"/>
              <a:gd name="connsiteX2" fmla="*/ 624268 w 3745608"/>
              <a:gd name="connsiteY2" fmla="*/ 0 h 888623"/>
              <a:gd name="connsiteX3" fmla="*/ 624268 w 3745608"/>
              <a:gd name="connsiteY3" fmla="*/ 0 h 888623"/>
              <a:gd name="connsiteX4" fmla="*/ 1560670 w 3745608"/>
              <a:gd name="connsiteY4" fmla="*/ 0 h 888623"/>
              <a:gd name="connsiteX5" fmla="*/ 3649126 w 3745608"/>
              <a:gd name="connsiteY5" fmla="*/ 0 h 888623"/>
              <a:gd name="connsiteX6" fmla="*/ 3745608 w 3745608"/>
              <a:gd name="connsiteY6" fmla="*/ 96482 h 888623"/>
              <a:gd name="connsiteX7" fmla="*/ 3745608 w 3745608"/>
              <a:gd name="connsiteY7" fmla="*/ 337681 h 888623"/>
              <a:gd name="connsiteX8" fmla="*/ 3745608 w 3745608"/>
              <a:gd name="connsiteY8" fmla="*/ 337681 h 888623"/>
              <a:gd name="connsiteX9" fmla="*/ 3745608 w 3745608"/>
              <a:gd name="connsiteY9" fmla="*/ 482402 h 888623"/>
              <a:gd name="connsiteX10" fmla="*/ 3745608 w 3745608"/>
              <a:gd name="connsiteY10" fmla="*/ 482400 h 888623"/>
              <a:gd name="connsiteX11" fmla="*/ 3649126 w 3745608"/>
              <a:gd name="connsiteY11" fmla="*/ 578882 h 888623"/>
              <a:gd name="connsiteX12" fmla="*/ 2697124 w 3745608"/>
              <a:gd name="connsiteY12" fmla="*/ 578882 h 888623"/>
              <a:gd name="connsiteX13" fmla="*/ 1538575 w 3745608"/>
              <a:gd name="connsiteY13" fmla="*/ 888623 h 888623"/>
              <a:gd name="connsiteX14" fmla="*/ 1603322 w 3745608"/>
              <a:gd name="connsiteY14" fmla="*/ 583728 h 888623"/>
              <a:gd name="connsiteX15" fmla="*/ 96482 w 3745608"/>
              <a:gd name="connsiteY15" fmla="*/ 578882 h 888623"/>
              <a:gd name="connsiteX16" fmla="*/ 0 w 3745608"/>
              <a:gd name="connsiteY16" fmla="*/ 482400 h 888623"/>
              <a:gd name="connsiteX17" fmla="*/ 0 w 3745608"/>
              <a:gd name="connsiteY17" fmla="*/ 482402 h 888623"/>
              <a:gd name="connsiteX18" fmla="*/ 0 w 3745608"/>
              <a:gd name="connsiteY18" fmla="*/ 337681 h 888623"/>
              <a:gd name="connsiteX19" fmla="*/ 0 w 3745608"/>
              <a:gd name="connsiteY19" fmla="*/ 337681 h 888623"/>
              <a:gd name="connsiteX20" fmla="*/ 0 w 3745608"/>
              <a:gd name="connsiteY20" fmla="*/ 96482 h 888623"/>
              <a:gd name="connsiteX0" fmla="*/ 0 w 3745608"/>
              <a:gd name="connsiteY0" fmla="*/ 96482 h 888623"/>
              <a:gd name="connsiteX1" fmla="*/ 96482 w 3745608"/>
              <a:gd name="connsiteY1" fmla="*/ 0 h 888623"/>
              <a:gd name="connsiteX2" fmla="*/ 624268 w 3745608"/>
              <a:gd name="connsiteY2" fmla="*/ 0 h 888623"/>
              <a:gd name="connsiteX3" fmla="*/ 624268 w 3745608"/>
              <a:gd name="connsiteY3" fmla="*/ 0 h 888623"/>
              <a:gd name="connsiteX4" fmla="*/ 1560670 w 3745608"/>
              <a:gd name="connsiteY4" fmla="*/ 0 h 888623"/>
              <a:gd name="connsiteX5" fmla="*/ 3649126 w 3745608"/>
              <a:gd name="connsiteY5" fmla="*/ 0 h 888623"/>
              <a:gd name="connsiteX6" fmla="*/ 3745608 w 3745608"/>
              <a:gd name="connsiteY6" fmla="*/ 96482 h 888623"/>
              <a:gd name="connsiteX7" fmla="*/ 3745608 w 3745608"/>
              <a:gd name="connsiteY7" fmla="*/ 337681 h 888623"/>
              <a:gd name="connsiteX8" fmla="*/ 3745608 w 3745608"/>
              <a:gd name="connsiteY8" fmla="*/ 337681 h 888623"/>
              <a:gd name="connsiteX9" fmla="*/ 3745608 w 3745608"/>
              <a:gd name="connsiteY9" fmla="*/ 482402 h 888623"/>
              <a:gd name="connsiteX10" fmla="*/ 3745608 w 3745608"/>
              <a:gd name="connsiteY10" fmla="*/ 482400 h 888623"/>
              <a:gd name="connsiteX11" fmla="*/ 3649126 w 3745608"/>
              <a:gd name="connsiteY11" fmla="*/ 578882 h 888623"/>
              <a:gd name="connsiteX12" fmla="*/ 2000657 w 3745608"/>
              <a:gd name="connsiteY12" fmla="*/ 558312 h 888623"/>
              <a:gd name="connsiteX13" fmla="*/ 1538575 w 3745608"/>
              <a:gd name="connsiteY13" fmla="*/ 888623 h 888623"/>
              <a:gd name="connsiteX14" fmla="*/ 1603322 w 3745608"/>
              <a:gd name="connsiteY14" fmla="*/ 583728 h 888623"/>
              <a:gd name="connsiteX15" fmla="*/ 96482 w 3745608"/>
              <a:gd name="connsiteY15" fmla="*/ 578882 h 888623"/>
              <a:gd name="connsiteX16" fmla="*/ 0 w 3745608"/>
              <a:gd name="connsiteY16" fmla="*/ 482400 h 888623"/>
              <a:gd name="connsiteX17" fmla="*/ 0 w 3745608"/>
              <a:gd name="connsiteY17" fmla="*/ 482402 h 888623"/>
              <a:gd name="connsiteX18" fmla="*/ 0 w 3745608"/>
              <a:gd name="connsiteY18" fmla="*/ 337681 h 888623"/>
              <a:gd name="connsiteX19" fmla="*/ 0 w 3745608"/>
              <a:gd name="connsiteY19" fmla="*/ 337681 h 888623"/>
              <a:gd name="connsiteX20" fmla="*/ 0 w 3745608"/>
              <a:gd name="connsiteY20" fmla="*/ 96482 h 888623"/>
              <a:gd name="connsiteX0" fmla="*/ 0 w 3745608"/>
              <a:gd name="connsiteY0" fmla="*/ 96482 h 868053"/>
              <a:gd name="connsiteX1" fmla="*/ 96482 w 3745608"/>
              <a:gd name="connsiteY1" fmla="*/ 0 h 868053"/>
              <a:gd name="connsiteX2" fmla="*/ 624268 w 3745608"/>
              <a:gd name="connsiteY2" fmla="*/ 0 h 868053"/>
              <a:gd name="connsiteX3" fmla="*/ 624268 w 3745608"/>
              <a:gd name="connsiteY3" fmla="*/ 0 h 868053"/>
              <a:gd name="connsiteX4" fmla="*/ 1560670 w 3745608"/>
              <a:gd name="connsiteY4" fmla="*/ 0 h 868053"/>
              <a:gd name="connsiteX5" fmla="*/ 3649126 w 3745608"/>
              <a:gd name="connsiteY5" fmla="*/ 0 h 868053"/>
              <a:gd name="connsiteX6" fmla="*/ 3745608 w 3745608"/>
              <a:gd name="connsiteY6" fmla="*/ 96482 h 868053"/>
              <a:gd name="connsiteX7" fmla="*/ 3745608 w 3745608"/>
              <a:gd name="connsiteY7" fmla="*/ 337681 h 868053"/>
              <a:gd name="connsiteX8" fmla="*/ 3745608 w 3745608"/>
              <a:gd name="connsiteY8" fmla="*/ 337681 h 868053"/>
              <a:gd name="connsiteX9" fmla="*/ 3745608 w 3745608"/>
              <a:gd name="connsiteY9" fmla="*/ 482402 h 868053"/>
              <a:gd name="connsiteX10" fmla="*/ 3745608 w 3745608"/>
              <a:gd name="connsiteY10" fmla="*/ 482400 h 868053"/>
              <a:gd name="connsiteX11" fmla="*/ 3649126 w 3745608"/>
              <a:gd name="connsiteY11" fmla="*/ 578882 h 868053"/>
              <a:gd name="connsiteX12" fmla="*/ 2000657 w 3745608"/>
              <a:gd name="connsiteY12" fmla="*/ 558312 h 868053"/>
              <a:gd name="connsiteX13" fmla="*/ 2684377 w 3745608"/>
              <a:gd name="connsiteY13" fmla="*/ 868053 h 868053"/>
              <a:gd name="connsiteX14" fmla="*/ 1603322 w 3745608"/>
              <a:gd name="connsiteY14" fmla="*/ 583728 h 868053"/>
              <a:gd name="connsiteX15" fmla="*/ 96482 w 3745608"/>
              <a:gd name="connsiteY15" fmla="*/ 578882 h 868053"/>
              <a:gd name="connsiteX16" fmla="*/ 0 w 3745608"/>
              <a:gd name="connsiteY16" fmla="*/ 482400 h 868053"/>
              <a:gd name="connsiteX17" fmla="*/ 0 w 3745608"/>
              <a:gd name="connsiteY17" fmla="*/ 482402 h 868053"/>
              <a:gd name="connsiteX18" fmla="*/ 0 w 3745608"/>
              <a:gd name="connsiteY18" fmla="*/ 337681 h 868053"/>
              <a:gd name="connsiteX19" fmla="*/ 0 w 3745608"/>
              <a:gd name="connsiteY19" fmla="*/ 337681 h 868053"/>
              <a:gd name="connsiteX20" fmla="*/ 0 w 3745608"/>
              <a:gd name="connsiteY20" fmla="*/ 96482 h 86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45608" h="868053">
                <a:moveTo>
                  <a:pt x="0" y="96482"/>
                </a:moveTo>
                <a:cubicBezTo>
                  <a:pt x="0" y="43196"/>
                  <a:pt x="43196" y="0"/>
                  <a:pt x="96482" y="0"/>
                </a:cubicBezTo>
                <a:lnTo>
                  <a:pt x="624268" y="0"/>
                </a:lnTo>
                <a:lnTo>
                  <a:pt x="624268" y="0"/>
                </a:lnTo>
                <a:lnTo>
                  <a:pt x="1560670" y="0"/>
                </a:lnTo>
                <a:lnTo>
                  <a:pt x="3649126" y="0"/>
                </a:lnTo>
                <a:cubicBezTo>
                  <a:pt x="3702412" y="0"/>
                  <a:pt x="3745608" y="43196"/>
                  <a:pt x="3745608" y="96482"/>
                </a:cubicBezTo>
                <a:lnTo>
                  <a:pt x="3745608" y="337681"/>
                </a:lnTo>
                <a:lnTo>
                  <a:pt x="3745608" y="337681"/>
                </a:lnTo>
                <a:lnTo>
                  <a:pt x="3745608" y="482402"/>
                </a:lnTo>
                <a:lnTo>
                  <a:pt x="3745608" y="482400"/>
                </a:lnTo>
                <a:cubicBezTo>
                  <a:pt x="3745608" y="535686"/>
                  <a:pt x="3702412" y="578882"/>
                  <a:pt x="3649126" y="578882"/>
                </a:cubicBezTo>
                <a:lnTo>
                  <a:pt x="2000657" y="558312"/>
                </a:lnTo>
                <a:lnTo>
                  <a:pt x="2684377" y="868053"/>
                </a:lnTo>
                <a:lnTo>
                  <a:pt x="1603322" y="583728"/>
                </a:lnTo>
                <a:lnTo>
                  <a:pt x="96482" y="578882"/>
                </a:lnTo>
                <a:cubicBezTo>
                  <a:pt x="43196" y="578882"/>
                  <a:pt x="0" y="535686"/>
                  <a:pt x="0" y="482400"/>
                </a:cubicBezTo>
                <a:lnTo>
                  <a:pt x="0" y="482402"/>
                </a:lnTo>
                <a:lnTo>
                  <a:pt x="0" y="337681"/>
                </a:lnTo>
                <a:lnTo>
                  <a:pt x="0" y="337681"/>
                </a:lnTo>
                <a:lnTo>
                  <a:pt x="0" y="96482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Is there a fence?</a:t>
            </a:r>
          </a:p>
        </p:txBody>
      </p:sp>
      <p:pic>
        <p:nvPicPr>
          <p:cNvPr id="8" name="Tiếng Anh 3 Tập 2 - Unit 12 This is my house - Lesson 2 - 1 Look, listen and repeat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31932" end="1327.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604578" y="605133"/>
            <a:ext cx="365760" cy="365760"/>
          </a:xfrm>
          <a:prstGeom prst="rect">
            <a:avLst/>
          </a:prstGeom>
        </p:spPr>
      </p:pic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8" cstate="print"/>
          <a:srcRect l="14414" t="15022" r="14612" b="15187"/>
          <a:stretch/>
        </p:blipFill>
        <p:spPr>
          <a:xfrm>
            <a:off x="4604578" y="586337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327526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346668"/>
            <a:ext cx="12573000" cy="76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763676" y="990600"/>
            <a:ext cx="9239249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 there a garden?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1" name="TextBox 5"/>
          <p:cNvSpPr txBox="1">
            <a:spLocks noChangeArrowheads="1"/>
          </p:cNvSpPr>
          <p:nvPr/>
        </p:nvSpPr>
        <p:spPr bwMode="auto">
          <a:xfrm>
            <a:off x="0" y="-152400"/>
            <a:ext cx="762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Model </a:t>
            </a:r>
            <a:r>
              <a:rPr lang="en-US" alt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sentences</a:t>
            </a:r>
            <a:endParaRPr lang="en-US" alt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914401" y="1600200"/>
            <a:ext cx="9239249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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Yes, there is.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914401" y="2209800"/>
            <a:ext cx="9239249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  No, there isn’t.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41899" y="964644"/>
            <a:ext cx="20487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 garden</a:t>
            </a:r>
            <a:r>
              <a:rPr lang="en-US" sz="3600" dirty="0" smtClean="0"/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7" grpId="0"/>
      <p:bldP spid="18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 yard?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90761" y="3685109"/>
            <a:ext cx="234824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there is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378890" y="2521851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413" y="1596463"/>
            <a:ext cx="4473631" cy="288490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84969" y="3765223"/>
            <a:ext cx="1329222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 .</a:t>
            </a:r>
          </a:p>
        </p:txBody>
      </p:sp>
    </p:spTree>
    <p:extLst>
      <p:ext uri="{BB962C8B-B14F-4D97-AF65-F5344CB8AC3E}">
        <p14:creationId xmlns:p14="http://schemas.microsoft.com/office/powerpoint/2010/main" xmlns="" val="121634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473" b="8270"/>
          <a:stretch/>
        </p:blipFill>
        <p:spPr>
          <a:xfrm>
            <a:off x="1341130" y="1242555"/>
            <a:ext cx="9707870" cy="4969978"/>
          </a:xfrm>
          <a:prstGeom prst="roundRect">
            <a:avLst>
              <a:gd name="adj" fmla="val 5551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733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473"/>
          <a:stretch/>
        </p:blipFill>
        <p:spPr>
          <a:xfrm>
            <a:off x="2668041" y="821222"/>
            <a:ext cx="7840518" cy="4170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97087" y="5054084"/>
            <a:ext cx="379879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fence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41919" y="5764883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No, there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173" y="4991758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08392" y="5264515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11" name="Oval 10"/>
          <p:cNvSpPr/>
          <p:nvPr/>
        </p:nvSpPr>
        <p:spPr>
          <a:xfrm>
            <a:off x="3014300" y="2906490"/>
            <a:ext cx="731520" cy="731520"/>
          </a:xfrm>
          <a:prstGeom prst="ellipse">
            <a:avLst/>
          </a:prstGeom>
          <a:solidFill>
            <a:srgbClr val="E54D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08720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473"/>
          <a:stretch/>
        </p:blipFill>
        <p:spPr>
          <a:xfrm>
            <a:off x="2668041" y="821222"/>
            <a:ext cx="7840518" cy="4170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97087" y="5054084"/>
            <a:ext cx="379879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fence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41919" y="5764883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No, there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173" y="4991758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08392" y="5264515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11" name="Oval 10"/>
          <p:cNvSpPr/>
          <p:nvPr/>
        </p:nvSpPr>
        <p:spPr>
          <a:xfrm>
            <a:off x="3014300" y="2906490"/>
            <a:ext cx="731520" cy="731520"/>
          </a:xfrm>
          <a:prstGeom prst="ellipse">
            <a:avLst/>
          </a:prstGeom>
          <a:solidFill>
            <a:srgbClr val="E54D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08720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473"/>
          <a:stretch/>
        </p:blipFill>
        <p:spPr>
          <a:xfrm>
            <a:off x="2668041" y="821222"/>
            <a:ext cx="7840518" cy="4170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97087" y="5054084"/>
            <a:ext cx="379879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gate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41919" y="5764883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there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1785" y="490175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65542" y="5247832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11" name="Oval 10"/>
          <p:cNvSpPr/>
          <p:nvPr/>
        </p:nvSpPr>
        <p:spPr>
          <a:xfrm>
            <a:off x="6976836" y="3109323"/>
            <a:ext cx="731520" cy="731520"/>
          </a:xfrm>
          <a:prstGeom prst="ellipse">
            <a:avLst/>
          </a:prstGeom>
          <a:solidFill>
            <a:srgbClr val="E54D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35435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473"/>
          <a:stretch/>
        </p:blipFill>
        <p:spPr>
          <a:xfrm>
            <a:off x="2668041" y="821222"/>
            <a:ext cx="7840518" cy="4170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97087" y="5054084"/>
            <a:ext cx="379879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pond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41919" y="5764883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there is.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1785" y="490175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65542" y="5247832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11" name="Oval 10"/>
          <p:cNvSpPr/>
          <p:nvPr/>
        </p:nvSpPr>
        <p:spPr>
          <a:xfrm>
            <a:off x="9333992" y="3555058"/>
            <a:ext cx="731520" cy="731520"/>
          </a:xfrm>
          <a:prstGeom prst="ellipse">
            <a:avLst/>
          </a:prstGeom>
          <a:solidFill>
            <a:srgbClr val="E54D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13898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3345" y="-264607"/>
            <a:ext cx="12573000" cy="76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952501" y="0"/>
            <a:ext cx="1057063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Monday, 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January 24</a:t>
            </a:r>
            <a:r>
              <a:rPr lang="en-US" altLang="en-US" sz="32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2997457" y="712177"/>
            <a:ext cx="604605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Unit 12: This is my house.</a:t>
            </a:r>
          </a:p>
          <a:p>
            <a:pPr eaLnBrk="1" hangingPunct="1"/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Lesson </a:t>
            </a:r>
            <a:r>
              <a:rPr lang="en-US" alt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1+ </a:t>
            </a:r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 ( part 1,3)</a:t>
            </a:r>
            <a:endParaRPr lang="en-US" alt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0" y="1752600"/>
            <a:ext cx="619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1. New words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TextBox 11"/>
          <p:cNvSpPr txBox="1">
            <a:spLocks noChangeArrowheads="1"/>
          </p:cNvSpPr>
          <p:nvPr/>
        </p:nvSpPr>
        <p:spPr bwMode="auto">
          <a:xfrm>
            <a:off x="476251" y="2357438"/>
            <a:ext cx="7620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house: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TextBox 11"/>
          <p:cNvSpPr txBox="1">
            <a:spLocks noChangeArrowheads="1"/>
          </p:cNvSpPr>
          <p:nvPr/>
        </p:nvSpPr>
        <p:spPr bwMode="auto">
          <a:xfrm>
            <a:off x="476251" y="2928938"/>
            <a:ext cx="7620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living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room: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0" name="TextBox 11"/>
          <p:cNvSpPr txBox="1">
            <a:spLocks noChangeArrowheads="1"/>
          </p:cNvSpPr>
          <p:nvPr/>
        </p:nvSpPr>
        <p:spPr bwMode="auto">
          <a:xfrm>
            <a:off x="561451" y="3560729"/>
            <a:ext cx="7620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kitchen: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8000" y="4139083"/>
            <a:ext cx="7620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bathroom: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87904" y="4738636"/>
            <a:ext cx="904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bedroom: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77855" y="5368333"/>
            <a:ext cx="904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dining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room: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8000" y="5867401"/>
            <a:ext cx="30993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garden: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09600" y="6400801"/>
            <a:ext cx="904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gate: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315947" y="2420817"/>
            <a:ext cx="30993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pond: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56142" y="2983525"/>
            <a:ext cx="30993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yard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25997" y="3566330"/>
            <a:ext cx="43453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 fence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366190" y="4129037"/>
            <a:ext cx="56817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There is = There’s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3200" y="-457200"/>
            <a:ext cx="12573000" cy="76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512467" y="417844"/>
            <a:ext cx="9751716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There’s 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garden over there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1" name="TextBox 5"/>
          <p:cNvSpPr txBox="1">
            <a:spLocks noChangeArrowheads="1"/>
          </p:cNvSpPr>
          <p:nvPr/>
        </p:nvSpPr>
        <p:spPr bwMode="auto">
          <a:xfrm>
            <a:off x="0" y="-152400"/>
            <a:ext cx="762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2.Model sentences</a:t>
            </a:r>
            <a:endParaRPr lang="en-US" alt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1185706" y="1003998"/>
            <a:ext cx="9239249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It’s very nice.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492371" y="2136112"/>
            <a:ext cx="9751716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Is there 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garden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552661" y="2769158"/>
            <a:ext cx="9751716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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Yes, there is.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62708" y="3372059"/>
            <a:ext cx="9751716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x  No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there isn’t.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5" y="465422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369765" y="100958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93484" y="2468914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This is my house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18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50"/>
            <a:ext cx="12192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264585" y="-47625"/>
            <a:ext cx="2852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3600" b="1" u="sng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3. Homework</a:t>
            </a:r>
            <a:endParaRPr lang="en-US" altLang="en-US" sz="36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TextBox 2"/>
          <p:cNvSpPr txBox="1">
            <a:spLocks noChangeArrowheads="1"/>
          </p:cNvSpPr>
          <p:nvPr/>
        </p:nvSpPr>
        <p:spPr bwMode="auto">
          <a:xfrm>
            <a:off x="476251" y="428625"/>
            <a:ext cx="11176000" cy="66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573618" y="1212640"/>
            <a:ext cx="11239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2.Point and say.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857251" y="2286000"/>
            <a:ext cx="11334749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en-US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295" name="TextBox 9"/>
          <p:cNvSpPr txBox="1">
            <a:spLocks noChangeArrowheads="1"/>
          </p:cNvSpPr>
          <p:nvPr/>
        </p:nvSpPr>
        <p:spPr bwMode="auto">
          <a:xfrm>
            <a:off x="621231" y="2296347"/>
            <a:ext cx="1102148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4. Listen (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13, 15)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245874" y="1257880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" fmla="*/ 0 w 5829300"/>
              <a:gd name="connsiteY0" fmla="*/ 442654 h 4952257"/>
              <a:gd name="connsiteX1" fmla="*/ 348417 w 5829300"/>
              <a:gd name="connsiteY1" fmla="*/ 94237 h 4952257"/>
              <a:gd name="connsiteX2" fmla="*/ 5480883 w 5829300"/>
              <a:gd name="connsiteY2" fmla="*/ 94237 h 4952257"/>
              <a:gd name="connsiteX3" fmla="*/ 5829300 w 5829300"/>
              <a:gd name="connsiteY3" fmla="*/ 442654 h 4952257"/>
              <a:gd name="connsiteX4" fmla="*/ 5829300 w 5829300"/>
              <a:gd name="connsiteY4" fmla="*/ 4603840 h 4952257"/>
              <a:gd name="connsiteX5" fmla="*/ 5480883 w 5829300"/>
              <a:gd name="connsiteY5" fmla="*/ 4952257 h 4952257"/>
              <a:gd name="connsiteX6" fmla="*/ 348417 w 5829300"/>
              <a:gd name="connsiteY6" fmla="*/ 4952257 h 4952257"/>
              <a:gd name="connsiteX7" fmla="*/ 0 w 5829300"/>
              <a:gd name="connsiteY7" fmla="*/ 4603840 h 4952257"/>
              <a:gd name="connsiteX8" fmla="*/ 0 w 5829300"/>
              <a:gd name="connsiteY8" fmla="*/ 442654 h 4952257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74660"/>
              <a:gd name="connsiteY0" fmla="*/ 421113 h 4962544"/>
              <a:gd name="connsiteX1" fmla="*/ 364202 w 5874660"/>
              <a:gd name="connsiteY1" fmla="*/ 72696 h 4962544"/>
              <a:gd name="connsiteX2" fmla="*/ 5496668 w 5874660"/>
              <a:gd name="connsiteY2" fmla="*/ 72696 h 4962544"/>
              <a:gd name="connsiteX3" fmla="*/ 5845085 w 5874660"/>
              <a:gd name="connsiteY3" fmla="*/ 421113 h 4962544"/>
              <a:gd name="connsiteX4" fmla="*/ 5845085 w 5874660"/>
              <a:gd name="connsiteY4" fmla="*/ 4582299 h 4962544"/>
              <a:gd name="connsiteX5" fmla="*/ 5496668 w 5874660"/>
              <a:gd name="connsiteY5" fmla="*/ 4930716 h 4962544"/>
              <a:gd name="connsiteX6" fmla="*/ 364202 w 5874660"/>
              <a:gd name="connsiteY6" fmla="*/ 4930716 h 4962544"/>
              <a:gd name="connsiteX7" fmla="*/ 15785 w 5874660"/>
              <a:gd name="connsiteY7" fmla="*/ 4582299 h 4962544"/>
              <a:gd name="connsiteX8" fmla="*/ 15785 w 5874660"/>
              <a:gd name="connsiteY8" fmla="*/ 421113 h 496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Bedroom 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51092" y="1288026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" fmla="*/ 0 w 5829300"/>
              <a:gd name="connsiteY0" fmla="*/ 442654 h 4952257"/>
              <a:gd name="connsiteX1" fmla="*/ 348417 w 5829300"/>
              <a:gd name="connsiteY1" fmla="*/ 94237 h 4952257"/>
              <a:gd name="connsiteX2" fmla="*/ 5480883 w 5829300"/>
              <a:gd name="connsiteY2" fmla="*/ 94237 h 4952257"/>
              <a:gd name="connsiteX3" fmla="*/ 5829300 w 5829300"/>
              <a:gd name="connsiteY3" fmla="*/ 442654 h 4952257"/>
              <a:gd name="connsiteX4" fmla="*/ 5829300 w 5829300"/>
              <a:gd name="connsiteY4" fmla="*/ 4603840 h 4952257"/>
              <a:gd name="connsiteX5" fmla="*/ 5480883 w 5829300"/>
              <a:gd name="connsiteY5" fmla="*/ 4952257 h 4952257"/>
              <a:gd name="connsiteX6" fmla="*/ 348417 w 5829300"/>
              <a:gd name="connsiteY6" fmla="*/ 4952257 h 4952257"/>
              <a:gd name="connsiteX7" fmla="*/ 0 w 5829300"/>
              <a:gd name="connsiteY7" fmla="*/ 4603840 h 4952257"/>
              <a:gd name="connsiteX8" fmla="*/ 0 w 5829300"/>
              <a:gd name="connsiteY8" fmla="*/ 442654 h 4952257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74660"/>
              <a:gd name="connsiteY0" fmla="*/ 421113 h 4962544"/>
              <a:gd name="connsiteX1" fmla="*/ 364202 w 5874660"/>
              <a:gd name="connsiteY1" fmla="*/ 72696 h 4962544"/>
              <a:gd name="connsiteX2" fmla="*/ 5496668 w 5874660"/>
              <a:gd name="connsiteY2" fmla="*/ 72696 h 4962544"/>
              <a:gd name="connsiteX3" fmla="*/ 5845085 w 5874660"/>
              <a:gd name="connsiteY3" fmla="*/ 421113 h 4962544"/>
              <a:gd name="connsiteX4" fmla="*/ 5845085 w 5874660"/>
              <a:gd name="connsiteY4" fmla="*/ 4582299 h 4962544"/>
              <a:gd name="connsiteX5" fmla="*/ 5496668 w 5874660"/>
              <a:gd name="connsiteY5" fmla="*/ 4930716 h 4962544"/>
              <a:gd name="connsiteX6" fmla="*/ 364202 w 5874660"/>
              <a:gd name="connsiteY6" fmla="*/ 4930716 h 4962544"/>
              <a:gd name="connsiteX7" fmla="*/ 15785 w 5874660"/>
              <a:gd name="connsiteY7" fmla="*/ 4582299 h 4962544"/>
              <a:gd name="connsiteX8" fmla="*/ 15785 w 5874660"/>
              <a:gd name="connsiteY8" fmla="*/ 421113 h 496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Dining room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8900314" y="1279416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" fmla="*/ 0 w 5829300"/>
              <a:gd name="connsiteY0" fmla="*/ 442654 h 4952257"/>
              <a:gd name="connsiteX1" fmla="*/ 348417 w 5829300"/>
              <a:gd name="connsiteY1" fmla="*/ 94237 h 4952257"/>
              <a:gd name="connsiteX2" fmla="*/ 5480883 w 5829300"/>
              <a:gd name="connsiteY2" fmla="*/ 94237 h 4952257"/>
              <a:gd name="connsiteX3" fmla="*/ 5829300 w 5829300"/>
              <a:gd name="connsiteY3" fmla="*/ 442654 h 4952257"/>
              <a:gd name="connsiteX4" fmla="*/ 5829300 w 5829300"/>
              <a:gd name="connsiteY4" fmla="*/ 4603840 h 4952257"/>
              <a:gd name="connsiteX5" fmla="*/ 5480883 w 5829300"/>
              <a:gd name="connsiteY5" fmla="*/ 4952257 h 4952257"/>
              <a:gd name="connsiteX6" fmla="*/ 348417 w 5829300"/>
              <a:gd name="connsiteY6" fmla="*/ 4952257 h 4952257"/>
              <a:gd name="connsiteX7" fmla="*/ 0 w 5829300"/>
              <a:gd name="connsiteY7" fmla="*/ 4603840 h 4952257"/>
              <a:gd name="connsiteX8" fmla="*/ 0 w 5829300"/>
              <a:gd name="connsiteY8" fmla="*/ 442654 h 4952257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74660"/>
              <a:gd name="connsiteY0" fmla="*/ 421113 h 4962544"/>
              <a:gd name="connsiteX1" fmla="*/ 364202 w 5874660"/>
              <a:gd name="connsiteY1" fmla="*/ 72696 h 4962544"/>
              <a:gd name="connsiteX2" fmla="*/ 5496668 w 5874660"/>
              <a:gd name="connsiteY2" fmla="*/ 72696 h 4962544"/>
              <a:gd name="connsiteX3" fmla="*/ 5845085 w 5874660"/>
              <a:gd name="connsiteY3" fmla="*/ 421113 h 4962544"/>
              <a:gd name="connsiteX4" fmla="*/ 5845085 w 5874660"/>
              <a:gd name="connsiteY4" fmla="*/ 4582299 h 4962544"/>
              <a:gd name="connsiteX5" fmla="*/ 5496668 w 5874660"/>
              <a:gd name="connsiteY5" fmla="*/ 4930716 h 4962544"/>
              <a:gd name="connsiteX6" fmla="*/ 364202 w 5874660"/>
              <a:gd name="connsiteY6" fmla="*/ 4930716 h 4962544"/>
              <a:gd name="connsiteX7" fmla="*/ 15785 w 5874660"/>
              <a:gd name="connsiteY7" fmla="*/ 4582299 h 4962544"/>
              <a:gd name="connsiteX8" fmla="*/ 15785 w 5874660"/>
              <a:gd name="connsiteY8" fmla="*/ 421113 h 496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Living room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8" name="MH_SubTitle_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396402" y="4002518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" fmla="*/ 0 w 5829300"/>
              <a:gd name="connsiteY0" fmla="*/ 442654 h 4952257"/>
              <a:gd name="connsiteX1" fmla="*/ 348417 w 5829300"/>
              <a:gd name="connsiteY1" fmla="*/ 94237 h 4952257"/>
              <a:gd name="connsiteX2" fmla="*/ 5480883 w 5829300"/>
              <a:gd name="connsiteY2" fmla="*/ 94237 h 4952257"/>
              <a:gd name="connsiteX3" fmla="*/ 5829300 w 5829300"/>
              <a:gd name="connsiteY3" fmla="*/ 442654 h 4952257"/>
              <a:gd name="connsiteX4" fmla="*/ 5829300 w 5829300"/>
              <a:gd name="connsiteY4" fmla="*/ 4603840 h 4952257"/>
              <a:gd name="connsiteX5" fmla="*/ 5480883 w 5829300"/>
              <a:gd name="connsiteY5" fmla="*/ 4952257 h 4952257"/>
              <a:gd name="connsiteX6" fmla="*/ 348417 w 5829300"/>
              <a:gd name="connsiteY6" fmla="*/ 4952257 h 4952257"/>
              <a:gd name="connsiteX7" fmla="*/ 0 w 5829300"/>
              <a:gd name="connsiteY7" fmla="*/ 4603840 h 4952257"/>
              <a:gd name="connsiteX8" fmla="*/ 0 w 5829300"/>
              <a:gd name="connsiteY8" fmla="*/ 442654 h 4952257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74660"/>
              <a:gd name="connsiteY0" fmla="*/ 421113 h 4962544"/>
              <a:gd name="connsiteX1" fmla="*/ 364202 w 5874660"/>
              <a:gd name="connsiteY1" fmla="*/ 72696 h 4962544"/>
              <a:gd name="connsiteX2" fmla="*/ 5496668 w 5874660"/>
              <a:gd name="connsiteY2" fmla="*/ 72696 h 4962544"/>
              <a:gd name="connsiteX3" fmla="*/ 5845085 w 5874660"/>
              <a:gd name="connsiteY3" fmla="*/ 421113 h 4962544"/>
              <a:gd name="connsiteX4" fmla="*/ 5845085 w 5874660"/>
              <a:gd name="connsiteY4" fmla="*/ 4582299 h 4962544"/>
              <a:gd name="connsiteX5" fmla="*/ 5496668 w 5874660"/>
              <a:gd name="connsiteY5" fmla="*/ 4930716 h 4962544"/>
              <a:gd name="connsiteX6" fmla="*/ 364202 w 5874660"/>
              <a:gd name="connsiteY6" fmla="*/ 4930716 h 4962544"/>
              <a:gd name="connsiteX7" fmla="*/ 15785 w 5874660"/>
              <a:gd name="connsiteY7" fmla="*/ 4582299 h 4962544"/>
              <a:gd name="connsiteX8" fmla="*/ 15785 w 5874660"/>
              <a:gd name="connsiteY8" fmla="*/ 421113 h 496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Kitchen 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MH_SubTitle_4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7126548" y="4032662"/>
            <a:ext cx="2660262" cy="2403817"/>
          </a:xfrm>
          <a:custGeom>
            <a:avLst/>
            <a:gdLst>
              <a:gd name="connsiteX0" fmla="*/ 0 w 5829300"/>
              <a:gd name="connsiteY0" fmla="*/ 348417 h 4858020"/>
              <a:gd name="connsiteX1" fmla="*/ 348417 w 5829300"/>
              <a:gd name="connsiteY1" fmla="*/ 0 h 4858020"/>
              <a:gd name="connsiteX2" fmla="*/ 5480883 w 5829300"/>
              <a:gd name="connsiteY2" fmla="*/ 0 h 4858020"/>
              <a:gd name="connsiteX3" fmla="*/ 5829300 w 5829300"/>
              <a:gd name="connsiteY3" fmla="*/ 348417 h 4858020"/>
              <a:gd name="connsiteX4" fmla="*/ 5829300 w 5829300"/>
              <a:gd name="connsiteY4" fmla="*/ 4509603 h 4858020"/>
              <a:gd name="connsiteX5" fmla="*/ 5480883 w 5829300"/>
              <a:gd name="connsiteY5" fmla="*/ 4858020 h 4858020"/>
              <a:gd name="connsiteX6" fmla="*/ 348417 w 5829300"/>
              <a:gd name="connsiteY6" fmla="*/ 4858020 h 4858020"/>
              <a:gd name="connsiteX7" fmla="*/ 0 w 5829300"/>
              <a:gd name="connsiteY7" fmla="*/ 4509603 h 4858020"/>
              <a:gd name="connsiteX8" fmla="*/ 0 w 5829300"/>
              <a:gd name="connsiteY8" fmla="*/ 348417 h 4858020"/>
              <a:gd name="connsiteX0" fmla="*/ 0 w 5829300"/>
              <a:gd name="connsiteY0" fmla="*/ 442654 h 4952257"/>
              <a:gd name="connsiteX1" fmla="*/ 348417 w 5829300"/>
              <a:gd name="connsiteY1" fmla="*/ 94237 h 4952257"/>
              <a:gd name="connsiteX2" fmla="*/ 5480883 w 5829300"/>
              <a:gd name="connsiteY2" fmla="*/ 94237 h 4952257"/>
              <a:gd name="connsiteX3" fmla="*/ 5829300 w 5829300"/>
              <a:gd name="connsiteY3" fmla="*/ 442654 h 4952257"/>
              <a:gd name="connsiteX4" fmla="*/ 5829300 w 5829300"/>
              <a:gd name="connsiteY4" fmla="*/ 4603840 h 4952257"/>
              <a:gd name="connsiteX5" fmla="*/ 5480883 w 5829300"/>
              <a:gd name="connsiteY5" fmla="*/ 4952257 h 4952257"/>
              <a:gd name="connsiteX6" fmla="*/ 348417 w 5829300"/>
              <a:gd name="connsiteY6" fmla="*/ 4952257 h 4952257"/>
              <a:gd name="connsiteX7" fmla="*/ 0 w 5829300"/>
              <a:gd name="connsiteY7" fmla="*/ 4603840 h 4952257"/>
              <a:gd name="connsiteX8" fmla="*/ 0 w 5829300"/>
              <a:gd name="connsiteY8" fmla="*/ 442654 h 4952257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0 w 5829300"/>
              <a:gd name="connsiteY0" fmla="*/ 421113 h 4930716"/>
              <a:gd name="connsiteX1" fmla="*/ 348417 w 5829300"/>
              <a:gd name="connsiteY1" fmla="*/ 72696 h 4930716"/>
              <a:gd name="connsiteX2" fmla="*/ 5480883 w 5829300"/>
              <a:gd name="connsiteY2" fmla="*/ 72696 h 4930716"/>
              <a:gd name="connsiteX3" fmla="*/ 5829300 w 5829300"/>
              <a:gd name="connsiteY3" fmla="*/ 421113 h 4930716"/>
              <a:gd name="connsiteX4" fmla="*/ 5829300 w 5829300"/>
              <a:gd name="connsiteY4" fmla="*/ 4582299 h 4930716"/>
              <a:gd name="connsiteX5" fmla="*/ 5480883 w 5829300"/>
              <a:gd name="connsiteY5" fmla="*/ 4930716 h 4930716"/>
              <a:gd name="connsiteX6" fmla="*/ 348417 w 5829300"/>
              <a:gd name="connsiteY6" fmla="*/ 4930716 h 4930716"/>
              <a:gd name="connsiteX7" fmla="*/ 0 w 5829300"/>
              <a:gd name="connsiteY7" fmla="*/ 4582299 h 4930716"/>
              <a:gd name="connsiteX8" fmla="*/ 0 w 5829300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30716"/>
              <a:gd name="connsiteX1" fmla="*/ 364202 w 5845085"/>
              <a:gd name="connsiteY1" fmla="*/ 72696 h 4930716"/>
              <a:gd name="connsiteX2" fmla="*/ 5496668 w 5845085"/>
              <a:gd name="connsiteY2" fmla="*/ 72696 h 4930716"/>
              <a:gd name="connsiteX3" fmla="*/ 5845085 w 5845085"/>
              <a:gd name="connsiteY3" fmla="*/ 421113 h 4930716"/>
              <a:gd name="connsiteX4" fmla="*/ 5845085 w 5845085"/>
              <a:gd name="connsiteY4" fmla="*/ 4582299 h 4930716"/>
              <a:gd name="connsiteX5" fmla="*/ 5496668 w 5845085"/>
              <a:gd name="connsiteY5" fmla="*/ 4930716 h 4930716"/>
              <a:gd name="connsiteX6" fmla="*/ 364202 w 5845085"/>
              <a:gd name="connsiteY6" fmla="*/ 4930716 h 4930716"/>
              <a:gd name="connsiteX7" fmla="*/ 15785 w 5845085"/>
              <a:gd name="connsiteY7" fmla="*/ 4582299 h 4930716"/>
              <a:gd name="connsiteX8" fmla="*/ 15785 w 5845085"/>
              <a:gd name="connsiteY8" fmla="*/ 421113 h 4930716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45085"/>
              <a:gd name="connsiteY0" fmla="*/ 421113 h 4962544"/>
              <a:gd name="connsiteX1" fmla="*/ 364202 w 5845085"/>
              <a:gd name="connsiteY1" fmla="*/ 72696 h 4962544"/>
              <a:gd name="connsiteX2" fmla="*/ 5496668 w 5845085"/>
              <a:gd name="connsiteY2" fmla="*/ 72696 h 4962544"/>
              <a:gd name="connsiteX3" fmla="*/ 5845085 w 5845085"/>
              <a:gd name="connsiteY3" fmla="*/ 421113 h 4962544"/>
              <a:gd name="connsiteX4" fmla="*/ 5845085 w 5845085"/>
              <a:gd name="connsiteY4" fmla="*/ 4582299 h 4962544"/>
              <a:gd name="connsiteX5" fmla="*/ 5496668 w 5845085"/>
              <a:gd name="connsiteY5" fmla="*/ 4930716 h 4962544"/>
              <a:gd name="connsiteX6" fmla="*/ 364202 w 5845085"/>
              <a:gd name="connsiteY6" fmla="*/ 4930716 h 4962544"/>
              <a:gd name="connsiteX7" fmla="*/ 15785 w 5845085"/>
              <a:gd name="connsiteY7" fmla="*/ 4582299 h 4962544"/>
              <a:gd name="connsiteX8" fmla="*/ 15785 w 5845085"/>
              <a:gd name="connsiteY8" fmla="*/ 421113 h 4962544"/>
              <a:gd name="connsiteX0" fmla="*/ 15785 w 5874660"/>
              <a:gd name="connsiteY0" fmla="*/ 421113 h 4962544"/>
              <a:gd name="connsiteX1" fmla="*/ 364202 w 5874660"/>
              <a:gd name="connsiteY1" fmla="*/ 72696 h 4962544"/>
              <a:gd name="connsiteX2" fmla="*/ 5496668 w 5874660"/>
              <a:gd name="connsiteY2" fmla="*/ 72696 h 4962544"/>
              <a:gd name="connsiteX3" fmla="*/ 5845085 w 5874660"/>
              <a:gd name="connsiteY3" fmla="*/ 421113 h 4962544"/>
              <a:gd name="connsiteX4" fmla="*/ 5845085 w 5874660"/>
              <a:gd name="connsiteY4" fmla="*/ 4582299 h 4962544"/>
              <a:gd name="connsiteX5" fmla="*/ 5496668 w 5874660"/>
              <a:gd name="connsiteY5" fmla="*/ 4930716 h 4962544"/>
              <a:gd name="connsiteX6" fmla="*/ 364202 w 5874660"/>
              <a:gd name="connsiteY6" fmla="*/ 4930716 h 4962544"/>
              <a:gd name="connsiteX7" fmla="*/ 15785 w 5874660"/>
              <a:gd name="connsiteY7" fmla="*/ 4582299 h 4962544"/>
              <a:gd name="connsiteX8" fmla="*/ 15785 w 5874660"/>
              <a:gd name="connsiteY8" fmla="*/ 421113 h 496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4660" h="4962544">
                <a:moveTo>
                  <a:pt x="15785" y="421113"/>
                </a:moveTo>
                <a:cubicBezTo>
                  <a:pt x="15785" y="228688"/>
                  <a:pt x="171777" y="72696"/>
                  <a:pt x="364202" y="72696"/>
                </a:cubicBezTo>
                <a:cubicBezTo>
                  <a:pt x="2167789" y="-139339"/>
                  <a:pt x="3719585" y="191965"/>
                  <a:pt x="5496668" y="72696"/>
                </a:cubicBezTo>
                <a:cubicBezTo>
                  <a:pt x="5689093" y="72696"/>
                  <a:pt x="5845085" y="228688"/>
                  <a:pt x="5845085" y="421113"/>
                </a:cubicBezTo>
                <a:cubicBezTo>
                  <a:pt x="5964355" y="1874436"/>
                  <a:pt x="5672806" y="3195237"/>
                  <a:pt x="5845085" y="4582299"/>
                </a:cubicBezTo>
                <a:cubicBezTo>
                  <a:pt x="5845085" y="4774724"/>
                  <a:pt x="5689093" y="4930716"/>
                  <a:pt x="5496668" y="4930716"/>
                </a:cubicBezTo>
                <a:cubicBezTo>
                  <a:pt x="3759342" y="5049986"/>
                  <a:pt x="2088276" y="4784942"/>
                  <a:pt x="364202" y="4930716"/>
                </a:cubicBezTo>
                <a:cubicBezTo>
                  <a:pt x="171777" y="4930716"/>
                  <a:pt x="15785" y="4774724"/>
                  <a:pt x="15785" y="4582299"/>
                </a:cubicBezTo>
                <a:cubicBezTo>
                  <a:pt x="-76980" y="3168733"/>
                  <a:pt x="280829" y="1914192"/>
                  <a:pt x="15785" y="421113"/>
                </a:cubicBezTo>
                <a:close/>
              </a:path>
            </a:pathLst>
          </a:custGeom>
          <a:solidFill>
            <a:srgbClr val="FFFFAB"/>
          </a:solidFill>
          <a:ln w="19050">
            <a:solidFill>
              <a:srgbClr val="0070C0"/>
            </a:solidFill>
            <a:prstDash val="lgDash"/>
          </a:ln>
        </p:spPr>
        <p:txBody>
          <a:bodyPr lIns="0" tIns="0" rIns="0" bIns="0" anchor="b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Bathroom 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/>
          <a:srcRect l="5406" r="5096"/>
          <a:stretch/>
        </p:blipFill>
        <p:spPr>
          <a:xfrm>
            <a:off x="1935243" y="1602301"/>
            <a:ext cx="1950444" cy="1360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41964" y="4403770"/>
            <a:ext cx="1968168" cy="13400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25525" y="1740415"/>
            <a:ext cx="1937792" cy="1249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03716" y="4418597"/>
            <a:ext cx="1966217" cy="12854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38032" y="1685066"/>
            <a:ext cx="1880893" cy="12508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80778" y="639123"/>
            <a:ext cx="1995598" cy="386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20168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0" t="18611" r="22638" b="29167"/>
          <a:stretch/>
        </p:blipFill>
        <p:spPr>
          <a:xfrm>
            <a:off x="1071811" y="3708984"/>
            <a:ext cx="2782820" cy="2124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302" b="23687"/>
          <a:stretch/>
        </p:blipFill>
        <p:spPr>
          <a:xfrm>
            <a:off x="4829836" y="3993544"/>
            <a:ext cx="3222562" cy="1957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227"/>
          <a:stretch/>
        </p:blipFill>
        <p:spPr>
          <a:xfrm>
            <a:off x="1906037" y="972892"/>
            <a:ext cx="3264717" cy="213326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30134" y="874435"/>
            <a:ext cx="3338890" cy="2155414"/>
          </a:xfrm>
          <a:prstGeom prst="rect">
            <a:avLst/>
          </a:prstGeom>
        </p:spPr>
      </p:pic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39370" y="5873592"/>
            <a:ext cx="31089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Fence 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896686" y="5883640"/>
            <a:ext cx="31089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Pond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953769" y="3232884"/>
            <a:ext cx="31089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Gate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8" name="MH_SubTitle_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6876211" y="3152497"/>
            <a:ext cx="31089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Yard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1269" y="60694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Helvetica Neue"/>
              </a:rPr>
              <a:t>Vocabulary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832501" y="4132336"/>
            <a:ext cx="2572378" cy="1514838"/>
          </a:xfrm>
          <a:prstGeom prst="rect">
            <a:avLst/>
          </a:prstGeom>
        </p:spPr>
      </p:pic>
      <p:sp>
        <p:nvSpPr>
          <p:cNvPr id="13" name="MH_SubTitle_4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8614577" y="5783156"/>
            <a:ext cx="31089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600" dirty="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garden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376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2-01-23 0029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08" y="160774"/>
            <a:ext cx="11766621" cy="6491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928" y="55402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pic>
        <p:nvPicPr>
          <p:cNvPr id="1026" name="Picture 2" descr="https://s.sachmem.vn/public/images/TA3T2SHS/U12-L1-1-1-fcubzjmuuwmnpwx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9"/>
          <a:stretch/>
        </p:blipFill>
        <p:spPr bwMode="auto">
          <a:xfrm>
            <a:off x="2245873" y="1405617"/>
            <a:ext cx="7197975" cy="45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291068" y="5647720"/>
            <a:ext cx="3745608" cy="578882"/>
          </a:xfrm>
          <a:prstGeom prst="wedgeRoundRectCallout">
            <a:avLst>
              <a:gd name="adj1" fmla="val -52760"/>
              <a:gd name="adj2" fmla="val -14681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Wow! It's big!</a:t>
            </a:r>
            <a:endParaRPr lang="en-US" sz="28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995150" y="1219938"/>
            <a:ext cx="3745608" cy="1280160"/>
          </a:xfrm>
          <a:custGeom>
            <a:avLst/>
            <a:gdLst>
              <a:gd name="connsiteX0" fmla="*/ 0 w 3745608"/>
              <a:gd name="connsiteY0" fmla="*/ 96482 h 578882"/>
              <a:gd name="connsiteX1" fmla="*/ 96482 w 3745608"/>
              <a:gd name="connsiteY1" fmla="*/ 0 h 578882"/>
              <a:gd name="connsiteX2" fmla="*/ 624268 w 3745608"/>
              <a:gd name="connsiteY2" fmla="*/ 0 h 578882"/>
              <a:gd name="connsiteX3" fmla="*/ 624268 w 3745608"/>
              <a:gd name="connsiteY3" fmla="*/ 0 h 578882"/>
              <a:gd name="connsiteX4" fmla="*/ 1560670 w 3745608"/>
              <a:gd name="connsiteY4" fmla="*/ 0 h 578882"/>
              <a:gd name="connsiteX5" fmla="*/ 3649126 w 3745608"/>
              <a:gd name="connsiteY5" fmla="*/ 0 h 578882"/>
              <a:gd name="connsiteX6" fmla="*/ 3745608 w 3745608"/>
              <a:gd name="connsiteY6" fmla="*/ 96482 h 578882"/>
              <a:gd name="connsiteX7" fmla="*/ 3745608 w 3745608"/>
              <a:gd name="connsiteY7" fmla="*/ 337681 h 578882"/>
              <a:gd name="connsiteX8" fmla="*/ 3745608 w 3745608"/>
              <a:gd name="connsiteY8" fmla="*/ 337681 h 578882"/>
              <a:gd name="connsiteX9" fmla="*/ 3745608 w 3745608"/>
              <a:gd name="connsiteY9" fmla="*/ 482402 h 578882"/>
              <a:gd name="connsiteX10" fmla="*/ 3745608 w 3745608"/>
              <a:gd name="connsiteY10" fmla="*/ 482400 h 578882"/>
              <a:gd name="connsiteX11" fmla="*/ 3649126 w 3745608"/>
              <a:gd name="connsiteY11" fmla="*/ 578882 h 578882"/>
              <a:gd name="connsiteX12" fmla="*/ 1560670 w 3745608"/>
              <a:gd name="connsiteY12" fmla="*/ 578882 h 578882"/>
              <a:gd name="connsiteX13" fmla="*/ 921757 w 3745608"/>
              <a:gd name="connsiteY13" fmla="*/ 1319868 h 578882"/>
              <a:gd name="connsiteX14" fmla="*/ 624268 w 3745608"/>
              <a:gd name="connsiteY14" fmla="*/ 578882 h 578882"/>
              <a:gd name="connsiteX15" fmla="*/ 96482 w 3745608"/>
              <a:gd name="connsiteY15" fmla="*/ 578882 h 578882"/>
              <a:gd name="connsiteX16" fmla="*/ 0 w 3745608"/>
              <a:gd name="connsiteY16" fmla="*/ 482400 h 578882"/>
              <a:gd name="connsiteX17" fmla="*/ 0 w 3745608"/>
              <a:gd name="connsiteY17" fmla="*/ 482402 h 578882"/>
              <a:gd name="connsiteX18" fmla="*/ 0 w 3745608"/>
              <a:gd name="connsiteY18" fmla="*/ 337681 h 578882"/>
              <a:gd name="connsiteX19" fmla="*/ 0 w 3745608"/>
              <a:gd name="connsiteY19" fmla="*/ 337681 h 578882"/>
              <a:gd name="connsiteX20" fmla="*/ 0 w 3745608"/>
              <a:gd name="connsiteY20" fmla="*/ 96482 h 578882"/>
              <a:gd name="connsiteX0" fmla="*/ 0 w 3745608"/>
              <a:gd name="connsiteY0" fmla="*/ 96482 h 1319868"/>
              <a:gd name="connsiteX1" fmla="*/ 96482 w 3745608"/>
              <a:gd name="connsiteY1" fmla="*/ 0 h 1319868"/>
              <a:gd name="connsiteX2" fmla="*/ 624268 w 3745608"/>
              <a:gd name="connsiteY2" fmla="*/ 0 h 1319868"/>
              <a:gd name="connsiteX3" fmla="*/ 624268 w 3745608"/>
              <a:gd name="connsiteY3" fmla="*/ 0 h 1319868"/>
              <a:gd name="connsiteX4" fmla="*/ 1560670 w 3745608"/>
              <a:gd name="connsiteY4" fmla="*/ 0 h 1319868"/>
              <a:gd name="connsiteX5" fmla="*/ 3649126 w 3745608"/>
              <a:gd name="connsiteY5" fmla="*/ 0 h 1319868"/>
              <a:gd name="connsiteX6" fmla="*/ 3745608 w 3745608"/>
              <a:gd name="connsiteY6" fmla="*/ 96482 h 1319868"/>
              <a:gd name="connsiteX7" fmla="*/ 3745608 w 3745608"/>
              <a:gd name="connsiteY7" fmla="*/ 337681 h 1319868"/>
              <a:gd name="connsiteX8" fmla="*/ 3745608 w 3745608"/>
              <a:gd name="connsiteY8" fmla="*/ 337681 h 1319868"/>
              <a:gd name="connsiteX9" fmla="*/ 3745608 w 3745608"/>
              <a:gd name="connsiteY9" fmla="*/ 482402 h 1319868"/>
              <a:gd name="connsiteX10" fmla="*/ 3745608 w 3745608"/>
              <a:gd name="connsiteY10" fmla="*/ 482400 h 1319868"/>
              <a:gd name="connsiteX11" fmla="*/ 3649126 w 3745608"/>
              <a:gd name="connsiteY11" fmla="*/ 578882 h 1319868"/>
              <a:gd name="connsiteX12" fmla="*/ 800816 w 3745608"/>
              <a:gd name="connsiteY12" fmla="*/ 540245 h 1319868"/>
              <a:gd name="connsiteX13" fmla="*/ 921757 w 3745608"/>
              <a:gd name="connsiteY13" fmla="*/ 1319868 h 1319868"/>
              <a:gd name="connsiteX14" fmla="*/ 624268 w 3745608"/>
              <a:gd name="connsiteY14" fmla="*/ 578882 h 1319868"/>
              <a:gd name="connsiteX15" fmla="*/ 96482 w 3745608"/>
              <a:gd name="connsiteY15" fmla="*/ 578882 h 1319868"/>
              <a:gd name="connsiteX16" fmla="*/ 0 w 3745608"/>
              <a:gd name="connsiteY16" fmla="*/ 482400 h 1319868"/>
              <a:gd name="connsiteX17" fmla="*/ 0 w 3745608"/>
              <a:gd name="connsiteY17" fmla="*/ 482402 h 1319868"/>
              <a:gd name="connsiteX18" fmla="*/ 0 w 3745608"/>
              <a:gd name="connsiteY18" fmla="*/ 337681 h 1319868"/>
              <a:gd name="connsiteX19" fmla="*/ 0 w 3745608"/>
              <a:gd name="connsiteY19" fmla="*/ 337681 h 1319868"/>
              <a:gd name="connsiteX20" fmla="*/ 0 w 3745608"/>
              <a:gd name="connsiteY20" fmla="*/ 96482 h 1319868"/>
              <a:gd name="connsiteX0" fmla="*/ 0 w 3745608"/>
              <a:gd name="connsiteY0" fmla="*/ 96482 h 1319868"/>
              <a:gd name="connsiteX1" fmla="*/ 96482 w 3745608"/>
              <a:gd name="connsiteY1" fmla="*/ 0 h 1319868"/>
              <a:gd name="connsiteX2" fmla="*/ 624268 w 3745608"/>
              <a:gd name="connsiteY2" fmla="*/ 0 h 1319868"/>
              <a:gd name="connsiteX3" fmla="*/ 624268 w 3745608"/>
              <a:gd name="connsiteY3" fmla="*/ 0 h 1319868"/>
              <a:gd name="connsiteX4" fmla="*/ 1560670 w 3745608"/>
              <a:gd name="connsiteY4" fmla="*/ 0 h 1319868"/>
              <a:gd name="connsiteX5" fmla="*/ 3649126 w 3745608"/>
              <a:gd name="connsiteY5" fmla="*/ 0 h 1319868"/>
              <a:gd name="connsiteX6" fmla="*/ 3745608 w 3745608"/>
              <a:gd name="connsiteY6" fmla="*/ 96482 h 1319868"/>
              <a:gd name="connsiteX7" fmla="*/ 3745608 w 3745608"/>
              <a:gd name="connsiteY7" fmla="*/ 337681 h 1319868"/>
              <a:gd name="connsiteX8" fmla="*/ 3745608 w 3745608"/>
              <a:gd name="connsiteY8" fmla="*/ 337681 h 1319868"/>
              <a:gd name="connsiteX9" fmla="*/ 3745608 w 3745608"/>
              <a:gd name="connsiteY9" fmla="*/ 482402 h 1319868"/>
              <a:gd name="connsiteX10" fmla="*/ 3745608 w 3745608"/>
              <a:gd name="connsiteY10" fmla="*/ 482400 h 1319868"/>
              <a:gd name="connsiteX11" fmla="*/ 3649126 w 3745608"/>
              <a:gd name="connsiteY11" fmla="*/ 578882 h 1319868"/>
              <a:gd name="connsiteX12" fmla="*/ 800816 w 3745608"/>
              <a:gd name="connsiteY12" fmla="*/ 578882 h 1319868"/>
              <a:gd name="connsiteX13" fmla="*/ 921757 w 3745608"/>
              <a:gd name="connsiteY13" fmla="*/ 1319868 h 1319868"/>
              <a:gd name="connsiteX14" fmla="*/ 624268 w 3745608"/>
              <a:gd name="connsiteY14" fmla="*/ 578882 h 1319868"/>
              <a:gd name="connsiteX15" fmla="*/ 96482 w 3745608"/>
              <a:gd name="connsiteY15" fmla="*/ 578882 h 1319868"/>
              <a:gd name="connsiteX16" fmla="*/ 0 w 3745608"/>
              <a:gd name="connsiteY16" fmla="*/ 482400 h 1319868"/>
              <a:gd name="connsiteX17" fmla="*/ 0 w 3745608"/>
              <a:gd name="connsiteY17" fmla="*/ 482402 h 1319868"/>
              <a:gd name="connsiteX18" fmla="*/ 0 w 3745608"/>
              <a:gd name="connsiteY18" fmla="*/ 337681 h 1319868"/>
              <a:gd name="connsiteX19" fmla="*/ 0 w 3745608"/>
              <a:gd name="connsiteY19" fmla="*/ 337681 h 1319868"/>
              <a:gd name="connsiteX20" fmla="*/ 0 w 3745608"/>
              <a:gd name="connsiteY20" fmla="*/ 96482 h 131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45608" h="1319868">
                <a:moveTo>
                  <a:pt x="0" y="96482"/>
                </a:moveTo>
                <a:cubicBezTo>
                  <a:pt x="0" y="43196"/>
                  <a:pt x="43196" y="0"/>
                  <a:pt x="96482" y="0"/>
                </a:cubicBezTo>
                <a:lnTo>
                  <a:pt x="624268" y="0"/>
                </a:lnTo>
                <a:lnTo>
                  <a:pt x="624268" y="0"/>
                </a:lnTo>
                <a:lnTo>
                  <a:pt x="1560670" y="0"/>
                </a:lnTo>
                <a:lnTo>
                  <a:pt x="3649126" y="0"/>
                </a:lnTo>
                <a:cubicBezTo>
                  <a:pt x="3702412" y="0"/>
                  <a:pt x="3745608" y="43196"/>
                  <a:pt x="3745608" y="96482"/>
                </a:cubicBezTo>
                <a:lnTo>
                  <a:pt x="3745608" y="337681"/>
                </a:lnTo>
                <a:lnTo>
                  <a:pt x="3745608" y="337681"/>
                </a:lnTo>
                <a:lnTo>
                  <a:pt x="3745608" y="482402"/>
                </a:lnTo>
                <a:lnTo>
                  <a:pt x="3745608" y="482400"/>
                </a:lnTo>
                <a:cubicBezTo>
                  <a:pt x="3745608" y="535686"/>
                  <a:pt x="3702412" y="578882"/>
                  <a:pt x="3649126" y="578882"/>
                </a:cubicBezTo>
                <a:lnTo>
                  <a:pt x="800816" y="578882"/>
                </a:lnTo>
                <a:lnTo>
                  <a:pt x="921757" y="1319868"/>
                </a:lnTo>
                <a:lnTo>
                  <a:pt x="624268" y="578882"/>
                </a:lnTo>
                <a:lnTo>
                  <a:pt x="96482" y="578882"/>
                </a:lnTo>
                <a:cubicBezTo>
                  <a:pt x="43196" y="578882"/>
                  <a:pt x="0" y="535686"/>
                  <a:pt x="0" y="482400"/>
                </a:cubicBezTo>
                <a:lnTo>
                  <a:pt x="0" y="482402"/>
                </a:lnTo>
                <a:lnTo>
                  <a:pt x="0" y="337681"/>
                </a:lnTo>
                <a:lnTo>
                  <a:pt x="0" y="337681"/>
                </a:lnTo>
                <a:lnTo>
                  <a:pt x="0" y="96482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This is my house.</a:t>
            </a: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8" name="soundMsPham"/>
          <p:cNvPicPr>
            <a:picLocks noChangeAspect="1"/>
          </p:cNvPicPr>
          <p:nvPr/>
        </p:nvPicPr>
        <p:blipFill rotWithShape="1">
          <a:blip r:embed="rId5" cstate="print"/>
          <a:srcRect l="14414" t="15022" r="14612" b="15187"/>
          <a:stretch/>
        </p:blipFill>
        <p:spPr>
          <a:xfrm>
            <a:off x="4635748" y="558485"/>
            <a:ext cx="457199" cy="45720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1947" y="-575329"/>
            <a:ext cx="4429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6265" y="-575329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9999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7" presetClass="emph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2428" y="55625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4906"/>
          <a:stretch/>
        </p:blipFill>
        <p:spPr>
          <a:xfrm>
            <a:off x="2726968" y="1944847"/>
            <a:ext cx="6686550" cy="436580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748428" y="5493790"/>
            <a:ext cx="2771107" cy="578882"/>
          </a:xfrm>
          <a:prstGeom prst="wedgeRoundRectCallout">
            <a:avLst>
              <a:gd name="adj1" fmla="val -51831"/>
              <a:gd name="adj2" fmla="val -9564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It's very nice!</a:t>
            </a:r>
          </a:p>
        </p:txBody>
      </p:sp>
      <p:sp>
        <p:nvSpPr>
          <p:cNvPr id="7" name="Rounded Rectangular Callout 4"/>
          <p:cNvSpPr/>
          <p:nvPr/>
        </p:nvSpPr>
        <p:spPr>
          <a:xfrm>
            <a:off x="2215168" y="1213327"/>
            <a:ext cx="5396248" cy="1463040"/>
          </a:xfrm>
          <a:custGeom>
            <a:avLst/>
            <a:gdLst>
              <a:gd name="connsiteX0" fmla="*/ 0 w 3745608"/>
              <a:gd name="connsiteY0" fmla="*/ 96482 h 578882"/>
              <a:gd name="connsiteX1" fmla="*/ 96482 w 3745608"/>
              <a:gd name="connsiteY1" fmla="*/ 0 h 578882"/>
              <a:gd name="connsiteX2" fmla="*/ 624268 w 3745608"/>
              <a:gd name="connsiteY2" fmla="*/ 0 h 578882"/>
              <a:gd name="connsiteX3" fmla="*/ 624268 w 3745608"/>
              <a:gd name="connsiteY3" fmla="*/ 0 h 578882"/>
              <a:gd name="connsiteX4" fmla="*/ 1560670 w 3745608"/>
              <a:gd name="connsiteY4" fmla="*/ 0 h 578882"/>
              <a:gd name="connsiteX5" fmla="*/ 3649126 w 3745608"/>
              <a:gd name="connsiteY5" fmla="*/ 0 h 578882"/>
              <a:gd name="connsiteX6" fmla="*/ 3745608 w 3745608"/>
              <a:gd name="connsiteY6" fmla="*/ 96482 h 578882"/>
              <a:gd name="connsiteX7" fmla="*/ 3745608 w 3745608"/>
              <a:gd name="connsiteY7" fmla="*/ 337681 h 578882"/>
              <a:gd name="connsiteX8" fmla="*/ 3745608 w 3745608"/>
              <a:gd name="connsiteY8" fmla="*/ 337681 h 578882"/>
              <a:gd name="connsiteX9" fmla="*/ 3745608 w 3745608"/>
              <a:gd name="connsiteY9" fmla="*/ 482402 h 578882"/>
              <a:gd name="connsiteX10" fmla="*/ 3745608 w 3745608"/>
              <a:gd name="connsiteY10" fmla="*/ 482400 h 578882"/>
              <a:gd name="connsiteX11" fmla="*/ 3649126 w 3745608"/>
              <a:gd name="connsiteY11" fmla="*/ 578882 h 578882"/>
              <a:gd name="connsiteX12" fmla="*/ 1560670 w 3745608"/>
              <a:gd name="connsiteY12" fmla="*/ 578882 h 578882"/>
              <a:gd name="connsiteX13" fmla="*/ 921757 w 3745608"/>
              <a:gd name="connsiteY13" fmla="*/ 1319868 h 578882"/>
              <a:gd name="connsiteX14" fmla="*/ 624268 w 3745608"/>
              <a:gd name="connsiteY14" fmla="*/ 578882 h 578882"/>
              <a:gd name="connsiteX15" fmla="*/ 96482 w 3745608"/>
              <a:gd name="connsiteY15" fmla="*/ 578882 h 578882"/>
              <a:gd name="connsiteX16" fmla="*/ 0 w 3745608"/>
              <a:gd name="connsiteY16" fmla="*/ 482400 h 578882"/>
              <a:gd name="connsiteX17" fmla="*/ 0 w 3745608"/>
              <a:gd name="connsiteY17" fmla="*/ 482402 h 578882"/>
              <a:gd name="connsiteX18" fmla="*/ 0 w 3745608"/>
              <a:gd name="connsiteY18" fmla="*/ 337681 h 578882"/>
              <a:gd name="connsiteX19" fmla="*/ 0 w 3745608"/>
              <a:gd name="connsiteY19" fmla="*/ 337681 h 578882"/>
              <a:gd name="connsiteX20" fmla="*/ 0 w 3745608"/>
              <a:gd name="connsiteY20" fmla="*/ 96482 h 578882"/>
              <a:gd name="connsiteX0" fmla="*/ 0 w 3745608"/>
              <a:gd name="connsiteY0" fmla="*/ 96482 h 1319868"/>
              <a:gd name="connsiteX1" fmla="*/ 96482 w 3745608"/>
              <a:gd name="connsiteY1" fmla="*/ 0 h 1319868"/>
              <a:gd name="connsiteX2" fmla="*/ 624268 w 3745608"/>
              <a:gd name="connsiteY2" fmla="*/ 0 h 1319868"/>
              <a:gd name="connsiteX3" fmla="*/ 624268 w 3745608"/>
              <a:gd name="connsiteY3" fmla="*/ 0 h 1319868"/>
              <a:gd name="connsiteX4" fmla="*/ 1560670 w 3745608"/>
              <a:gd name="connsiteY4" fmla="*/ 0 h 1319868"/>
              <a:gd name="connsiteX5" fmla="*/ 3649126 w 3745608"/>
              <a:gd name="connsiteY5" fmla="*/ 0 h 1319868"/>
              <a:gd name="connsiteX6" fmla="*/ 3745608 w 3745608"/>
              <a:gd name="connsiteY6" fmla="*/ 96482 h 1319868"/>
              <a:gd name="connsiteX7" fmla="*/ 3745608 w 3745608"/>
              <a:gd name="connsiteY7" fmla="*/ 337681 h 1319868"/>
              <a:gd name="connsiteX8" fmla="*/ 3745608 w 3745608"/>
              <a:gd name="connsiteY8" fmla="*/ 337681 h 1319868"/>
              <a:gd name="connsiteX9" fmla="*/ 3745608 w 3745608"/>
              <a:gd name="connsiteY9" fmla="*/ 482402 h 1319868"/>
              <a:gd name="connsiteX10" fmla="*/ 3745608 w 3745608"/>
              <a:gd name="connsiteY10" fmla="*/ 482400 h 1319868"/>
              <a:gd name="connsiteX11" fmla="*/ 3649126 w 3745608"/>
              <a:gd name="connsiteY11" fmla="*/ 578882 h 1319868"/>
              <a:gd name="connsiteX12" fmla="*/ 800816 w 3745608"/>
              <a:gd name="connsiteY12" fmla="*/ 540245 h 1319868"/>
              <a:gd name="connsiteX13" fmla="*/ 921757 w 3745608"/>
              <a:gd name="connsiteY13" fmla="*/ 1319868 h 1319868"/>
              <a:gd name="connsiteX14" fmla="*/ 624268 w 3745608"/>
              <a:gd name="connsiteY14" fmla="*/ 578882 h 1319868"/>
              <a:gd name="connsiteX15" fmla="*/ 96482 w 3745608"/>
              <a:gd name="connsiteY15" fmla="*/ 578882 h 1319868"/>
              <a:gd name="connsiteX16" fmla="*/ 0 w 3745608"/>
              <a:gd name="connsiteY16" fmla="*/ 482400 h 1319868"/>
              <a:gd name="connsiteX17" fmla="*/ 0 w 3745608"/>
              <a:gd name="connsiteY17" fmla="*/ 482402 h 1319868"/>
              <a:gd name="connsiteX18" fmla="*/ 0 w 3745608"/>
              <a:gd name="connsiteY18" fmla="*/ 337681 h 1319868"/>
              <a:gd name="connsiteX19" fmla="*/ 0 w 3745608"/>
              <a:gd name="connsiteY19" fmla="*/ 337681 h 1319868"/>
              <a:gd name="connsiteX20" fmla="*/ 0 w 3745608"/>
              <a:gd name="connsiteY20" fmla="*/ 96482 h 1319868"/>
              <a:gd name="connsiteX0" fmla="*/ 0 w 3745608"/>
              <a:gd name="connsiteY0" fmla="*/ 96482 h 1319868"/>
              <a:gd name="connsiteX1" fmla="*/ 96482 w 3745608"/>
              <a:gd name="connsiteY1" fmla="*/ 0 h 1319868"/>
              <a:gd name="connsiteX2" fmla="*/ 624268 w 3745608"/>
              <a:gd name="connsiteY2" fmla="*/ 0 h 1319868"/>
              <a:gd name="connsiteX3" fmla="*/ 624268 w 3745608"/>
              <a:gd name="connsiteY3" fmla="*/ 0 h 1319868"/>
              <a:gd name="connsiteX4" fmla="*/ 1560670 w 3745608"/>
              <a:gd name="connsiteY4" fmla="*/ 0 h 1319868"/>
              <a:gd name="connsiteX5" fmla="*/ 3649126 w 3745608"/>
              <a:gd name="connsiteY5" fmla="*/ 0 h 1319868"/>
              <a:gd name="connsiteX6" fmla="*/ 3745608 w 3745608"/>
              <a:gd name="connsiteY6" fmla="*/ 96482 h 1319868"/>
              <a:gd name="connsiteX7" fmla="*/ 3745608 w 3745608"/>
              <a:gd name="connsiteY7" fmla="*/ 337681 h 1319868"/>
              <a:gd name="connsiteX8" fmla="*/ 3745608 w 3745608"/>
              <a:gd name="connsiteY8" fmla="*/ 337681 h 1319868"/>
              <a:gd name="connsiteX9" fmla="*/ 3745608 w 3745608"/>
              <a:gd name="connsiteY9" fmla="*/ 482402 h 1319868"/>
              <a:gd name="connsiteX10" fmla="*/ 3745608 w 3745608"/>
              <a:gd name="connsiteY10" fmla="*/ 482400 h 1319868"/>
              <a:gd name="connsiteX11" fmla="*/ 3649126 w 3745608"/>
              <a:gd name="connsiteY11" fmla="*/ 578882 h 1319868"/>
              <a:gd name="connsiteX12" fmla="*/ 800816 w 3745608"/>
              <a:gd name="connsiteY12" fmla="*/ 578882 h 1319868"/>
              <a:gd name="connsiteX13" fmla="*/ 921757 w 3745608"/>
              <a:gd name="connsiteY13" fmla="*/ 1319868 h 1319868"/>
              <a:gd name="connsiteX14" fmla="*/ 624268 w 3745608"/>
              <a:gd name="connsiteY14" fmla="*/ 578882 h 1319868"/>
              <a:gd name="connsiteX15" fmla="*/ 96482 w 3745608"/>
              <a:gd name="connsiteY15" fmla="*/ 578882 h 1319868"/>
              <a:gd name="connsiteX16" fmla="*/ 0 w 3745608"/>
              <a:gd name="connsiteY16" fmla="*/ 482400 h 1319868"/>
              <a:gd name="connsiteX17" fmla="*/ 0 w 3745608"/>
              <a:gd name="connsiteY17" fmla="*/ 482402 h 1319868"/>
              <a:gd name="connsiteX18" fmla="*/ 0 w 3745608"/>
              <a:gd name="connsiteY18" fmla="*/ 337681 h 1319868"/>
              <a:gd name="connsiteX19" fmla="*/ 0 w 3745608"/>
              <a:gd name="connsiteY19" fmla="*/ 337681 h 1319868"/>
              <a:gd name="connsiteX20" fmla="*/ 0 w 3745608"/>
              <a:gd name="connsiteY20" fmla="*/ 96482 h 1319868"/>
              <a:gd name="connsiteX0" fmla="*/ 0 w 3745608"/>
              <a:gd name="connsiteY0" fmla="*/ 96482 h 911320"/>
              <a:gd name="connsiteX1" fmla="*/ 96482 w 3745608"/>
              <a:gd name="connsiteY1" fmla="*/ 0 h 911320"/>
              <a:gd name="connsiteX2" fmla="*/ 624268 w 3745608"/>
              <a:gd name="connsiteY2" fmla="*/ 0 h 911320"/>
              <a:gd name="connsiteX3" fmla="*/ 624268 w 3745608"/>
              <a:gd name="connsiteY3" fmla="*/ 0 h 911320"/>
              <a:gd name="connsiteX4" fmla="*/ 1560670 w 3745608"/>
              <a:gd name="connsiteY4" fmla="*/ 0 h 911320"/>
              <a:gd name="connsiteX5" fmla="*/ 3649126 w 3745608"/>
              <a:gd name="connsiteY5" fmla="*/ 0 h 911320"/>
              <a:gd name="connsiteX6" fmla="*/ 3745608 w 3745608"/>
              <a:gd name="connsiteY6" fmla="*/ 96482 h 911320"/>
              <a:gd name="connsiteX7" fmla="*/ 3745608 w 3745608"/>
              <a:gd name="connsiteY7" fmla="*/ 337681 h 911320"/>
              <a:gd name="connsiteX8" fmla="*/ 3745608 w 3745608"/>
              <a:gd name="connsiteY8" fmla="*/ 337681 h 911320"/>
              <a:gd name="connsiteX9" fmla="*/ 3745608 w 3745608"/>
              <a:gd name="connsiteY9" fmla="*/ 482402 h 911320"/>
              <a:gd name="connsiteX10" fmla="*/ 3745608 w 3745608"/>
              <a:gd name="connsiteY10" fmla="*/ 482400 h 911320"/>
              <a:gd name="connsiteX11" fmla="*/ 3649126 w 3745608"/>
              <a:gd name="connsiteY11" fmla="*/ 578882 h 911320"/>
              <a:gd name="connsiteX12" fmla="*/ 800816 w 3745608"/>
              <a:gd name="connsiteY12" fmla="*/ 578882 h 911320"/>
              <a:gd name="connsiteX13" fmla="*/ 1619030 w 3745608"/>
              <a:gd name="connsiteY13" fmla="*/ 911320 h 911320"/>
              <a:gd name="connsiteX14" fmla="*/ 624268 w 3745608"/>
              <a:gd name="connsiteY14" fmla="*/ 578882 h 911320"/>
              <a:gd name="connsiteX15" fmla="*/ 96482 w 3745608"/>
              <a:gd name="connsiteY15" fmla="*/ 578882 h 911320"/>
              <a:gd name="connsiteX16" fmla="*/ 0 w 3745608"/>
              <a:gd name="connsiteY16" fmla="*/ 482400 h 911320"/>
              <a:gd name="connsiteX17" fmla="*/ 0 w 3745608"/>
              <a:gd name="connsiteY17" fmla="*/ 482402 h 911320"/>
              <a:gd name="connsiteX18" fmla="*/ 0 w 3745608"/>
              <a:gd name="connsiteY18" fmla="*/ 337681 h 911320"/>
              <a:gd name="connsiteX19" fmla="*/ 0 w 3745608"/>
              <a:gd name="connsiteY19" fmla="*/ 337681 h 911320"/>
              <a:gd name="connsiteX20" fmla="*/ 0 w 3745608"/>
              <a:gd name="connsiteY20" fmla="*/ 96482 h 911320"/>
              <a:gd name="connsiteX0" fmla="*/ 0 w 3745608"/>
              <a:gd name="connsiteY0" fmla="*/ 96482 h 911320"/>
              <a:gd name="connsiteX1" fmla="*/ 96482 w 3745608"/>
              <a:gd name="connsiteY1" fmla="*/ 0 h 911320"/>
              <a:gd name="connsiteX2" fmla="*/ 624268 w 3745608"/>
              <a:gd name="connsiteY2" fmla="*/ 0 h 911320"/>
              <a:gd name="connsiteX3" fmla="*/ 624268 w 3745608"/>
              <a:gd name="connsiteY3" fmla="*/ 0 h 911320"/>
              <a:gd name="connsiteX4" fmla="*/ 1560670 w 3745608"/>
              <a:gd name="connsiteY4" fmla="*/ 0 h 911320"/>
              <a:gd name="connsiteX5" fmla="*/ 3649126 w 3745608"/>
              <a:gd name="connsiteY5" fmla="*/ 0 h 911320"/>
              <a:gd name="connsiteX6" fmla="*/ 3745608 w 3745608"/>
              <a:gd name="connsiteY6" fmla="*/ 96482 h 911320"/>
              <a:gd name="connsiteX7" fmla="*/ 3745608 w 3745608"/>
              <a:gd name="connsiteY7" fmla="*/ 337681 h 911320"/>
              <a:gd name="connsiteX8" fmla="*/ 3745608 w 3745608"/>
              <a:gd name="connsiteY8" fmla="*/ 337681 h 911320"/>
              <a:gd name="connsiteX9" fmla="*/ 3745608 w 3745608"/>
              <a:gd name="connsiteY9" fmla="*/ 482402 h 911320"/>
              <a:gd name="connsiteX10" fmla="*/ 3745608 w 3745608"/>
              <a:gd name="connsiteY10" fmla="*/ 482400 h 911320"/>
              <a:gd name="connsiteX11" fmla="*/ 3649126 w 3745608"/>
              <a:gd name="connsiteY11" fmla="*/ 578882 h 911320"/>
              <a:gd name="connsiteX12" fmla="*/ 1203089 w 3745608"/>
              <a:gd name="connsiteY12" fmla="*/ 578882 h 911320"/>
              <a:gd name="connsiteX13" fmla="*/ 1619030 w 3745608"/>
              <a:gd name="connsiteY13" fmla="*/ 911320 h 911320"/>
              <a:gd name="connsiteX14" fmla="*/ 624268 w 3745608"/>
              <a:gd name="connsiteY14" fmla="*/ 578882 h 911320"/>
              <a:gd name="connsiteX15" fmla="*/ 96482 w 3745608"/>
              <a:gd name="connsiteY15" fmla="*/ 578882 h 911320"/>
              <a:gd name="connsiteX16" fmla="*/ 0 w 3745608"/>
              <a:gd name="connsiteY16" fmla="*/ 482400 h 911320"/>
              <a:gd name="connsiteX17" fmla="*/ 0 w 3745608"/>
              <a:gd name="connsiteY17" fmla="*/ 482402 h 911320"/>
              <a:gd name="connsiteX18" fmla="*/ 0 w 3745608"/>
              <a:gd name="connsiteY18" fmla="*/ 337681 h 911320"/>
              <a:gd name="connsiteX19" fmla="*/ 0 w 3745608"/>
              <a:gd name="connsiteY19" fmla="*/ 337681 h 911320"/>
              <a:gd name="connsiteX20" fmla="*/ 0 w 3745608"/>
              <a:gd name="connsiteY20" fmla="*/ 96482 h 911320"/>
              <a:gd name="connsiteX0" fmla="*/ 0 w 3745608"/>
              <a:gd name="connsiteY0" fmla="*/ 96482 h 911320"/>
              <a:gd name="connsiteX1" fmla="*/ 96482 w 3745608"/>
              <a:gd name="connsiteY1" fmla="*/ 0 h 911320"/>
              <a:gd name="connsiteX2" fmla="*/ 624268 w 3745608"/>
              <a:gd name="connsiteY2" fmla="*/ 0 h 911320"/>
              <a:gd name="connsiteX3" fmla="*/ 624268 w 3745608"/>
              <a:gd name="connsiteY3" fmla="*/ 0 h 911320"/>
              <a:gd name="connsiteX4" fmla="*/ 1560670 w 3745608"/>
              <a:gd name="connsiteY4" fmla="*/ 0 h 911320"/>
              <a:gd name="connsiteX5" fmla="*/ 3649126 w 3745608"/>
              <a:gd name="connsiteY5" fmla="*/ 0 h 911320"/>
              <a:gd name="connsiteX6" fmla="*/ 3745608 w 3745608"/>
              <a:gd name="connsiteY6" fmla="*/ 96482 h 911320"/>
              <a:gd name="connsiteX7" fmla="*/ 3745608 w 3745608"/>
              <a:gd name="connsiteY7" fmla="*/ 337681 h 911320"/>
              <a:gd name="connsiteX8" fmla="*/ 3745608 w 3745608"/>
              <a:gd name="connsiteY8" fmla="*/ 337681 h 911320"/>
              <a:gd name="connsiteX9" fmla="*/ 3745608 w 3745608"/>
              <a:gd name="connsiteY9" fmla="*/ 482402 h 911320"/>
              <a:gd name="connsiteX10" fmla="*/ 3745608 w 3745608"/>
              <a:gd name="connsiteY10" fmla="*/ 482400 h 911320"/>
              <a:gd name="connsiteX11" fmla="*/ 3649126 w 3745608"/>
              <a:gd name="connsiteY11" fmla="*/ 578882 h 911320"/>
              <a:gd name="connsiteX12" fmla="*/ 1203089 w 3745608"/>
              <a:gd name="connsiteY12" fmla="*/ 578882 h 911320"/>
              <a:gd name="connsiteX13" fmla="*/ 1619030 w 3745608"/>
              <a:gd name="connsiteY13" fmla="*/ 911320 h 911320"/>
              <a:gd name="connsiteX14" fmla="*/ 1142754 w 3745608"/>
              <a:gd name="connsiteY14" fmla="*/ 594013 h 911320"/>
              <a:gd name="connsiteX15" fmla="*/ 96482 w 3745608"/>
              <a:gd name="connsiteY15" fmla="*/ 578882 h 911320"/>
              <a:gd name="connsiteX16" fmla="*/ 0 w 3745608"/>
              <a:gd name="connsiteY16" fmla="*/ 482400 h 911320"/>
              <a:gd name="connsiteX17" fmla="*/ 0 w 3745608"/>
              <a:gd name="connsiteY17" fmla="*/ 482402 h 911320"/>
              <a:gd name="connsiteX18" fmla="*/ 0 w 3745608"/>
              <a:gd name="connsiteY18" fmla="*/ 337681 h 911320"/>
              <a:gd name="connsiteX19" fmla="*/ 0 w 3745608"/>
              <a:gd name="connsiteY19" fmla="*/ 337681 h 911320"/>
              <a:gd name="connsiteX20" fmla="*/ 0 w 3745608"/>
              <a:gd name="connsiteY20" fmla="*/ 96482 h 911320"/>
              <a:gd name="connsiteX0" fmla="*/ 0 w 3745608"/>
              <a:gd name="connsiteY0" fmla="*/ 96482 h 888623"/>
              <a:gd name="connsiteX1" fmla="*/ 96482 w 3745608"/>
              <a:gd name="connsiteY1" fmla="*/ 0 h 888623"/>
              <a:gd name="connsiteX2" fmla="*/ 624268 w 3745608"/>
              <a:gd name="connsiteY2" fmla="*/ 0 h 888623"/>
              <a:gd name="connsiteX3" fmla="*/ 624268 w 3745608"/>
              <a:gd name="connsiteY3" fmla="*/ 0 h 888623"/>
              <a:gd name="connsiteX4" fmla="*/ 1560670 w 3745608"/>
              <a:gd name="connsiteY4" fmla="*/ 0 h 888623"/>
              <a:gd name="connsiteX5" fmla="*/ 3649126 w 3745608"/>
              <a:gd name="connsiteY5" fmla="*/ 0 h 888623"/>
              <a:gd name="connsiteX6" fmla="*/ 3745608 w 3745608"/>
              <a:gd name="connsiteY6" fmla="*/ 96482 h 888623"/>
              <a:gd name="connsiteX7" fmla="*/ 3745608 w 3745608"/>
              <a:gd name="connsiteY7" fmla="*/ 337681 h 888623"/>
              <a:gd name="connsiteX8" fmla="*/ 3745608 w 3745608"/>
              <a:gd name="connsiteY8" fmla="*/ 337681 h 888623"/>
              <a:gd name="connsiteX9" fmla="*/ 3745608 w 3745608"/>
              <a:gd name="connsiteY9" fmla="*/ 482402 h 888623"/>
              <a:gd name="connsiteX10" fmla="*/ 3745608 w 3745608"/>
              <a:gd name="connsiteY10" fmla="*/ 482400 h 888623"/>
              <a:gd name="connsiteX11" fmla="*/ 3649126 w 3745608"/>
              <a:gd name="connsiteY11" fmla="*/ 578882 h 888623"/>
              <a:gd name="connsiteX12" fmla="*/ 1203089 w 3745608"/>
              <a:gd name="connsiteY12" fmla="*/ 578882 h 888623"/>
              <a:gd name="connsiteX13" fmla="*/ 1538575 w 3745608"/>
              <a:gd name="connsiteY13" fmla="*/ 888623 h 888623"/>
              <a:gd name="connsiteX14" fmla="*/ 1142754 w 3745608"/>
              <a:gd name="connsiteY14" fmla="*/ 594013 h 888623"/>
              <a:gd name="connsiteX15" fmla="*/ 96482 w 3745608"/>
              <a:gd name="connsiteY15" fmla="*/ 578882 h 888623"/>
              <a:gd name="connsiteX16" fmla="*/ 0 w 3745608"/>
              <a:gd name="connsiteY16" fmla="*/ 482400 h 888623"/>
              <a:gd name="connsiteX17" fmla="*/ 0 w 3745608"/>
              <a:gd name="connsiteY17" fmla="*/ 482402 h 888623"/>
              <a:gd name="connsiteX18" fmla="*/ 0 w 3745608"/>
              <a:gd name="connsiteY18" fmla="*/ 337681 h 888623"/>
              <a:gd name="connsiteX19" fmla="*/ 0 w 3745608"/>
              <a:gd name="connsiteY19" fmla="*/ 337681 h 888623"/>
              <a:gd name="connsiteX20" fmla="*/ 0 w 3745608"/>
              <a:gd name="connsiteY20" fmla="*/ 96482 h 88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45608" h="888623">
                <a:moveTo>
                  <a:pt x="0" y="96482"/>
                </a:moveTo>
                <a:cubicBezTo>
                  <a:pt x="0" y="43196"/>
                  <a:pt x="43196" y="0"/>
                  <a:pt x="96482" y="0"/>
                </a:cubicBezTo>
                <a:lnTo>
                  <a:pt x="624268" y="0"/>
                </a:lnTo>
                <a:lnTo>
                  <a:pt x="624268" y="0"/>
                </a:lnTo>
                <a:lnTo>
                  <a:pt x="1560670" y="0"/>
                </a:lnTo>
                <a:lnTo>
                  <a:pt x="3649126" y="0"/>
                </a:lnTo>
                <a:cubicBezTo>
                  <a:pt x="3702412" y="0"/>
                  <a:pt x="3745608" y="43196"/>
                  <a:pt x="3745608" y="96482"/>
                </a:cubicBezTo>
                <a:lnTo>
                  <a:pt x="3745608" y="337681"/>
                </a:lnTo>
                <a:lnTo>
                  <a:pt x="3745608" y="337681"/>
                </a:lnTo>
                <a:lnTo>
                  <a:pt x="3745608" y="482402"/>
                </a:lnTo>
                <a:lnTo>
                  <a:pt x="3745608" y="482400"/>
                </a:lnTo>
                <a:cubicBezTo>
                  <a:pt x="3745608" y="535686"/>
                  <a:pt x="3702412" y="578882"/>
                  <a:pt x="3649126" y="578882"/>
                </a:cubicBezTo>
                <a:lnTo>
                  <a:pt x="1203089" y="578882"/>
                </a:lnTo>
                <a:lnTo>
                  <a:pt x="1538575" y="888623"/>
                </a:lnTo>
                <a:lnTo>
                  <a:pt x="1142754" y="594013"/>
                </a:lnTo>
                <a:lnTo>
                  <a:pt x="96482" y="578882"/>
                </a:lnTo>
                <a:cubicBezTo>
                  <a:pt x="43196" y="578882"/>
                  <a:pt x="0" y="535686"/>
                  <a:pt x="0" y="482400"/>
                </a:cubicBezTo>
                <a:lnTo>
                  <a:pt x="0" y="482402"/>
                </a:lnTo>
                <a:lnTo>
                  <a:pt x="0" y="337681"/>
                </a:lnTo>
                <a:lnTo>
                  <a:pt x="0" y="337681"/>
                </a:lnTo>
                <a:lnTo>
                  <a:pt x="0" y="96482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There's a garden over there. 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Helvetica Neue"/>
              </a:rPr>
              <a:t>Come and see it.</a:t>
            </a:r>
          </a:p>
          <a:p>
            <a:pPr algn="ctr"/>
            <a:endParaRPr lang="en-US" sz="2800" dirty="0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6" cstate="print"/>
          <a:srcRect l="14414" t="15022" r="14612" b="15187"/>
          <a:stretch/>
        </p:blipFill>
        <p:spPr>
          <a:xfrm>
            <a:off x="4635748" y="558485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83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2.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2.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437103"/>
            <a:ext cx="12573000" cy="76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914401" y="990600"/>
            <a:ext cx="9239249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There’s a garden over there.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1" name="TextBox 5"/>
          <p:cNvSpPr txBox="1">
            <a:spLocks noChangeArrowheads="1"/>
          </p:cNvSpPr>
          <p:nvPr/>
        </p:nvSpPr>
        <p:spPr bwMode="auto">
          <a:xfrm>
            <a:off x="0" y="-152400"/>
            <a:ext cx="762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Model sentence</a:t>
            </a:r>
            <a:endParaRPr lang="en-US" alt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914401" y="1600200"/>
            <a:ext cx="9239249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It’s very nice!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22770" y="1024932"/>
            <a:ext cx="40081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 garden over there</a:t>
            </a:r>
            <a:r>
              <a:rPr lang="en-US" sz="3600" dirty="0" smtClean="0"/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7" grpId="0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449</Words>
  <Application>Microsoft Office PowerPoint</Application>
  <PresentationFormat>Custom</PresentationFormat>
  <Paragraphs>150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字魂59号-创粗黑</vt:lpstr>
      <vt:lpstr>Arial Black</vt:lpstr>
      <vt:lpstr>Helvetica Neue</vt:lpstr>
      <vt:lpstr>Times New Roman</vt:lpstr>
      <vt:lpstr>Symbol</vt:lpstr>
      <vt:lpstr>Century Gothic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209</cp:revision>
  <dcterms:created xsi:type="dcterms:W3CDTF">2020-12-20T12:31:14Z</dcterms:created>
  <dcterms:modified xsi:type="dcterms:W3CDTF">2022-01-24T17:02:59Z</dcterms:modified>
</cp:coreProperties>
</file>