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44"/>
  </p:notesMasterIdLst>
  <p:sldIdLst>
    <p:sldId id="300" r:id="rId4"/>
    <p:sldId id="348" r:id="rId5"/>
    <p:sldId id="395" r:id="rId6"/>
    <p:sldId id="378" r:id="rId7"/>
    <p:sldId id="292" r:id="rId8"/>
    <p:sldId id="388" r:id="rId9"/>
    <p:sldId id="392" r:id="rId10"/>
    <p:sldId id="399" r:id="rId11"/>
    <p:sldId id="272" r:id="rId12"/>
    <p:sldId id="275" r:id="rId13"/>
    <p:sldId id="282" r:id="rId14"/>
    <p:sldId id="284" r:id="rId15"/>
    <p:sldId id="288" r:id="rId16"/>
    <p:sldId id="285" r:id="rId17"/>
    <p:sldId id="286" r:id="rId18"/>
    <p:sldId id="283" r:id="rId19"/>
    <p:sldId id="287" r:id="rId20"/>
    <p:sldId id="334" r:id="rId21"/>
    <p:sldId id="338" r:id="rId22"/>
    <p:sldId id="333" r:id="rId23"/>
    <p:sldId id="368" r:id="rId24"/>
    <p:sldId id="336" r:id="rId25"/>
    <p:sldId id="369" r:id="rId26"/>
    <p:sldId id="398" r:id="rId27"/>
    <p:sldId id="379" r:id="rId28"/>
    <p:sldId id="377" r:id="rId29"/>
    <p:sldId id="376" r:id="rId30"/>
    <p:sldId id="396" r:id="rId31"/>
    <p:sldId id="370" r:id="rId32"/>
    <p:sldId id="383" r:id="rId33"/>
    <p:sldId id="382" r:id="rId34"/>
    <p:sldId id="393" r:id="rId35"/>
    <p:sldId id="345" r:id="rId36"/>
    <p:sldId id="397" r:id="rId37"/>
    <p:sldId id="315" r:id="rId38"/>
    <p:sldId id="373" r:id="rId39"/>
    <p:sldId id="331" r:id="rId40"/>
    <p:sldId id="295" r:id="rId41"/>
    <p:sldId id="401" r:id="rId42"/>
    <p:sldId id="33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4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7"/>
    <p:restoredTop sz="94629"/>
  </p:normalViewPr>
  <p:slideViewPr>
    <p:cSldViewPr snapToGrid="0">
      <p:cViewPr varScale="1">
        <p:scale>
          <a:sx n="80" d="100"/>
          <a:sy n="80" d="100"/>
        </p:scale>
        <p:origin x="35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459539764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C9541A-FAAA-41D8-B678-53445353D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48AA4D-257B-4B3E-A95E-2C2089C8F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E373C7-A3F8-4091-99B6-B82C953C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07A5C-1F53-4C9E-A76C-7FF91273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99D78-3F9B-4050-BD88-B46C5823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24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E562-795A-495F-BE07-58DF16FA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3E67CC-23C0-4B2F-B3F4-5E3097D7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475FC-1D08-48D2-9F5A-6DBF4CE0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E17F0-1F5E-4FE4-9CE7-78DFBF10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1AD4BE-8E77-4608-83AE-67CFC0E5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48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34C3F-FD62-4447-9E16-1AD446097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90A035-218D-4FD3-9F60-379D047A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27D1C-48B3-4C15-8125-6B5DBF5A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FE453-4946-47F4-97EB-E0442284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65845E-714B-4932-97E7-EC71E07F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68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F28FD-64C9-4655-A2A1-23DF84A8B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C39158-2C88-4DAD-9D7B-EE3F97B5E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2CAB34-BC4D-4262-94D5-13379D709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A64FC-66E8-44F1-BC1F-D3FAFC59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226BA-E2F0-44CD-B145-03AA8BE2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2149D4-A647-480F-9A14-01A1F20B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78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133E-335D-49D6-8B6F-8D37C61C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076D58-E604-40A8-AEF0-123E46C17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E0E9D-8253-44A8-B422-48FF42EC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CD7E41-E488-4F0D-A741-61608443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5F9186-424D-40FA-9D28-88EC1661A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F5B094-87A9-4609-9DC8-826C6C7A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C1877F6-FB61-4D68-BA07-CDFE03F6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17ADCF-A827-4E0A-86C5-4FAA7CDF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47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55EB3-EE3D-4894-AEFB-FF33986C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D4FF0-404F-422A-AEAE-1DA138D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218EC-2C14-47F4-A11D-F02F85630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0B0202-3117-49FF-B574-BAA0C497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6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553E35-8D74-4331-B36C-CA2B77FB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EA1FDC-A580-499A-86EC-7EDC53F8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0B113C-2B0D-4A32-B2A4-7F7E14E15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53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4AAD0-9A09-46F3-B3CB-19D62D1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B4758-47CC-43DD-99F3-EB29C459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31307-2F7D-48F4-A308-368C8F79F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2EFD6B-31CD-4639-8498-3B198E1E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3F2DB2-5758-41C0-8E1C-E6D5722E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7ACDAA-2E8B-49D0-B873-B3B64A75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09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C79AF-68FF-4935-851D-FB1F90CE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114C5-8A83-42B0-8E78-82DEA34D7B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34C8E8-4A4D-49B1-88D7-2E04A68F0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73671-CC50-4E5F-9C89-E06E189B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BF3D08-14FF-42B3-A62E-292CA4C8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776E04-F825-45F9-96BE-D20B0962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37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492FF-A169-4A49-B59F-9C2661C1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E50AD-32D4-4271-B96D-3C9DE2619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3F8D6-15BC-4D54-858C-77B1B57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E4C49-4030-4696-9FA7-BE2D192F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F18CAC-038E-4882-A8BA-D6069BA9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581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649F73-7817-4716-8339-B0F470A30B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5AF1D-8E10-4794-9FA7-AD084EAC1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C8A4D-88C9-42B9-A665-F2A8BDA2A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92603-A7F3-4271-ACB6-83B5079C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C1346-6B88-4DE9-9088-C2FA7681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0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11/16/2022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1206E-6F87-47F1-86B3-9873EFC1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D7950D-F570-4417-AC59-3A569AE9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B0E3C5-B77F-4B59-AA41-7CDCF3F19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1F4-E2CA-426F-8EC0-2548AAD35844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A39D9D-4F4A-4E0E-8DA9-85110C26D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F348F6-BDBE-4C8E-B687-C013B0CA3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A84C2-39CD-4D7C-ABDD-E06DD31E0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4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6" Type="http://schemas.openxmlformats.org/officeDocument/2006/relationships/image" Target="../media/image23.png"/><Relationship Id="rId1" Type="http://schemas.microsoft.com/office/2007/relationships/media" Target="../media/media4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5.mp3"/><Relationship Id="rId16" Type="http://schemas.openxmlformats.org/officeDocument/2006/relationships/image" Target="../media/image23.png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6.mp3"/><Relationship Id="rId16" Type="http://schemas.openxmlformats.org/officeDocument/2006/relationships/image" Target="../media/image23.png"/><Relationship Id="rId1" Type="http://schemas.microsoft.com/office/2007/relationships/media" Target="../media/media6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7.mp3"/><Relationship Id="rId16" Type="http://schemas.openxmlformats.org/officeDocument/2006/relationships/image" Target="../media/image23.png"/><Relationship Id="rId1" Type="http://schemas.microsoft.com/office/2007/relationships/media" Target="../media/media7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8.mp3"/><Relationship Id="rId16" Type="http://schemas.openxmlformats.org/officeDocument/2006/relationships/image" Target="../media/image23.png"/><Relationship Id="rId1" Type="http://schemas.microsoft.com/office/2007/relationships/media" Target="../media/media8.mp3"/><Relationship Id="rId6" Type="http://schemas.openxmlformats.org/officeDocument/2006/relationships/image" Target="../media/image12.jp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audio" Target="../media/media10.mp3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s/asociaci%C3%B3n-comunidad-grupo-reuni%C3%B3n-152746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73B1549-CD3E-4C89-8CA9-F1219995EE83}"/>
              </a:ext>
            </a:extLst>
          </p:cNvPr>
          <p:cNvGrpSpPr/>
          <p:nvPr/>
        </p:nvGrpSpPr>
        <p:grpSpPr>
          <a:xfrm>
            <a:off x="440675" y="433982"/>
            <a:ext cx="7211461" cy="6300748"/>
            <a:chOff x="3298175" y="421319"/>
            <a:chExt cx="7211461" cy="6300748"/>
          </a:xfrm>
        </p:grpSpPr>
        <p:pic>
          <p:nvPicPr>
            <p:cNvPr id="6" name="Picture 8" descr="Крепыш (Раббл) | Щенячий патруль Вики | Fandom">
              <a:extLst>
                <a:ext uri="{FF2B5EF4-FFF2-40B4-BE49-F238E27FC236}">
                  <a16:creationId xmlns:a16="http://schemas.microsoft.com/office/drawing/2014/main" id="{4C13D0B4-95DE-4F46-ABBE-C7E3AB85B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8175" y="1549173"/>
              <a:ext cx="3674125" cy="5172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5A2CD90-0DA3-457C-BD6E-C6F15F2CD3E1}"/>
                </a:ext>
              </a:extLst>
            </p:cNvPr>
            <p:cNvSpPr/>
            <p:nvPr/>
          </p:nvSpPr>
          <p:spPr>
            <a:xfrm>
              <a:off x="8084488" y="421319"/>
              <a:ext cx="2425148" cy="940903"/>
            </a:xfrm>
            <a:prstGeom prst="roundRect">
              <a:avLst/>
            </a:prstGeom>
            <a:solidFill>
              <a:srgbClr val="EEE56F"/>
            </a:solidFill>
            <a:ln w="38100">
              <a:solidFill>
                <a:srgbClr val="DF8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How to play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8288D-F26A-96B4-00B3-10E1ED0FA624}"/>
              </a:ext>
            </a:extLst>
          </p:cNvPr>
          <p:cNvSpPr txBox="1"/>
          <p:nvPr/>
        </p:nvSpPr>
        <p:spPr>
          <a:xfrm>
            <a:off x="4114800" y="2128837"/>
            <a:ext cx="574214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Listen to a sound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Choose the correct day</a:t>
            </a:r>
          </a:p>
        </p:txBody>
      </p:sp>
    </p:spTree>
    <p:extLst>
      <p:ext uri="{BB962C8B-B14F-4D97-AF65-F5344CB8AC3E}">
        <p14:creationId xmlns:p14="http://schemas.microsoft.com/office/powerpoint/2010/main" val="53009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day.mp3" descr="monday.mp3">
            <a:hlinkClick r:id="" action="ppaction://media"/>
            <a:extLst>
              <a:ext uri="{FF2B5EF4-FFF2-40B4-BE49-F238E27FC236}">
                <a16:creationId xmlns:a16="http://schemas.microsoft.com/office/drawing/2014/main" id="{3F28D3DB-A261-FA6E-FBFC-C80CA5CCB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2650" y="986775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583433" y="-2940341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36219" y="4215939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4529" y="400967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747" y="299759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5416" y="2655831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dnesday.mp3" descr="wednesday.mp3">
            <a:hlinkClick r:id="" action="ppaction://media"/>
            <a:extLst>
              <a:ext uri="{FF2B5EF4-FFF2-40B4-BE49-F238E27FC236}">
                <a16:creationId xmlns:a16="http://schemas.microsoft.com/office/drawing/2014/main" id="{60236795-6598-3A97-63BD-5B418A693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3846" y="1082528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747" y="299759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BDDFC667-3B4F-4EE2-B853-6B6F0FE11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4449" y="4140985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day.mp3" descr="sunday.mp3">
            <a:hlinkClick r:id="" action="ppaction://media"/>
            <a:extLst>
              <a:ext uri="{FF2B5EF4-FFF2-40B4-BE49-F238E27FC236}">
                <a16:creationId xmlns:a16="http://schemas.microsoft.com/office/drawing/2014/main" id="{4C7CEE0B-F0EB-D385-02EC-1DD201699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3491" y="1050323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324" y="382461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291" y="387244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4428" y="3161587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9908" y="327012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5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urday.mp3" descr="thurday.mp3">
            <a:hlinkClick r:id="" action="ppaction://media"/>
            <a:extLst>
              <a:ext uri="{FF2B5EF4-FFF2-40B4-BE49-F238E27FC236}">
                <a16:creationId xmlns:a16="http://schemas.microsoft.com/office/drawing/2014/main" id="{FE01EB19-75C2-2A94-89E7-04EB52D4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3846" y="1096914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2367" y="3181448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8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iday.mp3" descr="friday.mp3">
            <a:hlinkClick r:id="" action="ppaction://media"/>
            <a:extLst>
              <a:ext uri="{FF2B5EF4-FFF2-40B4-BE49-F238E27FC236}">
                <a16:creationId xmlns:a16="http://schemas.microsoft.com/office/drawing/2014/main" id="{D230408D-B6D4-96D4-BC4B-20B7D5847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3846" y="1082528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8683" y="387244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4428" y="3161587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esday.mp3" descr="tuesday.mp3">
            <a:hlinkClick r:id="" action="ppaction://media"/>
            <a:extLst>
              <a:ext uri="{FF2B5EF4-FFF2-40B4-BE49-F238E27FC236}">
                <a16:creationId xmlns:a16="http://schemas.microsoft.com/office/drawing/2014/main" id="{C721485B-14CA-3648-46BB-AD40939CC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68846" y="1253824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103182" y="-2663389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8038" y="2719666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3294" y="312229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4529" y="400967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1747" y="2997590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7348" y="3819534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8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turday.mp3" descr="saturday.mp3">
            <a:hlinkClick r:id="" action="ppaction://media"/>
            <a:extLst>
              <a:ext uri="{FF2B5EF4-FFF2-40B4-BE49-F238E27FC236}">
                <a16:creationId xmlns:a16="http://schemas.microsoft.com/office/drawing/2014/main" id="{75DE2C5D-BFFB-5E35-0C14-CE94C2A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2491" y="1111103"/>
            <a:ext cx="812800" cy="812800"/>
          </a:xfrm>
          <a:prstGeom prst="rect">
            <a:avLst/>
          </a:prstGeom>
        </p:spPr>
      </p:pic>
      <p:pic>
        <p:nvPicPr>
          <p:cNvPr id="6" name="mon">
            <a:extLst>
              <a:ext uri="{FF2B5EF4-FFF2-40B4-BE49-F238E27FC236}">
                <a16:creationId xmlns:a16="http://schemas.microsoft.com/office/drawing/2014/main" id="{4D1DB9B6-63E0-4B71-9E3F-6A01A6A7FD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379" y="4728583"/>
            <a:ext cx="1726180" cy="2129418"/>
          </a:xfrm>
          <a:prstGeom prst="rect">
            <a:avLst/>
          </a:prstGeom>
        </p:spPr>
      </p:pic>
      <p:pic>
        <p:nvPicPr>
          <p:cNvPr id="7" name="sun">
            <a:extLst>
              <a:ext uri="{FF2B5EF4-FFF2-40B4-BE49-F238E27FC236}">
                <a16:creationId xmlns:a16="http://schemas.microsoft.com/office/drawing/2014/main" id="{A5CEAAA7-461D-4955-BA0D-77622FCF7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91115"/>
            <a:ext cx="2030242" cy="2366885"/>
          </a:xfrm>
          <a:prstGeom prst="rect">
            <a:avLst/>
          </a:prstGeom>
        </p:spPr>
      </p:pic>
      <p:pic>
        <p:nvPicPr>
          <p:cNvPr id="11" name="tues">
            <a:extLst>
              <a:ext uri="{FF2B5EF4-FFF2-40B4-BE49-F238E27FC236}">
                <a16:creationId xmlns:a16="http://schemas.microsoft.com/office/drawing/2014/main" id="{B2EB2016-DAE5-43FE-835C-CA11B7B007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933" y="3555543"/>
            <a:ext cx="2393827" cy="2393827"/>
          </a:xfrm>
          <a:prstGeom prst="rect">
            <a:avLst/>
          </a:prstGeom>
        </p:spPr>
      </p:pic>
      <p:pic>
        <p:nvPicPr>
          <p:cNvPr id="12" name="sat">
            <a:extLst>
              <a:ext uri="{FF2B5EF4-FFF2-40B4-BE49-F238E27FC236}">
                <a16:creationId xmlns:a16="http://schemas.microsoft.com/office/drawing/2014/main" id="{CFFDC677-241B-4DAF-95F8-52D2581441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447" y="3877886"/>
            <a:ext cx="1635197" cy="2129417"/>
          </a:xfrm>
          <a:prstGeom prst="rect">
            <a:avLst/>
          </a:prstGeom>
        </p:spPr>
      </p:pic>
      <p:pic>
        <p:nvPicPr>
          <p:cNvPr id="13" name="wedn">
            <a:extLst>
              <a:ext uri="{FF2B5EF4-FFF2-40B4-BE49-F238E27FC236}">
                <a16:creationId xmlns:a16="http://schemas.microsoft.com/office/drawing/2014/main" id="{25EE6475-97CA-41A4-8084-BB07F7C513B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914" y="4926951"/>
            <a:ext cx="1359735" cy="1915405"/>
          </a:xfrm>
          <a:prstGeom prst="rect">
            <a:avLst/>
          </a:prstGeom>
        </p:spPr>
      </p:pic>
      <p:pic>
        <p:nvPicPr>
          <p:cNvPr id="14" name="frid">
            <a:extLst>
              <a:ext uri="{FF2B5EF4-FFF2-40B4-BE49-F238E27FC236}">
                <a16:creationId xmlns:a16="http://schemas.microsoft.com/office/drawing/2014/main" id="{139C20C3-5EAD-4028-B1DD-B5848DF9A13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470" y="4682400"/>
            <a:ext cx="1635197" cy="2221784"/>
          </a:xfrm>
          <a:prstGeom prst="rect">
            <a:avLst/>
          </a:prstGeom>
        </p:spPr>
      </p:pic>
      <p:pic>
        <p:nvPicPr>
          <p:cNvPr id="16" name="thurs">
            <a:extLst>
              <a:ext uri="{FF2B5EF4-FFF2-40B4-BE49-F238E27FC236}">
                <a16:creationId xmlns:a16="http://schemas.microsoft.com/office/drawing/2014/main" id="{8A3D4F6B-F3B9-411C-8789-CC2EFE19F2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5" y="3872442"/>
            <a:ext cx="1359735" cy="2109018"/>
          </a:xfrm>
          <a:prstGeom prst="rect">
            <a:avLst/>
          </a:prstGeom>
        </p:spPr>
      </p:pic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85ED4017-B152-45D6-A0BC-A2D837B21440}"/>
              </a:ext>
            </a:extLst>
          </p:cNvPr>
          <p:cNvSpPr/>
          <p:nvPr/>
        </p:nvSpPr>
        <p:spPr>
          <a:xfrm rot="5148206">
            <a:off x="5717546" y="-2869103"/>
            <a:ext cx="1405311" cy="8235137"/>
          </a:xfrm>
          <a:prstGeom prst="trapezoid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glow rad="228600">
              <a:srgbClr val="FFFF99">
                <a:alpha val="40000"/>
              </a:srgb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ra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5E5A635E-A6CD-4900-8CE1-126FDAEF4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5855" y="3089082"/>
            <a:ext cx="968430" cy="93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wa1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6B2B17E-A0E3-4E18-B51A-6654C649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291" y="387244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wa2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68F98D17-41EF-47C7-9E96-E61ED0E35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2766" y="2719666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wa3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8C2824AC-D035-4439-BB65-0A48E0CBB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4877" y="4215939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wa4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7CAA8CF8-BFC2-4824-A91D-233A96504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4428" y="3161587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wa5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31542FC0-5DD5-45B1-9E0C-39AE725D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49573" y="4243863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wa6" descr="Red Green Ok Not Ok Icons Clip Art at Clker.com - vector clip art online,  royalty free &amp;amp; public domain">
            <a:extLst>
              <a:ext uri="{FF2B5EF4-FFF2-40B4-BE49-F238E27FC236}">
                <a16:creationId xmlns:a16="http://schemas.microsoft.com/office/drawing/2014/main" id="{0FB02539-4404-4333-A96F-B2C63FAEB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462" y="3777402"/>
            <a:ext cx="968431" cy="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7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330701" y="3670111"/>
            <a:ext cx="157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/</a:t>
            </a:r>
            <a:r>
              <a:rPr lang="en-US" sz="5400" dirty="0" err="1">
                <a:solidFill>
                  <a:srgbClr val="FF0000"/>
                </a:solidFill>
              </a:rPr>
              <a:t>æ</a:t>
            </a:r>
            <a:r>
              <a:rPr lang="en-US" sz="2000" dirty="0"/>
              <a:t> </a:t>
            </a:r>
            <a:r>
              <a:rPr lang="en-US" sz="7200" dirty="0">
                <a:solidFill>
                  <a:schemeClr val="bg1"/>
                </a:solidFill>
              </a:rPr>
              <a:t>/</a:t>
            </a:r>
            <a:endParaRPr lang="en-VN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18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aturday.mp3" descr="saturday.mp3">
            <a:hlinkClick r:id="" action="ppaction://media"/>
            <a:extLst>
              <a:ext uri="{FF2B5EF4-FFF2-40B4-BE49-F238E27FC236}">
                <a16:creationId xmlns:a16="http://schemas.microsoft.com/office/drawing/2014/main" id="{A4892533-9D8C-E232-2726-22CF656D9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7594" y="2971799"/>
            <a:ext cx="812800" cy="812800"/>
          </a:xfrm>
          <a:prstGeom prst="rect">
            <a:avLst/>
          </a:prstGeom>
        </p:spPr>
      </p:pic>
      <p:pic>
        <p:nvPicPr>
          <p:cNvPr id="14" name="math.mp3" descr="math.mp3">
            <a:hlinkClick r:id="" action="ppaction://media"/>
            <a:extLst>
              <a:ext uri="{FF2B5EF4-FFF2-40B4-BE49-F238E27FC236}">
                <a16:creationId xmlns:a16="http://schemas.microsoft.com/office/drawing/2014/main" id="{7CCEDAFD-D502-C18B-039D-78D9404DE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5967" y="3044279"/>
            <a:ext cx="812800" cy="812800"/>
          </a:xfrm>
          <a:prstGeom prst="rect">
            <a:avLst/>
          </a:prstGeom>
        </p:spPr>
      </p:pic>
      <p:pic>
        <p:nvPicPr>
          <p:cNvPr id="12" name="CD2-TRACK 15.mp3" descr="CD2-TRACK 15.mp3">
            <a:hlinkClick r:id="" action="ppaction://media"/>
            <a:extLst>
              <a:ext uri="{FF2B5EF4-FFF2-40B4-BE49-F238E27FC236}">
                <a16:creationId xmlns:a16="http://schemas.microsoft.com/office/drawing/2014/main" id="{1366798F-C4C6-D6AD-AC72-9BD6D1B396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8500" y="71693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696960" y="3005527"/>
            <a:ext cx="2627566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Saturday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007174" y="3044279"/>
            <a:ext cx="2148377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Math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2959637" y="3654729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477292" y="3774968"/>
            <a:ext cx="96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æ</a:t>
            </a:r>
            <a:r>
              <a:rPr lang="en-US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244083" y="3654729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888755" y="366743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æ</a:t>
            </a:r>
            <a:r>
              <a:rPr lang="en-US" dirty="0"/>
              <a:t>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95BA56-EDF2-8827-4A6E-26BF6688C5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71" y="356532"/>
            <a:ext cx="5803900" cy="139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EB4B8F9-8100-1CD9-7AC2-62E67CC2CB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93" y="412750"/>
            <a:ext cx="5194300" cy="157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F293BB0E-A06D-F2FA-CF49-4DAF38BC9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Tom sing?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What do they talk about?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36200" y="521460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7C38D5F-12E6-7092-DB8D-098879318F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80" y="1187450"/>
            <a:ext cx="4964995" cy="28829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175FA2-EC68-E3AC-86A9-3AD1058E4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050" y="356360"/>
            <a:ext cx="5118100" cy="322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64662F-9100-EB59-028D-87B512768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28" y="4070350"/>
            <a:ext cx="5118100" cy="2361592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BB0D61-271A-E5D4-973B-5106056738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860" y="3582920"/>
            <a:ext cx="4804480" cy="334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-TRACK 17.mp3" descr="CD2-TRACK 17.mp3">
            <a:hlinkClick r:id="" action="ppaction://media"/>
            <a:extLst>
              <a:ext uri="{FF2B5EF4-FFF2-40B4-BE49-F238E27FC236}">
                <a16:creationId xmlns:a16="http://schemas.microsoft.com/office/drawing/2014/main" id="{D251A514-1429-02A4-5271-18A967965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8953" y="633365"/>
            <a:ext cx="812800" cy="8128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7C38D5F-12E6-7092-DB8D-098879318F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38" y="1307340"/>
            <a:ext cx="4964995" cy="288290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175FA2-EC68-E3AC-86A9-3AD1058E44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8466" y="356360"/>
            <a:ext cx="5118100" cy="322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64662F-9100-EB59-028D-87B5127687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398" y="4157486"/>
            <a:ext cx="5118100" cy="2361592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BB0D61-271A-E5D4-973B-51060567388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860" y="3582920"/>
            <a:ext cx="4804480" cy="334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94F854E-91EF-61F8-DA89-8F15731A30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4" y="739032"/>
            <a:ext cx="4635500" cy="568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EE047D-81FD-00F3-C9E7-485D0009E0BE}"/>
              </a:ext>
            </a:extLst>
          </p:cNvPr>
          <p:cNvSpPr txBox="1"/>
          <p:nvPr/>
        </p:nvSpPr>
        <p:spPr>
          <a:xfrm>
            <a:off x="2591471" y="257855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36672-C7B0-67C4-0391-8B5681FE1359}"/>
              </a:ext>
            </a:extLst>
          </p:cNvPr>
          <p:cNvSpPr txBox="1"/>
          <p:nvPr/>
        </p:nvSpPr>
        <p:spPr>
          <a:xfrm flipH="1">
            <a:off x="18472" y="338922"/>
            <a:ext cx="1872112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</p:spTree>
    <p:extLst>
      <p:ext uri="{BB962C8B-B14F-4D97-AF65-F5344CB8AC3E}">
        <p14:creationId xmlns:p14="http://schemas.microsoft.com/office/powerpoint/2010/main" val="6841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D2-TRACK 18.mp3" descr="CD2-TRACK 18.mp3">
            <a:hlinkClick r:id="" action="ppaction://media"/>
            <a:extLst>
              <a:ext uri="{FF2B5EF4-FFF2-40B4-BE49-F238E27FC236}">
                <a16:creationId xmlns:a16="http://schemas.microsoft.com/office/drawing/2014/main" id="{90D99B36-F2DE-01CF-C306-019AF9162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9524" y="323872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DDA3E-6A28-AB30-6144-198B4DC2A9E5}"/>
              </a:ext>
            </a:extLst>
          </p:cNvPr>
          <p:cNvSpPr txBox="1"/>
          <p:nvPr/>
        </p:nvSpPr>
        <p:spPr>
          <a:xfrm>
            <a:off x="4999970" y="405411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93A0E5D-7948-0495-A3AC-F79A70F556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47" y="407773"/>
            <a:ext cx="44831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D519B23-F30D-DD0C-2B65-1334DD3504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2" y="1498600"/>
            <a:ext cx="6122047" cy="1930400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95375A-1DBB-32A8-A1BF-4E8F21F009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3" y="3719727"/>
            <a:ext cx="6122047" cy="1930400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801EB9-7FE1-DD4E-8DB9-B52B6E10A9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332" y="1498600"/>
            <a:ext cx="5753100" cy="1930400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0419CB-74D8-668D-92A7-F03FE62221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689" y="3429000"/>
            <a:ext cx="5876668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00B050"/>
                </a:solidFill>
              </a:rPr>
              <a:t>æ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/</a:t>
            </a:r>
            <a:r>
              <a:rPr lang="en-VN" sz="4000">
                <a:solidFill>
                  <a:srgbClr val="FF0000"/>
                </a:solidFill>
              </a:rPr>
              <a:t> and</a:t>
            </a:r>
            <a:r>
              <a:rPr lang="en-VN" sz="4000" dirty="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talk </a:t>
            </a:r>
            <a:r>
              <a:rPr lang="en-US" sz="3600" dirty="0">
                <a:solidFill>
                  <a:srgbClr val="FF0000"/>
                </a:solidFill>
              </a:rPr>
              <a:t>about their school timetables.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48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æ</a:t>
            </a:r>
            <a:r>
              <a:rPr lang="en-US" sz="1200" dirty="0"/>
              <a:t> </a:t>
            </a:r>
            <a:r>
              <a:rPr lang="en-US" sz="4800" dirty="0">
                <a:solidFill>
                  <a:srgbClr val="00B050"/>
                </a:solidFill>
              </a:rPr>
              <a:t>/</a:t>
            </a:r>
            <a:endParaRPr lang="en-VN" sz="4800" dirty="0">
              <a:solidFill>
                <a:srgbClr val="00B050"/>
              </a:solidFill>
            </a:endParaRPr>
          </a:p>
          <a:p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When do you have </a:t>
            </a:r>
            <a:r>
              <a:rPr lang="en-US" sz="3600" dirty="0">
                <a:solidFill>
                  <a:srgbClr val="FF0000"/>
                </a:solidFill>
              </a:rPr>
              <a:t>English</a:t>
            </a:r>
            <a:r>
              <a:rPr lang="en-US" sz="3600" dirty="0">
                <a:solidFill>
                  <a:srgbClr val="00B050"/>
                </a:solidFill>
              </a:rPr>
              <a:t>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I have English on </a:t>
            </a:r>
            <a:r>
              <a:rPr lang="en-US" sz="3600" dirty="0">
                <a:solidFill>
                  <a:srgbClr val="FF0000"/>
                </a:solidFill>
              </a:rPr>
              <a:t>Wednesdays and Fridays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608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C6CF990-FA0E-1364-DEFD-B799C83FB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48" y="1940011"/>
            <a:ext cx="9376705" cy="28111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F1AD47-C1F7-DFB3-038A-DD991F745BAF}"/>
              </a:ext>
            </a:extLst>
          </p:cNvPr>
          <p:cNvSpPr/>
          <p:nvPr/>
        </p:nvSpPr>
        <p:spPr>
          <a:xfrm>
            <a:off x="7982581" y="3188680"/>
            <a:ext cx="2075497" cy="760026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D8D36A-26D3-5CB0-CCC0-C58306BEF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1" y="1763240"/>
            <a:ext cx="11112370" cy="33315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F2EA960-185F-6F7B-C9DC-215B8C335B98}"/>
              </a:ext>
            </a:extLst>
          </p:cNvPr>
          <p:cNvSpPr/>
          <p:nvPr/>
        </p:nvSpPr>
        <p:spPr>
          <a:xfrm>
            <a:off x="6289706" y="3163967"/>
            <a:ext cx="3039646" cy="703698"/>
          </a:xfrm>
          <a:custGeom>
            <a:avLst/>
            <a:gdLst>
              <a:gd name="connsiteX0" fmla="*/ 0 w 3039646"/>
              <a:gd name="connsiteY0" fmla="*/ 351849 h 703698"/>
              <a:gd name="connsiteX1" fmla="*/ 1519823 w 3039646"/>
              <a:gd name="connsiteY1" fmla="*/ 0 h 703698"/>
              <a:gd name="connsiteX2" fmla="*/ 3039646 w 3039646"/>
              <a:gd name="connsiteY2" fmla="*/ 351849 h 703698"/>
              <a:gd name="connsiteX3" fmla="*/ 1519823 w 3039646"/>
              <a:gd name="connsiteY3" fmla="*/ 703698 h 703698"/>
              <a:gd name="connsiteX4" fmla="*/ 0 w 3039646"/>
              <a:gd name="connsiteY4" fmla="*/ 351849 h 70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646" h="703698" extrusionOk="0">
                <a:moveTo>
                  <a:pt x="0" y="351849"/>
                </a:moveTo>
                <a:cubicBezTo>
                  <a:pt x="-32650" y="137389"/>
                  <a:pt x="651927" y="10704"/>
                  <a:pt x="1519823" y="0"/>
                </a:cubicBezTo>
                <a:cubicBezTo>
                  <a:pt x="2376747" y="3694"/>
                  <a:pt x="3031437" y="157789"/>
                  <a:pt x="3039646" y="351849"/>
                </a:cubicBezTo>
                <a:cubicBezTo>
                  <a:pt x="2939241" y="644221"/>
                  <a:pt x="2333990" y="843031"/>
                  <a:pt x="1519823" y="703698"/>
                </a:cubicBezTo>
                <a:cubicBezTo>
                  <a:pt x="639798" y="681457"/>
                  <a:pt x="14277" y="552992"/>
                  <a:pt x="0" y="35184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A8DFCA-9AEC-3FAD-C99B-48820F8CD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04" y="877329"/>
            <a:ext cx="10388991" cy="40777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211231C-B40C-1FDD-626A-39728BA4D339}"/>
              </a:ext>
            </a:extLst>
          </p:cNvPr>
          <p:cNvSpPr/>
          <p:nvPr/>
        </p:nvSpPr>
        <p:spPr>
          <a:xfrm>
            <a:off x="9069860" y="2311351"/>
            <a:ext cx="1828800" cy="760026"/>
          </a:xfrm>
          <a:custGeom>
            <a:avLst/>
            <a:gdLst>
              <a:gd name="connsiteX0" fmla="*/ 0 w 1828800"/>
              <a:gd name="connsiteY0" fmla="*/ 380013 h 760026"/>
              <a:gd name="connsiteX1" fmla="*/ 914400 w 1828800"/>
              <a:gd name="connsiteY1" fmla="*/ 0 h 760026"/>
              <a:gd name="connsiteX2" fmla="*/ 1828800 w 1828800"/>
              <a:gd name="connsiteY2" fmla="*/ 380013 h 760026"/>
              <a:gd name="connsiteX3" fmla="*/ 914400 w 1828800"/>
              <a:gd name="connsiteY3" fmla="*/ 760026 h 760026"/>
              <a:gd name="connsiteX4" fmla="*/ 0 w 1828800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760026" extrusionOk="0">
                <a:moveTo>
                  <a:pt x="0" y="380013"/>
                </a:moveTo>
                <a:cubicBezTo>
                  <a:pt x="-46545" y="141428"/>
                  <a:pt x="345892" y="23832"/>
                  <a:pt x="914400" y="0"/>
                </a:cubicBezTo>
                <a:cubicBezTo>
                  <a:pt x="1457228" y="7962"/>
                  <a:pt x="1807859" y="170804"/>
                  <a:pt x="1828800" y="380013"/>
                </a:cubicBezTo>
                <a:cubicBezTo>
                  <a:pt x="1762453" y="654680"/>
                  <a:pt x="1416175" y="777899"/>
                  <a:pt x="914400" y="760026"/>
                </a:cubicBezTo>
                <a:cubicBezTo>
                  <a:pt x="394723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565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D519B23-F30D-DD0C-2B65-1334DD3504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2" y="1498600"/>
            <a:ext cx="6122047" cy="1930400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95375A-1DBB-32A8-A1BF-4E8F21F009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43" y="3719727"/>
            <a:ext cx="6122047" cy="1930400"/>
          </a:xfrm>
          <a:prstGeom prst="rect">
            <a:avLst/>
          </a:prstGeom>
        </p:spPr>
      </p:pic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B801EB9-7FE1-DD4E-8DB9-B52B6E10A9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73" y="1498600"/>
            <a:ext cx="5753100" cy="1930400"/>
          </a:xfrm>
          <a:prstGeom prst="rect">
            <a:avLst/>
          </a:prstGeo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0419CB-74D8-668D-92A7-F03FE62221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689" y="3429000"/>
            <a:ext cx="5876668" cy="252730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81327944-1CC1-6E47-FDDC-96FFB2CC27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32" y="377903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44AD5F-5087-3A6D-3589-E9174BD9D1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6" y="377902"/>
            <a:ext cx="2073290" cy="112069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4DCB217-9EE5-E0AB-41BB-CD39312DF08E}"/>
              </a:ext>
            </a:extLst>
          </p:cNvPr>
          <p:cNvSpPr/>
          <p:nvPr/>
        </p:nvSpPr>
        <p:spPr>
          <a:xfrm>
            <a:off x="4812151" y="4531062"/>
            <a:ext cx="1283849" cy="596992"/>
          </a:xfrm>
          <a:custGeom>
            <a:avLst/>
            <a:gdLst>
              <a:gd name="connsiteX0" fmla="*/ 0 w 1283849"/>
              <a:gd name="connsiteY0" fmla="*/ 298496 h 596992"/>
              <a:gd name="connsiteX1" fmla="*/ 641925 w 1283849"/>
              <a:gd name="connsiteY1" fmla="*/ 0 h 596992"/>
              <a:gd name="connsiteX2" fmla="*/ 1283850 w 1283849"/>
              <a:gd name="connsiteY2" fmla="*/ 298496 h 596992"/>
              <a:gd name="connsiteX3" fmla="*/ 641925 w 1283849"/>
              <a:gd name="connsiteY3" fmla="*/ 596992 h 596992"/>
              <a:gd name="connsiteX4" fmla="*/ 0 w 1283849"/>
              <a:gd name="connsiteY4" fmla="*/ 298496 h 5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849" h="596992" extrusionOk="0">
                <a:moveTo>
                  <a:pt x="0" y="298496"/>
                </a:moveTo>
                <a:cubicBezTo>
                  <a:pt x="-33296" y="113103"/>
                  <a:pt x="265846" y="8089"/>
                  <a:pt x="641925" y="0"/>
                </a:cubicBezTo>
                <a:cubicBezTo>
                  <a:pt x="1012737" y="3429"/>
                  <a:pt x="1279378" y="133783"/>
                  <a:pt x="1283850" y="298496"/>
                </a:cubicBezTo>
                <a:cubicBezTo>
                  <a:pt x="1235483" y="510584"/>
                  <a:pt x="983451" y="668841"/>
                  <a:pt x="641925" y="596992"/>
                </a:cubicBezTo>
                <a:cubicBezTo>
                  <a:pt x="272800" y="589004"/>
                  <a:pt x="15146" y="470588"/>
                  <a:pt x="0" y="29849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79032C-6284-7ADF-812D-72C1F3B45CD5}"/>
              </a:ext>
            </a:extLst>
          </p:cNvPr>
          <p:cNvSpPr/>
          <p:nvPr/>
        </p:nvSpPr>
        <p:spPr>
          <a:xfrm>
            <a:off x="9351200" y="2273894"/>
            <a:ext cx="1522746" cy="596992"/>
          </a:xfrm>
          <a:custGeom>
            <a:avLst/>
            <a:gdLst>
              <a:gd name="connsiteX0" fmla="*/ 0 w 1522746"/>
              <a:gd name="connsiteY0" fmla="*/ 298496 h 596992"/>
              <a:gd name="connsiteX1" fmla="*/ 761373 w 1522746"/>
              <a:gd name="connsiteY1" fmla="*/ 0 h 596992"/>
              <a:gd name="connsiteX2" fmla="*/ 1522746 w 1522746"/>
              <a:gd name="connsiteY2" fmla="*/ 298496 h 596992"/>
              <a:gd name="connsiteX3" fmla="*/ 761373 w 1522746"/>
              <a:gd name="connsiteY3" fmla="*/ 596992 h 596992"/>
              <a:gd name="connsiteX4" fmla="*/ 0 w 1522746"/>
              <a:gd name="connsiteY4" fmla="*/ 298496 h 59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746" h="596992" extrusionOk="0">
                <a:moveTo>
                  <a:pt x="0" y="298496"/>
                </a:moveTo>
                <a:cubicBezTo>
                  <a:pt x="-51015" y="102174"/>
                  <a:pt x="328472" y="4656"/>
                  <a:pt x="761373" y="0"/>
                </a:cubicBezTo>
                <a:cubicBezTo>
                  <a:pt x="1198155" y="3429"/>
                  <a:pt x="1518274" y="133783"/>
                  <a:pt x="1522746" y="298496"/>
                </a:cubicBezTo>
                <a:cubicBezTo>
                  <a:pt x="1486259" y="498982"/>
                  <a:pt x="1179798" y="608434"/>
                  <a:pt x="761373" y="596992"/>
                </a:cubicBezTo>
                <a:cubicBezTo>
                  <a:pt x="326278" y="589004"/>
                  <a:pt x="15146" y="470588"/>
                  <a:pt x="0" y="29849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31089C-C1AA-5807-6C2E-1E2E1BA74AB3}"/>
              </a:ext>
            </a:extLst>
          </p:cNvPr>
          <p:cNvSpPr/>
          <p:nvPr/>
        </p:nvSpPr>
        <p:spPr>
          <a:xfrm>
            <a:off x="10873946" y="4349578"/>
            <a:ext cx="1025611" cy="479980"/>
          </a:xfrm>
          <a:custGeom>
            <a:avLst/>
            <a:gdLst>
              <a:gd name="connsiteX0" fmla="*/ 0 w 1025611"/>
              <a:gd name="connsiteY0" fmla="*/ 239990 h 479980"/>
              <a:gd name="connsiteX1" fmla="*/ 512806 w 1025611"/>
              <a:gd name="connsiteY1" fmla="*/ 0 h 479980"/>
              <a:gd name="connsiteX2" fmla="*/ 1025612 w 1025611"/>
              <a:gd name="connsiteY2" fmla="*/ 239990 h 479980"/>
              <a:gd name="connsiteX3" fmla="*/ 512806 w 1025611"/>
              <a:gd name="connsiteY3" fmla="*/ 479980 h 479980"/>
              <a:gd name="connsiteX4" fmla="*/ 0 w 1025611"/>
              <a:gd name="connsiteY4" fmla="*/ 239990 h 47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5611" h="479980" extrusionOk="0">
                <a:moveTo>
                  <a:pt x="0" y="239990"/>
                </a:moveTo>
                <a:cubicBezTo>
                  <a:pt x="-49334" y="77017"/>
                  <a:pt x="183318" y="17367"/>
                  <a:pt x="512806" y="0"/>
                </a:cubicBezTo>
                <a:cubicBezTo>
                  <a:pt x="813238" y="3625"/>
                  <a:pt x="992866" y="108488"/>
                  <a:pt x="1025612" y="239990"/>
                </a:cubicBezTo>
                <a:cubicBezTo>
                  <a:pt x="994711" y="402710"/>
                  <a:pt x="784782" y="542099"/>
                  <a:pt x="512806" y="479980"/>
                </a:cubicBezTo>
                <a:cubicBezTo>
                  <a:pt x="200662" y="464152"/>
                  <a:pt x="17108" y="380707"/>
                  <a:pt x="0" y="23999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31873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1020881" y="303925"/>
            <a:ext cx="5238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Chain Spelling Activity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21667" y="2223259"/>
            <a:ext cx="5040996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Students have to spell it out, letter by letter.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63775" y="1130938"/>
            <a:ext cx="5106282" cy="953196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The students stand up and you say a word (</a:t>
            </a:r>
            <a:r>
              <a:rPr lang="en-US" sz="3200" dirty="0">
                <a:solidFill>
                  <a:srgbClr val="FF0000"/>
                </a:solidFill>
              </a:rPr>
              <a:t>Wednesday</a:t>
            </a:r>
            <a:r>
              <a:rPr lang="en-US" sz="3200" dirty="0"/>
              <a:t>).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429060" y="3494822"/>
            <a:ext cx="5008353" cy="1534378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If someone misses a letter, they sit down and are out of the game.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63F031-7B1E-FB2B-9A03-091E8F03EC90}"/>
              </a:ext>
            </a:extLst>
          </p:cNvPr>
          <p:cNvSpPr/>
          <p:nvPr/>
        </p:nvSpPr>
        <p:spPr>
          <a:xfrm>
            <a:off x="429061" y="5153361"/>
            <a:ext cx="5040996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The last person left standing is the winner.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87FFFA-1815-834F-A1ED-D84B9DBCA0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61513" y="118676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vocabularies/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33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24.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49659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072" y="441198"/>
            <a:ext cx="7991856" cy="59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4EA6DB97-EEEE-72AF-FB8E-DF786289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6918AE-C808-F3DD-AB25-B78BC3D7E7AB}"/>
              </a:ext>
            </a:extLst>
          </p:cNvPr>
          <p:cNvSpPr/>
          <p:nvPr/>
        </p:nvSpPr>
        <p:spPr>
          <a:xfrm>
            <a:off x="4431051" y="2368465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bg1"/>
                </a:solidFill>
                <a:cs typeface="APPLE CHANCERY" panose="03020702040506060504" pitchFamily="66" charset="-79"/>
              </a:rPr>
              <a:t>   Let’s play!</a:t>
            </a:r>
            <a:endParaRPr lang="en-VN" sz="48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689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736301-482B-4EDA-91C4-07AEB8EF177E}"/>
              </a:ext>
            </a:extLst>
          </p:cNvPr>
          <p:cNvSpPr/>
          <p:nvPr/>
        </p:nvSpPr>
        <p:spPr>
          <a:xfrm>
            <a:off x="786808" y="2189413"/>
            <a:ext cx="87077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304800">
                    <a:prstClr val="white">
                      <a:alpha val="60000"/>
                    </a:prstClr>
                  </a:glow>
                </a:effectLst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Days of the week</a:t>
            </a:r>
            <a:endParaRPr kumimoji="0" lang="ru-RU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3048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881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7035</TotalTime>
  <Words>365</Words>
  <Application>Microsoft Office PowerPoint</Application>
  <PresentationFormat>Widescreen</PresentationFormat>
  <Paragraphs>76</Paragraphs>
  <Slides>40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Modern Love</vt:lpstr>
      <vt:lpstr>Office Theme</vt:lpstr>
      <vt:lpstr>Custom Design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180</cp:revision>
  <dcterms:created xsi:type="dcterms:W3CDTF">2020-12-08T03:17:05Z</dcterms:created>
  <dcterms:modified xsi:type="dcterms:W3CDTF">2022-11-16T16:19:34Z</dcterms:modified>
</cp:coreProperties>
</file>