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0" r:id="rId2"/>
    <p:sldId id="304" r:id="rId3"/>
    <p:sldId id="302" r:id="rId4"/>
    <p:sldId id="292" r:id="rId5"/>
    <p:sldId id="360" r:id="rId6"/>
    <p:sldId id="334" r:id="rId7"/>
    <p:sldId id="306" r:id="rId8"/>
    <p:sldId id="355" r:id="rId9"/>
    <p:sldId id="366" r:id="rId10"/>
    <p:sldId id="369" r:id="rId11"/>
    <p:sldId id="367" r:id="rId12"/>
    <p:sldId id="370" r:id="rId13"/>
    <p:sldId id="368" r:id="rId14"/>
    <p:sldId id="356" r:id="rId15"/>
    <p:sldId id="384" r:id="rId16"/>
    <p:sldId id="385" r:id="rId17"/>
    <p:sldId id="386" r:id="rId18"/>
    <p:sldId id="387" r:id="rId19"/>
    <p:sldId id="388" r:id="rId20"/>
    <p:sldId id="389" r:id="rId21"/>
    <p:sldId id="260" r:id="rId22"/>
    <p:sldId id="337" r:id="rId23"/>
    <p:sldId id="333" r:id="rId24"/>
    <p:sldId id="372" r:id="rId25"/>
    <p:sldId id="336" r:id="rId26"/>
    <p:sldId id="358" r:id="rId27"/>
    <p:sldId id="335" r:id="rId28"/>
    <p:sldId id="373" r:id="rId29"/>
    <p:sldId id="374" r:id="rId30"/>
    <p:sldId id="375" r:id="rId31"/>
    <p:sldId id="383" r:id="rId32"/>
    <p:sldId id="315" r:id="rId33"/>
    <p:sldId id="378" r:id="rId34"/>
    <p:sldId id="331" r:id="rId35"/>
    <p:sldId id="295" r:id="rId36"/>
    <p:sldId id="329" r:id="rId37"/>
    <p:sldId id="33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3"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37"/>
    <p:restoredTop sz="95915"/>
  </p:normalViewPr>
  <p:slideViewPr>
    <p:cSldViewPr snapToGrid="0">
      <p:cViewPr>
        <p:scale>
          <a:sx n="80" d="100"/>
          <a:sy n="80" d="100"/>
        </p:scale>
        <p:origin x="37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6T16:14:35.981" idx="4">
    <p:pos x="10" y="10"/>
    <p:text>Mục tiêu bài học, phần này dành cho GV tham khảo nhanh bài dạy. Vui lòng tham khảo yêu cầu bên trong slides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16T16:17:52.900" idx="7">
    <p:pos x="10" y="10"/>
    <p:text>Slide chuyển, giữ nguyên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16T16:20:11.405" idx="9">
    <p:pos x="10" y="10"/>
    <p:text>Giúp mình thiết kế thêm vài trò chơi giúp HS nhận dạnh từ, ghi nhớ từ, phát âm đúng</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16T16:23:39.428" idx="13">
    <p:pos x="10" y="10"/>
    <p:text>Slide chuyển - có thể dùng cho phần giới thiệu từ vựng/ cấu trúc</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16T16:23:44.825" idx="14">
    <p:pos x="10" y="10"/>
    <p:text>Slide chuyển - có thể dùng cho phần giới thiệu từ vựng/ cấu trúc</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5-16T16:25:57.442" idx="23">
    <p:pos x="10" y="10"/>
    <p:text>Slide chuyển - giữ nguyên</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5-16T16:26:12.114" idx="24">
    <p:pos x="10" y="10"/>
    <p:text>Slide chuyển - giữ nguyên</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5-16T16:26:27.403" idx="25">
    <p:pos x="10" y="10"/>
    <p:text>Liệt kê lại từ vựng. cấu trúc HS cần ghi nhớ</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5-16T16:26:54.079" idx="26">
    <p:pos x="10" y="10"/>
    <p:text>Dặn dò HS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11/13/2022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the students into teams of four.</a:t>
            </a:r>
          </a:p>
          <a:p>
            <a:r>
              <a:rPr lang="en-US" sz="1200" b="0" i="0" kern="1200" dirty="0">
                <a:solidFill>
                  <a:schemeClr val="tx1"/>
                </a:solidFill>
                <a:effectLst/>
                <a:latin typeface="+mn-lt"/>
                <a:ea typeface="+mn-ea"/>
                <a:cs typeface="+mn-cs"/>
              </a:rPr>
              <a:t>Draw on the board a table like the one above and get each team to copy it onto a piece of paper.</a:t>
            </a:r>
          </a:p>
          <a:p>
            <a:r>
              <a:rPr lang="en-US" sz="1200" b="0" i="0" kern="1200" dirty="0">
                <a:solidFill>
                  <a:schemeClr val="tx1"/>
                </a:solidFill>
                <a:effectLst/>
                <a:latin typeface="+mn-lt"/>
                <a:ea typeface="+mn-ea"/>
                <a:cs typeface="+mn-cs"/>
              </a:rPr>
              <a:t>Students simply have to think of one item to go in each category beginning with the set letter.</a:t>
            </a:r>
          </a:p>
          <a:p>
            <a:r>
              <a:rPr lang="en-US" sz="1200" b="0" i="0" kern="1200" dirty="0">
                <a:solidFill>
                  <a:schemeClr val="tx1"/>
                </a:solidFill>
                <a:effectLst/>
                <a:latin typeface="+mn-lt"/>
                <a:ea typeface="+mn-ea"/>
                <a:cs typeface="+mn-cs"/>
              </a:rPr>
              <a:t>Give an example line of answers for the first time you play with a new group.</a:t>
            </a:r>
          </a:p>
          <a:p>
            <a:r>
              <a:rPr lang="en-US" sz="1200" b="0" i="0" kern="1200" dirty="0">
                <a:solidFill>
                  <a:schemeClr val="tx1"/>
                </a:solidFill>
                <a:effectLst/>
                <a:latin typeface="+mn-lt"/>
                <a:ea typeface="+mn-ea"/>
                <a:cs typeface="+mn-cs"/>
              </a:rPr>
              <a:t>The first team to finish shouts 'Stop the Bus!'.</a:t>
            </a:r>
          </a:p>
          <a:p>
            <a:r>
              <a:rPr lang="en-US" sz="1200" b="0" i="0" kern="1200" dirty="0">
                <a:solidFill>
                  <a:schemeClr val="tx1"/>
                </a:solidFill>
                <a:effectLst/>
                <a:latin typeface="+mn-lt"/>
                <a:ea typeface="+mn-ea"/>
                <a:cs typeface="+mn-cs"/>
              </a:rPr>
              <a:t>Check their answers and write them up on the board and if they are all okay that team wins a point. If there are any mistakes in their words, let the game continue for another few minutes.</a:t>
            </a:r>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Sit in a circle with your students and do the hand actions of lap (both hands to lap), clap, left click, right click. On the first finger click, you say your name, and on the second click you say the name of someone in the circle. You have passed the turn to the person you nominated on your second finger click. Then they say their own name on the first click and the name of another student on the second, and so it goes on. When they have got the idea, everyone says their favorite school subjects: </a:t>
            </a:r>
            <a:r>
              <a:rPr lang="en-US" sz="1200" b="1" i="0" kern="1200" dirty="0">
                <a:solidFill>
                  <a:srgbClr val="FF0000"/>
                </a:solidFill>
                <a:effectLst/>
                <a:latin typeface="+mn-lt"/>
                <a:ea typeface="+mn-ea"/>
                <a:cs typeface="+mn-cs"/>
              </a:rPr>
              <a:t>I like math. </a:t>
            </a:r>
            <a:endParaRPr lang="en-VN" b="1" dirty="0">
              <a:solidFill>
                <a:srgbClr val="FF0000"/>
              </a:solidFill>
            </a:endParaRPr>
          </a:p>
        </p:txBody>
      </p:sp>
      <p:sp>
        <p:nvSpPr>
          <p:cNvPr id="4" name="Slide Number Placeholder 3"/>
          <p:cNvSpPr>
            <a:spLocks noGrp="1"/>
          </p:cNvSpPr>
          <p:nvPr>
            <p:ph type="sldNum" sz="quarter" idx="5"/>
          </p:nvPr>
        </p:nvSpPr>
        <p:spPr/>
        <p:txBody>
          <a:bodyPr/>
          <a:lstStyle/>
          <a:p>
            <a:fld id="{234EA44A-927D-4D59-858E-589BCB488996}" type="slidenum">
              <a:rPr lang="en-US" smtClean="0"/>
              <a:t>33</a:t>
            </a:fld>
            <a:endParaRPr lang="en-US"/>
          </a:p>
        </p:txBody>
      </p:sp>
    </p:spTree>
    <p:extLst>
      <p:ext uri="{BB962C8B-B14F-4D97-AF65-F5344CB8AC3E}">
        <p14:creationId xmlns:p14="http://schemas.microsoft.com/office/powerpoint/2010/main" val="371151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EA27C-383C-4F21-B9FB-58DECD6DBE7F}"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E3AE1-D732-4BA4-ADCE-D9EC89773CC5}" type="slidenum">
              <a:rPr lang="en-US" smtClean="0"/>
              <a:t>‹#›</a:t>
            </a:fld>
            <a:endParaRPr lang="en-US"/>
          </a:p>
        </p:txBody>
      </p:sp>
    </p:spTree>
    <p:extLst>
      <p:ext uri="{BB962C8B-B14F-4D97-AF65-F5344CB8AC3E}">
        <p14:creationId xmlns:p14="http://schemas.microsoft.com/office/powerpoint/2010/main" val="357534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4.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ogotherapeia-ioannina.blogspot.com/2011/03/blog-post.html" TargetMode="Externa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bus-cartoon-speeding-cute-vehicle-304248/"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0"/>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2.1</a:t>
            </a:r>
          </a:p>
          <a:p>
            <a:pPr algn="ctr"/>
            <a:r>
              <a:rPr lang="en-US" sz="4800" b="1" dirty="0">
                <a:solidFill>
                  <a:srgbClr val="0070C0"/>
                </a:solidFill>
              </a:rPr>
              <a:t>Page 41</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nglish.mp3" descr="English.mp3">
            <a:hlinkClick r:id="" action="ppaction://media"/>
            <a:extLst>
              <a:ext uri="{FF2B5EF4-FFF2-40B4-BE49-F238E27FC236}">
                <a16:creationId xmlns:a16="http://schemas.microsoft.com/office/drawing/2014/main" id="{28EC6E2F-1858-6863-E477-6E37A7CC4C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32131" y="3220215"/>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3" name="TextBox 12">
            <a:extLst>
              <a:ext uri="{FF2B5EF4-FFF2-40B4-BE49-F238E27FC236}">
                <a16:creationId xmlns:a16="http://schemas.microsoft.com/office/drawing/2014/main" id="{1124E4B6-A7C0-6C71-3195-2AB8B72D52DD}"/>
              </a:ext>
            </a:extLst>
          </p:cNvPr>
          <p:cNvSpPr txBox="1"/>
          <p:nvPr/>
        </p:nvSpPr>
        <p:spPr>
          <a:xfrm>
            <a:off x="7047294" y="310583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English</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descr="Graphical user interface, application&#10;&#10;Description automatically generated">
            <a:extLst>
              <a:ext uri="{FF2B5EF4-FFF2-40B4-BE49-F238E27FC236}">
                <a16:creationId xmlns:a16="http://schemas.microsoft.com/office/drawing/2014/main" id="{5B1DC700-6C62-9AED-3CB6-C01E3003502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44547" y="1647264"/>
            <a:ext cx="4317357" cy="4435966"/>
          </a:xfrm>
          <a:prstGeom prst="rect">
            <a:avLst/>
          </a:prstGeom>
        </p:spPr>
      </p:pic>
      <p:sp>
        <p:nvSpPr>
          <p:cNvPr id="9" name="TextBox 8">
            <a:extLst>
              <a:ext uri="{FF2B5EF4-FFF2-40B4-BE49-F238E27FC236}">
                <a16:creationId xmlns:a16="http://schemas.microsoft.com/office/drawing/2014/main" id="{A33194A8-F2E3-94D4-C07F-6789E234F6CB}"/>
              </a:ext>
            </a:extLst>
          </p:cNvPr>
          <p:cNvSpPr txBox="1"/>
          <p:nvPr/>
        </p:nvSpPr>
        <p:spPr>
          <a:xfrm>
            <a:off x="6979534" y="4775367"/>
            <a:ext cx="207967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ɪŋɡlɪʃ</a:t>
            </a:r>
            <a:r>
              <a:rPr lang="en-US" dirty="0"/>
              <a:t>/ </a:t>
            </a:r>
          </a:p>
          <a:p>
            <a:pPr algn="ctr"/>
            <a:r>
              <a:rPr lang="en-US" dirty="0" err="1"/>
              <a:t>môn</a:t>
            </a:r>
            <a:r>
              <a:rPr lang="en-US" dirty="0"/>
              <a:t> </a:t>
            </a:r>
            <a:r>
              <a:rPr lang="en-US" dirty="0" err="1"/>
              <a:t>tiếng</a:t>
            </a:r>
            <a:r>
              <a:rPr lang="en-US" dirty="0"/>
              <a:t> Anh </a:t>
            </a:r>
          </a:p>
        </p:txBody>
      </p:sp>
    </p:spTree>
    <p:extLst>
      <p:ext uri="{BB962C8B-B14F-4D97-AF65-F5344CB8AC3E}">
        <p14:creationId xmlns:p14="http://schemas.microsoft.com/office/powerpoint/2010/main" val="23631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mp3" descr="art.mp3">
            <a:hlinkClick r:id="" action="ppaction://media"/>
            <a:extLst>
              <a:ext uri="{FF2B5EF4-FFF2-40B4-BE49-F238E27FC236}">
                <a16:creationId xmlns:a16="http://schemas.microsoft.com/office/drawing/2014/main" id="{230FF6A4-3FC4-1E05-6C70-48881C5F4D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34773" y="3300392"/>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5" name="TextBox 14">
            <a:extLst>
              <a:ext uri="{FF2B5EF4-FFF2-40B4-BE49-F238E27FC236}">
                <a16:creationId xmlns:a16="http://schemas.microsoft.com/office/drawing/2014/main" id="{264DEC7D-0F50-9B71-BE12-6D8A328CE89F}"/>
              </a:ext>
            </a:extLst>
          </p:cNvPr>
          <p:cNvSpPr txBox="1"/>
          <p:nvPr/>
        </p:nvSpPr>
        <p:spPr>
          <a:xfrm>
            <a:off x="7599002" y="3202825"/>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art</a:t>
            </a:r>
          </a:p>
        </p:txBody>
      </p:sp>
      <p:sp>
        <p:nvSpPr>
          <p:cNvPr id="19" name="TextBox 18">
            <a:extLst>
              <a:ext uri="{FF2B5EF4-FFF2-40B4-BE49-F238E27FC236}">
                <a16:creationId xmlns:a16="http://schemas.microsoft.com/office/drawing/2014/main" id="{1F312CFC-58B0-4CF1-5B9F-4767470C7FE1}"/>
              </a:ext>
            </a:extLst>
          </p:cNvPr>
          <p:cNvSpPr txBox="1"/>
          <p:nvPr/>
        </p:nvSpPr>
        <p:spPr>
          <a:xfrm>
            <a:off x="7705412" y="449032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ɑːrt</a:t>
            </a:r>
            <a:r>
              <a:rPr lang="en-US" dirty="0"/>
              <a:t>/ </a:t>
            </a:r>
          </a:p>
          <a:p>
            <a:pPr algn="ctr"/>
            <a:r>
              <a:rPr lang="en-US" dirty="0" err="1"/>
              <a:t>môn</a:t>
            </a:r>
            <a:r>
              <a:rPr lang="en-US" dirty="0"/>
              <a:t> mỹ </a:t>
            </a:r>
            <a:r>
              <a:rPr lang="en-US" dirty="0" err="1"/>
              <a:t>thuật</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a:extLst>
              <a:ext uri="{FF2B5EF4-FFF2-40B4-BE49-F238E27FC236}">
                <a16:creationId xmlns:a16="http://schemas.microsoft.com/office/drawing/2014/main" id="{E3A41D8C-CA33-240C-893F-E0ABE9AFE5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26511" y="1599131"/>
            <a:ext cx="4211411" cy="4327108"/>
          </a:xfrm>
          <a:prstGeom prst="rect">
            <a:avLst/>
          </a:prstGeom>
        </p:spPr>
      </p:pic>
    </p:spTree>
    <p:extLst>
      <p:ext uri="{BB962C8B-B14F-4D97-AF65-F5344CB8AC3E}">
        <p14:creationId xmlns:p14="http://schemas.microsoft.com/office/powerpoint/2010/main" val="26062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E.mp3" descr="PE.mp3">
            <a:hlinkClick r:id="" action="ppaction://media"/>
            <a:extLst>
              <a:ext uri="{FF2B5EF4-FFF2-40B4-BE49-F238E27FC236}">
                <a16:creationId xmlns:a16="http://schemas.microsoft.com/office/drawing/2014/main" id="{D28281F1-28AC-5C64-A98E-1781F0AE2F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37650" y="3418106"/>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6" name="TextBox 15">
            <a:extLst>
              <a:ext uri="{FF2B5EF4-FFF2-40B4-BE49-F238E27FC236}">
                <a16:creationId xmlns:a16="http://schemas.microsoft.com/office/drawing/2014/main" id="{9BFBCAA2-8FE7-599C-0F20-9EB0E47C25D5}"/>
              </a:ext>
            </a:extLst>
          </p:cNvPr>
          <p:cNvSpPr txBox="1"/>
          <p:nvPr/>
        </p:nvSpPr>
        <p:spPr>
          <a:xfrm>
            <a:off x="6267523" y="2435897"/>
            <a:ext cx="405339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P.E.</a:t>
            </a:r>
          </a:p>
          <a:p>
            <a:pPr algn="ctr"/>
            <a:r>
              <a:rPr lang="en-US" sz="3600" dirty="0">
                <a:solidFill>
                  <a:srgbClr val="0070C0"/>
                </a:solidFill>
              </a:rPr>
              <a:t>(physical education)</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5" name="Picture 4">
            <a:extLst>
              <a:ext uri="{FF2B5EF4-FFF2-40B4-BE49-F238E27FC236}">
                <a16:creationId xmlns:a16="http://schemas.microsoft.com/office/drawing/2014/main" id="{EE6745FC-60CD-E522-3134-E1C00A7FC4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6942" y="1619839"/>
            <a:ext cx="4832525" cy="4412817"/>
          </a:xfrm>
          <a:prstGeom prst="rect">
            <a:avLst/>
          </a:prstGeom>
        </p:spPr>
      </p:pic>
      <p:sp>
        <p:nvSpPr>
          <p:cNvPr id="9" name="TextBox 8">
            <a:extLst>
              <a:ext uri="{FF2B5EF4-FFF2-40B4-BE49-F238E27FC236}">
                <a16:creationId xmlns:a16="http://schemas.microsoft.com/office/drawing/2014/main" id="{B2804484-46A1-BC19-CF44-E752C5D72C6B}"/>
              </a:ext>
            </a:extLst>
          </p:cNvPr>
          <p:cNvSpPr txBox="1"/>
          <p:nvPr/>
        </p:nvSpPr>
        <p:spPr>
          <a:xfrm>
            <a:off x="7273108" y="4637143"/>
            <a:ext cx="204222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/ˌpiː ˈ</a:t>
            </a:r>
            <a:r>
              <a:rPr lang="en-US" dirty="0" err="1"/>
              <a:t>i</a:t>
            </a:r>
            <a:r>
              <a:rPr lang="en-US" dirty="0"/>
              <a:t>ː/ </a:t>
            </a:r>
          </a:p>
          <a:p>
            <a:pPr algn="ctr"/>
            <a:r>
              <a:rPr lang="vi-VN" dirty="0"/>
              <a:t>môn thể dục </a:t>
            </a:r>
          </a:p>
        </p:txBody>
      </p:sp>
    </p:spTree>
    <p:extLst>
      <p:ext uri="{BB962C8B-B14F-4D97-AF65-F5344CB8AC3E}">
        <p14:creationId xmlns:p14="http://schemas.microsoft.com/office/powerpoint/2010/main" val="22207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sic.mp3" descr="music.mp3">
            <a:hlinkClick r:id="" action="ppaction://media"/>
            <a:extLst>
              <a:ext uri="{FF2B5EF4-FFF2-40B4-BE49-F238E27FC236}">
                <a16:creationId xmlns:a16="http://schemas.microsoft.com/office/drawing/2014/main" id="{0C6F20F9-9408-A3A9-1501-01DC635016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08983" y="3322260"/>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8" name="TextBox 17">
            <a:extLst>
              <a:ext uri="{FF2B5EF4-FFF2-40B4-BE49-F238E27FC236}">
                <a16:creationId xmlns:a16="http://schemas.microsoft.com/office/drawing/2014/main" id="{10A7C3D2-FAB3-B901-ED8D-F0E5566FD05C}"/>
              </a:ext>
            </a:extLst>
          </p:cNvPr>
          <p:cNvSpPr txBox="1"/>
          <p:nvPr/>
        </p:nvSpPr>
        <p:spPr>
          <a:xfrm>
            <a:off x="7135380" y="3973940"/>
            <a:ext cx="183660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music</a:t>
            </a:r>
          </a:p>
        </p:txBody>
      </p:sp>
      <p:sp>
        <p:nvSpPr>
          <p:cNvPr id="21" name="TextBox 20">
            <a:extLst>
              <a:ext uri="{FF2B5EF4-FFF2-40B4-BE49-F238E27FC236}">
                <a16:creationId xmlns:a16="http://schemas.microsoft.com/office/drawing/2014/main" id="{601C1BE5-93CA-424A-85EA-79C302C18F35}"/>
              </a:ext>
            </a:extLst>
          </p:cNvPr>
          <p:cNvSpPr txBox="1"/>
          <p:nvPr/>
        </p:nvSpPr>
        <p:spPr>
          <a:xfrm>
            <a:off x="7308618" y="5147673"/>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mjuːzɪk</a:t>
            </a:r>
            <a:r>
              <a:rPr lang="en-US" dirty="0"/>
              <a:t>/ </a:t>
            </a:r>
          </a:p>
          <a:p>
            <a:pPr algn="ctr"/>
            <a:r>
              <a:rPr lang="en-US" dirty="0"/>
              <a:t> </a:t>
            </a:r>
            <a:r>
              <a:rPr lang="en-US" dirty="0" err="1"/>
              <a:t>môn</a:t>
            </a:r>
            <a:r>
              <a:rPr lang="en-US" dirty="0"/>
              <a:t> </a:t>
            </a:r>
            <a:r>
              <a:rPr lang="en-US" dirty="0" err="1"/>
              <a:t>âm</a:t>
            </a:r>
            <a:r>
              <a:rPr lang="en-US" dirty="0"/>
              <a:t> </a:t>
            </a:r>
            <a:r>
              <a:rPr lang="en-US" dirty="0" err="1"/>
              <a:t>nhạc</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3" name="Picture 2" descr="A picture containing shape&#10;&#10;Description automatically generated">
            <a:extLst>
              <a:ext uri="{FF2B5EF4-FFF2-40B4-BE49-F238E27FC236}">
                <a16:creationId xmlns:a16="http://schemas.microsoft.com/office/drawing/2014/main" id="{A4499603-A2AB-CDE8-8AF4-670D7096919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63524" y="1577806"/>
            <a:ext cx="4409954" cy="4531106"/>
          </a:xfrm>
          <a:prstGeom prst="rect">
            <a:avLst/>
          </a:prstGeom>
        </p:spPr>
      </p:pic>
    </p:spTree>
    <p:extLst>
      <p:ext uri="{BB962C8B-B14F-4D97-AF65-F5344CB8AC3E}">
        <p14:creationId xmlns:p14="http://schemas.microsoft.com/office/powerpoint/2010/main" val="23498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sign&#10;&#10;Description automatically generated with low confidence">
            <a:extLst>
              <a:ext uri="{FF2B5EF4-FFF2-40B4-BE49-F238E27FC236}">
                <a16:creationId xmlns:a16="http://schemas.microsoft.com/office/drawing/2014/main" id="{EFD859EB-5988-3D62-FEF6-BDCFA891F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535" y="442972"/>
            <a:ext cx="4210168" cy="772369"/>
          </a:xfrm>
          <a:prstGeom prst="rect">
            <a:avLst/>
          </a:prstGeom>
          <a:effectLst>
            <a:outerShdw blurRad="50800" dist="38100" algn="l" rotWithShape="0">
              <a:prstClr val="black">
                <a:alpha val="40000"/>
              </a:prstClr>
            </a:outerShdw>
          </a:effectLst>
        </p:spPr>
      </p:pic>
      <p:pic>
        <p:nvPicPr>
          <p:cNvPr id="7" name="Picture 6" descr="Diagram&#10;&#10;Description automatically generated">
            <a:extLst>
              <a:ext uri="{FF2B5EF4-FFF2-40B4-BE49-F238E27FC236}">
                <a16:creationId xmlns:a16="http://schemas.microsoft.com/office/drawing/2014/main" id="{C9DD3057-A0A5-301F-E1E8-1DC85B6083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100" y="1670050"/>
            <a:ext cx="11607800" cy="351790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B11F0-F277-BFCC-A3A6-6F00956105CA}"/>
              </a:ext>
            </a:extLst>
          </p:cNvPr>
          <p:cNvSpPr/>
          <p:nvPr/>
        </p:nvSpPr>
        <p:spPr>
          <a:xfrm>
            <a:off x="3935955" y="1150258"/>
            <a:ext cx="307744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Let’s play!</a:t>
            </a:r>
          </a:p>
        </p:txBody>
      </p:sp>
    </p:spTree>
    <p:extLst>
      <p:ext uri="{BB962C8B-B14F-4D97-AF65-F5344CB8AC3E}">
        <p14:creationId xmlns:p14="http://schemas.microsoft.com/office/powerpoint/2010/main" val="140222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 sign&#10;&#10;Description automatically generated">
            <a:extLst>
              <a:ext uri="{FF2B5EF4-FFF2-40B4-BE49-F238E27FC236}">
                <a16:creationId xmlns:a16="http://schemas.microsoft.com/office/drawing/2014/main" id="{36C185A3-69DD-BDEB-B9D0-B7641C2C6C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2800" y="1559615"/>
            <a:ext cx="5181600" cy="4682552"/>
          </a:xfrm>
          <a:prstGeom prst="rect">
            <a:avLst/>
          </a:prstGeom>
        </p:spPr>
      </p:pic>
      <p:pic>
        <p:nvPicPr>
          <p:cNvPr id="22" name="math.mp3" descr="math.mp3">
            <a:hlinkClick r:id="" action="ppaction://media"/>
            <a:extLst>
              <a:ext uri="{FF2B5EF4-FFF2-40B4-BE49-F238E27FC236}">
                <a16:creationId xmlns:a16="http://schemas.microsoft.com/office/drawing/2014/main" id="{F1E470B8-C2C7-1CFB-0E9E-087DB24676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18400" y="241300"/>
            <a:ext cx="812800" cy="812800"/>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556" y="1714500"/>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ysClr val="windowText" lastClr="000000"/>
                </a:solidFill>
              </a:rPr>
              <a:t>Maths</a:t>
            </a:r>
            <a:endParaRPr lang="en-US" sz="4000" b="1" dirty="0">
              <a:solidFill>
                <a:sysClr val="windowText" lastClr="000000"/>
              </a:solidFill>
            </a:endParaRPr>
          </a:p>
        </p:txBody>
      </p:sp>
    </p:spTree>
    <p:extLst>
      <p:ext uri="{BB962C8B-B14F-4D97-AF65-F5344CB8AC3E}">
        <p14:creationId xmlns:p14="http://schemas.microsoft.com/office/powerpoint/2010/main" val="685962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750" fill="hold"/>
                                        <p:tgtEl>
                                          <p:spTgt spid="22"/>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nglish.mp3" descr="English.mp3">
            <a:hlinkClick r:id="" action="ppaction://media"/>
            <a:extLst>
              <a:ext uri="{FF2B5EF4-FFF2-40B4-BE49-F238E27FC236}">
                <a16:creationId xmlns:a16="http://schemas.microsoft.com/office/drawing/2014/main" id="{977C5D0E-9C56-5D22-C246-B43B3A8D0C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85126" y="322860"/>
            <a:ext cx="812800" cy="812800"/>
          </a:xfrm>
          <a:prstGeom prst="rect">
            <a:avLst/>
          </a:prstGeom>
        </p:spPr>
      </p:pic>
      <p:pic>
        <p:nvPicPr>
          <p:cNvPr id="22" name="Picture 21" descr="A picture containing text, sign, outdoor&#10;&#10;Description automatically generated">
            <a:extLst>
              <a:ext uri="{FF2B5EF4-FFF2-40B4-BE49-F238E27FC236}">
                <a16:creationId xmlns:a16="http://schemas.microsoft.com/office/drawing/2014/main" id="{3B67FE44-DD6A-FE28-6BFA-108E7175CE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81853" y="1477116"/>
            <a:ext cx="4767460" cy="440273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57615" y="1722438"/>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English</a:t>
            </a:r>
            <a:endParaRPr lang="en-US" sz="4000" b="1" dirty="0">
              <a:solidFill>
                <a:sysClr val="windowText" lastClr="000000"/>
              </a:solidFill>
            </a:endParaRPr>
          </a:p>
        </p:txBody>
      </p:sp>
    </p:spTree>
    <p:extLst>
      <p:ext uri="{BB962C8B-B14F-4D97-AF65-F5344CB8AC3E}">
        <p14:creationId xmlns:p14="http://schemas.microsoft.com/office/powerpoint/2010/main" val="1423847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828"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mp3" descr="PE.mp3">
            <a:hlinkClick r:id="" action="ppaction://media"/>
            <a:extLst>
              <a:ext uri="{FF2B5EF4-FFF2-40B4-BE49-F238E27FC236}">
                <a16:creationId xmlns:a16="http://schemas.microsoft.com/office/drawing/2014/main" id="{A76159B6-A638-E84C-77EF-265AE6584A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47100"/>
            <a:ext cx="812800" cy="81280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51E4EB3F-F5F7-3308-647F-2A398643E4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4130" y="1715600"/>
            <a:ext cx="4622944" cy="4111392"/>
          </a:xfrm>
          <a:prstGeom prst="rect">
            <a:avLst/>
          </a:prstGeom>
        </p:spPr>
      </p:pic>
      <p:sp>
        <p:nvSpPr>
          <p:cNvPr id="3" name="Rectangle 2"/>
          <p:cNvSpPr/>
          <p:nvPr/>
        </p:nvSpPr>
        <p:spPr>
          <a:xfrm>
            <a:off x="1555751" y="476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3412" y="1732449"/>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P.E.</a:t>
            </a:r>
            <a:endParaRPr lang="en-US" sz="4000" b="1" dirty="0">
              <a:solidFill>
                <a:sysClr val="windowText" lastClr="000000"/>
              </a:solidFill>
            </a:endParaRPr>
          </a:p>
        </p:txBody>
      </p:sp>
    </p:spTree>
    <p:extLst>
      <p:ext uri="{BB962C8B-B14F-4D97-AF65-F5344CB8AC3E}">
        <p14:creationId xmlns:p14="http://schemas.microsoft.com/office/powerpoint/2010/main" val="410446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3787"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rt.mp3" descr="art.mp3">
            <a:hlinkClick r:id="" action="ppaction://media"/>
            <a:extLst>
              <a:ext uri="{FF2B5EF4-FFF2-40B4-BE49-F238E27FC236}">
                <a16:creationId xmlns:a16="http://schemas.microsoft.com/office/drawing/2014/main" id="{D19CCB37-5EEF-418E-6C9E-743D56D6E6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3768" y="154192"/>
            <a:ext cx="812800" cy="812800"/>
          </a:xfrm>
          <a:prstGeom prst="rect">
            <a:avLst/>
          </a:prstGeom>
        </p:spPr>
      </p:pic>
      <p:pic>
        <p:nvPicPr>
          <p:cNvPr id="22" name="Picture 21" descr="Icon&#10;&#10;Description automatically generated">
            <a:extLst>
              <a:ext uri="{FF2B5EF4-FFF2-40B4-BE49-F238E27FC236}">
                <a16:creationId xmlns:a16="http://schemas.microsoft.com/office/drawing/2014/main" id="{28D722D9-A633-9ED2-AA44-A4ACF948CC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2047" y="1344407"/>
            <a:ext cx="5057770" cy="4670837"/>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44915" y="172402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Art</a:t>
            </a:r>
            <a:endParaRPr lang="en-US" sz="4000" b="1" dirty="0">
              <a:solidFill>
                <a:sysClr val="windowText" lastClr="000000"/>
              </a:solidFill>
            </a:endParaRPr>
          </a:p>
        </p:txBody>
      </p:sp>
    </p:spTree>
    <p:extLst>
      <p:ext uri="{BB962C8B-B14F-4D97-AF65-F5344CB8AC3E}">
        <p14:creationId xmlns:p14="http://schemas.microsoft.com/office/powerpoint/2010/main" val="1888744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515"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0495" y="490818"/>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usic.mp3" descr="music.mp3">
            <a:hlinkClick r:id="" action="ppaction://media"/>
            <a:extLst>
              <a:ext uri="{FF2B5EF4-FFF2-40B4-BE49-F238E27FC236}">
                <a16:creationId xmlns:a16="http://schemas.microsoft.com/office/drawing/2014/main" id="{8F474660-79D7-1C7C-D73A-57A56850A7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5170" y="158131"/>
            <a:ext cx="812800" cy="81280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A945BBD3-2D8A-160D-0958-D026C229E7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57600" y="1606342"/>
            <a:ext cx="4876800" cy="4343816"/>
          </a:xfrm>
          <a:prstGeom prst="rect">
            <a:avLst/>
          </a:prstGeom>
        </p:spPr>
      </p:pic>
      <p:sp>
        <p:nvSpPr>
          <p:cNvPr id="3" name="Rectangle 2"/>
          <p:cNvSpPr/>
          <p:nvPr/>
        </p:nvSpPr>
        <p:spPr>
          <a:xfrm>
            <a:off x="1543044" y="222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8974" y="1675864"/>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209800" y="7620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Music</a:t>
            </a:r>
            <a:endParaRPr lang="en-US" sz="4000" b="1" dirty="0">
              <a:solidFill>
                <a:sysClr val="windowText" lastClr="000000"/>
              </a:solidFill>
            </a:endParaRPr>
          </a:p>
        </p:txBody>
      </p:sp>
    </p:spTree>
    <p:extLst>
      <p:ext uri="{BB962C8B-B14F-4D97-AF65-F5344CB8AC3E}">
        <p14:creationId xmlns:p14="http://schemas.microsoft.com/office/powerpoint/2010/main" val="75541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1671" fill="hold"/>
                                        <p:tgtEl>
                                          <p:spTgt spid="22"/>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mp3" descr="PE.mp3">
            <a:hlinkClick r:id="" action="ppaction://media"/>
            <a:extLst>
              <a:ext uri="{FF2B5EF4-FFF2-40B4-BE49-F238E27FC236}">
                <a16:creationId xmlns:a16="http://schemas.microsoft.com/office/drawing/2014/main" id="{A76159B6-A638-E84C-77EF-265AE6584A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47100"/>
            <a:ext cx="812800" cy="81280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51E4EB3F-F5F7-3308-647F-2A398643E4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4130" y="1715600"/>
            <a:ext cx="4622944" cy="4111392"/>
          </a:xfrm>
          <a:prstGeom prst="rect">
            <a:avLst/>
          </a:prstGeom>
        </p:spPr>
      </p:pic>
      <p:sp>
        <p:nvSpPr>
          <p:cNvPr id="3" name="Rectangle 2"/>
          <p:cNvSpPr/>
          <p:nvPr/>
        </p:nvSpPr>
        <p:spPr>
          <a:xfrm>
            <a:off x="1555751" y="47626"/>
            <a:ext cx="2257430" cy="16764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9525" y="22225"/>
            <a:ext cx="2257430" cy="1676400"/>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08689" y="22226"/>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97870" y="22225"/>
            <a:ext cx="2257430" cy="1676400"/>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6700" y="1714501"/>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23412" y="1732449"/>
            <a:ext cx="2257430" cy="16764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045" y="1714501"/>
            <a:ext cx="2257430" cy="1676400"/>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91526" y="1714500"/>
            <a:ext cx="2257430" cy="1676400"/>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044" y="3425825"/>
            <a:ext cx="2257430" cy="1676400"/>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9525" y="3425824"/>
            <a:ext cx="2257430" cy="1676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8689" y="3425825"/>
            <a:ext cx="2257430" cy="1676400"/>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5170" y="3425824"/>
            <a:ext cx="2257430" cy="16764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36700" y="5118100"/>
            <a:ext cx="2257430" cy="1727201"/>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3181" y="5118099"/>
            <a:ext cx="2257430" cy="1727201"/>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2345" y="5118100"/>
            <a:ext cx="2257430" cy="1727201"/>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91526" y="5118099"/>
            <a:ext cx="2257430" cy="1727201"/>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24800" y="5981699"/>
            <a:ext cx="2514600" cy="723901"/>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SHOW</a:t>
            </a:r>
            <a:endParaRPr lang="en-US" b="1" dirty="0"/>
          </a:p>
        </p:txBody>
      </p:sp>
      <p:sp>
        <p:nvSpPr>
          <p:cNvPr id="20" name="Rounded Rectangle 19"/>
          <p:cNvSpPr/>
          <p:nvPr/>
        </p:nvSpPr>
        <p:spPr>
          <a:xfrm>
            <a:off x="2116493" y="86880"/>
            <a:ext cx="7772400" cy="1143000"/>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ysClr val="windowText" lastClr="000000"/>
                </a:solidFill>
              </a:rPr>
              <a:t>P.E.</a:t>
            </a:r>
            <a:endParaRPr lang="en-US" sz="4000" b="1" dirty="0">
              <a:solidFill>
                <a:sysClr val="windowText" lastClr="000000"/>
              </a:solidFill>
            </a:endParaRPr>
          </a:p>
        </p:txBody>
      </p:sp>
    </p:spTree>
    <p:extLst>
      <p:ext uri="{BB962C8B-B14F-4D97-AF65-F5344CB8AC3E}">
        <p14:creationId xmlns:p14="http://schemas.microsoft.com/office/powerpoint/2010/main" val="3384711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4"/>
                                        </p:tgtEl>
                                        <p:attrNameLst>
                                          <p:attrName>ppt_w</p:attrName>
                                        </p:attrNameLst>
                                      </p:cBhvr>
                                      <p:tavLst>
                                        <p:tav tm="0">
                                          <p:val>
                                            <p:strVal val="ppt_w"/>
                                          </p:val>
                                        </p:tav>
                                        <p:tav tm="100000">
                                          <p:val>
                                            <p:fltVal val="0"/>
                                          </p:val>
                                        </p:tav>
                                      </p:tavLst>
                                    </p:anim>
                                    <p:anim calcmode="lin" valueType="num">
                                      <p:cBhvr>
                                        <p:cTn id="16" dur="1000"/>
                                        <p:tgtEl>
                                          <p:spTgt spid="4"/>
                                        </p:tgtEl>
                                        <p:attrNameLst>
                                          <p:attrName>ppt_h</p:attrName>
                                        </p:attrNameLst>
                                      </p:cBhvr>
                                      <p:tavLst>
                                        <p:tav tm="0">
                                          <p:val>
                                            <p:strVal val="ppt_h"/>
                                          </p:val>
                                        </p:tav>
                                        <p:tav tm="100000">
                                          <p:val>
                                            <p:fltVal val="0"/>
                                          </p:val>
                                        </p:tav>
                                      </p:tavLst>
                                    </p:anim>
                                    <p:anim calcmode="lin" valueType="num">
                                      <p:cBhvr>
                                        <p:cTn id="17" dur="1000"/>
                                        <p:tgtEl>
                                          <p:spTgt spid="4"/>
                                        </p:tgtEl>
                                        <p:attrNameLst>
                                          <p:attrName>style.rotation</p:attrName>
                                        </p:attrNameLst>
                                      </p:cBhvr>
                                      <p:tavLst>
                                        <p:tav tm="0">
                                          <p:val>
                                            <p:fltVal val="0"/>
                                          </p:val>
                                        </p:tav>
                                        <p:tav tm="100000">
                                          <p:val>
                                            <p:fltVal val="90"/>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anim calcmode="lin" valueType="num">
                                      <p:cBhvr>
                                        <p:cTn id="35" dur="1000"/>
                                        <p:tgtEl>
                                          <p:spTgt spid="6"/>
                                        </p:tgtEl>
                                        <p:attrNameLst>
                                          <p:attrName>style.rotation</p:attrName>
                                        </p:attrNameLst>
                                      </p:cBhvr>
                                      <p:tavLst>
                                        <p:tav tm="0">
                                          <p:val>
                                            <p:fltVal val="0"/>
                                          </p:val>
                                        </p:tav>
                                        <p:tav tm="100000">
                                          <p:val>
                                            <p:fltVal val="90"/>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8"/>
                                        </p:tgtEl>
                                        <p:attrNameLst>
                                          <p:attrName>ppt_w</p:attrName>
                                        </p:attrNameLst>
                                      </p:cBhvr>
                                      <p:tavLst>
                                        <p:tav tm="0">
                                          <p:val>
                                            <p:strVal val="ppt_w"/>
                                          </p:val>
                                        </p:tav>
                                        <p:tav tm="100000">
                                          <p:val>
                                            <p:fltVal val="0"/>
                                          </p:val>
                                        </p:tav>
                                      </p:tavLst>
                                    </p:anim>
                                    <p:anim calcmode="lin" valueType="num">
                                      <p:cBhvr>
                                        <p:cTn id="52" dur="1000"/>
                                        <p:tgtEl>
                                          <p:spTgt spid="8"/>
                                        </p:tgtEl>
                                        <p:attrNameLst>
                                          <p:attrName>ppt_h</p:attrName>
                                        </p:attrNameLst>
                                      </p:cBhvr>
                                      <p:tavLst>
                                        <p:tav tm="0">
                                          <p:val>
                                            <p:strVal val="ppt_h"/>
                                          </p:val>
                                        </p:tav>
                                        <p:tav tm="100000">
                                          <p:val>
                                            <p:fltVal val="0"/>
                                          </p:val>
                                        </p:tav>
                                      </p:tavLst>
                                    </p:anim>
                                    <p:anim calcmode="lin" valueType="num">
                                      <p:cBhvr>
                                        <p:cTn id="53" dur="1000"/>
                                        <p:tgtEl>
                                          <p:spTgt spid="8"/>
                                        </p:tgtEl>
                                        <p:attrNameLst>
                                          <p:attrName>style.rotation</p:attrName>
                                        </p:attrNameLst>
                                      </p:cBhvr>
                                      <p:tavLst>
                                        <p:tav tm="0">
                                          <p:val>
                                            <p:fltVal val="0"/>
                                          </p:val>
                                        </p:tav>
                                        <p:tav tm="100000">
                                          <p:val>
                                            <p:fltVal val="90"/>
                                          </p:val>
                                        </p:tav>
                                      </p:tavLst>
                                    </p:anim>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 calcmode="lin" valueType="num">
                                      <p:cBhvr>
                                        <p:cTn id="71" dur="1000"/>
                                        <p:tgtEl>
                                          <p:spTgt spid="10"/>
                                        </p:tgtEl>
                                        <p:attrNameLst>
                                          <p:attrName>style.rotation</p:attrName>
                                        </p:attrNameLst>
                                      </p:cBhvr>
                                      <p:tavLst>
                                        <p:tav tm="0">
                                          <p:val>
                                            <p:fltVal val="0"/>
                                          </p:val>
                                        </p:tav>
                                        <p:tav tm="100000">
                                          <p:val>
                                            <p:fltVal val="90"/>
                                          </p:val>
                                        </p:tav>
                                      </p:tavLst>
                                    </p:anim>
                                    <p:animEffect transition="out" filter="fade">
                                      <p:cBhvr>
                                        <p:cTn id="72" dur="1000"/>
                                        <p:tgtEl>
                                          <p:spTgt spid="10"/>
                                        </p:tgtEl>
                                      </p:cBhvr>
                                    </p:animEffect>
                                    <p:set>
                                      <p:cBhvr>
                                        <p:cTn id="7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1"/>
                                        </p:tgtEl>
                                        <p:attrNameLst>
                                          <p:attrName>ppt_w</p:attrName>
                                        </p:attrNameLst>
                                      </p:cBhvr>
                                      <p:tavLst>
                                        <p:tav tm="0">
                                          <p:val>
                                            <p:strVal val="ppt_w"/>
                                          </p:val>
                                        </p:tav>
                                        <p:tav tm="100000">
                                          <p:val>
                                            <p:fltVal val="0"/>
                                          </p:val>
                                        </p:tav>
                                      </p:tavLst>
                                    </p:anim>
                                    <p:anim calcmode="lin" valueType="num">
                                      <p:cBhvr>
                                        <p:cTn id="79" dur="1000"/>
                                        <p:tgtEl>
                                          <p:spTgt spid="11"/>
                                        </p:tgtEl>
                                        <p:attrNameLst>
                                          <p:attrName>ppt_h</p:attrName>
                                        </p:attrNameLst>
                                      </p:cBhvr>
                                      <p:tavLst>
                                        <p:tav tm="0">
                                          <p:val>
                                            <p:strVal val="ppt_h"/>
                                          </p:val>
                                        </p:tav>
                                        <p:tav tm="100000">
                                          <p:val>
                                            <p:fltVal val="0"/>
                                          </p:val>
                                        </p:tav>
                                      </p:tavLst>
                                    </p:anim>
                                    <p:anim calcmode="lin" valueType="num">
                                      <p:cBhvr>
                                        <p:cTn id="80" dur="1000"/>
                                        <p:tgtEl>
                                          <p:spTgt spid="11"/>
                                        </p:tgtEl>
                                        <p:attrNameLst>
                                          <p:attrName>style.rotation</p:attrName>
                                        </p:attrNameLst>
                                      </p:cBhvr>
                                      <p:tavLst>
                                        <p:tav tm="0">
                                          <p:val>
                                            <p:fltVal val="0"/>
                                          </p:val>
                                        </p:tav>
                                        <p:tav tm="100000">
                                          <p:val>
                                            <p:fltVal val="90"/>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12"/>
                                        </p:tgtEl>
                                        <p:attrNameLst>
                                          <p:attrName>ppt_w</p:attrName>
                                        </p:attrNameLst>
                                      </p:cBhvr>
                                      <p:tavLst>
                                        <p:tav tm="0">
                                          <p:val>
                                            <p:strVal val="ppt_w"/>
                                          </p:val>
                                        </p:tav>
                                        <p:tav tm="100000">
                                          <p:val>
                                            <p:fltVal val="0"/>
                                          </p:val>
                                        </p:tav>
                                      </p:tavLst>
                                    </p:anim>
                                    <p:anim calcmode="lin" valueType="num">
                                      <p:cBhvr>
                                        <p:cTn id="88" dur="1000"/>
                                        <p:tgtEl>
                                          <p:spTgt spid="12"/>
                                        </p:tgtEl>
                                        <p:attrNameLst>
                                          <p:attrName>ppt_h</p:attrName>
                                        </p:attrNameLst>
                                      </p:cBhvr>
                                      <p:tavLst>
                                        <p:tav tm="0">
                                          <p:val>
                                            <p:strVal val="ppt_h"/>
                                          </p:val>
                                        </p:tav>
                                        <p:tav tm="100000">
                                          <p:val>
                                            <p:fltVal val="0"/>
                                          </p:val>
                                        </p:tav>
                                      </p:tavLst>
                                    </p:anim>
                                    <p:anim calcmode="lin" valueType="num">
                                      <p:cBhvr>
                                        <p:cTn id="89" dur="1000"/>
                                        <p:tgtEl>
                                          <p:spTgt spid="12"/>
                                        </p:tgtEl>
                                        <p:attrNameLst>
                                          <p:attrName>style.rotation</p:attrName>
                                        </p:attrNameLst>
                                      </p:cBhvr>
                                      <p:tavLst>
                                        <p:tav tm="0">
                                          <p:val>
                                            <p:fltVal val="0"/>
                                          </p:val>
                                        </p:tav>
                                        <p:tav tm="100000">
                                          <p:val>
                                            <p:fltVal val="90"/>
                                          </p:val>
                                        </p:tav>
                                      </p:tavLst>
                                    </p:anim>
                                    <p:animEffect transition="out" filter="fade">
                                      <p:cBhvr>
                                        <p:cTn id="90" dur="1000"/>
                                        <p:tgtEl>
                                          <p:spTgt spid="12"/>
                                        </p:tgtEl>
                                      </p:cBhvr>
                                    </p:animEffect>
                                    <p:set>
                                      <p:cBhvr>
                                        <p:cTn id="9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13"/>
                                        </p:tgtEl>
                                        <p:attrNameLst>
                                          <p:attrName>ppt_w</p:attrName>
                                        </p:attrNameLst>
                                      </p:cBhvr>
                                      <p:tavLst>
                                        <p:tav tm="0">
                                          <p:val>
                                            <p:strVal val="ppt_w"/>
                                          </p:val>
                                        </p:tav>
                                        <p:tav tm="100000">
                                          <p:val>
                                            <p:fltVal val="0"/>
                                          </p:val>
                                        </p:tav>
                                      </p:tavLst>
                                    </p:anim>
                                    <p:anim calcmode="lin" valueType="num">
                                      <p:cBhvr>
                                        <p:cTn id="97" dur="1000"/>
                                        <p:tgtEl>
                                          <p:spTgt spid="13"/>
                                        </p:tgtEl>
                                        <p:attrNameLst>
                                          <p:attrName>ppt_h</p:attrName>
                                        </p:attrNameLst>
                                      </p:cBhvr>
                                      <p:tavLst>
                                        <p:tav tm="0">
                                          <p:val>
                                            <p:strVal val="ppt_h"/>
                                          </p:val>
                                        </p:tav>
                                        <p:tav tm="100000">
                                          <p:val>
                                            <p:fltVal val="0"/>
                                          </p:val>
                                        </p:tav>
                                      </p:tavLst>
                                    </p:anim>
                                    <p:anim calcmode="lin" valueType="num">
                                      <p:cBhvr>
                                        <p:cTn id="98" dur="1000"/>
                                        <p:tgtEl>
                                          <p:spTgt spid="13"/>
                                        </p:tgtEl>
                                        <p:attrNameLst>
                                          <p:attrName>style.rotation</p:attrName>
                                        </p:attrNameLst>
                                      </p:cBhvr>
                                      <p:tavLst>
                                        <p:tav tm="0">
                                          <p:val>
                                            <p:fltVal val="0"/>
                                          </p:val>
                                        </p:tav>
                                        <p:tav tm="100000">
                                          <p:val>
                                            <p:fltVal val="90"/>
                                          </p:val>
                                        </p:tav>
                                      </p:tavLst>
                                    </p:anim>
                                    <p:animEffect transition="out" filter="fade">
                                      <p:cBhvr>
                                        <p:cTn id="99" dur="1000"/>
                                        <p:tgtEl>
                                          <p:spTgt spid="13"/>
                                        </p:tgtEl>
                                      </p:cBhvr>
                                    </p:animEffect>
                                    <p:set>
                                      <p:cBhvr>
                                        <p:cTn id="10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14"/>
                                        </p:tgtEl>
                                        <p:attrNameLst>
                                          <p:attrName>ppt_w</p:attrName>
                                        </p:attrNameLst>
                                      </p:cBhvr>
                                      <p:tavLst>
                                        <p:tav tm="0">
                                          <p:val>
                                            <p:strVal val="ppt_w"/>
                                          </p:val>
                                        </p:tav>
                                        <p:tav tm="100000">
                                          <p:val>
                                            <p:fltVal val="0"/>
                                          </p:val>
                                        </p:tav>
                                      </p:tavLst>
                                    </p:anim>
                                    <p:anim calcmode="lin" valueType="num">
                                      <p:cBhvr>
                                        <p:cTn id="106" dur="1000"/>
                                        <p:tgtEl>
                                          <p:spTgt spid="14"/>
                                        </p:tgtEl>
                                        <p:attrNameLst>
                                          <p:attrName>ppt_h</p:attrName>
                                        </p:attrNameLst>
                                      </p:cBhvr>
                                      <p:tavLst>
                                        <p:tav tm="0">
                                          <p:val>
                                            <p:strVal val="ppt_h"/>
                                          </p:val>
                                        </p:tav>
                                        <p:tav tm="100000">
                                          <p:val>
                                            <p:fltVal val="0"/>
                                          </p:val>
                                        </p:tav>
                                      </p:tavLst>
                                    </p:anim>
                                    <p:anim calcmode="lin" valueType="num">
                                      <p:cBhvr>
                                        <p:cTn id="107" dur="1000"/>
                                        <p:tgtEl>
                                          <p:spTgt spid="14"/>
                                        </p:tgtEl>
                                        <p:attrNameLst>
                                          <p:attrName>style.rotation</p:attrName>
                                        </p:attrNameLst>
                                      </p:cBhvr>
                                      <p:tavLst>
                                        <p:tav tm="0">
                                          <p:val>
                                            <p:fltVal val="0"/>
                                          </p:val>
                                        </p:tav>
                                        <p:tav tm="100000">
                                          <p:val>
                                            <p:fltVal val="90"/>
                                          </p:val>
                                        </p:tav>
                                      </p:tavLst>
                                    </p:anim>
                                    <p:animEffect transition="out" filter="fade">
                                      <p:cBhvr>
                                        <p:cTn id="108" dur="1000"/>
                                        <p:tgtEl>
                                          <p:spTgt spid="14"/>
                                        </p:tgtEl>
                                      </p:cBhvr>
                                    </p:animEffect>
                                    <p:set>
                                      <p:cBhvr>
                                        <p:cTn id="10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15"/>
                                        </p:tgtEl>
                                        <p:attrNameLst>
                                          <p:attrName>ppt_w</p:attrName>
                                        </p:attrNameLst>
                                      </p:cBhvr>
                                      <p:tavLst>
                                        <p:tav tm="0">
                                          <p:val>
                                            <p:strVal val="ppt_w"/>
                                          </p:val>
                                        </p:tav>
                                        <p:tav tm="100000">
                                          <p:val>
                                            <p:fltVal val="0"/>
                                          </p:val>
                                        </p:tav>
                                      </p:tavLst>
                                    </p:anim>
                                    <p:anim calcmode="lin" valueType="num">
                                      <p:cBhvr>
                                        <p:cTn id="115" dur="1000"/>
                                        <p:tgtEl>
                                          <p:spTgt spid="15"/>
                                        </p:tgtEl>
                                        <p:attrNameLst>
                                          <p:attrName>ppt_h</p:attrName>
                                        </p:attrNameLst>
                                      </p:cBhvr>
                                      <p:tavLst>
                                        <p:tav tm="0">
                                          <p:val>
                                            <p:strVal val="ppt_h"/>
                                          </p:val>
                                        </p:tav>
                                        <p:tav tm="100000">
                                          <p:val>
                                            <p:fltVal val="0"/>
                                          </p:val>
                                        </p:tav>
                                      </p:tavLst>
                                    </p:anim>
                                    <p:anim calcmode="lin" valueType="num">
                                      <p:cBhvr>
                                        <p:cTn id="116" dur="1000"/>
                                        <p:tgtEl>
                                          <p:spTgt spid="15"/>
                                        </p:tgtEl>
                                        <p:attrNameLst>
                                          <p:attrName>style.rotation</p:attrName>
                                        </p:attrNameLst>
                                      </p:cBhvr>
                                      <p:tavLst>
                                        <p:tav tm="0">
                                          <p:val>
                                            <p:fltVal val="0"/>
                                          </p:val>
                                        </p:tav>
                                        <p:tav tm="100000">
                                          <p:val>
                                            <p:fltVal val="90"/>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6"/>
                                        </p:tgtEl>
                                        <p:attrNameLst>
                                          <p:attrName>ppt_w</p:attrName>
                                        </p:attrNameLst>
                                      </p:cBhvr>
                                      <p:tavLst>
                                        <p:tav tm="0">
                                          <p:val>
                                            <p:strVal val="ppt_w"/>
                                          </p:val>
                                        </p:tav>
                                        <p:tav tm="100000">
                                          <p:val>
                                            <p:fltVal val="0"/>
                                          </p:val>
                                        </p:tav>
                                      </p:tavLst>
                                    </p:anim>
                                    <p:anim calcmode="lin" valueType="num">
                                      <p:cBhvr>
                                        <p:cTn id="124" dur="1000"/>
                                        <p:tgtEl>
                                          <p:spTgt spid="16"/>
                                        </p:tgtEl>
                                        <p:attrNameLst>
                                          <p:attrName>ppt_h</p:attrName>
                                        </p:attrNameLst>
                                      </p:cBhvr>
                                      <p:tavLst>
                                        <p:tav tm="0">
                                          <p:val>
                                            <p:strVal val="ppt_h"/>
                                          </p:val>
                                        </p:tav>
                                        <p:tav tm="100000">
                                          <p:val>
                                            <p:fltVal val="0"/>
                                          </p:val>
                                        </p:tav>
                                      </p:tavLst>
                                    </p:anim>
                                    <p:anim calcmode="lin" valueType="num">
                                      <p:cBhvr>
                                        <p:cTn id="125" dur="1000"/>
                                        <p:tgtEl>
                                          <p:spTgt spid="16"/>
                                        </p:tgtEl>
                                        <p:attrNameLst>
                                          <p:attrName>style.rotation</p:attrName>
                                        </p:attrNameLst>
                                      </p:cBhvr>
                                      <p:tavLst>
                                        <p:tav tm="0">
                                          <p:val>
                                            <p:fltVal val="0"/>
                                          </p:val>
                                        </p:tav>
                                        <p:tav tm="100000">
                                          <p:val>
                                            <p:fltVal val="90"/>
                                          </p:val>
                                        </p:tav>
                                      </p:tavLst>
                                    </p:anim>
                                    <p:animEffect transition="out" filter="fade">
                                      <p:cBhvr>
                                        <p:cTn id="126" dur="1000"/>
                                        <p:tgtEl>
                                          <p:spTgt spid="16"/>
                                        </p:tgtEl>
                                      </p:cBhvr>
                                    </p:animEffect>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1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7"/>
                                        </p:tgtEl>
                                        <p:attrNameLst>
                                          <p:attrName>ppt_w</p:attrName>
                                        </p:attrNameLst>
                                      </p:cBhvr>
                                      <p:tavLst>
                                        <p:tav tm="0">
                                          <p:val>
                                            <p:strVal val="ppt_w"/>
                                          </p:val>
                                        </p:tav>
                                        <p:tav tm="100000">
                                          <p:val>
                                            <p:fltVal val="0"/>
                                          </p:val>
                                        </p:tav>
                                      </p:tavLst>
                                    </p:anim>
                                    <p:anim calcmode="lin" valueType="num">
                                      <p:cBhvr>
                                        <p:cTn id="133" dur="1000"/>
                                        <p:tgtEl>
                                          <p:spTgt spid="17"/>
                                        </p:tgtEl>
                                        <p:attrNameLst>
                                          <p:attrName>ppt_h</p:attrName>
                                        </p:attrNameLst>
                                      </p:cBhvr>
                                      <p:tavLst>
                                        <p:tav tm="0">
                                          <p:val>
                                            <p:strVal val="ppt_h"/>
                                          </p:val>
                                        </p:tav>
                                        <p:tav tm="100000">
                                          <p:val>
                                            <p:fltVal val="0"/>
                                          </p:val>
                                        </p:tav>
                                      </p:tavLst>
                                    </p:anim>
                                    <p:anim calcmode="lin" valueType="num">
                                      <p:cBhvr>
                                        <p:cTn id="134" dur="1000"/>
                                        <p:tgtEl>
                                          <p:spTgt spid="17"/>
                                        </p:tgtEl>
                                        <p:attrNameLst>
                                          <p:attrName>style.rotation</p:attrName>
                                        </p:attrNameLst>
                                      </p:cBhvr>
                                      <p:tavLst>
                                        <p:tav tm="0">
                                          <p:val>
                                            <p:fltVal val="0"/>
                                          </p:val>
                                        </p:tav>
                                        <p:tav tm="100000">
                                          <p:val>
                                            <p:fltVal val="90"/>
                                          </p:val>
                                        </p:tav>
                                      </p:tavLst>
                                    </p:anim>
                                    <p:animEffect transition="out" filter="fade">
                                      <p:cBhvr>
                                        <p:cTn id="135" dur="1000"/>
                                        <p:tgtEl>
                                          <p:spTgt spid="17"/>
                                        </p:tgtEl>
                                      </p:cBhvr>
                                    </p:animEffect>
                                    <p:set>
                                      <p:cBhvr>
                                        <p:cTn id="13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8"/>
                                        </p:tgtEl>
                                        <p:attrNameLst>
                                          <p:attrName>ppt_w</p:attrName>
                                        </p:attrNameLst>
                                      </p:cBhvr>
                                      <p:tavLst>
                                        <p:tav tm="0">
                                          <p:val>
                                            <p:strVal val="ppt_w"/>
                                          </p:val>
                                        </p:tav>
                                        <p:tav tm="100000">
                                          <p:val>
                                            <p:fltVal val="0"/>
                                          </p:val>
                                        </p:tav>
                                      </p:tavLst>
                                    </p:anim>
                                    <p:anim calcmode="lin" valueType="num">
                                      <p:cBhvr>
                                        <p:cTn id="142" dur="1000"/>
                                        <p:tgtEl>
                                          <p:spTgt spid="18"/>
                                        </p:tgtEl>
                                        <p:attrNameLst>
                                          <p:attrName>ppt_h</p:attrName>
                                        </p:attrNameLst>
                                      </p:cBhvr>
                                      <p:tavLst>
                                        <p:tav tm="0">
                                          <p:val>
                                            <p:strVal val="ppt_h"/>
                                          </p:val>
                                        </p:tav>
                                        <p:tav tm="100000">
                                          <p:val>
                                            <p:fltVal val="0"/>
                                          </p:val>
                                        </p:tav>
                                      </p:tavLst>
                                    </p:anim>
                                    <p:anim calcmode="lin" valueType="num">
                                      <p:cBhvr>
                                        <p:cTn id="143" dur="1000"/>
                                        <p:tgtEl>
                                          <p:spTgt spid="18"/>
                                        </p:tgtEl>
                                        <p:attrNameLst>
                                          <p:attrName>style.rotation</p:attrName>
                                        </p:attrNameLst>
                                      </p:cBhvr>
                                      <p:tavLst>
                                        <p:tav tm="0">
                                          <p:val>
                                            <p:fltVal val="0"/>
                                          </p:val>
                                        </p:tav>
                                        <p:tav tm="100000">
                                          <p:val>
                                            <p:fltVal val="90"/>
                                          </p:val>
                                        </p:tav>
                                      </p:tavLst>
                                    </p:anim>
                                    <p:animEffect transition="out" filter="fade">
                                      <p:cBhvr>
                                        <p:cTn id="144" dur="1000"/>
                                        <p:tgtEl>
                                          <p:spTgt spid="18"/>
                                        </p:tgtEl>
                                      </p:cBhvr>
                                    </p:animEffect>
                                    <p:set>
                                      <p:cBhvr>
                                        <p:cTn id="1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6" restart="whenNotActive" fill="hold" evtFilter="cancelBubble" nodeType="interactiveSeq">
                <p:stCondLst>
                  <p:cond evt="onClick" delay="0">
                    <p:tgtEl>
                      <p:spTgt spid="19"/>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
                                        </p:tgtEl>
                                        <p:attrNameLst>
                                          <p:attrName>ppt_w</p:attrName>
                                        </p:attrNameLst>
                                      </p:cBhvr>
                                      <p:tavLst>
                                        <p:tav tm="0">
                                          <p:val>
                                            <p:strVal val="ppt_w"/>
                                          </p:val>
                                        </p:tav>
                                        <p:tav tm="100000">
                                          <p:val>
                                            <p:fltVal val="0"/>
                                          </p:val>
                                        </p:tav>
                                      </p:tavLst>
                                    </p:anim>
                                    <p:anim calcmode="lin" valueType="num">
                                      <p:cBhvr>
                                        <p:cTn id="151" dur="1000"/>
                                        <p:tgtEl>
                                          <p:spTgt spid="3"/>
                                        </p:tgtEl>
                                        <p:attrNameLst>
                                          <p:attrName>ppt_h</p:attrName>
                                        </p:attrNameLst>
                                      </p:cBhvr>
                                      <p:tavLst>
                                        <p:tav tm="0">
                                          <p:val>
                                            <p:strVal val="ppt_h"/>
                                          </p:val>
                                        </p:tav>
                                        <p:tav tm="100000">
                                          <p:val>
                                            <p:fltVal val="0"/>
                                          </p:val>
                                        </p:tav>
                                      </p:tavLst>
                                    </p:anim>
                                    <p:anim calcmode="lin" valueType="num">
                                      <p:cBhvr>
                                        <p:cTn id="152" dur="1000"/>
                                        <p:tgtEl>
                                          <p:spTgt spid="3"/>
                                        </p:tgtEl>
                                        <p:attrNameLst>
                                          <p:attrName>style.rotation</p:attrName>
                                        </p:attrNameLst>
                                      </p:cBhvr>
                                      <p:tavLst>
                                        <p:tav tm="0">
                                          <p:val>
                                            <p:fltVal val="0"/>
                                          </p:val>
                                        </p:tav>
                                        <p:tav tm="100000">
                                          <p:val>
                                            <p:fltVal val="90"/>
                                          </p:val>
                                        </p:tav>
                                      </p:tavLst>
                                    </p:anim>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4"/>
                                        </p:tgtEl>
                                        <p:attrNameLst>
                                          <p:attrName>ppt_w</p:attrName>
                                        </p:attrNameLst>
                                      </p:cBhvr>
                                      <p:tavLst>
                                        <p:tav tm="0">
                                          <p:val>
                                            <p:strVal val="ppt_w"/>
                                          </p:val>
                                        </p:tav>
                                        <p:tav tm="100000">
                                          <p:val>
                                            <p:fltVal val="0"/>
                                          </p:val>
                                        </p:tav>
                                      </p:tavLst>
                                    </p:anim>
                                    <p:anim calcmode="lin" valueType="num">
                                      <p:cBhvr>
                                        <p:cTn id="157" dur="1000"/>
                                        <p:tgtEl>
                                          <p:spTgt spid="4"/>
                                        </p:tgtEl>
                                        <p:attrNameLst>
                                          <p:attrName>ppt_h</p:attrName>
                                        </p:attrNameLst>
                                      </p:cBhvr>
                                      <p:tavLst>
                                        <p:tav tm="0">
                                          <p:val>
                                            <p:strVal val="ppt_h"/>
                                          </p:val>
                                        </p:tav>
                                        <p:tav tm="100000">
                                          <p:val>
                                            <p:fltVal val="0"/>
                                          </p:val>
                                        </p:tav>
                                      </p:tavLst>
                                    </p:anim>
                                    <p:anim calcmode="lin" valueType="num">
                                      <p:cBhvr>
                                        <p:cTn id="158" dur="1000"/>
                                        <p:tgtEl>
                                          <p:spTgt spid="4"/>
                                        </p:tgtEl>
                                        <p:attrNameLst>
                                          <p:attrName>style.rotation</p:attrName>
                                        </p:attrNameLst>
                                      </p:cBhvr>
                                      <p:tavLst>
                                        <p:tav tm="0">
                                          <p:val>
                                            <p:fltVal val="0"/>
                                          </p:val>
                                        </p:tav>
                                        <p:tav tm="100000">
                                          <p:val>
                                            <p:fltVal val="90"/>
                                          </p:val>
                                        </p:tav>
                                      </p:tavLst>
                                    </p:anim>
                                    <p:animEffect transition="out" filter="fade">
                                      <p:cBhvr>
                                        <p:cTn id="159" dur="1000"/>
                                        <p:tgtEl>
                                          <p:spTgt spid="4"/>
                                        </p:tgtEl>
                                      </p:cBhvr>
                                    </p:animEffect>
                                    <p:set>
                                      <p:cBhvr>
                                        <p:cTn id="160" dur="1" fill="hold">
                                          <p:stCondLst>
                                            <p:cond delay="999"/>
                                          </p:stCondLst>
                                        </p:cTn>
                                        <p:tgtEl>
                                          <p:spTgt spid="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5"/>
                                        </p:tgtEl>
                                        <p:attrNameLst>
                                          <p:attrName>ppt_w</p:attrName>
                                        </p:attrNameLst>
                                      </p:cBhvr>
                                      <p:tavLst>
                                        <p:tav tm="0">
                                          <p:val>
                                            <p:strVal val="ppt_w"/>
                                          </p:val>
                                        </p:tav>
                                        <p:tav tm="100000">
                                          <p:val>
                                            <p:fltVal val="0"/>
                                          </p:val>
                                        </p:tav>
                                      </p:tavLst>
                                    </p:anim>
                                    <p:anim calcmode="lin" valueType="num">
                                      <p:cBhvr>
                                        <p:cTn id="163" dur="1000"/>
                                        <p:tgtEl>
                                          <p:spTgt spid="5"/>
                                        </p:tgtEl>
                                        <p:attrNameLst>
                                          <p:attrName>ppt_h</p:attrName>
                                        </p:attrNameLst>
                                      </p:cBhvr>
                                      <p:tavLst>
                                        <p:tav tm="0">
                                          <p:val>
                                            <p:strVal val="ppt_h"/>
                                          </p:val>
                                        </p:tav>
                                        <p:tav tm="100000">
                                          <p:val>
                                            <p:fltVal val="0"/>
                                          </p:val>
                                        </p:tav>
                                      </p:tavLst>
                                    </p:anim>
                                    <p:anim calcmode="lin" valueType="num">
                                      <p:cBhvr>
                                        <p:cTn id="164" dur="1000"/>
                                        <p:tgtEl>
                                          <p:spTgt spid="5"/>
                                        </p:tgtEl>
                                        <p:attrNameLst>
                                          <p:attrName>style.rotation</p:attrName>
                                        </p:attrNameLst>
                                      </p:cBhvr>
                                      <p:tavLst>
                                        <p:tav tm="0">
                                          <p:val>
                                            <p:fltVal val="0"/>
                                          </p:val>
                                        </p:tav>
                                        <p:tav tm="100000">
                                          <p:val>
                                            <p:fltVal val="90"/>
                                          </p:val>
                                        </p:tav>
                                      </p:tavLst>
                                    </p:anim>
                                    <p:animEffect transition="out" filter="fade">
                                      <p:cBhvr>
                                        <p:cTn id="165" dur="1000"/>
                                        <p:tgtEl>
                                          <p:spTgt spid="5"/>
                                        </p:tgtEl>
                                      </p:cBhvr>
                                    </p:animEffect>
                                    <p:set>
                                      <p:cBhvr>
                                        <p:cTn id="166" dur="1" fill="hold">
                                          <p:stCondLst>
                                            <p:cond delay="999"/>
                                          </p:stCondLst>
                                        </p:cTn>
                                        <p:tgtEl>
                                          <p:spTgt spid="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6"/>
                                        </p:tgtEl>
                                        <p:attrNameLst>
                                          <p:attrName>ppt_w</p:attrName>
                                        </p:attrNameLst>
                                      </p:cBhvr>
                                      <p:tavLst>
                                        <p:tav tm="0">
                                          <p:val>
                                            <p:strVal val="ppt_w"/>
                                          </p:val>
                                        </p:tav>
                                        <p:tav tm="100000">
                                          <p:val>
                                            <p:fltVal val="0"/>
                                          </p:val>
                                        </p:tav>
                                      </p:tavLst>
                                    </p:anim>
                                    <p:anim calcmode="lin" valueType="num">
                                      <p:cBhvr>
                                        <p:cTn id="169" dur="1000"/>
                                        <p:tgtEl>
                                          <p:spTgt spid="6"/>
                                        </p:tgtEl>
                                        <p:attrNameLst>
                                          <p:attrName>ppt_h</p:attrName>
                                        </p:attrNameLst>
                                      </p:cBhvr>
                                      <p:tavLst>
                                        <p:tav tm="0">
                                          <p:val>
                                            <p:strVal val="ppt_h"/>
                                          </p:val>
                                        </p:tav>
                                        <p:tav tm="100000">
                                          <p:val>
                                            <p:fltVal val="0"/>
                                          </p:val>
                                        </p:tav>
                                      </p:tavLst>
                                    </p:anim>
                                    <p:anim calcmode="lin" valueType="num">
                                      <p:cBhvr>
                                        <p:cTn id="170" dur="1000"/>
                                        <p:tgtEl>
                                          <p:spTgt spid="6"/>
                                        </p:tgtEl>
                                        <p:attrNameLst>
                                          <p:attrName>style.rotation</p:attrName>
                                        </p:attrNameLst>
                                      </p:cBhvr>
                                      <p:tavLst>
                                        <p:tav tm="0">
                                          <p:val>
                                            <p:fltVal val="0"/>
                                          </p:val>
                                        </p:tav>
                                        <p:tav tm="100000">
                                          <p:val>
                                            <p:fltVal val="90"/>
                                          </p:val>
                                        </p:tav>
                                      </p:tavLst>
                                    </p:anim>
                                    <p:animEffect transition="out" filter="fade">
                                      <p:cBhvr>
                                        <p:cTn id="171" dur="1000"/>
                                        <p:tgtEl>
                                          <p:spTgt spid="6"/>
                                        </p:tgtEl>
                                      </p:cBhvr>
                                    </p:animEffect>
                                    <p:set>
                                      <p:cBhvr>
                                        <p:cTn id="172" dur="1" fill="hold">
                                          <p:stCondLst>
                                            <p:cond delay="999"/>
                                          </p:stCondLst>
                                        </p:cTn>
                                        <p:tgtEl>
                                          <p:spTgt spid="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7"/>
                                        </p:tgtEl>
                                        <p:attrNameLst>
                                          <p:attrName>ppt_w</p:attrName>
                                        </p:attrNameLst>
                                      </p:cBhvr>
                                      <p:tavLst>
                                        <p:tav tm="0">
                                          <p:val>
                                            <p:strVal val="ppt_w"/>
                                          </p:val>
                                        </p:tav>
                                        <p:tav tm="100000">
                                          <p:val>
                                            <p:fltVal val="0"/>
                                          </p:val>
                                        </p:tav>
                                      </p:tavLst>
                                    </p:anim>
                                    <p:anim calcmode="lin" valueType="num">
                                      <p:cBhvr>
                                        <p:cTn id="175" dur="1000"/>
                                        <p:tgtEl>
                                          <p:spTgt spid="7"/>
                                        </p:tgtEl>
                                        <p:attrNameLst>
                                          <p:attrName>ppt_h</p:attrName>
                                        </p:attrNameLst>
                                      </p:cBhvr>
                                      <p:tavLst>
                                        <p:tav tm="0">
                                          <p:val>
                                            <p:strVal val="ppt_h"/>
                                          </p:val>
                                        </p:tav>
                                        <p:tav tm="100000">
                                          <p:val>
                                            <p:fltVal val="0"/>
                                          </p:val>
                                        </p:tav>
                                      </p:tavLst>
                                    </p:anim>
                                    <p:anim calcmode="lin" valueType="num">
                                      <p:cBhvr>
                                        <p:cTn id="176" dur="1000"/>
                                        <p:tgtEl>
                                          <p:spTgt spid="7"/>
                                        </p:tgtEl>
                                        <p:attrNameLst>
                                          <p:attrName>style.rotation</p:attrName>
                                        </p:attrNameLst>
                                      </p:cBhvr>
                                      <p:tavLst>
                                        <p:tav tm="0">
                                          <p:val>
                                            <p:fltVal val="0"/>
                                          </p:val>
                                        </p:tav>
                                        <p:tav tm="100000">
                                          <p:val>
                                            <p:fltVal val="90"/>
                                          </p:val>
                                        </p:tav>
                                      </p:tavLst>
                                    </p:anim>
                                    <p:animEffect transition="out" filter="fade">
                                      <p:cBhvr>
                                        <p:cTn id="177" dur="1000"/>
                                        <p:tgtEl>
                                          <p:spTgt spid="7"/>
                                        </p:tgtEl>
                                      </p:cBhvr>
                                    </p:animEffect>
                                    <p:set>
                                      <p:cBhvr>
                                        <p:cTn id="178" dur="1" fill="hold">
                                          <p:stCondLst>
                                            <p:cond delay="999"/>
                                          </p:stCondLst>
                                        </p:cTn>
                                        <p:tgtEl>
                                          <p:spTgt spid="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8"/>
                                        </p:tgtEl>
                                        <p:attrNameLst>
                                          <p:attrName>ppt_w</p:attrName>
                                        </p:attrNameLst>
                                      </p:cBhvr>
                                      <p:tavLst>
                                        <p:tav tm="0">
                                          <p:val>
                                            <p:strVal val="ppt_w"/>
                                          </p:val>
                                        </p:tav>
                                        <p:tav tm="100000">
                                          <p:val>
                                            <p:fltVal val="0"/>
                                          </p:val>
                                        </p:tav>
                                      </p:tavLst>
                                    </p:anim>
                                    <p:anim calcmode="lin" valueType="num">
                                      <p:cBhvr>
                                        <p:cTn id="181" dur="1000"/>
                                        <p:tgtEl>
                                          <p:spTgt spid="8"/>
                                        </p:tgtEl>
                                        <p:attrNameLst>
                                          <p:attrName>ppt_h</p:attrName>
                                        </p:attrNameLst>
                                      </p:cBhvr>
                                      <p:tavLst>
                                        <p:tav tm="0">
                                          <p:val>
                                            <p:strVal val="ppt_h"/>
                                          </p:val>
                                        </p:tav>
                                        <p:tav tm="100000">
                                          <p:val>
                                            <p:fltVal val="0"/>
                                          </p:val>
                                        </p:tav>
                                      </p:tavLst>
                                    </p:anim>
                                    <p:anim calcmode="lin" valueType="num">
                                      <p:cBhvr>
                                        <p:cTn id="182" dur="1000"/>
                                        <p:tgtEl>
                                          <p:spTgt spid="8"/>
                                        </p:tgtEl>
                                        <p:attrNameLst>
                                          <p:attrName>style.rotation</p:attrName>
                                        </p:attrNameLst>
                                      </p:cBhvr>
                                      <p:tavLst>
                                        <p:tav tm="0">
                                          <p:val>
                                            <p:fltVal val="0"/>
                                          </p:val>
                                        </p:tav>
                                        <p:tav tm="100000">
                                          <p:val>
                                            <p:fltVal val="90"/>
                                          </p:val>
                                        </p:tav>
                                      </p:tavLst>
                                    </p:anim>
                                    <p:animEffect transition="out" filter="fade">
                                      <p:cBhvr>
                                        <p:cTn id="183" dur="1000"/>
                                        <p:tgtEl>
                                          <p:spTgt spid="8"/>
                                        </p:tgtEl>
                                      </p:cBhvr>
                                    </p:animEffect>
                                    <p:set>
                                      <p:cBhvr>
                                        <p:cTn id="184" dur="1" fill="hold">
                                          <p:stCondLst>
                                            <p:cond delay="999"/>
                                          </p:stCondLst>
                                        </p:cTn>
                                        <p:tgtEl>
                                          <p:spTgt spid="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fltVal val="0"/>
                                          </p:val>
                                        </p:tav>
                                      </p:tavLst>
                                    </p:anim>
                                    <p:anim calcmode="lin" valueType="num">
                                      <p:cBhvr>
                                        <p:cTn id="187" dur="1000"/>
                                        <p:tgtEl>
                                          <p:spTgt spid="9"/>
                                        </p:tgtEl>
                                        <p:attrNameLst>
                                          <p:attrName>ppt_h</p:attrName>
                                        </p:attrNameLst>
                                      </p:cBhvr>
                                      <p:tavLst>
                                        <p:tav tm="0">
                                          <p:val>
                                            <p:strVal val="ppt_h"/>
                                          </p:val>
                                        </p:tav>
                                        <p:tav tm="100000">
                                          <p:val>
                                            <p:fltVal val="0"/>
                                          </p:val>
                                        </p:tav>
                                      </p:tavLst>
                                    </p:anim>
                                    <p:anim calcmode="lin" valueType="num">
                                      <p:cBhvr>
                                        <p:cTn id="188" dur="1000"/>
                                        <p:tgtEl>
                                          <p:spTgt spid="9"/>
                                        </p:tgtEl>
                                        <p:attrNameLst>
                                          <p:attrName>style.rotation</p:attrName>
                                        </p:attrNameLst>
                                      </p:cBhvr>
                                      <p:tavLst>
                                        <p:tav tm="0">
                                          <p:val>
                                            <p:fltVal val="0"/>
                                          </p:val>
                                        </p:tav>
                                        <p:tav tm="100000">
                                          <p:val>
                                            <p:fltVal val="90"/>
                                          </p:val>
                                        </p:tav>
                                      </p:tavLst>
                                    </p:anim>
                                    <p:animEffect transition="out" filter="fade">
                                      <p:cBhvr>
                                        <p:cTn id="189" dur="1000"/>
                                        <p:tgtEl>
                                          <p:spTgt spid="9"/>
                                        </p:tgtEl>
                                      </p:cBhvr>
                                    </p:animEffect>
                                    <p:set>
                                      <p:cBhvr>
                                        <p:cTn id="190" dur="1" fill="hold">
                                          <p:stCondLst>
                                            <p:cond delay="999"/>
                                          </p:stCondLst>
                                        </p:cTn>
                                        <p:tgtEl>
                                          <p:spTgt spid="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10"/>
                                        </p:tgtEl>
                                        <p:attrNameLst>
                                          <p:attrName>ppt_w</p:attrName>
                                        </p:attrNameLst>
                                      </p:cBhvr>
                                      <p:tavLst>
                                        <p:tav tm="0">
                                          <p:val>
                                            <p:strVal val="ppt_w"/>
                                          </p:val>
                                        </p:tav>
                                        <p:tav tm="100000">
                                          <p:val>
                                            <p:fltVal val="0"/>
                                          </p:val>
                                        </p:tav>
                                      </p:tavLst>
                                    </p:anim>
                                    <p:anim calcmode="lin" valueType="num">
                                      <p:cBhvr>
                                        <p:cTn id="193" dur="1000"/>
                                        <p:tgtEl>
                                          <p:spTgt spid="10"/>
                                        </p:tgtEl>
                                        <p:attrNameLst>
                                          <p:attrName>ppt_h</p:attrName>
                                        </p:attrNameLst>
                                      </p:cBhvr>
                                      <p:tavLst>
                                        <p:tav tm="0">
                                          <p:val>
                                            <p:strVal val="ppt_h"/>
                                          </p:val>
                                        </p:tav>
                                        <p:tav tm="100000">
                                          <p:val>
                                            <p:fltVal val="0"/>
                                          </p:val>
                                        </p:tav>
                                      </p:tavLst>
                                    </p:anim>
                                    <p:anim calcmode="lin" valueType="num">
                                      <p:cBhvr>
                                        <p:cTn id="194" dur="1000"/>
                                        <p:tgtEl>
                                          <p:spTgt spid="10"/>
                                        </p:tgtEl>
                                        <p:attrNameLst>
                                          <p:attrName>style.rotation</p:attrName>
                                        </p:attrNameLst>
                                      </p:cBhvr>
                                      <p:tavLst>
                                        <p:tav tm="0">
                                          <p:val>
                                            <p:fltVal val="0"/>
                                          </p:val>
                                        </p:tav>
                                        <p:tav tm="100000">
                                          <p:val>
                                            <p:fltVal val="90"/>
                                          </p:val>
                                        </p:tav>
                                      </p:tavLst>
                                    </p:anim>
                                    <p:animEffect transition="out" filter="fade">
                                      <p:cBhvr>
                                        <p:cTn id="195" dur="1000"/>
                                        <p:tgtEl>
                                          <p:spTgt spid="10"/>
                                        </p:tgtEl>
                                      </p:cBhvr>
                                    </p:animEffect>
                                    <p:set>
                                      <p:cBhvr>
                                        <p:cTn id="196" dur="1" fill="hold">
                                          <p:stCondLst>
                                            <p:cond delay="999"/>
                                          </p:stCondLst>
                                        </p:cTn>
                                        <p:tgtEl>
                                          <p:spTgt spid="1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11"/>
                                        </p:tgtEl>
                                        <p:attrNameLst>
                                          <p:attrName>ppt_w</p:attrName>
                                        </p:attrNameLst>
                                      </p:cBhvr>
                                      <p:tavLst>
                                        <p:tav tm="0">
                                          <p:val>
                                            <p:strVal val="ppt_w"/>
                                          </p:val>
                                        </p:tav>
                                        <p:tav tm="100000">
                                          <p:val>
                                            <p:fltVal val="0"/>
                                          </p:val>
                                        </p:tav>
                                      </p:tavLst>
                                    </p:anim>
                                    <p:anim calcmode="lin" valueType="num">
                                      <p:cBhvr>
                                        <p:cTn id="199" dur="1000"/>
                                        <p:tgtEl>
                                          <p:spTgt spid="11"/>
                                        </p:tgtEl>
                                        <p:attrNameLst>
                                          <p:attrName>ppt_h</p:attrName>
                                        </p:attrNameLst>
                                      </p:cBhvr>
                                      <p:tavLst>
                                        <p:tav tm="0">
                                          <p:val>
                                            <p:strVal val="ppt_h"/>
                                          </p:val>
                                        </p:tav>
                                        <p:tav tm="100000">
                                          <p:val>
                                            <p:fltVal val="0"/>
                                          </p:val>
                                        </p:tav>
                                      </p:tavLst>
                                    </p:anim>
                                    <p:anim calcmode="lin" valueType="num">
                                      <p:cBhvr>
                                        <p:cTn id="200" dur="1000"/>
                                        <p:tgtEl>
                                          <p:spTgt spid="11"/>
                                        </p:tgtEl>
                                        <p:attrNameLst>
                                          <p:attrName>style.rotation</p:attrName>
                                        </p:attrNameLst>
                                      </p:cBhvr>
                                      <p:tavLst>
                                        <p:tav tm="0">
                                          <p:val>
                                            <p:fltVal val="0"/>
                                          </p:val>
                                        </p:tav>
                                        <p:tav tm="100000">
                                          <p:val>
                                            <p:fltVal val="90"/>
                                          </p:val>
                                        </p:tav>
                                      </p:tavLst>
                                    </p:anim>
                                    <p:animEffect transition="out" filter="fade">
                                      <p:cBhvr>
                                        <p:cTn id="201" dur="1000"/>
                                        <p:tgtEl>
                                          <p:spTgt spid="11"/>
                                        </p:tgtEl>
                                      </p:cBhvr>
                                    </p:animEffect>
                                    <p:set>
                                      <p:cBhvr>
                                        <p:cTn id="202" dur="1" fill="hold">
                                          <p:stCondLst>
                                            <p:cond delay="999"/>
                                          </p:stCondLst>
                                        </p:cTn>
                                        <p:tgtEl>
                                          <p:spTgt spid="1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12"/>
                                        </p:tgtEl>
                                        <p:attrNameLst>
                                          <p:attrName>ppt_w</p:attrName>
                                        </p:attrNameLst>
                                      </p:cBhvr>
                                      <p:tavLst>
                                        <p:tav tm="0">
                                          <p:val>
                                            <p:strVal val="ppt_w"/>
                                          </p:val>
                                        </p:tav>
                                        <p:tav tm="100000">
                                          <p:val>
                                            <p:fltVal val="0"/>
                                          </p:val>
                                        </p:tav>
                                      </p:tavLst>
                                    </p:anim>
                                    <p:anim calcmode="lin" valueType="num">
                                      <p:cBhvr>
                                        <p:cTn id="205" dur="1000"/>
                                        <p:tgtEl>
                                          <p:spTgt spid="12"/>
                                        </p:tgtEl>
                                        <p:attrNameLst>
                                          <p:attrName>ppt_h</p:attrName>
                                        </p:attrNameLst>
                                      </p:cBhvr>
                                      <p:tavLst>
                                        <p:tav tm="0">
                                          <p:val>
                                            <p:strVal val="ppt_h"/>
                                          </p:val>
                                        </p:tav>
                                        <p:tav tm="100000">
                                          <p:val>
                                            <p:fltVal val="0"/>
                                          </p:val>
                                        </p:tav>
                                      </p:tavLst>
                                    </p:anim>
                                    <p:anim calcmode="lin" valueType="num">
                                      <p:cBhvr>
                                        <p:cTn id="206" dur="1000"/>
                                        <p:tgtEl>
                                          <p:spTgt spid="12"/>
                                        </p:tgtEl>
                                        <p:attrNameLst>
                                          <p:attrName>style.rotation</p:attrName>
                                        </p:attrNameLst>
                                      </p:cBhvr>
                                      <p:tavLst>
                                        <p:tav tm="0">
                                          <p:val>
                                            <p:fltVal val="0"/>
                                          </p:val>
                                        </p:tav>
                                        <p:tav tm="100000">
                                          <p:val>
                                            <p:fltVal val="90"/>
                                          </p:val>
                                        </p:tav>
                                      </p:tavLst>
                                    </p:anim>
                                    <p:animEffect transition="out" filter="fade">
                                      <p:cBhvr>
                                        <p:cTn id="207" dur="1000"/>
                                        <p:tgtEl>
                                          <p:spTgt spid="12"/>
                                        </p:tgtEl>
                                      </p:cBhvr>
                                    </p:animEffect>
                                    <p:set>
                                      <p:cBhvr>
                                        <p:cTn id="208" dur="1" fill="hold">
                                          <p:stCondLst>
                                            <p:cond delay="999"/>
                                          </p:stCondLst>
                                        </p:cTn>
                                        <p:tgtEl>
                                          <p:spTgt spid="1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13"/>
                                        </p:tgtEl>
                                        <p:attrNameLst>
                                          <p:attrName>ppt_w</p:attrName>
                                        </p:attrNameLst>
                                      </p:cBhvr>
                                      <p:tavLst>
                                        <p:tav tm="0">
                                          <p:val>
                                            <p:strVal val="ppt_w"/>
                                          </p:val>
                                        </p:tav>
                                        <p:tav tm="100000">
                                          <p:val>
                                            <p:fltVal val="0"/>
                                          </p:val>
                                        </p:tav>
                                      </p:tavLst>
                                    </p:anim>
                                    <p:anim calcmode="lin" valueType="num">
                                      <p:cBhvr>
                                        <p:cTn id="211" dur="1000"/>
                                        <p:tgtEl>
                                          <p:spTgt spid="13"/>
                                        </p:tgtEl>
                                        <p:attrNameLst>
                                          <p:attrName>ppt_h</p:attrName>
                                        </p:attrNameLst>
                                      </p:cBhvr>
                                      <p:tavLst>
                                        <p:tav tm="0">
                                          <p:val>
                                            <p:strVal val="ppt_h"/>
                                          </p:val>
                                        </p:tav>
                                        <p:tav tm="100000">
                                          <p:val>
                                            <p:fltVal val="0"/>
                                          </p:val>
                                        </p:tav>
                                      </p:tavLst>
                                    </p:anim>
                                    <p:anim calcmode="lin" valueType="num">
                                      <p:cBhvr>
                                        <p:cTn id="212" dur="1000"/>
                                        <p:tgtEl>
                                          <p:spTgt spid="13"/>
                                        </p:tgtEl>
                                        <p:attrNameLst>
                                          <p:attrName>style.rotation</p:attrName>
                                        </p:attrNameLst>
                                      </p:cBhvr>
                                      <p:tavLst>
                                        <p:tav tm="0">
                                          <p:val>
                                            <p:fltVal val="0"/>
                                          </p:val>
                                        </p:tav>
                                        <p:tav tm="100000">
                                          <p:val>
                                            <p:fltVal val="90"/>
                                          </p:val>
                                        </p:tav>
                                      </p:tavLst>
                                    </p:anim>
                                    <p:animEffect transition="out" filter="fade">
                                      <p:cBhvr>
                                        <p:cTn id="213" dur="1000"/>
                                        <p:tgtEl>
                                          <p:spTgt spid="13"/>
                                        </p:tgtEl>
                                      </p:cBhvr>
                                    </p:animEffect>
                                    <p:set>
                                      <p:cBhvr>
                                        <p:cTn id="214" dur="1" fill="hold">
                                          <p:stCondLst>
                                            <p:cond delay="999"/>
                                          </p:stCondLst>
                                        </p:cTn>
                                        <p:tgtEl>
                                          <p:spTgt spid="1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14"/>
                                        </p:tgtEl>
                                        <p:attrNameLst>
                                          <p:attrName>ppt_w</p:attrName>
                                        </p:attrNameLst>
                                      </p:cBhvr>
                                      <p:tavLst>
                                        <p:tav tm="0">
                                          <p:val>
                                            <p:strVal val="ppt_w"/>
                                          </p:val>
                                        </p:tav>
                                        <p:tav tm="100000">
                                          <p:val>
                                            <p:fltVal val="0"/>
                                          </p:val>
                                        </p:tav>
                                      </p:tavLst>
                                    </p:anim>
                                    <p:anim calcmode="lin" valueType="num">
                                      <p:cBhvr>
                                        <p:cTn id="217" dur="1000"/>
                                        <p:tgtEl>
                                          <p:spTgt spid="14"/>
                                        </p:tgtEl>
                                        <p:attrNameLst>
                                          <p:attrName>ppt_h</p:attrName>
                                        </p:attrNameLst>
                                      </p:cBhvr>
                                      <p:tavLst>
                                        <p:tav tm="0">
                                          <p:val>
                                            <p:strVal val="ppt_h"/>
                                          </p:val>
                                        </p:tav>
                                        <p:tav tm="100000">
                                          <p:val>
                                            <p:fltVal val="0"/>
                                          </p:val>
                                        </p:tav>
                                      </p:tavLst>
                                    </p:anim>
                                    <p:anim calcmode="lin" valueType="num">
                                      <p:cBhvr>
                                        <p:cTn id="218" dur="1000"/>
                                        <p:tgtEl>
                                          <p:spTgt spid="14"/>
                                        </p:tgtEl>
                                        <p:attrNameLst>
                                          <p:attrName>style.rotation</p:attrName>
                                        </p:attrNameLst>
                                      </p:cBhvr>
                                      <p:tavLst>
                                        <p:tav tm="0">
                                          <p:val>
                                            <p:fltVal val="0"/>
                                          </p:val>
                                        </p:tav>
                                        <p:tav tm="100000">
                                          <p:val>
                                            <p:fltVal val="90"/>
                                          </p:val>
                                        </p:tav>
                                      </p:tavLst>
                                    </p:anim>
                                    <p:animEffect transition="out" filter="fade">
                                      <p:cBhvr>
                                        <p:cTn id="219" dur="1000"/>
                                        <p:tgtEl>
                                          <p:spTgt spid="14"/>
                                        </p:tgtEl>
                                      </p:cBhvr>
                                    </p:animEffect>
                                    <p:set>
                                      <p:cBhvr>
                                        <p:cTn id="220" dur="1" fill="hold">
                                          <p:stCondLst>
                                            <p:cond delay="999"/>
                                          </p:stCondLst>
                                        </p:cTn>
                                        <p:tgtEl>
                                          <p:spTgt spid="1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15"/>
                                        </p:tgtEl>
                                        <p:attrNameLst>
                                          <p:attrName>ppt_w</p:attrName>
                                        </p:attrNameLst>
                                      </p:cBhvr>
                                      <p:tavLst>
                                        <p:tav tm="0">
                                          <p:val>
                                            <p:strVal val="ppt_w"/>
                                          </p:val>
                                        </p:tav>
                                        <p:tav tm="100000">
                                          <p:val>
                                            <p:fltVal val="0"/>
                                          </p:val>
                                        </p:tav>
                                      </p:tavLst>
                                    </p:anim>
                                    <p:anim calcmode="lin" valueType="num">
                                      <p:cBhvr>
                                        <p:cTn id="223" dur="1000"/>
                                        <p:tgtEl>
                                          <p:spTgt spid="15"/>
                                        </p:tgtEl>
                                        <p:attrNameLst>
                                          <p:attrName>ppt_h</p:attrName>
                                        </p:attrNameLst>
                                      </p:cBhvr>
                                      <p:tavLst>
                                        <p:tav tm="0">
                                          <p:val>
                                            <p:strVal val="ppt_h"/>
                                          </p:val>
                                        </p:tav>
                                        <p:tav tm="100000">
                                          <p:val>
                                            <p:fltVal val="0"/>
                                          </p:val>
                                        </p:tav>
                                      </p:tavLst>
                                    </p:anim>
                                    <p:anim calcmode="lin" valueType="num">
                                      <p:cBhvr>
                                        <p:cTn id="224" dur="1000"/>
                                        <p:tgtEl>
                                          <p:spTgt spid="15"/>
                                        </p:tgtEl>
                                        <p:attrNameLst>
                                          <p:attrName>style.rotation</p:attrName>
                                        </p:attrNameLst>
                                      </p:cBhvr>
                                      <p:tavLst>
                                        <p:tav tm="0">
                                          <p:val>
                                            <p:fltVal val="0"/>
                                          </p:val>
                                        </p:tav>
                                        <p:tav tm="100000">
                                          <p:val>
                                            <p:fltVal val="90"/>
                                          </p:val>
                                        </p:tav>
                                      </p:tavLst>
                                    </p:anim>
                                    <p:animEffect transition="out" filter="fade">
                                      <p:cBhvr>
                                        <p:cTn id="225" dur="1000"/>
                                        <p:tgtEl>
                                          <p:spTgt spid="15"/>
                                        </p:tgtEl>
                                      </p:cBhvr>
                                    </p:animEffect>
                                    <p:set>
                                      <p:cBhvr>
                                        <p:cTn id="226" dur="1" fill="hold">
                                          <p:stCondLst>
                                            <p:cond delay="999"/>
                                          </p:stCondLst>
                                        </p:cTn>
                                        <p:tgtEl>
                                          <p:spTgt spid="1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16"/>
                                        </p:tgtEl>
                                        <p:attrNameLst>
                                          <p:attrName>ppt_w</p:attrName>
                                        </p:attrNameLst>
                                      </p:cBhvr>
                                      <p:tavLst>
                                        <p:tav tm="0">
                                          <p:val>
                                            <p:strVal val="ppt_w"/>
                                          </p:val>
                                        </p:tav>
                                        <p:tav tm="100000">
                                          <p:val>
                                            <p:fltVal val="0"/>
                                          </p:val>
                                        </p:tav>
                                      </p:tavLst>
                                    </p:anim>
                                    <p:anim calcmode="lin" valueType="num">
                                      <p:cBhvr>
                                        <p:cTn id="229" dur="1000"/>
                                        <p:tgtEl>
                                          <p:spTgt spid="16"/>
                                        </p:tgtEl>
                                        <p:attrNameLst>
                                          <p:attrName>ppt_h</p:attrName>
                                        </p:attrNameLst>
                                      </p:cBhvr>
                                      <p:tavLst>
                                        <p:tav tm="0">
                                          <p:val>
                                            <p:strVal val="ppt_h"/>
                                          </p:val>
                                        </p:tav>
                                        <p:tav tm="100000">
                                          <p:val>
                                            <p:fltVal val="0"/>
                                          </p:val>
                                        </p:tav>
                                      </p:tavLst>
                                    </p:anim>
                                    <p:anim calcmode="lin" valueType="num">
                                      <p:cBhvr>
                                        <p:cTn id="230" dur="1000"/>
                                        <p:tgtEl>
                                          <p:spTgt spid="16"/>
                                        </p:tgtEl>
                                        <p:attrNameLst>
                                          <p:attrName>style.rotation</p:attrName>
                                        </p:attrNameLst>
                                      </p:cBhvr>
                                      <p:tavLst>
                                        <p:tav tm="0">
                                          <p:val>
                                            <p:fltVal val="0"/>
                                          </p:val>
                                        </p:tav>
                                        <p:tav tm="100000">
                                          <p:val>
                                            <p:fltVal val="90"/>
                                          </p:val>
                                        </p:tav>
                                      </p:tavLst>
                                    </p:anim>
                                    <p:animEffect transition="out" filter="fade">
                                      <p:cBhvr>
                                        <p:cTn id="231" dur="1000"/>
                                        <p:tgtEl>
                                          <p:spTgt spid="16"/>
                                        </p:tgtEl>
                                      </p:cBhvr>
                                    </p:animEffect>
                                    <p:set>
                                      <p:cBhvr>
                                        <p:cTn id="232" dur="1" fill="hold">
                                          <p:stCondLst>
                                            <p:cond delay="999"/>
                                          </p:stCondLst>
                                        </p:cTn>
                                        <p:tgtEl>
                                          <p:spTgt spid="1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17"/>
                                        </p:tgtEl>
                                        <p:attrNameLst>
                                          <p:attrName>ppt_w</p:attrName>
                                        </p:attrNameLst>
                                      </p:cBhvr>
                                      <p:tavLst>
                                        <p:tav tm="0">
                                          <p:val>
                                            <p:strVal val="ppt_w"/>
                                          </p:val>
                                        </p:tav>
                                        <p:tav tm="100000">
                                          <p:val>
                                            <p:fltVal val="0"/>
                                          </p:val>
                                        </p:tav>
                                      </p:tavLst>
                                    </p:anim>
                                    <p:anim calcmode="lin" valueType="num">
                                      <p:cBhvr>
                                        <p:cTn id="235" dur="1000"/>
                                        <p:tgtEl>
                                          <p:spTgt spid="17"/>
                                        </p:tgtEl>
                                        <p:attrNameLst>
                                          <p:attrName>ppt_h</p:attrName>
                                        </p:attrNameLst>
                                      </p:cBhvr>
                                      <p:tavLst>
                                        <p:tav tm="0">
                                          <p:val>
                                            <p:strVal val="ppt_h"/>
                                          </p:val>
                                        </p:tav>
                                        <p:tav tm="100000">
                                          <p:val>
                                            <p:fltVal val="0"/>
                                          </p:val>
                                        </p:tav>
                                      </p:tavLst>
                                    </p:anim>
                                    <p:anim calcmode="lin" valueType="num">
                                      <p:cBhvr>
                                        <p:cTn id="236" dur="1000"/>
                                        <p:tgtEl>
                                          <p:spTgt spid="17"/>
                                        </p:tgtEl>
                                        <p:attrNameLst>
                                          <p:attrName>style.rotation</p:attrName>
                                        </p:attrNameLst>
                                      </p:cBhvr>
                                      <p:tavLst>
                                        <p:tav tm="0">
                                          <p:val>
                                            <p:fltVal val="0"/>
                                          </p:val>
                                        </p:tav>
                                        <p:tav tm="100000">
                                          <p:val>
                                            <p:fltVal val="90"/>
                                          </p:val>
                                        </p:tav>
                                      </p:tavLst>
                                    </p:anim>
                                    <p:animEffect transition="out" filter="fade">
                                      <p:cBhvr>
                                        <p:cTn id="237" dur="1000"/>
                                        <p:tgtEl>
                                          <p:spTgt spid="17"/>
                                        </p:tgtEl>
                                      </p:cBhvr>
                                    </p:animEffect>
                                    <p:set>
                                      <p:cBhvr>
                                        <p:cTn id="238" dur="1" fill="hold">
                                          <p:stCondLst>
                                            <p:cond delay="999"/>
                                          </p:stCondLst>
                                        </p:cTn>
                                        <p:tgtEl>
                                          <p:spTgt spid="1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18"/>
                                        </p:tgtEl>
                                        <p:attrNameLst>
                                          <p:attrName>ppt_w</p:attrName>
                                        </p:attrNameLst>
                                      </p:cBhvr>
                                      <p:tavLst>
                                        <p:tav tm="0">
                                          <p:val>
                                            <p:strVal val="ppt_w"/>
                                          </p:val>
                                        </p:tav>
                                        <p:tav tm="100000">
                                          <p:val>
                                            <p:fltVal val="0"/>
                                          </p:val>
                                        </p:tav>
                                      </p:tavLst>
                                    </p:anim>
                                    <p:anim calcmode="lin" valueType="num">
                                      <p:cBhvr>
                                        <p:cTn id="241" dur="1000"/>
                                        <p:tgtEl>
                                          <p:spTgt spid="18"/>
                                        </p:tgtEl>
                                        <p:attrNameLst>
                                          <p:attrName>ppt_h</p:attrName>
                                        </p:attrNameLst>
                                      </p:cBhvr>
                                      <p:tavLst>
                                        <p:tav tm="0">
                                          <p:val>
                                            <p:strVal val="ppt_h"/>
                                          </p:val>
                                        </p:tav>
                                        <p:tav tm="100000">
                                          <p:val>
                                            <p:fltVal val="0"/>
                                          </p:val>
                                        </p:tav>
                                      </p:tavLst>
                                    </p:anim>
                                    <p:anim calcmode="lin" valueType="num">
                                      <p:cBhvr>
                                        <p:cTn id="242" dur="1000"/>
                                        <p:tgtEl>
                                          <p:spTgt spid="18"/>
                                        </p:tgtEl>
                                        <p:attrNameLst>
                                          <p:attrName>style.rotation</p:attrName>
                                        </p:attrNameLst>
                                      </p:cBhvr>
                                      <p:tavLst>
                                        <p:tav tm="0">
                                          <p:val>
                                            <p:fltVal val="0"/>
                                          </p:val>
                                        </p:tav>
                                        <p:tav tm="100000">
                                          <p:val>
                                            <p:fltVal val="90"/>
                                          </p:val>
                                        </p:tav>
                                      </p:tavLst>
                                    </p:anim>
                                    <p:animEffect transition="out" filter="fad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20"/>
                                        </p:tgtEl>
                                        <p:attrNameLst>
                                          <p:attrName>style.visibility</p:attrName>
                                        </p:attrNameLst>
                                      </p:cBhvr>
                                      <p:to>
                                        <p:strVal val="visible"/>
                                      </p:to>
                                    </p:set>
                                    <p:anim calcmode="lin" valueType="num">
                                      <p:cBhvr additive="base">
                                        <p:cTn id="247" dur="1000" fill="hold"/>
                                        <p:tgtEl>
                                          <p:spTgt spid="20"/>
                                        </p:tgtEl>
                                        <p:attrNameLst>
                                          <p:attrName>ppt_x</p:attrName>
                                        </p:attrNameLst>
                                      </p:cBhvr>
                                      <p:tavLst>
                                        <p:tav tm="0">
                                          <p:val>
                                            <p:strVal val="#ppt_x"/>
                                          </p:val>
                                        </p:tav>
                                        <p:tav tm="100000">
                                          <p:val>
                                            <p:strVal val="#ppt_x"/>
                                          </p:val>
                                        </p:tav>
                                      </p:tavLst>
                                    </p:anim>
                                    <p:anim calcmode="lin" valueType="num">
                                      <p:cBhvr additive="base">
                                        <p:cTn id="248" dur="1000" fill="hold"/>
                                        <p:tgtEl>
                                          <p:spTgt spid="20"/>
                                        </p:tgtEl>
                                        <p:attrNameLst>
                                          <p:attrName>ppt_y</p:attrName>
                                        </p:attrNameLst>
                                      </p:cBhvr>
                                      <p:tavLst>
                                        <p:tav tm="0">
                                          <p:val>
                                            <p:strVal val="0-#ppt_h/2"/>
                                          </p:val>
                                        </p:tav>
                                        <p:tav tm="100000">
                                          <p:val>
                                            <p:strVal val="#ppt_y"/>
                                          </p:val>
                                        </p:tav>
                                      </p:tavLst>
                                    </p:anim>
                                  </p:childTnLst>
                                </p:cTn>
                              </p:par>
                            </p:childTnLst>
                          </p:cTn>
                        </p:par>
                        <p:par>
                          <p:cTn id="249" fill="hold">
                            <p:stCondLst>
                              <p:cond delay="1000"/>
                            </p:stCondLst>
                            <p:childTnLst>
                              <p:par>
                                <p:cTn id="250" presetID="1" presetClass="mediacall" presetSubtype="0" fill="hold" nodeType="afterEffect">
                                  <p:stCondLst>
                                    <p:cond delay="0"/>
                                  </p:stCondLst>
                                  <p:childTnLst>
                                    <p:cmd type="call" cmd="playFrom(0.0)">
                                      <p:cBhvr>
                                        <p:cTn id="251" dur="3787" fill="hold"/>
                                        <p:tgtEl>
                                          <p:spTgt spid="23"/>
                                        </p:tgtEl>
                                      </p:cBhvr>
                                    </p:cmd>
                                  </p:childTnLst>
                                </p:cTn>
                              </p:par>
                            </p:childTnLst>
                          </p:cTn>
                        </p:par>
                      </p:childTnLst>
                    </p:cTn>
                  </p:par>
                </p:childTnLst>
              </p:cTn>
              <p:nextCondLst>
                <p:cond evt="onClick" delay="0">
                  <p:tgtEl>
                    <p:spTgt spid="19"/>
                  </p:tgtEl>
                </p:cond>
              </p:nextCondLst>
            </p:seq>
            <p:audio>
              <p:cMediaNode vol="80000">
                <p:cTn id="252" fill="hold" display="0">
                  <p:stCondLst>
                    <p:cond delay="indefinite"/>
                  </p:stCondLst>
                  <p:endCondLst>
                    <p:cond evt="onStopAudio" delay="0">
                      <p:tgtEl>
                        <p:sldTgt/>
                      </p:tgtEl>
                    </p:cond>
                  </p:endCondLst>
                </p:cTn>
                <p:tgtEl>
                  <p:spTgt spid="23"/>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id="{23400B19-FBB4-D717-5440-EB962919CDAD}"/>
              </a:ext>
            </a:extLst>
          </p:cNvPr>
          <p:cNvSpPr/>
          <p:nvPr/>
        </p:nvSpPr>
        <p:spPr>
          <a:xfrm>
            <a:off x="2386636" y="2607162"/>
            <a:ext cx="3852117" cy="7891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i="1" dirty="0">
                <a:solidFill>
                  <a:srgbClr val="0070C0"/>
                </a:solidFill>
              </a:rPr>
              <a:t>Do</a:t>
            </a:r>
            <a:r>
              <a:rPr lang="en-US" sz="3600" i="1" dirty="0">
                <a:solidFill>
                  <a:schemeClr val="tx1"/>
                </a:solidFill>
              </a:rPr>
              <a:t> you like </a:t>
            </a:r>
            <a:r>
              <a:rPr lang="en-US" sz="3600" i="1" dirty="0">
                <a:solidFill>
                  <a:srgbClr val="FF0000"/>
                </a:solidFill>
              </a:rPr>
              <a:t>math</a:t>
            </a:r>
            <a:r>
              <a:rPr lang="en-US" sz="3600" i="1" dirty="0">
                <a:solidFill>
                  <a:schemeClr val="tx1"/>
                </a:solidFill>
              </a:rPr>
              <a:t>?</a:t>
            </a:r>
            <a:endParaRPr lang="en-VN" sz="3600" dirty="0">
              <a:solidFill>
                <a:schemeClr val="tx1"/>
              </a:solidFill>
            </a:endParaRPr>
          </a:p>
        </p:txBody>
      </p:sp>
      <p:sp>
        <p:nvSpPr>
          <p:cNvPr id="5" name="Rounded Rectangle 4">
            <a:extLst>
              <a:ext uri="{FF2B5EF4-FFF2-40B4-BE49-F238E27FC236}">
                <a16:creationId xmlns:a16="http://schemas.microsoft.com/office/drawing/2014/main" id="{71CA2F09-7FC9-7B47-641A-2FF2BD56612A}"/>
              </a:ext>
            </a:extLst>
          </p:cNvPr>
          <p:cNvSpPr/>
          <p:nvPr/>
        </p:nvSpPr>
        <p:spPr>
          <a:xfrm>
            <a:off x="3565002" y="3860472"/>
            <a:ext cx="4150714" cy="55599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dirty="0">
                <a:solidFill>
                  <a:schemeClr val="tx1"/>
                </a:solidFill>
              </a:rPr>
              <a:t>Yes, I </a:t>
            </a:r>
            <a:r>
              <a:rPr lang="en-US" sz="3600" i="1" dirty="0">
                <a:solidFill>
                  <a:srgbClr val="0070C0"/>
                </a:solidFill>
              </a:rPr>
              <a:t>do</a:t>
            </a:r>
            <a:r>
              <a:rPr lang="en-US" sz="3600" i="1" dirty="0">
                <a:solidFill>
                  <a:schemeClr val="tx1"/>
                </a:solidFill>
              </a:rPr>
              <a:t>./No, I </a:t>
            </a:r>
            <a:r>
              <a:rPr lang="en-US" sz="3600" i="1" dirty="0">
                <a:solidFill>
                  <a:srgbClr val="0070C0"/>
                </a:solidFill>
              </a:rPr>
              <a:t>do</a:t>
            </a:r>
            <a:r>
              <a:rPr lang="en-US" sz="3600" i="1" dirty="0">
                <a:solidFill>
                  <a:schemeClr val="tx1"/>
                </a:solidFill>
              </a:rPr>
              <a:t>n’t.</a:t>
            </a:r>
            <a:endParaRPr lang="en-VN" sz="3600" dirty="0">
              <a:solidFill>
                <a:schemeClr val="tx1"/>
              </a:solidFill>
            </a:endParaRPr>
          </a:p>
        </p:txBody>
      </p:sp>
    </p:spTree>
    <p:extLst>
      <p:ext uri="{BB962C8B-B14F-4D97-AF65-F5344CB8AC3E}">
        <p14:creationId xmlns:p14="http://schemas.microsoft.com/office/powerpoint/2010/main" val="114481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206299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3FBCF16-BA94-5ABA-5951-5C7AA173546D}"/>
              </a:ext>
            </a:extLst>
          </p:cNvPr>
          <p:cNvSpPr txBox="1"/>
          <p:nvPr/>
        </p:nvSpPr>
        <p:spPr>
          <a:xfrm>
            <a:off x="8563602" y="643638"/>
            <a:ext cx="3628398" cy="369332"/>
          </a:xfrm>
          <a:prstGeom prst="rect">
            <a:avLst/>
          </a:prstGeom>
          <a:noFill/>
        </p:spPr>
        <p:txBody>
          <a:bodyPr wrap="square" rtlCol="0">
            <a:spAutoFit/>
          </a:bodyPr>
          <a:lstStyle/>
          <a:p>
            <a:r>
              <a:rPr lang="en-US" i="1" dirty="0">
                <a:solidFill>
                  <a:srgbClr val="FF0000"/>
                </a:solidFill>
              </a:rPr>
              <a:t>Click the icon to hear the sound.</a:t>
            </a:r>
          </a:p>
        </p:txBody>
      </p:sp>
      <p:pic>
        <p:nvPicPr>
          <p:cNvPr id="5" name="Picture 4" descr="A picture containing logo&#10;&#10;Description automatically generated">
            <a:extLst>
              <a:ext uri="{FF2B5EF4-FFF2-40B4-BE49-F238E27FC236}">
                <a16:creationId xmlns:a16="http://schemas.microsoft.com/office/drawing/2014/main" id="{2A9BFB35-7152-4903-87B2-D05F58D84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905" y="460004"/>
            <a:ext cx="5359400" cy="736600"/>
          </a:xfrm>
          <a:prstGeom prst="rect">
            <a:avLst/>
          </a:prstGeom>
          <a:effectLst>
            <a:outerShdw blurRad="50800" dist="38100" algn="l" rotWithShape="0">
              <a:prstClr val="black">
                <a:alpha val="40000"/>
              </a:prstClr>
            </a:outerShdw>
          </a:effectLst>
        </p:spPr>
      </p:pic>
      <p:pic>
        <p:nvPicPr>
          <p:cNvPr id="9" name="Picture 8" descr="Table&#10;&#10;Description automatically generated with low confidence">
            <a:extLst>
              <a:ext uri="{FF2B5EF4-FFF2-40B4-BE49-F238E27FC236}">
                <a16:creationId xmlns:a16="http://schemas.microsoft.com/office/drawing/2014/main" id="{491FE8E1-EAF0-7599-B5BC-7A69F4899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29"/>
          <a:stretch/>
        </p:blipFill>
        <p:spPr>
          <a:xfrm>
            <a:off x="387752" y="2071869"/>
            <a:ext cx="1553201" cy="2122068"/>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id="{0CDABBE4-0666-C173-8074-A648386301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6547" y="3690213"/>
            <a:ext cx="5370653" cy="2223825"/>
          </a:xfrm>
          <a:prstGeom prst="rect">
            <a:avLst/>
          </a:prstGeom>
        </p:spPr>
      </p:pic>
      <p:pic>
        <p:nvPicPr>
          <p:cNvPr id="19" name="Picture 18" descr="Table&#10;&#10;Description automatically generated with low confidence">
            <a:extLst>
              <a:ext uri="{FF2B5EF4-FFF2-40B4-BE49-F238E27FC236}">
                <a16:creationId xmlns:a16="http://schemas.microsoft.com/office/drawing/2014/main" id="{D99515B1-9758-6098-1F82-D669BE8E32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657"/>
          <a:stretch/>
        </p:blipFill>
        <p:spPr>
          <a:xfrm>
            <a:off x="1940954" y="1597775"/>
            <a:ext cx="4691340" cy="2092438"/>
          </a:xfrm>
          <a:prstGeom prst="rect">
            <a:avLst/>
          </a:prstGeom>
        </p:spPr>
      </p:pic>
      <p:pic>
        <p:nvPicPr>
          <p:cNvPr id="20" name="Picture 19" descr="Table&#10;&#10;Description automatically generated with low confidence">
            <a:extLst>
              <a:ext uri="{FF2B5EF4-FFF2-40B4-BE49-F238E27FC236}">
                <a16:creationId xmlns:a16="http://schemas.microsoft.com/office/drawing/2014/main" id="{38B16B40-5473-8A66-E58C-DDC3BC2900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69575" y="1689083"/>
            <a:ext cx="1857737" cy="1909822"/>
          </a:xfrm>
          <a:prstGeom prst="rect">
            <a:avLst/>
          </a:prstGeom>
        </p:spPr>
      </p:pic>
    </p:spTree>
    <p:extLst>
      <p:ext uri="{BB962C8B-B14F-4D97-AF65-F5344CB8AC3E}">
        <p14:creationId xmlns:p14="http://schemas.microsoft.com/office/powerpoint/2010/main" val="32917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9DC165-80C2-37AF-A3B2-403F20698487}"/>
              </a:ext>
            </a:extLst>
          </p:cNvPr>
          <p:cNvSpPr txBox="1"/>
          <p:nvPr/>
        </p:nvSpPr>
        <p:spPr>
          <a:xfrm>
            <a:off x="3113268" y="380912"/>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sp>
        <p:nvSpPr>
          <p:cNvPr id="21" name="TextBox 20">
            <a:extLst>
              <a:ext uri="{FF2B5EF4-FFF2-40B4-BE49-F238E27FC236}">
                <a16:creationId xmlns:a16="http://schemas.microsoft.com/office/drawing/2014/main" id="{D6A90485-3762-DB63-E854-2BB08AF42C0E}"/>
              </a:ext>
            </a:extLst>
          </p:cNvPr>
          <p:cNvSpPr txBox="1"/>
          <p:nvPr/>
        </p:nvSpPr>
        <p:spPr>
          <a:xfrm>
            <a:off x="2171700" y="2096758"/>
            <a:ext cx="3735318"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3600" dirty="0">
                <a:solidFill>
                  <a:srgbClr val="0070C0"/>
                </a:solidFill>
              </a:rPr>
              <a:t>Do</a:t>
            </a:r>
            <a:r>
              <a:rPr lang="en-VN" sz="3600" dirty="0"/>
              <a:t> you like…………?</a:t>
            </a:r>
          </a:p>
        </p:txBody>
      </p:sp>
      <p:sp>
        <p:nvSpPr>
          <p:cNvPr id="22" name="TextBox 21">
            <a:extLst>
              <a:ext uri="{FF2B5EF4-FFF2-40B4-BE49-F238E27FC236}">
                <a16:creationId xmlns:a16="http://schemas.microsoft.com/office/drawing/2014/main" id="{5737E41A-81CA-2575-1BC3-8C4751CFB30F}"/>
              </a:ext>
            </a:extLst>
          </p:cNvPr>
          <p:cNvSpPr txBox="1"/>
          <p:nvPr/>
        </p:nvSpPr>
        <p:spPr>
          <a:xfrm>
            <a:off x="7892358" y="5590952"/>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 </a:t>
            </a:r>
            <a:r>
              <a:rPr lang="en-VN" sz="3600" dirty="0">
                <a:solidFill>
                  <a:srgbClr val="0070C0"/>
                </a:solidFill>
              </a:rPr>
              <a:t>do</a:t>
            </a:r>
            <a:r>
              <a:rPr lang="en-VN" sz="3600" dirty="0">
                <a:solidFill>
                  <a:schemeClr val="tx1"/>
                </a:solidFill>
              </a:rPr>
              <a:t>.</a:t>
            </a:r>
            <a:endParaRPr lang="en-VN" sz="3600" dirty="0"/>
          </a:p>
        </p:txBody>
      </p:sp>
      <p:sp>
        <p:nvSpPr>
          <p:cNvPr id="38" name="TextBox 37">
            <a:extLst>
              <a:ext uri="{FF2B5EF4-FFF2-40B4-BE49-F238E27FC236}">
                <a16:creationId xmlns:a16="http://schemas.microsoft.com/office/drawing/2014/main" id="{6C17D2A2-F225-A556-C3B1-ABCE5C5F999E}"/>
              </a:ext>
            </a:extLst>
          </p:cNvPr>
          <p:cNvSpPr txBox="1"/>
          <p:nvPr/>
        </p:nvSpPr>
        <p:spPr>
          <a:xfrm>
            <a:off x="7910605" y="5590951"/>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 </a:t>
            </a:r>
            <a:r>
              <a:rPr lang="en-VN" sz="3600" dirty="0">
                <a:solidFill>
                  <a:srgbClr val="0070C0"/>
                </a:solidFill>
              </a:rPr>
              <a:t>do</a:t>
            </a:r>
            <a:r>
              <a:rPr lang="en-VN" sz="3600" dirty="0">
                <a:solidFill>
                  <a:schemeClr val="tx1"/>
                </a:solidFill>
              </a:rPr>
              <a:t>n’t.</a:t>
            </a:r>
            <a:endParaRPr lang="en-VN" sz="3600" dirty="0"/>
          </a:p>
        </p:txBody>
      </p:sp>
      <p:pic>
        <p:nvPicPr>
          <p:cNvPr id="5" name="Picture 4" descr="A cartoon of a child&#10;&#10;Description automatically generated with low confidence">
            <a:extLst>
              <a:ext uri="{FF2B5EF4-FFF2-40B4-BE49-F238E27FC236}">
                <a16:creationId xmlns:a16="http://schemas.microsoft.com/office/drawing/2014/main" id="{E3B98AD2-29D0-C9B6-8C8D-518C5FBCCA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290" y="1366508"/>
            <a:ext cx="1954884" cy="2062492"/>
          </a:xfrm>
          <a:prstGeom prst="rect">
            <a:avLst/>
          </a:prstGeom>
        </p:spPr>
      </p:pic>
      <p:pic>
        <p:nvPicPr>
          <p:cNvPr id="9" name="Picture 8" descr="A picture containing vector graphics, doll&#10;&#10;Description automatically generated">
            <a:extLst>
              <a:ext uri="{FF2B5EF4-FFF2-40B4-BE49-F238E27FC236}">
                <a16:creationId xmlns:a16="http://schemas.microsoft.com/office/drawing/2014/main" id="{2CF24B99-BC02-A7ED-A69E-F5AE9D80EC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7587" y="3830660"/>
            <a:ext cx="1944413" cy="196241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4F7251FB-A8BB-24AD-D45B-60CF77A4A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4131" y="1210303"/>
            <a:ext cx="2826558" cy="2904211"/>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E7F2CD92-9884-2917-0F37-E28AB4E46A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38287" y="1266522"/>
            <a:ext cx="3150887" cy="2870931"/>
          </a:xfrm>
          <a:prstGeom prst="rect">
            <a:avLst/>
          </a:prstGeom>
        </p:spPr>
      </p:pic>
      <p:pic>
        <p:nvPicPr>
          <p:cNvPr id="15" name="Picture 14" descr="A picture containing text, queen, vector graphics, envelope&#10;&#10;Description automatically generated">
            <a:extLst>
              <a:ext uri="{FF2B5EF4-FFF2-40B4-BE49-F238E27FC236}">
                <a16:creationId xmlns:a16="http://schemas.microsoft.com/office/drawing/2014/main" id="{A2AFE8ED-EA93-E058-D90E-F4661CEECF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6460"/>
          <a:stretch/>
        </p:blipFill>
        <p:spPr>
          <a:xfrm>
            <a:off x="6593916" y="1382301"/>
            <a:ext cx="3195258" cy="3070991"/>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82FD680B-F632-3D08-C2E7-CEA2A96E9B0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93916" y="1479255"/>
            <a:ext cx="3133926" cy="3076159"/>
          </a:xfrm>
          <a:prstGeom prst="rect">
            <a:avLst/>
          </a:prstGeom>
        </p:spPr>
      </p:pic>
      <p:pic>
        <p:nvPicPr>
          <p:cNvPr id="19" name="Picture 18" descr="Graphical user interface&#10;&#10;Description automatically generated">
            <a:extLst>
              <a:ext uri="{FF2B5EF4-FFF2-40B4-BE49-F238E27FC236}">
                <a16:creationId xmlns:a16="http://schemas.microsoft.com/office/drawing/2014/main" id="{F7253997-520C-2563-74E1-556864B341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44289" y="1438906"/>
            <a:ext cx="3033179" cy="3116508"/>
          </a:xfrm>
          <a:prstGeom prst="rect">
            <a:avLst/>
          </a:prstGeom>
        </p:spPr>
      </p:pic>
      <p:sp>
        <p:nvSpPr>
          <p:cNvPr id="33" name="TextBox 32">
            <a:extLst>
              <a:ext uri="{FF2B5EF4-FFF2-40B4-BE49-F238E27FC236}">
                <a16:creationId xmlns:a16="http://schemas.microsoft.com/office/drawing/2014/main" id="{B49A9869-763B-29F5-DBBE-D5871D2852E9}"/>
              </a:ext>
            </a:extLst>
          </p:cNvPr>
          <p:cNvSpPr txBox="1"/>
          <p:nvPr/>
        </p:nvSpPr>
        <p:spPr>
          <a:xfrm>
            <a:off x="7901481" y="5653133"/>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 </a:t>
            </a:r>
            <a:r>
              <a:rPr lang="en-VN" sz="3600" dirty="0">
                <a:solidFill>
                  <a:srgbClr val="0070C0"/>
                </a:solidFill>
              </a:rPr>
              <a:t>do</a:t>
            </a:r>
            <a:r>
              <a:rPr lang="en-VN" sz="3600" dirty="0">
                <a:solidFill>
                  <a:schemeClr val="tx1"/>
                </a:solidFill>
              </a:rPr>
              <a:t>.</a:t>
            </a:r>
            <a:endParaRPr lang="en-VN" sz="3600" dirty="0"/>
          </a:p>
        </p:txBody>
      </p:sp>
      <p:sp>
        <p:nvSpPr>
          <p:cNvPr id="39" name="TextBox 38">
            <a:extLst>
              <a:ext uri="{FF2B5EF4-FFF2-40B4-BE49-F238E27FC236}">
                <a16:creationId xmlns:a16="http://schemas.microsoft.com/office/drawing/2014/main" id="{49351762-9193-F055-851E-53C2EA348C88}"/>
              </a:ext>
            </a:extLst>
          </p:cNvPr>
          <p:cNvSpPr txBox="1"/>
          <p:nvPr/>
        </p:nvSpPr>
        <p:spPr>
          <a:xfrm>
            <a:off x="7928852" y="5625186"/>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 </a:t>
            </a:r>
            <a:r>
              <a:rPr lang="en-VN" sz="3600" dirty="0">
                <a:solidFill>
                  <a:srgbClr val="0070C0"/>
                </a:solidFill>
              </a:rPr>
              <a:t>do</a:t>
            </a:r>
            <a:r>
              <a:rPr lang="en-VN" sz="3600" dirty="0">
                <a:solidFill>
                  <a:schemeClr val="tx1"/>
                </a:solidFill>
              </a:rPr>
              <a:t>n’t.</a:t>
            </a:r>
            <a:endParaRPr lang="en-VN" sz="3600" dirty="0"/>
          </a:p>
        </p:txBody>
      </p:sp>
      <p:sp>
        <p:nvSpPr>
          <p:cNvPr id="40" name="TextBox 39">
            <a:extLst>
              <a:ext uri="{FF2B5EF4-FFF2-40B4-BE49-F238E27FC236}">
                <a16:creationId xmlns:a16="http://schemas.microsoft.com/office/drawing/2014/main" id="{99115484-41CB-E163-9B6E-5D3A0A174A9E}"/>
              </a:ext>
            </a:extLst>
          </p:cNvPr>
          <p:cNvSpPr txBox="1"/>
          <p:nvPr/>
        </p:nvSpPr>
        <p:spPr>
          <a:xfrm>
            <a:off x="7910605" y="5614001"/>
            <a:ext cx="2355229"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 </a:t>
            </a:r>
            <a:r>
              <a:rPr lang="en-VN" sz="3600" dirty="0">
                <a:solidFill>
                  <a:srgbClr val="0070C0"/>
                </a:solidFill>
              </a:rPr>
              <a:t>do</a:t>
            </a:r>
            <a:r>
              <a:rPr lang="en-VN" sz="3600" dirty="0">
                <a:solidFill>
                  <a:schemeClr val="tx1"/>
                </a:solidFill>
              </a:rPr>
              <a:t>.</a:t>
            </a:r>
            <a:endParaRPr lang="en-VN" sz="3600" dirty="0"/>
          </a:p>
        </p:txBody>
      </p:sp>
    </p:spTree>
    <p:extLst>
      <p:ext uri="{BB962C8B-B14F-4D97-AF65-F5344CB8AC3E}">
        <p14:creationId xmlns:p14="http://schemas.microsoft.com/office/powerpoint/2010/main"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9"/>
                                        </p:tgtEl>
                                        <p:attrNameLst>
                                          <p:attrName>ppt_y</p:attrName>
                                        </p:attrNameLst>
                                      </p:cBhvr>
                                      <p:tavLst>
                                        <p:tav tm="0">
                                          <p:val>
                                            <p:strVal val="#ppt_y"/>
                                          </p:val>
                                        </p:tav>
                                        <p:tav tm="100000">
                                          <p:val>
                                            <p:strVal val="#ppt_y+#ppt_h*1.125000"/>
                                          </p:val>
                                        </p:tav>
                                      </p:tavLst>
                                    </p:anim>
                                    <p:animEffect transition="out" filter="wipe(down)">
                                      <p:cBhvr>
                                        <p:cTn id="7" dur="500"/>
                                        <p:tgtEl>
                                          <p:spTgt spid="19"/>
                                        </p:tgtEl>
                                      </p:cBhvr>
                                    </p:animEffect>
                                    <p:set>
                                      <p:cBhvr>
                                        <p:cTn id="8" dur="1" fill="hold">
                                          <p:stCondLst>
                                            <p:cond delay="4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0" nodeType="clickEffect">
                                  <p:stCondLst>
                                    <p:cond delay="0"/>
                                  </p:stCondLst>
                                  <p:childTnLst>
                                    <p:anim calcmode="lin" valueType="num">
                                      <p:cBhvr additive="base">
                                        <p:cTn id="12" dur="500"/>
                                        <p:tgtEl>
                                          <p:spTgt spid="40"/>
                                        </p:tgtEl>
                                        <p:attrNameLst>
                                          <p:attrName>ppt_y</p:attrName>
                                        </p:attrNameLst>
                                      </p:cBhvr>
                                      <p:tavLst>
                                        <p:tav tm="0">
                                          <p:val>
                                            <p:strVal val="#ppt_y"/>
                                          </p:val>
                                        </p:tav>
                                        <p:tav tm="100000">
                                          <p:val>
                                            <p:strVal val="#ppt_y+#ppt_h*1.125000"/>
                                          </p:val>
                                        </p:tav>
                                      </p:tavLst>
                                    </p:anim>
                                    <p:animEffect transition="out" filter="wipe(down)">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nodeType="clickEffect">
                                  <p:stCondLst>
                                    <p:cond delay="0"/>
                                  </p:stCondLst>
                                  <p:childTnLst>
                                    <p:anim calcmode="lin" valueType="num">
                                      <p:cBhvr additive="base">
                                        <p:cTn id="18" dur="500"/>
                                        <p:tgtEl>
                                          <p:spTgt spid="17"/>
                                        </p:tgtEl>
                                        <p:attrNameLst>
                                          <p:attrName>ppt_y</p:attrName>
                                        </p:attrNameLst>
                                      </p:cBhvr>
                                      <p:tavLst>
                                        <p:tav tm="0">
                                          <p:val>
                                            <p:strVal val="#ppt_y"/>
                                          </p:val>
                                        </p:tav>
                                        <p:tav tm="100000">
                                          <p:val>
                                            <p:strVal val="#ppt_y+#ppt_h*1.125000"/>
                                          </p:val>
                                        </p:tav>
                                      </p:tavLst>
                                    </p:anim>
                                    <p:animEffect transition="out" filter="wipe(down)">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2" presetClass="exit" presetSubtype="4" fill="hold" grpId="0" nodeType="clickEffect">
                                  <p:stCondLst>
                                    <p:cond delay="0"/>
                                  </p:stCondLst>
                                  <p:childTnLst>
                                    <p:anim calcmode="lin" valueType="num">
                                      <p:cBhvr additive="base">
                                        <p:cTn id="24" dur="500"/>
                                        <p:tgtEl>
                                          <p:spTgt spid="39"/>
                                        </p:tgtEl>
                                        <p:attrNameLst>
                                          <p:attrName>ppt_y</p:attrName>
                                        </p:attrNameLst>
                                      </p:cBhvr>
                                      <p:tavLst>
                                        <p:tav tm="0">
                                          <p:val>
                                            <p:strVal val="#ppt_y"/>
                                          </p:val>
                                        </p:tav>
                                        <p:tav tm="100000">
                                          <p:val>
                                            <p:strVal val="#ppt_y+#ppt_h*1.125000"/>
                                          </p:val>
                                        </p:tav>
                                      </p:tavLst>
                                    </p:anim>
                                    <p:animEffect transition="out" filter="wipe(down)">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nodeType="clickEffect">
                                  <p:stCondLst>
                                    <p:cond delay="0"/>
                                  </p:stCondLst>
                                  <p:childTnLst>
                                    <p:anim calcmode="lin" valueType="num">
                                      <p:cBhvr additive="base">
                                        <p:cTn id="30" dur="500"/>
                                        <p:tgtEl>
                                          <p:spTgt spid="15"/>
                                        </p:tgtEl>
                                        <p:attrNameLst>
                                          <p:attrName>ppt_y</p:attrName>
                                        </p:attrNameLst>
                                      </p:cBhvr>
                                      <p:tavLst>
                                        <p:tav tm="0">
                                          <p:val>
                                            <p:strVal val="#ppt_y"/>
                                          </p:val>
                                        </p:tav>
                                        <p:tav tm="100000">
                                          <p:val>
                                            <p:strVal val="#ppt_y+#ppt_h*1.125000"/>
                                          </p:val>
                                        </p:tav>
                                      </p:tavLst>
                                    </p:anim>
                                    <p:animEffect transition="out" filter="wipe(dow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childTnLst>
                                    <p:anim calcmode="lin" valueType="num">
                                      <p:cBhvr additive="base">
                                        <p:cTn id="36" dur="500"/>
                                        <p:tgtEl>
                                          <p:spTgt spid="33"/>
                                        </p:tgtEl>
                                        <p:attrNameLst>
                                          <p:attrName>ppt_y</p:attrName>
                                        </p:attrNameLst>
                                      </p:cBhvr>
                                      <p:tavLst>
                                        <p:tav tm="0">
                                          <p:val>
                                            <p:strVal val="#ppt_y"/>
                                          </p:val>
                                        </p:tav>
                                        <p:tav tm="100000">
                                          <p:val>
                                            <p:strVal val="#ppt_y+#ppt_h*1.125000"/>
                                          </p:val>
                                        </p:tav>
                                      </p:tavLst>
                                    </p:anim>
                                    <p:animEffect transition="out" filter="wipe(down)">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nodeType="clickEffect">
                                  <p:stCondLst>
                                    <p:cond delay="0"/>
                                  </p:stCondLst>
                                  <p:childTnLst>
                                    <p:anim calcmode="lin" valueType="num">
                                      <p:cBhvr additive="base">
                                        <p:cTn id="42" dur="500"/>
                                        <p:tgtEl>
                                          <p:spTgt spid="13"/>
                                        </p:tgtEl>
                                        <p:attrNameLst>
                                          <p:attrName>ppt_y</p:attrName>
                                        </p:attrNameLst>
                                      </p:cBhvr>
                                      <p:tavLst>
                                        <p:tav tm="0">
                                          <p:val>
                                            <p:strVal val="#ppt_y"/>
                                          </p:val>
                                        </p:tav>
                                        <p:tav tm="100000">
                                          <p:val>
                                            <p:strVal val="#ppt_y+#ppt_h*1.125000"/>
                                          </p:val>
                                        </p:tav>
                                      </p:tavLst>
                                    </p:anim>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grpId="1" nodeType="clickEffect">
                                  <p:stCondLst>
                                    <p:cond delay="0"/>
                                  </p:stCondLst>
                                  <p:childTnLst>
                                    <p:anim calcmode="lin" valueType="num">
                                      <p:cBhvr additive="base">
                                        <p:cTn id="48" dur="500"/>
                                        <p:tgtEl>
                                          <p:spTgt spid="33"/>
                                        </p:tgtEl>
                                        <p:attrNameLst>
                                          <p:attrName>ppt_y</p:attrName>
                                        </p:attrNameLst>
                                      </p:cBhvr>
                                      <p:tavLst>
                                        <p:tav tm="0">
                                          <p:val>
                                            <p:strVal val="#ppt_y"/>
                                          </p:val>
                                        </p:tav>
                                        <p:tav tm="100000">
                                          <p:val>
                                            <p:strVal val="#ppt_y+#ppt_h*1.125000"/>
                                          </p:val>
                                        </p:tav>
                                      </p:tavLst>
                                    </p:anim>
                                    <p:animEffect transition="out" filter="wipe(down)">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A7FA1D39-5BA6-90FA-B414-161E369C99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880" y="614342"/>
            <a:ext cx="5422900" cy="698500"/>
          </a:xfrm>
          <a:prstGeom prst="rect">
            <a:avLst/>
          </a:prstGeom>
          <a:effectLst>
            <a:outerShdw blurRad="50800" dist="38100" algn="l" rotWithShape="0">
              <a:prstClr val="black">
                <a:alpha val="40000"/>
              </a:prstClr>
            </a:outerShdw>
          </a:effectLst>
        </p:spPr>
      </p:pic>
      <p:pic>
        <p:nvPicPr>
          <p:cNvPr id="8" name="Picture 7" descr="Text&#10;&#10;Description automatically generated with medium confidence">
            <a:extLst>
              <a:ext uri="{FF2B5EF4-FFF2-40B4-BE49-F238E27FC236}">
                <a16:creationId xmlns:a16="http://schemas.microsoft.com/office/drawing/2014/main" id="{5DACFFC5-9DA6-A4CA-196D-4D9F16EFD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 y="1845600"/>
            <a:ext cx="10896600" cy="3213100"/>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111D915-19DC-A478-A2C6-D1D5E26122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1806" y="1331089"/>
            <a:ext cx="9301476" cy="2812648"/>
          </a:xfrm>
          <a:prstGeom prst="rect">
            <a:avLst/>
          </a:prstGeom>
        </p:spPr>
      </p:pic>
      <p:sp>
        <p:nvSpPr>
          <p:cNvPr id="6" name="TextBox 5">
            <a:extLst>
              <a:ext uri="{FF2B5EF4-FFF2-40B4-BE49-F238E27FC236}">
                <a16:creationId xmlns:a16="http://schemas.microsoft.com/office/drawing/2014/main" id="{1C391775-35DF-C706-8194-6A85087D54A8}"/>
              </a:ext>
            </a:extLst>
          </p:cNvPr>
          <p:cNvSpPr txBox="1"/>
          <p:nvPr/>
        </p:nvSpPr>
        <p:spPr>
          <a:xfrm>
            <a:off x="5572942" y="2870522"/>
            <a:ext cx="1539204" cy="707886"/>
          </a:xfrm>
          <a:prstGeom prst="rect">
            <a:avLst/>
          </a:prstGeom>
          <a:noFill/>
        </p:spPr>
        <p:txBody>
          <a:bodyPr wrap="none" rtlCol="0">
            <a:spAutoFit/>
          </a:bodyPr>
          <a:lstStyle/>
          <a:p>
            <a:r>
              <a:rPr lang="en-VN" sz="4000" dirty="0">
                <a:solidFill>
                  <a:srgbClr val="FF0000"/>
                </a:solidFill>
              </a:rPr>
              <a:t>I don’t</a:t>
            </a: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4524315"/>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identify 5 school</a:t>
            </a:r>
            <a:r>
              <a:rPr lang="en-US" sz="3600" dirty="0">
                <a:solidFill>
                  <a:srgbClr val="FF0000"/>
                </a:solidFill>
              </a:rPr>
              <a:t> subjects and use them </a:t>
            </a:r>
            <a:r>
              <a:rPr lang="en-US" sz="3600">
                <a:solidFill>
                  <a:srgbClr val="FF0000"/>
                </a:solidFill>
              </a:rPr>
              <a:t>in questions. </a:t>
            </a:r>
            <a:endParaRPr lang="en-US" sz="3600" dirty="0">
              <a:solidFill>
                <a:srgbClr val="FF0000"/>
              </a:solidFill>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a:t>
            </a:r>
            <a:r>
              <a:rPr lang="en-US" sz="3600" dirty="0">
                <a:solidFill>
                  <a:srgbClr val="00B050"/>
                </a:solidFill>
              </a:rPr>
              <a:t>math, English, art, P.E. (physical education),       		     music </a:t>
            </a:r>
          </a:p>
          <a:p>
            <a:r>
              <a:rPr lang="en-US" sz="3600" b="1" dirty="0">
                <a:solidFill>
                  <a:srgbClr val="0070C0"/>
                </a:solidFill>
              </a:rPr>
              <a:t>Structure</a:t>
            </a:r>
            <a:r>
              <a:rPr lang="en-US" sz="3600" dirty="0">
                <a:solidFill>
                  <a:srgbClr val="0070C0"/>
                </a:solidFill>
              </a:rPr>
              <a:t>:  </a:t>
            </a:r>
            <a:r>
              <a:rPr lang="en-US" sz="3600" dirty="0">
                <a:solidFill>
                  <a:srgbClr val="00B050"/>
                </a:solidFill>
              </a:rPr>
              <a:t>Do you like </a:t>
            </a:r>
            <a:r>
              <a:rPr lang="en-US" sz="3600" dirty="0">
                <a:solidFill>
                  <a:srgbClr val="FF0000"/>
                </a:solidFill>
              </a:rPr>
              <a:t>math</a:t>
            </a:r>
            <a:r>
              <a:rPr lang="en-US" sz="3600" dirty="0">
                <a:solidFill>
                  <a:srgbClr val="00B050"/>
                </a:solidFill>
              </a:rPr>
              <a:t>? </a:t>
            </a:r>
          </a:p>
          <a:p>
            <a:r>
              <a:rPr lang="en-US" sz="3600" dirty="0">
                <a:solidFill>
                  <a:srgbClr val="00B050"/>
                </a:solidFill>
              </a:rPr>
              <a:t>		   - Yes, I do./No, I don't. </a:t>
            </a:r>
            <a:endParaRPr lang="en-US" sz="6000" dirty="0">
              <a:solidFill>
                <a:srgbClr val="00B050"/>
              </a:solidFill>
            </a:endParaRPr>
          </a:p>
          <a:p>
            <a:endParaRPr lang="en-US" sz="3600" dirty="0">
              <a:solidFill>
                <a:srgbClr val="0070C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D5A96FF-DD13-AFAD-D6FF-A70C85DCBC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6485" y="1407820"/>
            <a:ext cx="8277273" cy="2608595"/>
          </a:xfrm>
          <a:prstGeom prst="rect">
            <a:avLst/>
          </a:prstGeom>
        </p:spPr>
      </p:pic>
      <p:sp>
        <p:nvSpPr>
          <p:cNvPr id="8" name="TextBox 7">
            <a:extLst>
              <a:ext uri="{FF2B5EF4-FFF2-40B4-BE49-F238E27FC236}">
                <a16:creationId xmlns:a16="http://schemas.microsoft.com/office/drawing/2014/main" id="{AE13A465-5EC1-6C57-9892-EB21AADFA2AD}"/>
              </a:ext>
            </a:extLst>
          </p:cNvPr>
          <p:cNvSpPr txBox="1"/>
          <p:nvPr/>
        </p:nvSpPr>
        <p:spPr>
          <a:xfrm>
            <a:off x="5561367" y="2928396"/>
            <a:ext cx="853119" cy="707886"/>
          </a:xfrm>
          <a:prstGeom prst="rect">
            <a:avLst/>
          </a:prstGeom>
          <a:noFill/>
        </p:spPr>
        <p:txBody>
          <a:bodyPr wrap="none" rtlCol="0">
            <a:spAutoFit/>
          </a:bodyPr>
          <a:lstStyle/>
          <a:p>
            <a:r>
              <a:rPr lang="en-VN" sz="4000" dirty="0">
                <a:solidFill>
                  <a:srgbClr val="FF0000"/>
                </a:solidFill>
              </a:rPr>
              <a:t>Yes</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593DC38B-754D-3B2F-9956-820D68FA43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0369" y="2245489"/>
            <a:ext cx="8019265" cy="2199189"/>
          </a:xfrm>
          <a:prstGeom prst="rect">
            <a:avLst/>
          </a:prstGeom>
        </p:spPr>
      </p:pic>
      <p:sp>
        <p:nvSpPr>
          <p:cNvPr id="4" name="TextBox 3">
            <a:extLst>
              <a:ext uri="{FF2B5EF4-FFF2-40B4-BE49-F238E27FC236}">
                <a16:creationId xmlns:a16="http://schemas.microsoft.com/office/drawing/2014/main" id="{D607B1CF-0CC0-6E2C-85AE-1D4C357F33E2}"/>
              </a:ext>
            </a:extLst>
          </p:cNvPr>
          <p:cNvSpPr txBox="1"/>
          <p:nvPr/>
        </p:nvSpPr>
        <p:spPr>
          <a:xfrm>
            <a:off x="4610811" y="2511707"/>
            <a:ext cx="1653401" cy="707886"/>
          </a:xfrm>
          <a:prstGeom prst="rect">
            <a:avLst/>
          </a:prstGeom>
          <a:noFill/>
        </p:spPr>
        <p:txBody>
          <a:bodyPr wrap="none" rtlCol="0">
            <a:spAutoFit/>
          </a:bodyPr>
          <a:lstStyle/>
          <a:p>
            <a:r>
              <a:rPr lang="en-VN" sz="4000" dirty="0">
                <a:solidFill>
                  <a:srgbClr val="FF0000"/>
                </a:solidFill>
              </a:rPr>
              <a:t>Do you</a:t>
            </a:r>
          </a:p>
        </p:txBody>
      </p:sp>
    </p:spTree>
    <p:extLst>
      <p:ext uri="{BB962C8B-B14F-4D97-AF65-F5344CB8AC3E}">
        <p14:creationId xmlns:p14="http://schemas.microsoft.com/office/powerpoint/2010/main" val="12152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EC070-EA5B-1B12-E0AD-E9E1B9F5B2F4}"/>
              </a:ext>
            </a:extLst>
          </p:cNvPr>
          <p:cNvSpPr txBox="1"/>
          <p:nvPr/>
        </p:nvSpPr>
        <p:spPr>
          <a:xfrm>
            <a:off x="1117098" y="2068913"/>
            <a:ext cx="3733714" cy="830997"/>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4800" dirty="0"/>
              <a:t>Concentration</a:t>
            </a:r>
          </a:p>
        </p:txBody>
      </p:sp>
      <p:sp>
        <p:nvSpPr>
          <p:cNvPr id="8" name="Rounded Rectangle 7">
            <a:extLst>
              <a:ext uri="{FF2B5EF4-FFF2-40B4-BE49-F238E27FC236}">
                <a16:creationId xmlns:a16="http://schemas.microsoft.com/office/drawing/2014/main" id="{3CCEC291-B957-4C3A-4959-A18FAFCAB418}"/>
              </a:ext>
            </a:extLst>
          </p:cNvPr>
          <p:cNvSpPr/>
          <p:nvPr/>
        </p:nvSpPr>
        <p:spPr>
          <a:xfrm>
            <a:off x="1201637" y="526533"/>
            <a:ext cx="2403986"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en-VN" sz="3600" b="1" dirty="0">
              <a:solidFill>
                <a:schemeClr val="bg1"/>
              </a:solidFill>
              <a:cs typeface="APPLE CHANCERY" panose="03020702040506060504" pitchFamily="66" charset="-79"/>
            </a:endParaRPr>
          </a:p>
        </p:txBody>
      </p:sp>
      <p:pic>
        <p:nvPicPr>
          <p:cNvPr id="9" name="Picture 8" descr="A picture containing text&#10;&#10;Description automatically generated">
            <a:extLst>
              <a:ext uri="{FF2B5EF4-FFF2-40B4-BE49-F238E27FC236}">
                <a16:creationId xmlns:a16="http://schemas.microsoft.com/office/drawing/2014/main" id="{BBDB0B20-534B-CFAD-2048-42366B3D53D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096000" y="685800"/>
            <a:ext cx="5486400" cy="5486400"/>
          </a:xfrm>
          <a:prstGeom prst="rect">
            <a:avLst/>
          </a:prstGeom>
        </p:spPr>
      </p:pic>
    </p:spTree>
    <p:extLst>
      <p:ext uri="{BB962C8B-B14F-4D97-AF65-F5344CB8AC3E}">
        <p14:creationId xmlns:p14="http://schemas.microsoft.com/office/powerpoint/2010/main" val="3777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49996" y="1815293"/>
            <a:ext cx="4825388"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dirty="0">
                <a:solidFill>
                  <a:srgbClr val="0070C0"/>
                </a:solidFill>
              </a:rPr>
              <a:t>math, English, art, </a:t>
            </a:r>
          </a:p>
          <a:p>
            <a:r>
              <a:rPr lang="en-US" sz="3600" dirty="0">
                <a:solidFill>
                  <a:srgbClr val="0070C0"/>
                </a:solidFill>
              </a:rPr>
              <a:t>P.E. (physical education),       music</a:t>
            </a:r>
            <a:endParaRPr lang="en-US" sz="3600" i="1" dirty="0">
              <a:solidFill>
                <a:srgbClr val="0070C0"/>
              </a:solidFill>
            </a:endParaRPr>
          </a:p>
        </p:txBody>
      </p:sp>
      <p:sp>
        <p:nvSpPr>
          <p:cNvPr id="6" name="Rectangle 5"/>
          <p:cNvSpPr/>
          <p:nvPr/>
        </p:nvSpPr>
        <p:spPr>
          <a:xfrm>
            <a:off x="5780317" y="1818408"/>
            <a:ext cx="603193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dirty="0">
                <a:solidFill>
                  <a:srgbClr val="0070C0"/>
                </a:solidFill>
              </a:rPr>
              <a:t>Do you like </a:t>
            </a:r>
            <a:r>
              <a:rPr lang="en-US" sz="3600" dirty="0">
                <a:solidFill>
                  <a:srgbClr val="FF0000"/>
                </a:solidFill>
              </a:rPr>
              <a:t>math</a:t>
            </a:r>
            <a:r>
              <a:rPr lang="en-US" sz="3600" dirty="0">
                <a:solidFill>
                  <a:srgbClr val="0070C0"/>
                </a:solidFill>
              </a:rPr>
              <a:t>?</a:t>
            </a:r>
          </a:p>
          <a:p>
            <a:r>
              <a:rPr lang="en-US" sz="3600" dirty="0">
                <a:solidFill>
                  <a:srgbClr val="0070C0"/>
                </a:solidFill>
              </a:rPr>
              <a:t>- Yes, I do./No, I don't. </a:t>
            </a:r>
            <a:endParaRPr lang="en-US" sz="6000"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30 WB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on page 23</a:t>
            </a:r>
            <a:endParaRPr lang="en-US" sz="3600" i="1" dirty="0">
              <a:solidFill>
                <a:srgbClr val="FF0000"/>
              </a:solidFill>
            </a:endParaRPr>
          </a:p>
          <a:p>
            <a:pPr marL="571500" indent="-571500">
              <a:buFontTx/>
              <a:buChar char="-"/>
            </a:pPr>
            <a:r>
              <a:rPr lang="en-US" sz="3600" i="1" dirty="0">
                <a:solidFill>
                  <a:srgbClr val="0070C0"/>
                </a:solidFill>
              </a:rPr>
              <a:t>Prepare the next lesson (page 42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 </a:t>
            </a:r>
            <a:r>
              <a:rPr lang="en-US" sz="3600" b="1" i="1" dirty="0">
                <a:solidFill>
                  <a:srgbClr val="0070C0"/>
                </a:solidFill>
                <a:hlinkClick r:id="rId2"/>
              </a:rPr>
              <a:t>www.eduhome.com.vn</a:t>
            </a:r>
            <a:r>
              <a:rPr lang="en-US" sz="3600" b="1" i="1" dirty="0">
                <a:solidFill>
                  <a:srgbClr val="0070C0"/>
                </a:solidFill>
              </a:rPr>
              <a:t> </a:t>
            </a:r>
            <a:endParaRPr lang="en-US" sz="3600" i="1" dirty="0">
              <a:solidFill>
                <a:srgbClr val="0070C0"/>
              </a:solidFill>
            </a:endParaRP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231" b="-890"/>
          <a:stretch/>
        </p:blipFill>
        <p:spPr>
          <a:xfrm>
            <a:off x="0" y="0"/>
            <a:ext cx="12192000" cy="6979298"/>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22021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6341134" y="1513928"/>
            <a:ext cx="4185761" cy="1015663"/>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Stop the bus</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9" name="Picture 8" descr="Logo&#10;&#10;Description automatically generated">
            <a:extLst>
              <a:ext uri="{FF2B5EF4-FFF2-40B4-BE49-F238E27FC236}">
                <a16:creationId xmlns:a16="http://schemas.microsoft.com/office/drawing/2014/main" id="{ECE954CC-8247-7BB1-4295-B74D2096C3D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80883" y="3095740"/>
            <a:ext cx="4439936" cy="2497464"/>
          </a:xfrm>
          <a:prstGeom prst="rect">
            <a:avLst/>
          </a:prstGeom>
        </p:spPr>
      </p:pic>
      <p:graphicFrame>
        <p:nvGraphicFramePr>
          <p:cNvPr id="10" name="Table 10">
            <a:extLst>
              <a:ext uri="{FF2B5EF4-FFF2-40B4-BE49-F238E27FC236}">
                <a16:creationId xmlns:a16="http://schemas.microsoft.com/office/drawing/2014/main" id="{047BAADE-4418-4A2D-D33D-A1BECF54A9C4}"/>
              </a:ext>
            </a:extLst>
          </p:cNvPr>
          <p:cNvGraphicFramePr>
            <a:graphicFrameLocks noGrp="1"/>
          </p:cNvGraphicFramePr>
          <p:nvPr>
            <p:extLst>
              <p:ext uri="{D42A27DB-BD31-4B8C-83A1-F6EECF244321}">
                <p14:modId xmlns:p14="http://schemas.microsoft.com/office/powerpoint/2010/main" val="263185703"/>
              </p:ext>
            </p:extLst>
          </p:nvPr>
        </p:nvGraphicFramePr>
        <p:xfrm>
          <a:off x="5672427" y="3062831"/>
          <a:ext cx="5741232" cy="2461850"/>
        </p:xfrm>
        <a:graphic>
          <a:graphicData uri="http://schemas.openxmlformats.org/drawingml/2006/table">
            <a:tbl>
              <a:tblPr firstRow="1" bandRow="1">
                <a:tableStyleId>{F5AB1C69-6EDB-4FF4-983F-18BD219EF322}</a:tableStyleId>
              </a:tblPr>
              <a:tblGrid>
                <a:gridCol w="1435308">
                  <a:extLst>
                    <a:ext uri="{9D8B030D-6E8A-4147-A177-3AD203B41FA5}">
                      <a16:colId xmlns:a16="http://schemas.microsoft.com/office/drawing/2014/main" val="1350800681"/>
                    </a:ext>
                  </a:extLst>
                </a:gridCol>
                <a:gridCol w="1435308">
                  <a:extLst>
                    <a:ext uri="{9D8B030D-6E8A-4147-A177-3AD203B41FA5}">
                      <a16:colId xmlns:a16="http://schemas.microsoft.com/office/drawing/2014/main" val="3878233082"/>
                    </a:ext>
                  </a:extLst>
                </a:gridCol>
                <a:gridCol w="1467204">
                  <a:extLst>
                    <a:ext uri="{9D8B030D-6E8A-4147-A177-3AD203B41FA5}">
                      <a16:colId xmlns:a16="http://schemas.microsoft.com/office/drawing/2014/main" val="859241200"/>
                    </a:ext>
                  </a:extLst>
                </a:gridCol>
                <a:gridCol w="1403412">
                  <a:extLst>
                    <a:ext uri="{9D8B030D-6E8A-4147-A177-3AD203B41FA5}">
                      <a16:colId xmlns:a16="http://schemas.microsoft.com/office/drawing/2014/main" val="1814254478"/>
                    </a:ext>
                  </a:extLst>
                </a:gridCol>
              </a:tblGrid>
              <a:tr h="724408">
                <a:tc>
                  <a:txBody>
                    <a:bodyPr/>
                    <a:lstStyle/>
                    <a:p>
                      <a:pPr algn="ctr"/>
                      <a:r>
                        <a:rPr lang="en-VN" dirty="0"/>
                        <a:t>letters</a:t>
                      </a:r>
                    </a:p>
                  </a:txBody>
                  <a:tcPr/>
                </a:tc>
                <a:tc>
                  <a:txBody>
                    <a:bodyPr/>
                    <a:lstStyle/>
                    <a:p>
                      <a:pPr algn="ctr"/>
                      <a:r>
                        <a:rPr lang="en-VN" dirty="0"/>
                        <a:t>animals</a:t>
                      </a:r>
                    </a:p>
                  </a:txBody>
                  <a:tcPr/>
                </a:tc>
                <a:tc>
                  <a:txBody>
                    <a:bodyPr/>
                    <a:lstStyle/>
                    <a:p>
                      <a:pPr algn="ctr"/>
                      <a:r>
                        <a:rPr lang="en-US" dirty="0"/>
                        <a:t>S</a:t>
                      </a:r>
                      <a:r>
                        <a:rPr lang="en-VN" dirty="0"/>
                        <a:t>chool things</a:t>
                      </a:r>
                    </a:p>
                  </a:txBody>
                  <a:tcPr/>
                </a:tc>
                <a:tc>
                  <a:txBody>
                    <a:bodyPr/>
                    <a:lstStyle/>
                    <a:p>
                      <a:pPr algn="ctr"/>
                      <a:r>
                        <a:rPr lang="en-US" dirty="0"/>
                        <a:t>F</a:t>
                      </a:r>
                      <a:r>
                        <a:rPr lang="en-VN" dirty="0"/>
                        <a:t>amily members</a:t>
                      </a:r>
                    </a:p>
                  </a:txBody>
                  <a:tcPr/>
                </a:tc>
                <a:extLst>
                  <a:ext uri="{0D108BD9-81ED-4DB2-BD59-A6C34878D82A}">
                    <a16:rowId xmlns:a16="http://schemas.microsoft.com/office/drawing/2014/main" val="2401728301"/>
                  </a:ext>
                </a:extLst>
              </a:tr>
              <a:tr h="1737442">
                <a:tc>
                  <a:txBody>
                    <a:bodyPr/>
                    <a:lstStyle/>
                    <a:p>
                      <a:endParaRPr lang="en-VN" dirty="0"/>
                    </a:p>
                  </a:txBody>
                  <a:tcPr/>
                </a:tc>
                <a:tc>
                  <a:txBody>
                    <a:bodyPr/>
                    <a:lstStyle/>
                    <a:p>
                      <a:endParaRPr lang="en-VN" dirty="0"/>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3350413495"/>
                  </a:ext>
                </a:extLst>
              </a:tr>
            </a:tbl>
          </a:graphicData>
        </a:graphic>
      </p:graphicFrame>
    </p:spTree>
    <p:extLst>
      <p:ext uri="{BB962C8B-B14F-4D97-AF65-F5344CB8AC3E}">
        <p14:creationId xmlns:p14="http://schemas.microsoft.com/office/powerpoint/2010/main"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945710" cy="6958861"/>
          </a:xfrm>
          <a:prstGeom prst="rect">
            <a:avLst/>
          </a:prstGeom>
        </p:spPr>
      </p:pic>
      <p:sp>
        <p:nvSpPr>
          <p:cNvPr id="6" name="Oval 5"/>
          <p:cNvSpPr/>
          <p:nvPr/>
        </p:nvSpPr>
        <p:spPr>
          <a:xfrm>
            <a:off x="1894901" y="275422"/>
            <a:ext cx="6643171" cy="62024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dirty="0">
                <a:solidFill>
                  <a:schemeClr val="bg1"/>
                </a:solidFill>
              </a:rPr>
              <a:t>math</a:t>
            </a:r>
          </a:p>
          <a:p>
            <a:pPr algn="ctr"/>
            <a:r>
              <a:rPr lang="en-US" sz="3600" dirty="0">
                <a:solidFill>
                  <a:schemeClr val="bg1"/>
                </a:solidFill>
              </a:rPr>
              <a:t>English</a:t>
            </a:r>
          </a:p>
          <a:p>
            <a:pPr algn="ctr"/>
            <a:r>
              <a:rPr lang="en-US" sz="3600" dirty="0">
                <a:solidFill>
                  <a:schemeClr val="bg1"/>
                </a:solidFill>
              </a:rPr>
              <a:t>P.E. (physical education)</a:t>
            </a:r>
          </a:p>
          <a:p>
            <a:pPr algn="ctr"/>
            <a:r>
              <a:rPr lang="en-US" sz="3600" dirty="0">
                <a:solidFill>
                  <a:schemeClr val="bg1"/>
                </a:solidFill>
              </a:rPr>
              <a:t>art</a:t>
            </a:r>
          </a:p>
          <a:p>
            <a:pPr algn="ctr"/>
            <a:r>
              <a:rPr lang="en-US" sz="3600" dirty="0">
                <a:solidFill>
                  <a:schemeClr val="bg1"/>
                </a:solidFill>
              </a:rPr>
              <a:t>    music</a:t>
            </a:r>
            <a:endParaRPr lang="en-US" b="1"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7.mp3" descr="CD2-TRACK 7.mp3">
            <a:hlinkClick r:id="" action="ppaction://media"/>
            <a:extLst>
              <a:ext uri="{FF2B5EF4-FFF2-40B4-BE49-F238E27FC236}">
                <a16:creationId xmlns:a16="http://schemas.microsoft.com/office/drawing/2014/main" id="{030808EF-960C-D8DF-F733-4C4E1CEEE0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501744"/>
            <a:ext cx="812800" cy="812800"/>
          </a:xfrm>
          <a:prstGeom prst="rect">
            <a:avLst/>
          </a:prstGeom>
        </p:spPr>
      </p:pic>
      <p:sp>
        <p:nvSpPr>
          <p:cNvPr id="17" name="TextBox 16"/>
          <p:cNvSpPr txBox="1"/>
          <p:nvPr/>
        </p:nvSpPr>
        <p:spPr>
          <a:xfrm>
            <a:off x="3526421" y="1569904"/>
            <a:ext cx="4124138" cy="646331"/>
          </a:xfrm>
          <a:prstGeom prst="rect">
            <a:avLst/>
          </a:prstGeom>
          <a:noFill/>
        </p:spPr>
        <p:txBody>
          <a:bodyPr wrap="square" rtlCol="0">
            <a:spAutoFit/>
          </a:bodyPr>
          <a:lstStyle/>
          <a:p>
            <a:r>
              <a:rPr lang="en-US" sz="3600" i="1" dirty="0">
                <a:solidFill>
                  <a:srgbClr val="FF0000"/>
                </a:solidFill>
              </a:rPr>
              <a:t>Listen and point.</a:t>
            </a:r>
          </a:p>
        </p:txBody>
      </p:sp>
      <p:sp>
        <p:nvSpPr>
          <p:cNvPr id="10" name="TextBox 9">
            <a:extLst>
              <a:ext uri="{FF2B5EF4-FFF2-40B4-BE49-F238E27FC236}">
                <a16:creationId xmlns:a16="http://schemas.microsoft.com/office/drawing/2014/main" id="{63084E8B-C871-5EA4-E5B4-7FD0E094BEC7}"/>
              </a:ext>
            </a:extLst>
          </p:cNvPr>
          <p:cNvSpPr txBox="1"/>
          <p:nvPr/>
        </p:nvSpPr>
        <p:spPr>
          <a:xfrm>
            <a:off x="7379834" y="822994"/>
            <a:ext cx="3628398" cy="369332"/>
          </a:xfrm>
          <a:prstGeom prst="rect">
            <a:avLst/>
          </a:prstGeom>
          <a:noFill/>
        </p:spPr>
        <p:txBody>
          <a:bodyPr wrap="square" rtlCol="0">
            <a:spAutoFit/>
          </a:bodyPr>
          <a:lstStyle/>
          <a:p>
            <a:r>
              <a:rPr lang="en-US" i="1" dirty="0"/>
              <a:t>Click the icon to hear the sound.</a:t>
            </a:r>
          </a:p>
        </p:txBody>
      </p:sp>
      <p:pic>
        <p:nvPicPr>
          <p:cNvPr id="3" name="Picture 2">
            <a:extLst>
              <a:ext uri="{FF2B5EF4-FFF2-40B4-BE49-F238E27FC236}">
                <a16:creationId xmlns:a16="http://schemas.microsoft.com/office/drawing/2014/main" id="{748A4EF5-7B47-0FAF-0324-64F0903420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021" y="560990"/>
            <a:ext cx="6146800" cy="736600"/>
          </a:xfrm>
          <a:prstGeom prst="rect">
            <a:avLst/>
          </a:prstGeom>
          <a:effectLst>
            <a:outerShdw blurRad="50800" dist="38100" algn="l" rotWithShape="0">
              <a:prstClr val="black">
                <a:alpha val="40000"/>
              </a:prstClr>
            </a:outerShdw>
          </a:effectLst>
        </p:spPr>
      </p:pic>
      <p:pic>
        <p:nvPicPr>
          <p:cNvPr id="6" name="Picture 5" descr="Graphical user interface, text, application&#10;&#10;Description automatically generated">
            <a:extLst>
              <a:ext uri="{FF2B5EF4-FFF2-40B4-BE49-F238E27FC236}">
                <a16:creationId xmlns:a16="http://schemas.microsoft.com/office/drawing/2014/main" id="{51EFFBD0-FA73-C358-9426-E6DCCBA9DC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361" y="2363724"/>
            <a:ext cx="12071277" cy="2924372"/>
          </a:xfrm>
          <a:prstGeom prst="rect">
            <a:avLst/>
          </a:prstGeom>
        </p:spPr>
      </p:pic>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th.mp3" descr="math.mp3">
            <a:hlinkClick r:id="" action="ppaction://media"/>
            <a:extLst>
              <a:ext uri="{FF2B5EF4-FFF2-40B4-BE49-F238E27FC236}">
                <a16:creationId xmlns:a16="http://schemas.microsoft.com/office/drawing/2014/main" id="{526F4B2A-8124-6A46-7491-533C893736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45590" y="3115198"/>
            <a:ext cx="812800" cy="81280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8115288" y="3030044"/>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math</a:t>
            </a:r>
          </a:p>
        </p:txBody>
      </p:sp>
      <p:sp>
        <p:nvSpPr>
          <p:cNvPr id="12" name="TextBox 11">
            <a:extLst>
              <a:ext uri="{FF2B5EF4-FFF2-40B4-BE49-F238E27FC236}">
                <a16:creationId xmlns:a16="http://schemas.microsoft.com/office/drawing/2014/main" id="{2FC1854F-3CB6-82F7-57E5-66DBCD3FB063}"/>
              </a:ext>
            </a:extLst>
          </p:cNvPr>
          <p:cNvSpPr txBox="1"/>
          <p:nvPr/>
        </p:nvSpPr>
        <p:spPr>
          <a:xfrm>
            <a:off x="8206911" y="4398321"/>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mæ</a:t>
            </a:r>
            <a:r>
              <a:rPr lang="el-GR" dirty="0"/>
              <a:t>θ/ </a:t>
            </a:r>
          </a:p>
          <a:p>
            <a:pPr algn="ctr"/>
            <a:r>
              <a:rPr lang="en-US" dirty="0" err="1"/>
              <a:t>môn</a:t>
            </a:r>
            <a:r>
              <a:rPr lang="en-US" dirty="0"/>
              <a:t> </a:t>
            </a:r>
            <a:r>
              <a:rPr lang="en-US" dirty="0" err="1"/>
              <a:t>toán</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pic>
        <p:nvPicPr>
          <p:cNvPr id="5" name="Picture 4" descr="Graphical user interface&#10;&#10;Description automatically generated">
            <a:extLst>
              <a:ext uri="{FF2B5EF4-FFF2-40B4-BE49-F238E27FC236}">
                <a16:creationId xmlns:a16="http://schemas.microsoft.com/office/drawing/2014/main" id="{7909FB5B-D574-0867-3732-ED26F90ADD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4304" y="1393108"/>
            <a:ext cx="4537276" cy="4661927"/>
          </a:xfrm>
          <a:prstGeom prst="rect">
            <a:avLst/>
          </a:prstGeom>
        </p:spPr>
      </p:pic>
      <p:pic>
        <p:nvPicPr>
          <p:cNvPr id="3" name="Picture 2">
            <a:extLst>
              <a:ext uri="{FF2B5EF4-FFF2-40B4-BE49-F238E27FC236}">
                <a16:creationId xmlns:a16="http://schemas.microsoft.com/office/drawing/2014/main" id="{795F639A-08F0-1EE8-3CB0-C93BE1A76A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586" y="421380"/>
            <a:ext cx="6146800" cy="7366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6685</TotalTime>
  <Words>682</Words>
  <Application>Microsoft Office PowerPoint</Application>
  <PresentationFormat>Widescreen</PresentationFormat>
  <Paragraphs>120</Paragraphs>
  <Slides>37</Slides>
  <Notes>2</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hoacuong197905@gmail.com</cp:lastModifiedBy>
  <cp:revision>142</cp:revision>
  <dcterms:created xsi:type="dcterms:W3CDTF">2020-12-08T03:17:05Z</dcterms:created>
  <dcterms:modified xsi:type="dcterms:W3CDTF">2022-11-13T10:03:24Z</dcterms:modified>
</cp:coreProperties>
</file>