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90" r:id="rId2"/>
    <p:sldId id="258" r:id="rId3"/>
    <p:sldId id="259" r:id="rId4"/>
    <p:sldId id="325" r:id="rId5"/>
    <p:sldId id="330" r:id="rId6"/>
    <p:sldId id="329" r:id="rId7"/>
    <p:sldId id="327" r:id="rId8"/>
    <p:sldId id="332" r:id="rId9"/>
    <p:sldId id="331" r:id="rId10"/>
    <p:sldId id="328" r:id="rId11"/>
    <p:sldId id="333" r:id="rId12"/>
    <p:sldId id="260" r:id="rId13"/>
    <p:sldId id="261" r:id="rId14"/>
    <p:sldId id="263" r:id="rId15"/>
    <p:sldId id="323" r:id="rId16"/>
    <p:sldId id="291" r:id="rId17"/>
    <p:sldId id="292" r:id="rId18"/>
    <p:sldId id="293" r:id="rId19"/>
    <p:sldId id="294" r:id="rId20"/>
    <p:sldId id="296" r:id="rId21"/>
    <p:sldId id="295" r:id="rId22"/>
    <p:sldId id="297" r:id="rId23"/>
    <p:sldId id="298" r:id="rId24"/>
    <p:sldId id="326" r:id="rId25"/>
    <p:sldId id="299" r:id="rId26"/>
    <p:sldId id="266" r:id="rId27"/>
    <p:sldId id="265" r:id="rId28"/>
    <p:sldId id="268" r:id="rId29"/>
  </p:sldIdLst>
  <p:sldSz cx="12192000" cy="6858000"/>
  <p:notesSz cx="6858000" cy="9144000"/>
  <p:embeddedFontLst>
    <p:embeddedFont>
      <p:font typeface=".VnBlack" panose="020B7200000000000000"/>
      <p:regular r:id="rId31"/>
    </p:embeddedFont>
    <p:embeddedFont>
      <p:font typeface=".VnTifani HeavyH" panose="020B7200000000000000"/>
      <p:regular r:id="rId32"/>
    </p:embeddedFont>
    <p:embeddedFont>
      <p:font typeface="Arial Black" panose="020B0A04020102020204" pitchFamily="34" charset="0"/>
      <p:bold r:id="rId33"/>
    </p:embeddedFont>
    <p:embeddedFont>
      <p:font typeface="Bauhaus 93" panose="04030905020B02020C02" pitchFamily="8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Cooper Black" panose="0208090404030B020404" pitchFamily="18" charset="0"/>
      <p:regular r:id="rId45"/>
    </p:embeddedFont>
    <p:embeddedFont>
      <p:font typeface="Imprint MT Shadow" panose="04020605060303030202" pitchFamily="82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C41F"/>
    <a:srgbClr val="28F03B"/>
    <a:srgbClr val="E6ABCE"/>
    <a:srgbClr val="61AF26"/>
    <a:srgbClr val="21D98F"/>
    <a:srgbClr val="E93BD4"/>
    <a:srgbClr val="F7942D"/>
    <a:srgbClr val="E6AF00"/>
    <a:srgbClr val="004AD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87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01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4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6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0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2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662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48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5638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10" Type="http://schemas.openxmlformats.org/officeDocument/2006/relationships/audio" Target="../media/audio10.wav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30.jpe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31.jpe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32.jpe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33.jpe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8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4.png"/><Relationship Id="rId5" Type="http://schemas.openxmlformats.org/officeDocument/2006/relationships/audio" Target="../media/audio19.wav"/><Relationship Id="rId1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audio" Target="../media/audio17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8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2.wav"/><Relationship Id="rId7" Type="http://schemas.openxmlformats.org/officeDocument/2006/relationships/image" Target="../media/image36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audio" Target="../media/audio24.wav"/><Relationship Id="rId4" Type="http://schemas.openxmlformats.org/officeDocument/2006/relationships/audio" Target="../media/audio23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638543" y="1226874"/>
            <a:ext cx="1959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Unit 6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957464" y="5151734"/>
            <a:ext cx="2577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971739" y="2512196"/>
            <a:ext cx="10248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Where’s </a:t>
            </a:r>
          </a:p>
          <a:p>
            <a:pPr algn="r"/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your school?</a:t>
            </a:r>
          </a:p>
        </p:txBody>
      </p:sp>
    </p:spTree>
    <p:extLst>
      <p:ext uri="{BB962C8B-B14F-4D97-AF65-F5344CB8AC3E}">
        <p14:creationId xmlns:p14="http://schemas.microsoft.com/office/powerpoint/2010/main" val="1003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560904" y="5093536"/>
            <a:ext cx="1721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66" y="3035680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8816" y="311345"/>
            <a:ext cx="208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Vocabulary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1644" y="232367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6013" y="5394687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Primary 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7816" y="-3008003"/>
            <a:ext cx="4046301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– 0936082789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51" y="740612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17" y="3649968"/>
            <a:ext cx="1987468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5" y="3649968"/>
            <a:ext cx="1993565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348" t="5990" r="3778" b="9170"/>
          <a:stretch/>
        </p:blipFill>
        <p:spPr>
          <a:xfrm>
            <a:off x="6339846" y="766562"/>
            <a:ext cx="2254209" cy="12773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8795" y="2338408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08" y="3544706"/>
            <a:ext cx="2762815" cy="17086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2" y="766563"/>
            <a:ext cx="1548828" cy="1561892"/>
          </a:xfrm>
          <a:prstGeom prst="rect">
            <a:avLst/>
          </a:prstGeom>
        </p:spPr>
      </p:pic>
      <p:sp>
        <p:nvSpPr>
          <p:cNvPr id="59" name="Mspham-0936082789"/>
          <p:cNvSpPr/>
          <p:nvPr/>
        </p:nvSpPr>
        <p:spPr>
          <a:xfrm>
            <a:off x="9148186" y="539468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sp>
        <p:nvSpPr>
          <p:cNvPr id="60" name="Mspham-0936082789"/>
          <p:cNvSpPr/>
          <p:nvPr/>
        </p:nvSpPr>
        <p:spPr>
          <a:xfrm>
            <a:off x="568816" y="5394687"/>
            <a:ext cx="279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61" name="Mspham-0936082789"/>
          <p:cNvSpPr/>
          <p:nvPr/>
        </p:nvSpPr>
        <p:spPr>
          <a:xfrm>
            <a:off x="3666800" y="2341102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9551624" y="2338408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1644" y="272760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/seɪm/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38027" y="2821064"/>
            <a:ext cx="125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/ˈstʌdi/</a:t>
            </a:r>
          </a:p>
        </p:txBody>
      </p:sp>
      <p:sp>
        <p:nvSpPr>
          <p:cNvPr id="65" name="Mspham-0936082789"/>
          <p:cNvSpPr/>
          <p:nvPr/>
        </p:nvSpPr>
        <p:spPr>
          <a:xfrm>
            <a:off x="3809467" y="2771302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9592789" y="28210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7742" y="586263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/ˈpraɪməri skuːl/</a:t>
            </a:r>
          </a:p>
        </p:txBody>
      </p:sp>
      <p:sp>
        <p:nvSpPr>
          <p:cNvPr id="68" name="Mspham-0936082789"/>
          <p:cNvSpPr/>
          <p:nvPr/>
        </p:nvSpPr>
        <p:spPr>
          <a:xfrm>
            <a:off x="9108309" y="5862630"/>
            <a:ext cx="163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/ˈdɪstrɪkt/</a:t>
            </a:r>
          </a:p>
        </p:txBody>
      </p:sp>
      <p:sp>
        <p:nvSpPr>
          <p:cNvPr id="69" name="Mspham-0936082789"/>
          <p:cNvSpPr/>
          <p:nvPr/>
        </p:nvSpPr>
        <p:spPr>
          <a:xfrm>
            <a:off x="735091" y="586263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/ˈɒksfəd striːt/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900" t="9627" r="12003" b="655"/>
          <a:stretch/>
        </p:blipFill>
        <p:spPr>
          <a:xfrm>
            <a:off x="9108309" y="683447"/>
            <a:ext cx="2264230" cy="1413633"/>
          </a:xfrm>
          <a:prstGeom prst="roundRect">
            <a:avLst>
              <a:gd name="adj" fmla="val 12224"/>
            </a:avLst>
          </a:prstGeom>
        </p:spPr>
      </p:pic>
    </p:spTree>
    <p:extLst>
      <p:ext uri="{BB962C8B-B14F-4D97-AF65-F5344CB8AC3E}">
        <p14:creationId xmlns:p14="http://schemas.microsoft.com/office/powerpoint/2010/main" val="2409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07807" y="2254533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defRPr>
            </a:lvl1pPr>
          </a:lstStyle>
          <a:p>
            <a:r>
              <a:rPr lang="en-US"/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5761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36413" y="688725"/>
            <a:ext cx="8120735" cy="5880115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79937" y="5783110"/>
            <a:ext cx="617047" cy="6069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2734" y="700300"/>
            <a:ext cx="428263" cy="306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73283" y="732677"/>
            <a:ext cx="278892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3279" y="1066163"/>
            <a:ext cx="278892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19787" y="1453438"/>
            <a:ext cx="278892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1187" y="1727758"/>
            <a:ext cx="278892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4879" y="2034352"/>
            <a:ext cx="278892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86271" y="1032358"/>
            <a:ext cx="278892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93886" y="1599822"/>
            <a:ext cx="278892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5163" y="2034352"/>
            <a:ext cx="278892" cy="274320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4391" y="4142851"/>
            <a:ext cx="278892" cy="274320"/>
          </a:xfrm>
          <a:prstGeom prst="rect">
            <a:avLst/>
          </a:prstGeom>
        </p:spPr>
      </p:pic>
      <p:pic>
        <p:nvPicPr>
          <p:cNvPr id="16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94391" y="4760326"/>
            <a:ext cx="278892" cy="274320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2885" y="4134850"/>
            <a:ext cx="278892" cy="274320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70783" y="4487230"/>
            <a:ext cx="278892" cy="274320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22734" y="5810858"/>
            <a:ext cx="278892" cy="274320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1577" y="6177576"/>
            <a:ext cx="278892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6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6 Where's your school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6 Where's your school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6 Where's your school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6 Where's your school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6 Where's your school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6 Where's your school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6 Where's your school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4 Tập 1 - Unit 6 Where's your school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4 Tập 1 - Unit 6 Where's your school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6" y="2691176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3" y="411734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14" y="4187526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13" y="2751024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623080" y="314777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4690066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3" y="1405862"/>
            <a:ext cx="400852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029696" y="2052848"/>
            <a:ext cx="3017218" cy="129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541749" y="2052848"/>
            <a:ext cx="1505165" cy="170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046914" y="2052848"/>
            <a:ext cx="1440397" cy="18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046914" y="2052848"/>
            <a:ext cx="3089882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350938" y="4485297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232179" y="4381152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2824201" y="5993144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5625908" y="5997755"/>
            <a:ext cx="409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8408" y="1549276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197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5401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760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0" y="753764"/>
            <a:ext cx="7364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TÊN trường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242070" y="1641776"/>
            <a:ext cx="3557699" cy="1055608"/>
          </a:xfrm>
          <a:prstGeom prst="wedgeRoundRectCallout">
            <a:avLst>
              <a:gd name="adj1" fmla="val 63685"/>
              <a:gd name="adj2" fmla="val 2973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429" y="216958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23595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7307021" y="1492770"/>
            <a:ext cx="3586369" cy="1191816"/>
          </a:xfrm>
          <a:prstGeom prst="wedgeRoundRectCallout">
            <a:avLst>
              <a:gd name="adj1" fmla="val -62645"/>
              <a:gd name="adj2" fmla="val 3135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 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School.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295596" y="4693996"/>
            <a:ext cx="4101833" cy="578882"/>
          </a:xfrm>
          <a:prstGeom prst="wedgeRoundRectCallout">
            <a:avLst>
              <a:gd name="adj1" fmla="val 54738"/>
              <a:gd name="adj2" fmla="val 167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577846" y="4668022"/>
            <a:ext cx="3811514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06" y="4642048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98724" y="4668022"/>
            <a:ext cx="630830" cy="6308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7875068" y="1565458"/>
            <a:ext cx="2409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trường +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50222" y="2723880"/>
            <a:ext cx="35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bạn tên gì?)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56147" y="2757274"/>
            <a:ext cx="3888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Tiểu học 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5981" y="3675171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trường của bạn Ở ĐÂU: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008943" y="4660910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điểm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87529" y="5273512"/>
            <a:ext cx="3564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(Trường bạn ở đâu?)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30495" y="5324309"/>
            <a:ext cx="2722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(Nó ở _______)</a:t>
            </a:r>
          </a:p>
        </p:txBody>
      </p:sp>
    </p:spTree>
    <p:extLst>
      <p:ext uri="{BB962C8B-B14F-4D97-AF65-F5344CB8AC3E}">
        <p14:creationId xmlns:p14="http://schemas.microsoft.com/office/powerpoint/2010/main" val="42240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0" grpId="0" animBg="1"/>
      <p:bldP spid="11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979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Van Phu Village.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2050" name="Picture 2" descr="https://s.sachmem.vn/public/images/TA4T1SHS/U6-L1-3-5-jjjtemrsypkmzofp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0" y="636805"/>
            <a:ext cx="2628202" cy="194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7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Oxford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3074" name="Picture 2" descr="https://s.sachmem.vn/public/images/TA4T1SHS/U6-L1-3-9-wcxptzgnqpnlbekm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88" y="712183"/>
            <a:ext cx="2631487" cy="18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Hue Street.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pic>
        <p:nvPicPr>
          <p:cNvPr id="4098" name="Picture 2" descr="https://s.sachmem.vn/public/images/TA4T1SHS/U6-L1-3-3-bvldlutztvgeeww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792752"/>
            <a:ext cx="2357446" cy="171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90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321005"/>
            <a:ext cx="97592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mprint MT Shadow" panose="04020605060303030202" pitchFamily="82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7388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Primary School.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Nguyen Du Street.</a:t>
            </a:r>
            <a:endParaRPr lang="en-US" sz="28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026" name="Picture 2" descr="https://s.sachmem.vn/public/images/TA4T1SHS/U6-L1-3-1-rcscobnbyjmqvqar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40" y="648531"/>
            <a:ext cx="2631487" cy="19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649451"/>
            <a:ext cx="21448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</p:spTree>
    <p:extLst>
      <p:ext uri="{BB962C8B-B14F-4D97-AF65-F5344CB8AC3E}">
        <p14:creationId xmlns:p14="http://schemas.microsoft.com/office/powerpoint/2010/main" val="12935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Oxford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on Oxford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71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10988040" y="-1660846"/>
            <a:ext cx="39487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9905165" y="-2056085"/>
            <a:ext cx="5409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802102" y="-834720"/>
            <a:ext cx="55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8038563" y="-439482"/>
            <a:ext cx="7926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 Trang Village</a:t>
            </a:r>
          </a:p>
        </p:txBody>
      </p:sp>
    </p:spTree>
    <p:extLst>
      <p:ext uri="{BB962C8B-B14F-4D97-AF65-F5344CB8AC3E}">
        <p14:creationId xmlns:p14="http://schemas.microsoft.com/office/powerpoint/2010/main" val="95851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Street.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 Binh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98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25745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Village.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Bat Trang street.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48" y="713277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4198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District.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Hoan Kiem village.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87" y="76497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1646048" y="892828"/>
            <a:ext cx="2144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</a:t>
            </a:r>
          </a:p>
        </p:txBody>
      </p:sp>
    </p:spTree>
    <p:extLst>
      <p:ext uri="{BB962C8B-B14F-4D97-AF65-F5344CB8AC3E}">
        <p14:creationId xmlns:p14="http://schemas.microsoft.com/office/powerpoint/2010/main" val="33065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455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71579" y="435587"/>
            <a:ext cx="6511854" cy="6212818"/>
            <a:chOff x="2030377" y="802871"/>
            <a:chExt cx="8123624" cy="78920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60860" y="6096231"/>
              <a:ext cx="8093141" cy="259864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0377" y="802871"/>
              <a:ext cx="8123624" cy="5303980"/>
            </a:xfrm>
            <a:prstGeom prst="rect">
              <a:avLst/>
            </a:prstGeom>
          </p:spPr>
        </p:pic>
      </p:grpSp>
      <p:sp>
        <p:nvSpPr>
          <p:cNvPr id="3" name="Mspham-0936082789"/>
          <p:cNvSpPr/>
          <p:nvPr/>
        </p:nvSpPr>
        <p:spPr>
          <a:xfrm>
            <a:off x="568794" y="308277"/>
            <a:ext cx="24032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6-Point Star 4"/>
          <p:cNvSpPr/>
          <p:nvPr/>
        </p:nvSpPr>
        <p:spPr>
          <a:xfrm>
            <a:off x="2846615" y="125086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2846615" y="326085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2808329" y="527084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00B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5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45" y="1250860"/>
            <a:ext cx="365792" cy="371888"/>
          </a:xfrm>
          <a:prstGeom prst="rect">
            <a:avLst/>
          </a:prstGeom>
        </p:spPr>
      </p:pic>
      <p:pic>
        <p:nvPicPr>
          <p:cNvPr id="1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3945" y="3384092"/>
            <a:ext cx="365792" cy="371888"/>
          </a:xfrm>
          <a:prstGeom prst="rect">
            <a:avLst/>
          </a:prstGeom>
        </p:spPr>
      </p:pic>
      <p:pic>
        <p:nvPicPr>
          <p:cNvPr id="17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9501" y="5517324"/>
            <a:ext cx="365792" cy="371888"/>
          </a:xfrm>
          <a:prstGeom prst="rect">
            <a:avLst/>
          </a:prstGeom>
        </p:spPr>
      </p:pic>
      <p:pic>
        <p:nvPicPr>
          <p:cNvPr id="1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714" y="336499"/>
            <a:ext cx="365792" cy="371888"/>
          </a:xfrm>
          <a:prstGeom prst="rect">
            <a:avLst/>
          </a:prstGeom>
        </p:spPr>
      </p:pic>
      <p:pic>
        <p:nvPicPr>
          <p:cNvPr id="19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890" y="1869233"/>
            <a:ext cx="466034" cy="466034"/>
          </a:xfrm>
          <a:prstGeom prst="rect">
            <a:avLst/>
          </a:prstGeom>
        </p:spPr>
      </p:pic>
      <p:pic>
        <p:nvPicPr>
          <p:cNvPr id="20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84" y="4020762"/>
            <a:ext cx="466034" cy="466034"/>
          </a:xfrm>
          <a:prstGeom prst="rect">
            <a:avLst/>
          </a:prstGeom>
        </p:spPr>
      </p:pic>
      <p:pic>
        <p:nvPicPr>
          <p:cNvPr id="22" name="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21" y="6031554"/>
            <a:ext cx="466034" cy="46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6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602684" y="316939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   Look and write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5" y="1388963"/>
            <a:ext cx="11408191" cy="379649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1369" y="4615031"/>
            <a:ext cx="2850777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45822" y="4610063"/>
            <a:ext cx="1818043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33073" y="4179758"/>
            <a:ext cx="1098994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47933" y="4610063"/>
            <a:ext cx="2202379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053020" y="4179758"/>
            <a:ext cx="1597511" cy="430305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</a:t>
            </a:r>
          </a:p>
        </p:txBody>
      </p:sp>
    </p:spTree>
    <p:extLst>
      <p:ext uri="{BB962C8B-B14F-4D97-AF65-F5344CB8AC3E}">
        <p14:creationId xmlns:p14="http://schemas.microsoft.com/office/powerpoint/2010/main" val="20427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ếng Anh 4  Unit 6  Lesson 1  Sing  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73" y="923594"/>
            <a:ext cx="9001639" cy="506342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605349" y="299285"/>
            <a:ext cx="1922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 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84" y="699395"/>
            <a:ext cx="10542188" cy="571298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id="{31E0EE60-25B7-464D-894F-4AE759D51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4340" y="6032736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5FD9FC35-DD56-4370-9593-621FB52F11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6112" y="598701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12361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568816" y="311345"/>
            <a:ext cx="2087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  Vocabulary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91644" y="232367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same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6013" y="5394687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Primary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51" y="740612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117" y="3649968"/>
            <a:ext cx="1987468" cy="16033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5" y="3649968"/>
            <a:ext cx="1993565" cy="16033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348" t="5990" r="3778" b="9170"/>
          <a:stretch/>
        </p:blipFill>
        <p:spPr>
          <a:xfrm>
            <a:off x="6339846" y="766562"/>
            <a:ext cx="2254209" cy="12773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828795" y="2338408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408" y="3544706"/>
            <a:ext cx="2762815" cy="170864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992" y="766563"/>
            <a:ext cx="1548828" cy="1561892"/>
          </a:xfrm>
          <a:prstGeom prst="rect">
            <a:avLst/>
          </a:prstGeom>
        </p:spPr>
      </p:pic>
      <p:sp>
        <p:nvSpPr>
          <p:cNvPr id="59" name="Mspham-0936082789"/>
          <p:cNvSpPr/>
          <p:nvPr/>
        </p:nvSpPr>
        <p:spPr>
          <a:xfrm>
            <a:off x="9148186" y="5394687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sp>
        <p:nvSpPr>
          <p:cNvPr id="60" name="Mspham-0936082789"/>
          <p:cNvSpPr/>
          <p:nvPr/>
        </p:nvSpPr>
        <p:spPr>
          <a:xfrm>
            <a:off x="568816" y="5394687"/>
            <a:ext cx="2797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61" name="Mspham-0936082789"/>
          <p:cNvSpPr/>
          <p:nvPr/>
        </p:nvSpPr>
        <p:spPr>
          <a:xfrm>
            <a:off x="3666800" y="2341102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9551624" y="2338408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1644" y="272760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/seɪm/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38027" y="2821064"/>
            <a:ext cx="125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/ˈstʌdi/</a:t>
            </a:r>
          </a:p>
        </p:txBody>
      </p:sp>
      <p:sp>
        <p:nvSpPr>
          <p:cNvPr id="65" name="Mspham-0936082789"/>
          <p:cNvSpPr/>
          <p:nvPr/>
        </p:nvSpPr>
        <p:spPr>
          <a:xfrm>
            <a:off x="3809467" y="2771302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/striːt/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9592789" y="28210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/ˈvɪlɪdʒ/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647742" y="5862630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/ˈpraɪməri skuːl/</a:t>
            </a:r>
          </a:p>
        </p:txBody>
      </p:sp>
      <p:sp>
        <p:nvSpPr>
          <p:cNvPr id="68" name="Mspham-0936082789"/>
          <p:cNvSpPr/>
          <p:nvPr/>
        </p:nvSpPr>
        <p:spPr>
          <a:xfrm>
            <a:off x="9108309" y="5862630"/>
            <a:ext cx="1636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/ˈdɪstrɪkt/</a:t>
            </a:r>
          </a:p>
        </p:txBody>
      </p:sp>
      <p:sp>
        <p:nvSpPr>
          <p:cNvPr id="69" name="Mspham-0936082789"/>
          <p:cNvSpPr/>
          <p:nvPr/>
        </p:nvSpPr>
        <p:spPr>
          <a:xfrm>
            <a:off x="735091" y="5862630"/>
            <a:ext cx="2340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/ˈɒksfəd striːt/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5900" t="9627" r="12003" b="655"/>
          <a:stretch/>
        </p:blipFill>
        <p:spPr>
          <a:xfrm>
            <a:off x="9108309" y="683447"/>
            <a:ext cx="2264230" cy="1413633"/>
          </a:xfrm>
          <a:prstGeom prst="roundRect">
            <a:avLst>
              <a:gd name="adj" fmla="val 12224"/>
            </a:avLst>
          </a:prstGeom>
        </p:spPr>
      </p:pic>
    </p:spTree>
    <p:extLst>
      <p:ext uri="{BB962C8B-B14F-4D97-AF65-F5344CB8AC3E}">
        <p14:creationId xmlns:p14="http://schemas.microsoft.com/office/powerpoint/2010/main" val="110420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3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76934" y="5093536"/>
            <a:ext cx="16898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315" y="5400898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5388581" y="5093536"/>
            <a:ext cx="2066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370" y="4867954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4526165" y="5093536"/>
            <a:ext cx="3791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Oxford Street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552" y="1288564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5450297" y="5093536"/>
            <a:ext cx="1943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79" y="1319819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8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7391" y="5093536"/>
            <a:ext cx="1628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/>
              <a:t>same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15" y="2614069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23363" r="8262" b="22524"/>
          <a:stretch/>
        </p:blipFill>
        <p:spPr>
          <a:xfrm>
            <a:off x="3084569" y="2695364"/>
            <a:ext cx="6301889" cy="3981962"/>
          </a:xfrm>
          <a:prstGeom prst="rect">
            <a:avLst/>
          </a:prstGeom>
        </p:spPr>
      </p:pic>
      <p:sp>
        <p:nvSpPr>
          <p:cNvPr id="2" name="Mspham-0936082789"/>
          <p:cNvSpPr txBox="1"/>
          <p:nvPr/>
        </p:nvSpPr>
        <p:spPr>
          <a:xfrm>
            <a:off x="568816" y="31134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Read and tick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52" y="2935860"/>
            <a:ext cx="1993565" cy="1603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06" y="4810003"/>
            <a:ext cx="1987468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0793" y="711455"/>
            <a:ext cx="1993565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48" t="5990" r="3778" b="9170"/>
          <a:stretch/>
        </p:blipFill>
        <p:spPr>
          <a:xfrm>
            <a:off x="600676" y="4908262"/>
            <a:ext cx="2254209" cy="127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147" y="849085"/>
            <a:ext cx="2762815" cy="1708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2574" y="2557734"/>
            <a:ext cx="1548828" cy="1561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5900" t="9627" r="12003" b="655"/>
          <a:stretch/>
        </p:blipFill>
        <p:spPr>
          <a:xfrm>
            <a:off x="5088554" y="901209"/>
            <a:ext cx="2264230" cy="1413633"/>
          </a:xfrm>
          <a:prstGeom prst="roundRect">
            <a:avLst>
              <a:gd name="adj" fmla="val 12224"/>
            </a:avLst>
          </a:prstGeom>
        </p:spPr>
      </p:pic>
      <p:sp>
        <p:nvSpPr>
          <p:cNvPr id="10" name="5-Point Star 9"/>
          <p:cNvSpPr/>
          <p:nvPr/>
        </p:nvSpPr>
        <p:spPr>
          <a:xfrm>
            <a:off x="1011451" y="955556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4816424" y="131865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551426" y="739924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2157166" y="3797511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2518453" y="5420588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668317" y="30700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0668317" y="5728460"/>
            <a:ext cx="548640" cy="548640"/>
          </a:xfrm>
          <a:prstGeom prst="star5">
            <a:avLst>
              <a:gd name="adj" fmla="val 29402"/>
              <a:gd name="hf" fmla="val 105146"/>
              <a:gd name="vf" fmla="val 110557"/>
            </a:avLst>
          </a:prstGeom>
          <a:solidFill>
            <a:srgbClr val="0EC41F"/>
          </a:solidFill>
          <a:ln>
            <a:solidFill>
              <a:schemeClr val="bg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8464" y="5093536"/>
            <a:ext cx="4326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/>
              <a:t>Primary School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81" y="1494453"/>
            <a:ext cx="987173" cy="9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680</Words>
  <Application>Microsoft Office PowerPoint</Application>
  <PresentationFormat>Widescreen</PresentationFormat>
  <Paragraphs>202</Paragraphs>
  <Slides>28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.VnBlack</vt:lpstr>
      <vt:lpstr>Cooper Black</vt:lpstr>
      <vt:lpstr>Century Gothic</vt:lpstr>
      <vt:lpstr>Calibri</vt:lpstr>
      <vt:lpstr>Calibri Light</vt:lpstr>
      <vt:lpstr>Arial Black</vt:lpstr>
      <vt:lpstr>Arial</vt:lpstr>
      <vt:lpstr>Tahoma</vt:lpstr>
      <vt:lpstr>.VnTifani HeavyH</vt:lpstr>
      <vt:lpstr>Imprint MT Shadow</vt:lpstr>
      <vt:lpstr>Wingdings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62</cp:revision>
  <dcterms:created xsi:type="dcterms:W3CDTF">2021-05-23T02:01:07Z</dcterms:created>
  <dcterms:modified xsi:type="dcterms:W3CDTF">2022-11-07T15:32:10Z</dcterms:modified>
</cp:coreProperties>
</file>