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3"/>
  </p:handoutMasterIdLst>
  <p:sldIdLst>
    <p:sldId id="293" r:id="rId2"/>
    <p:sldId id="277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292" r:id="rId15"/>
    <p:sldId id="271" r:id="rId16"/>
    <p:sldId id="272" r:id="rId17"/>
    <p:sldId id="279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.VnCommercial Script" panose="020B7200000000000000"/>
      <p:italic r:id="rId24"/>
    </p:embeddedFont>
    <p:embeddedFont>
      <p:font typeface=".VnTifani HeavyH" panose="020B7200000000000000"/>
      <p:regular r:id="rId25"/>
    </p:embeddedFont>
    <p:embeddedFont>
      <p:font typeface="Algerian" panose="04020705040A02060702" pitchFamily="82" charset="0"/>
      <p:regular r:id="rId26"/>
    </p:embeddedFont>
    <p:embeddedFont>
      <p:font typeface="Arial Black" panose="020B0A04020102020204" pitchFamily="34" charset="0"/>
      <p:bold r:id="rId27"/>
    </p:embeddedFont>
    <p:embeddedFont>
      <p:font typeface="Bauhaus 93" panose="04030905020B02020C02" pitchFamily="8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B81"/>
    <a:srgbClr val="BCFAF6"/>
    <a:srgbClr val="FFFF66"/>
    <a:srgbClr val="FCEEE4"/>
    <a:srgbClr val="1EEEDF"/>
    <a:srgbClr val="FFFFF3"/>
    <a:srgbClr val="FFFFF7"/>
    <a:srgbClr val="FFFFEF"/>
    <a:srgbClr val="F0FEFD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424F-0CE7-4216-8F3A-0343E40E2A3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E1D5D-5F6D-403E-86EE-1BF4216D2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1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34718"/>
            <a:ext cx="12424725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10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11.xml"/><Relationship Id="rId18" Type="http://schemas.openxmlformats.org/officeDocument/2006/relationships/slide" Target="slide6.xml"/><Relationship Id="rId3" Type="http://schemas.openxmlformats.org/officeDocument/2006/relationships/tags" Target="../tags/tag1.xml"/><Relationship Id="rId21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slide" Target="slide10.xml"/><Relationship Id="rId17" Type="http://schemas.openxmlformats.org/officeDocument/2006/relationships/slide" Target="slide5.xml"/><Relationship Id="rId25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9.xml"/><Relationship Id="rId24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slide" Target="slide8.xml"/><Relationship Id="rId23" Type="http://schemas.openxmlformats.org/officeDocument/2006/relationships/image" Target="../media/image10.png"/><Relationship Id="rId10" Type="http://schemas.openxmlformats.org/officeDocument/2006/relationships/slide" Target="slide13.xml"/><Relationship Id="rId19" Type="http://schemas.openxmlformats.org/officeDocument/2006/relationships/slide" Target="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slide" Target="slide12.xml"/><Relationship Id="rId2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187" y="1190476"/>
            <a:ext cx="1854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Unit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3948" y="4571970"/>
            <a:ext cx="2292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Lesson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4450" y="2485251"/>
            <a:ext cx="9591675" cy="1887498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D6B8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Tifani HeavyH" panose="020B7200000000000000" pitchFamily="34" charset="0"/>
              </a:rPr>
              <a:t>CAN YOU SWIM?</a:t>
            </a:r>
          </a:p>
        </p:txBody>
      </p:sp>
    </p:spTree>
    <p:extLst>
      <p:ext uri="{BB962C8B-B14F-4D97-AF65-F5344CB8AC3E}">
        <p14:creationId xmlns:p14="http://schemas.microsoft.com/office/powerpoint/2010/main" val="20075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can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Do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Can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84" name="Picture 1" descr="https://s.sachmem.vn/public/images/TA4T1SHS/U5-L2-2-3-dyqqduhjqitufxqa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64" y="1975117"/>
            <a:ext cx="3190553" cy="29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you do?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can.</a:t>
            </a:r>
          </a:p>
        </p:txBody>
      </p:sp>
    </p:spTree>
    <p:extLst>
      <p:ext uri="{BB962C8B-B14F-4D97-AF65-F5344CB8AC3E}">
        <p14:creationId xmlns:p14="http://schemas.microsoft.com/office/powerpoint/2010/main" val="3854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3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4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6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57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8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0" name="Rounded Rectangle 5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2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No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And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Yes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05407" y="2290146"/>
            <a:ext cx="3023878" cy="26337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sing?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____, I can’t.</a:t>
            </a:r>
          </a:p>
        </p:txBody>
      </p:sp>
    </p:spTree>
    <p:extLst>
      <p:ext uri="{BB962C8B-B14F-4D97-AF65-F5344CB8AC3E}">
        <p14:creationId xmlns:p14="http://schemas.microsoft.com/office/powerpoint/2010/main" val="12319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5" grpId="0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2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6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7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8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4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4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49" name="Rounded Rectangle 4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52" name="Rounded Rectangle 5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they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5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he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you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2271" y="2227367"/>
            <a:ext cx="3050338" cy="2650447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1681427" y="2642110"/>
            <a:ext cx="4773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____ play football?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can.</a:t>
            </a:r>
          </a:p>
        </p:txBody>
      </p:sp>
    </p:spTree>
    <p:extLst>
      <p:ext uri="{BB962C8B-B14F-4D97-AF65-F5344CB8AC3E}">
        <p14:creationId xmlns:p14="http://schemas.microsoft.com/office/powerpoint/2010/main" val="16004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3" grpId="0"/>
      <p:bldP spid="44" grpId="0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2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5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54" name="Rounded Rectangle 53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Yes, she can.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A. Yes, she is.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3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84" name="Rounded Rectangle 83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Yes, she do.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5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90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84" y="1702070"/>
            <a:ext cx="3376449" cy="308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she skip?</a:t>
            </a:r>
          </a:p>
        </p:txBody>
      </p:sp>
    </p:spTree>
    <p:extLst>
      <p:ext uri="{BB962C8B-B14F-4D97-AF65-F5344CB8AC3E}">
        <p14:creationId xmlns:p14="http://schemas.microsoft.com/office/powerpoint/2010/main" val="178619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3610" y="2321005"/>
            <a:ext cx="62247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6472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54358" y="1698171"/>
            <a:ext cx="9731829" cy="3321698"/>
            <a:chOff x="1054358" y="1698171"/>
            <a:chExt cx="9731829" cy="3321698"/>
          </a:xfrm>
        </p:grpSpPr>
        <p:sp>
          <p:nvSpPr>
            <p:cNvPr id="5" name="Rounded Rectangle 4"/>
            <p:cNvSpPr/>
            <p:nvPr/>
          </p:nvSpPr>
          <p:spPr>
            <a:xfrm>
              <a:off x="1054358" y="1698171"/>
              <a:ext cx="9731829" cy="3321698"/>
            </a:xfrm>
            <a:prstGeom prst="roundRect">
              <a:avLst>
                <a:gd name="adj" fmla="val 9314"/>
              </a:avLst>
            </a:prstGeom>
            <a:ln w="1905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4837" y="1815021"/>
              <a:ext cx="9181192" cy="3130203"/>
            </a:xfrm>
            <a:prstGeom prst="round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9778482" y="2043404"/>
              <a:ext cx="577547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81302" y="36404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7E07C938-7BD8-4C33-B747-141112982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5060" y="2363444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D6DC0ABE-0263-418B-9B80-EF961AC4B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456" y="4166145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3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03649" y="1744824"/>
            <a:ext cx="4564535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091264" y="1744824"/>
            <a:ext cx="4480560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03649" y="4163114"/>
            <a:ext cx="4480560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091264" y="4163114"/>
            <a:ext cx="4480560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14243" y="403884"/>
            <a:ext cx="4827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Listen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and number. Then say aloud.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2956" y="2052152"/>
            <a:ext cx="5626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sing?</a:t>
            </a:r>
            <a:endParaRPr lang="en-US" sz="3600" b="1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65232" y="2052152"/>
            <a:ext cx="5626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swim?</a:t>
            </a:r>
          </a:p>
        </p:txBody>
      </p:sp>
      <p:sp>
        <p:nvSpPr>
          <p:cNvPr id="9" name="Rectangle 8"/>
          <p:cNvSpPr/>
          <p:nvPr/>
        </p:nvSpPr>
        <p:spPr>
          <a:xfrm>
            <a:off x="49019" y="4230088"/>
            <a:ext cx="6789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sit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chair?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36634" y="4327260"/>
            <a:ext cx="6789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swing?</a:t>
            </a:r>
            <a:endParaRPr lang="en-US" sz="3600" b="1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20769" y="2192437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6908384" y="2192437"/>
            <a:ext cx="365760" cy="365760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020769" y="4607313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6908384" y="4607313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970DB6CF-7E1B-4915-9E1F-6A8539432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1540" y="868187"/>
            <a:ext cx="452422" cy="457200"/>
          </a:xfrm>
          <a:prstGeom prst="rect">
            <a:avLst/>
          </a:prstGeom>
        </p:spPr>
      </p:pic>
      <p:sp>
        <p:nvSpPr>
          <p:cNvPr id="20" name="Star: 32 Points 19">
            <a:extLst>
              <a:ext uri="{FF2B5EF4-FFF2-40B4-BE49-F238E27FC236}">
                <a16:creationId xmlns:a16="http://schemas.microsoft.com/office/drawing/2014/main" id="{79A8CD0D-EE06-4821-BB19-6BF800E8AAB4}"/>
              </a:ext>
            </a:extLst>
          </p:cNvPr>
          <p:cNvSpPr/>
          <p:nvPr/>
        </p:nvSpPr>
        <p:spPr>
          <a:xfrm>
            <a:off x="9354295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1" name="Star: 32 Points 20">
            <a:extLst>
              <a:ext uri="{FF2B5EF4-FFF2-40B4-BE49-F238E27FC236}">
                <a16:creationId xmlns:a16="http://schemas.microsoft.com/office/drawing/2014/main" id="{6B8CFAA3-1EDC-4379-9578-0AE3CAFD7067}"/>
              </a:ext>
            </a:extLst>
          </p:cNvPr>
          <p:cNvSpPr/>
          <p:nvPr/>
        </p:nvSpPr>
        <p:spPr>
          <a:xfrm>
            <a:off x="8626326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Star: 32 Points 21">
            <a:extLst>
              <a:ext uri="{FF2B5EF4-FFF2-40B4-BE49-F238E27FC236}">
                <a16:creationId xmlns:a16="http://schemas.microsoft.com/office/drawing/2014/main" id="{F7580535-F070-4826-932F-5CA17AD275EF}"/>
              </a:ext>
            </a:extLst>
          </p:cNvPr>
          <p:cNvSpPr/>
          <p:nvPr/>
        </p:nvSpPr>
        <p:spPr>
          <a:xfrm>
            <a:off x="7898357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3" name="Star: 32 Points 22">
            <a:extLst>
              <a:ext uri="{FF2B5EF4-FFF2-40B4-BE49-F238E27FC236}">
                <a16:creationId xmlns:a16="http://schemas.microsoft.com/office/drawing/2014/main" id="{A76DB64C-95E1-46A6-881F-6B407209434F}"/>
              </a:ext>
            </a:extLst>
          </p:cNvPr>
          <p:cNvSpPr/>
          <p:nvPr/>
        </p:nvSpPr>
        <p:spPr>
          <a:xfrm>
            <a:off x="7170388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6507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3 - 2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3 - 2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3 - 2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3 - 2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5 Can you swim- - Lesson 3 - 2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7736" y="2321005"/>
            <a:ext cx="65165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20736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5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143" y="1249680"/>
            <a:ext cx="7029470" cy="3954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6445" y="370332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chant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0121" y="570386"/>
            <a:ext cx="7451479" cy="57864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49040" y="570387"/>
            <a:ext cx="1127760" cy="200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6891E9E8-47DC-4C16-9525-C4F6FD37B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7470" y="5579599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B310D916-885C-4B47-AEE2-C16A919B97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9242" y="5533879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401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781326"/>
            <a:ext cx="10617200" cy="5556929"/>
          </a:xfrm>
          <a:prstGeom prst="roundRect">
            <a:avLst>
              <a:gd name="adj" fmla="val 8622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737148" y="381216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Read and match</a:t>
            </a:r>
          </a:p>
        </p:txBody>
      </p:sp>
      <p:sp>
        <p:nvSpPr>
          <p:cNvPr id="3" name="Oval 2"/>
          <p:cNvSpPr/>
          <p:nvPr/>
        </p:nvSpPr>
        <p:spPr>
          <a:xfrm>
            <a:off x="5222511" y="3203789"/>
            <a:ext cx="345440" cy="3289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76782" y="4291143"/>
            <a:ext cx="345440" cy="3289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993652" y="3066317"/>
            <a:ext cx="1732764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93652" y="4108173"/>
            <a:ext cx="1732764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93652" y="5241026"/>
            <a:ext cx="1732764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</p:spTree>
    <p:extLst>
      <p:ext uri="{BB962C8B-B14F-4D97-AF65-F5344CB8AC3E}">
        <p14:creationId xmlns:p14="http://schemas.microsoft.com/office/powerpoint/2010/main" val="282834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4499" y="2321005"/>
            <a:ext cx="69830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7439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4449" y="351169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Write about you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49" y="1174598"/>
            <a:ext cx="11152048" cy="456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46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3200" y="33794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Project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07" b="1835"/>
          <a:stretch/>
        </p:blipFill>
        <p:spPr>
          <a:xfrm>
            <a:off x="522631" y="1127966"/>
            <a:ext cx="11177957" cy="46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6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10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1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2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4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5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6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7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8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9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He can swim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No, he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Yes, he can.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5" name="Picture 4" descr="https://s.sachmem.vn/public/images/TA4T1SHS/U5-L1-2-6-qlimbppmobbqpcnh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88" y="1758979"/>
            <a:ext cx="2806048" cy="279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he do?</a:t>
            </a:r>
          </a:p>
        </p:txBody>
      </p:sp>
    </p:spTree>
    <p:extLst>
      <p:ext uri="{BB962C8B-B14F-4D97-AF65-F5344CB8AC3E}">
        <p14:creationId xmlns:p14="http://schemas.microsoft.com/office/powerpoint/2010/main" val="14878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can play the guitar.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can play guitar.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play the guitar.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1" name="Picture 4" descr="https://s.sachmem.vn/public/images/TA4T1SHS/U5-L2-2-6-deycxwjlapselrpp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12" y="1899092"/>
            <a:ext cx="3220401" cy="29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</a:p>
        </p:txBody>
      </p:sp>
    </p:spTree>
    <p:extLst>
      <p:ext uri="{BB962C8B-B14F-4D97-AF65-F5344CB8AC3E}">
        <p14:creationId xmlns:p14="http://schemas.microsoft.com/office/powerpoint/2010/main" val="17281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She is cooking.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can cook.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She can cook.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0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614" y="1575640"/>
            <a:ext cx="3485678" cy="34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she do?</a:t>
            </a:r>
          </a:p>
        </p:txBody>
      </p:sp>
    </p:spTree>
    <p:extLst>
      <p:ext uri="{BB962C8B-B14F-4D97-AF65-F5344CB8AC3E}">
        <p14:creationId xmlns:p14="http://schemas.microsoft.com/office/powerpoint/2010/main" val="5920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70" name="Rounded Rectangle 6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2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Yes, he can.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Yes, he is.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Yes, he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87" name="Picture 3" descr="https://s.sachmem.vn/public/images/TA4T1SHS/U5-L2-2-5-hsmturqayevflwuq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98" y="2014225"/>
            <a:ext cx="3015739" cy="27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he play the piano?</a:t>
            </a:r>
          </a:p>
        </p:txBody>
      </p:sp>
    </p:spTree>
    <p:extLst>
      <p:ext uri="{BB962C8B-B14F-4D97-AF65-F5344CB8AC3E}">
        <p14:creationId xmlns:p14="http://schemas.microsoft.com/office/powerpoint/2010/main" val="21907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9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0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8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8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8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8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89" name="Rounded Rectangle 8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9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No, I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Yes, I am.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Yes, I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106" name="Picture 2" descr="https://s.sachmem.vn/public/images/TA4T1SHS/U5-L1-2-4-zgyusafqzjsuiyy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17" y="1672857"/>
            <a:ext cx="3247391" cy="324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skate?</a:t>
            </a:r>
          </a:p>
        </p:txBody>
      </p:sp>
    </p:spTree>
    <p:extLst>
      <p:ext uri="{BB962C8B-B14F-4D97-AF65-F5344CB8AC3E}">
        <p14:creationId xmlns:p14="http://schemas.microsoft.com/office/powerpoint/2010/main" val="42246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2" grpId="0"/>
      <p:bldP spid="52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4" grpId="0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7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8" name="Rounded Rectangle 67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9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0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Can he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can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He can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85" name="Picture 2" descr="https://s.sachmem.vn/public/images/TA4T1SHS/U5-L2-2-4-pfttykoloefynks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93" y="1963711"/>
            <a:ext cx="3179335" cy="292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play volleyball?</a:t>
            </a:r>
          </a:p>
        </p:txBody>
      </p:sp>
    </p:spTree>
    <p:extLst>
      <p:ext uri="{BB962C8B-B14F-4D97-AF65-F5344CB8AC3E}">
        <p14:creationId xmlns:p14="http://schemas.microsoft.com/office/powerpoint/2010/main" val="2504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511</Words>
  <Application>Microsoft Office PowerPoint</Application>
  <PresentationFormat>Widescreen</PresentationFormat>
  <Paragraphs>256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.VnTifani HeavyH</vt:lpstr>
      <vt:lpstr>Calibri</vt:lpstr>
      <vt:lpstr>Algerian</vt:lpstr>
      <vt:lpstr>.VnCommercial Script</vt:lpstr>
      <vt:lpstr>Bauhaus 93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151</cp:revision>
  <dcterms:created xsi:type="dcterms:W3CDTF">2020-11-27T07:04:59Z</dcterms:created>
  <dcterms:modified xsi:type="dcterms:W3CDTF">2022-11-07T15:33:07Z</dcterms:modified>
</cp:coreProperties>
</file>