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0" r:id="rId2"/>
    <p:sldId id="284" r:id="rId3"/>
    <p:sldId id="287" r:id="rId4"/>
    <p:sldId id="288" r:id="rId5"/>
    <p:sldId id="285" r:id="rId6"/>
    <p:sldId id="286" r:id="rId7"/>
    <p:sldId id="290" r:id="rId8"/>
    <p:sldId id="291" r:id="rId9"/>
    <p:sldId id="292" r:id="rId10"/>
    <p:sldId id="293" r:id="rId11"/>
    <p:sldId id="294" r:id="rId12"/>
    <p:sldId id="295" r:id="rId13"/>
    <p:sldId id="296" r:id="rId14"/>
    <p:sldId id="297" r:id="rId15"/>
    <p:sldId id="298" r:id="rId16"/>
    <p:sldId id="308" r:id="rId17"/>
    <p:sldId id="309" r:id="rId18"/>
    <p:sldId id="31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10" r:id="rId28"/>
    <p:sldId id="311" r:id="rId29"/>
    <p:sldId id="312" r:id="rId30"/>
    <p:sldId id="313" r:id="rId31"/>
    <p:sldId id="314" r:id="rId32"/>
    <p:sldId id="318" r:id="rId33"/>
    <p:sldId id="315" r:id="rId34"/>
    <p:sldId id="317" r:id="rId35"/>
  </p:sldIdLst>
  <p:sldSz cx="9144000" cy="6858000" type="screen4x3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80DB3"/>
    <a:srgbClr val="BA063E"/>
    <a:srgbClr val="C96F25"/>
    <a:srgbClr val="110D43"/>
    <a:srgbClr val="16034D"/>
    <a:srgbClr val="5F5F5F"/>
    <a:srgbClr val="FFCC00"/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8" autoAdjust="0"/>
    <p:restoredTop sz="91039" autoAdjust="0"/>
  </p:normalViewPr>
  <p:slideViewPr>
    <p:cSldViewPr>
      <p:cViewPr>
        <p:scale>
          <a:sx n="76" d="100"/>
          <a:sy n="76" d="100"/>
        </p:scale>
        <p:origin x="-165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B3008-CE05-421F-A763-C17DF423FD38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05E9C-656D-439F-AB99-31887B93FD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1096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47436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7506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4429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06086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7430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5643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05337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6616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09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8127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60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8883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085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4623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488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04736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486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D42C-1236-4FA7-886C-17EA4A231694}" type="datetimeFigureOut">
              <a:rPr lang="en-US" smtClean="0"/>
              <a:pPr/>
              <a:t>12/3/2021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CC397-C8BD-4A68-A498-4D04AC083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50.png"/><Relationship Id="rId5" Type="http://schemas.openxmlformats.org/officeDocument/2006/relationships/audio" Target="../media/audio13.wav"/><Relationship Id="rId10" Type="http://schemas.openxmlformats.org/officeDocument/2006/relationships/image" Target="../media/image38.png"/><Relationship Id="rId4" Type="http://schemas.openxmlformats.org/officeDocument/2006/relationships/audio" Target="../media/audio12.wav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teacher$student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3357563"/>
            <a:ext cx="5429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25"/>
          <p:cNvSpPr txBox="1">
            <a:spLocks noChangeArrowheads="1"/>
          </p:cNvSpPr>
          <p:nvPr/>
        </p:nvSpPr>
        <p:spPr bwMode="auto">
          <a:xfrm>
            <a:off x="-685800" y="285750"/>
            <a:ext cx="9829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 smtClean="0">
                <a:solidFill>
                  <a:srgbClr val="7030A0"/>
                </a:solidFill>
                <a:latin typeface=".VnRevueH" pitchFamily="34" charset="0"/>
              </a:rPr>
              <a:t>Duc</a:t>
            </a:r>
            <a:r>
              <a:rPr lang="en-US" sz="3200" b="1" dirty="0" smtClean="0">
                <a:solidFill>
                  <a:srgbClr val="7030A0"/>
                </a:solidFill>
                <a:latin typeface=".VnRevueH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.VnRevueH" pitchFamily="34" charset="0"/>
              </a:rPr>
              <a:t>Giang</a:t>
            </a:r>
            <a:r>
              <a:rPr lang="en-US" sz="3200" b="1" dirty="0" smtClean="0">
                <a:solidFill>
                  <a:srgbClr val="7030A0"/>
                </a:solidFill>
                <a:latin typeface=".VnRevueH" pitchFamily="34" charset="0"/>
              </a:rPr>
              <a:t> Primary </a:t>
            </a:r>
            <a:r>
              <a:rPr lang="en-US" sz="3200" b="1" dirty="0">
                <a:solidFill>
                  <a:srgbClr val="7030A0"/>
                </a:solidFill>
                <a:latin typeface=".VnRevueH" pitchFamily="34" charset="0"/>
              </a:rPr>
              <a:t>School</a:t>
            </a:r>
          </a:p>
        </p:txBody>
      </p:sp>
      <p:sp>
        <p:nvSpPr>
          <p:cNvPr id="5124" name="WordArt 24"/>
          <p:cNvSpPr>
            <a:spLocks noChangeArrowheads="1" noChangeShapeType="1" noTextEdit="1"/>
          </p:cNvSpPr>
          <p:nvPr/>
        </p:nvSpPr>
        <p:spPr bwMode="auto">
          <a:xfrm>
            <a:off x="1143000" y="2357438"/>
            <a:ext cx="7010400" cy="7391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193188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WELCOME ALL THE STUDENTS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TO ENGLISH CLASS</a:t>
            </a:r>
          </a:p>
        </p:txBody>
      </p:sp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285750" y="6000750"/>
            <a:ext cx="85344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Teacher: Nguyen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09800" y="5253527"/>
            <a:ext cx="4648200" cy="123348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Classroom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8" b="10621"/>
          <a:stretch/>
        </p:blipFill>
        <p:spPr>
          <a:xfrm>
            <a:off x="2509698" y="1212057"/>
            <a:ext cx="4124605" cy="3794615"/>
          </a:xfrm>
          <a:prstGeom prst="roundRect">
            <a:avLst>
              <a:gd name="adj" fmla="val 10938"/>
            </a:avLst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841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8800" y="5250324"/>
            <a:ext cx="5198025" cy="111442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Playground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" t="19508" r="545" b="21458"/>
          <a:stretch/>
        </p:blipFill>
        <p:spPr>
          <a:xfrm>
            <a:off x="2293144" y="1471614"/>
            <a:ext cx="4733681" cy="3629392"/>
          </a:xfrm>
          <a:prstGeom prst="roundRect">
            <a:avLst>
              <a:gd name="adj" fmla="val 11539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379399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85801" y="4896627"/>
            <a:ext cx="7410384" cy="1528762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Comput</a:t>
            </a:r>
            <a:r>
              <a:rPr lang="en-US" altLang="zh-CN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 room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08"/>
          <a:stretch/>
        </p:blipFill>
        <p:spPr>
          <a:xfrm>
            <a:off x="2834600" y="1250617"/>
            <a:ext cx="4012895" cy="3646011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50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52190" y="4843467"/>
            <a:ext cx="5086350" cy="1544768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Library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3538" r="2008"/>
          <a:stretch/>
        </p:blipFill>
        <p:spPr>
          <a:xfrm>
            <a:off x="3015534" y="1207451"/>
            <a:ext cx="4159662" cy="3621724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980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22327" y="5114925"/>
            <a:ext cx="4661416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Gym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74"/>
          <a:stretch/>
        </p:blipFill>
        <p:spPr>
          <a:xfrm>
            <a:off x="2739034" y="1328970"/>
            <a:ext cx="4028003" cy="3599543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52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6626" y="1894278"/>
            <a:ext cx="2097719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Big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664345" y="1235362"/>
            <a:ext cx="4129142" cy="4676422"/>
          </a:xfrm>
          <a:custGeom>
            <a:avLst/>
            <a:gdLst>
              <a:gd name="connsiteX0" fmla="*/ 3343978 w 5505523"/>
              <a:gd name="connsiteY0" fmla="*/ 256209 h 4676422"/>
              <a:gd name="connsiteX1" fmla="*/ 3343978 w 5505523"/>
              <a:gd name="connsiteY1" fmla="*/ 877715 h 4676422"/>
              <a:gd name="connsiteX2" fmla="*/ 5089651 w 5505523"/>
              <a:gd name="connsiteY2" fmla="*/ 877715 h 4676422"/>
              <a:gd name="connsiteX3" fmla="*/ 5089651 w 5505523"/>
              <a:gd name="connsiteY3" fmla="*/ 256209 h 4676422"/>
              <a:gd name="connsiteX4" fmla="*/ 0 w 5505523"/>
              <a:gd name="connsiteY4" fmla="*/ 0 h 4676422"/>
              <a:gd name="connsiteX5" fmla="*/ 5505523 w 5505523"/>
              <a:gd name="connsiteY5" fmla="*/ 0 h 4676422"/>
              <a:gd name="connsiteX6" fmla="*/ 5505523 w 5505523"/>
              <a:gd name="connsiteY6" fmla="*/ 4676422 h 4676422"/>
              <a:gd name="connsiteX7" fmla="*/ 0 w 5505523"/>
              <a:gd name="connsiteY7" fmla="*/ 4676422 h 4676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523" h="4676422">
                <a:moveTo>
                  <a:pt x="3343978" y="256209"/>
                </a:moveTo>
                <a:lnTo>
                  <a:pt x="3343978" y="877715"/>
                </a:lnTo>
                <a:lnTo>
                  <a:pt x="5089651" y="877715"/>
                </a:lnTo>
                <a:lnTo>
                  <a:pt x="5089651" y="256209"/>
                </a:lnTo>
                <a:close/>
                <a:moveTo>
                  <a:pt x="0" y="0"/>
                </a:moveTo>
                <a:lnTo>
                  <a:pt x="5505523" y="0"/>
                </a:lnTo>
                <a:lnTo>
                  <a:pt x="5505523" y="4676422"/>
                </a:lnTo>
                <a:lnTo>
                  <a:pt x="0" y="4676422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>
            <a:off x="6208075" y="2882981"/>
            <a:ext cx="950768" cy="9675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flipH="1">
            <a:off x="2082527" y="1410523"/>
            <a:ext cx="950768" cy="9675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91200" y="1524000"/>
            <a:ext cx="3049732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xmlns="" val="334301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4" t="4022" r="146" b="12805"/>
          <a:stretch/>
        </p:blipFill>
        <p:spPr>
          <a:xfrm>
            <a:off x="1221034" y="1509347"/>
            <a:ext cx="3301733" cy="2854965"/>
          </a:xfrm>
          <a:prstGeom prst="roundRect">
            <a:avLst>
              <a:gd name="adj" fmla="val 801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378436" y="4619888"/>
            <a:ext cx="2986930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arg</a:t>
            </a:r>
            <a:r>
              <a:rPr lang="en-US" altLang="zh-CN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3422919" flipH="1">
            <a:off x="7044289" y="2503384"/>
            <a:ext cx="1028060" cy="5884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10043018">
            <a:off x="3711884" y="4448025"/>
            <a:ext cx="669544" cy="114153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425472" y="1467520"/>
            <a:ext cx="2317904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mall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398"/>
          <a:stretch/>
        </p:blipFill>
        <p:spPr>
          <a:xfrm>
            <a:off x="5554327" y="3355262"/>
            <a:ext cx="2321096" cy="2018101"/>
          </a:xfrm>
          <a:prstGeom prst="roundRect">
            <a:avLst>
              <a:gd name="adj" fmla="val 10095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1564941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7" b="18730"/>
          <a:stretch/>
        </p:blipFill>
        <p:spPr>
          <a:xfrm>
            <a:off x="1789029" y="1672595"/>
            <a:ext cx="5294363" cy="3997048"/>
          </a:xfrm>
          <a:prstGeom prst="roundRect">
            <a:avLst>
              <a:gd name="adj" fmla="val 16084"/>
            </a:avLst>
          </a:prstGeom>
        </p:spPr>
      </p:pic>
      <p:sp>
        <p:nvSpPr>
          <p:cNvPr id="11" name="Rectangle 10"/>
          <p:cNvSpPr/>
          <p:nvPr/>
        </p:nvSpPr>
        <p:spPr>
          <a:xfrm>
            <a:off x="265540" y="4231040"/>
            <a:ext cx="2097719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ld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16758976" flipV="1">
            <a:off x="6489187" y="2080427"/>
            <a:ext cx="1267691" cy="725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488" r="17486" b="79311"/>
          <a:stretch/>
        </p:blipFill>
        <p:spPr>
          <a:xfrm rot="17190539" flipH="1">
            <a:off x="1090873" y="3308303"/>
            <a:ext cx="1267691" cy="7256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99068" y="789016"/>
            <a:ext cx="2317904" cy="1243013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</a:t>
            </a:r>
            <a:r>
              <a:rPr lang="en-US" altLang="zh-CN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US" sz="6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 </a:t>
            </a:r>
            <a:endParaRPr lang="en-US" sz="6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8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-357188"/>
            <a:ext cx="9429750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714375" y="0"/>
            <a:ext cx="7927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Monday,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November 15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2021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1208088" y="571500"/>
            <a:ext cx="79359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Unit 7: That’s my school? </a:t>
            </a:r>
          </a:p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Lesson </a:t>
            </a:r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1+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 ( part 1,3)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0" y="1752600"/>
            <a:ext cx="464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 New words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357188" y="235743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357188" y="292893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classroom: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428625" y="350043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gym: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40386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library: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46482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computer 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" y="52578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playground: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58674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big: to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" y="64008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small: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5334000" y="22860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large: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5334000" y="28956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old: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5334000" y="35052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new: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7200" y="340183"/>
            <a:ext cx="5410200" cy="64918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8988" y="1430699"/>
            <a:ext cx="8162552" cy="3618821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:a16="http://schemas.microsoft.com/office/drawing/2014/main" xmlns="" id="{3B4DB8A6-BEE6-4F2A-9A29-D2DF984CBD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3836" y="5240655"/>
            <a:ext cx="339317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D7C67A9C-2B6D-4BDB-8FDB-2759AD27CD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1191" y="5198702"/>
            <a:ext cx="339317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9A8451C3-A298-40B7-B5F7-3D384D9F9D6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41508" y="2079686"/>
            <a:ext cx="169658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xmlns="" id="{02B67FEA-0F74-4511-A0AA-1FD6A66418F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06102" y="2441636"/>
            <a:ext cx="169658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0C10D946-EFC0-42B9-A193-124DAA4721E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32809" y="4343401"/>
            <a:ext cx="169658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xmlns="" id="{932D4891-04A3-4013-B116-9019CA8A41F3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20508" y="1965387"/>
            <a:ext cx="169658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xmlns="" id="{DBCC5051-D786-4936-A1D9-A2E37851F0FA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49245" y="2435347"/>
            <a:ext cx="169658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xmlns="" id="{A0B8C86E-B6B5-4F4F-B017-DAE1426FB21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11532" y="4799134"/>
            <a:ext cx="169658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916845F0-DB7E-4C89-9F22-90BAF90AA21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833139" y="4752637"/>
            <a:ext cx="16965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75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7 That's my school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7 That's my school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7 That's my school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7 That's my school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7 That's my school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7 That's my school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3 Tập 1 - Unit 7 That's my school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hững hình ảnh trường tiểu học đức giang thuộc của Quận Long Biên thành phố  Hà nội đấy là mái trường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Những hình ảnh trường tiểu học đức giang thuộc của Quận Long Biên thành phố  Hà nội đấy là mái trường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Những hình ảnh trường tiểu học đức giang thuộc của Quận Long Biên thành phố  Hà nội đấy là mái trường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43000" y="4390373"/>
            <a:ext cx="647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.VnBodoniH" pitchFamily="34" charset="0"/>
              </a:rPr>
              <a:t>The Zoo</a:t>
            </a:r>
            <a:endParaRPr lang="en-US" sz="7200" b="1" dirty="0">
              <a:solidFill>
                <a:srgbClr val="FFFF00"/>
              </a:solidFill>
              <a:latin typeface=".VnBodoniH" pitchFamily="34" charset="0"/>
            </a:endParaRPr>
          </a:p>
        </p:txBody>
      </p:sp>
      <p:pic>
        <p:nvPicPr>
          <p:cNvPr id="16" name="Picture 15" descr="tải xuố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8600"/>
            <a:ext cx="8001000" cy="5943600"/>
          </a:xfrm>
          <a:prstGeom prst="rect">
            <a:avLst/>
          </a:prstGeom>
        </p:spPr>
      </p:pic>
      <p:sp>
        <p:nvSpPr>
          <p:cNvPr id="8" name="Rectangle 7">
            <a:hlinkClick r:id="rId3" action="ppaction://hlinksldjump"/>
          </p:cNvPr>
          <p:cNvSpPr/>
          <p:nvPr/>
        </p:nvSpPr>
        <p:spPr>
          <a:xfrm>
            <a:off x="0" y="0"/>
            <a:ext cx="4571999" cy="35052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accent2">
                    <a:lumMod val="50000"/>
                  </a:schemeClr>
                </a:solidFill>
                <a:latin typeface=".VnBodoniH" pitchFamily="34" charset="0"/>
                <a:hlinkClick r:id="rId4" action="ppaction://hlinksldjump"/>
              </a:rPr>
              <a:t>1</a:t>
            </a:r>
            <a:endParaRPr lang="en-US" sz="9600" dirty="0">
              <a:solidFill>
                <a:schemeClr val="accent2">
                  <a:lumMod val="50000"/>
                </a:schemeClr>
              </a:solidFill>
              <a:latin typeface=".VnBodoniH" pitchFamily="34" charset="0"/>
            </a:endParaRPr>
          </a:p>
        </p:txBody>
      </p:sp>
      <p:sp>
        <p:nvSpPr>
          <p:cNvPr id="11" name="Rectangle 10">
            <a:hlinkClick r:id="rId5" action="ppaction://hlinksldjump"/>
          </p:cNvPr>
          <p:cNvSpPr/>
          <p:nvPr/>
        </p:nvSpPr>
        <p:spPr>
          <a:xfrm>
            <a:off x="4572000" y="0"/>
            <a:ext cx="4572000" cy="35051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accent2">
                    <a:lumMod val="50000"/>
                  </a:schemeClr>
                </a:solidFill>
                <a:latin typeface=".VnBodoni" pitchFamily="34" charset="0"/>
                <a:hlinkClick r:id="rId6" action="ppaction://hlinksldjump"/>
              </a:rPr>
              <a:t>2</a:t>
            </a:r>
            <a:endParaRPr lang="en-US" sz="9600" dirty="0">
              <a:solidFill>
                <a:schemeClr val="accent2">
                  <a:lumMod val="50000"/>
                </a:schemeClr>
              </a:solidFill>
              <a:latin typeface=".VnBodon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3657600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</a:rPr>
              <a:t>It’s a school.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0" y="3505200"/>
            <a:ext cx="4572000" cy="3352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accent2">
                    <a:lumMod val="50000"/>
                  </a:schemeClr>
                </a:solidFill>
                <a:latin typeface=".VnBodoniH" pitchFamily="34" charset="0"/>
                <a:hlinkClick r:id="rId3" action="ppaction://hlinksldjump"/>
              </a:rPr>
              <a:t>3</a:t>
            </a:r>
            <a:endParaRPr lang="en-US" sz="9600" dirty="0">
              <a:solidFill>
                <a:schemeClr val="accent2">
                  <a:lumMod val="50000"/>
                </a:schemeClr>
              </a:solidFill>
              <a:latin typeface=".VnBodoniH" pitchFamily="34" charset="0"/>
            </a:endParaRPr>
          </a:p>
        </p:txBody>
      </p:sp>
      <p:sp>
        <p:nvSpPr>
          <p:cNvPr id="18" name="7-Point Star 17">
            <a:hlinkClick r:id="rId7" action="ppaction://hlinksldjump"/>
          </p:cNvPr>
          <p:cNvSpPr/>
          <p:nvPr/>
        </p:nvSpPr>
        <p:spPr>
          <a:xfrm>
            <a:off x="8839200" y="6477000"/>
            <a:ext cx="304800" cy="3810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6" action="ppaction://hlinksldjump"/>
          </p:cNvPr>
          <p:cNvSpPr/>
          <p:nvPr/>
        </p:nvSpPr>
        <p:spPr>
          <a:xfrm>
            <a:off x="4572000" y="3505200"/>
            <a:ext cx="4572000" cy="33528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chemeClr val="accent2">
                    <a:lumMod val="50000"/>
                  </a:schemeClr>
                </a:solidFill>
                <a:latin typeface=".VnBodoniH" pitchFamily="34" charset="0"/>
                <a:hlinkClick r:id="rId5" action="ppaction://hlinksldjump"/>
              </a:rPr>
              <a:t>4</a:t>
            </a:r>
            <a:endParaRPr lang="en-US" sz="9600" dirty="0">
              <a:solidFill>
                <a:schemeClr val="accent2">
                  <a:lumMod val="50000"/>
                </a:schemeClr>
              </a:solidFill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4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7" grpId="0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899637" y="335629"/>
            <a:ext cx="1822382" cy="116853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s.sachmem.vn/public/images/v2/TA3T1SHS/U7-L1-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" y="1021081"/>
            <a:ext cx="7976710" cy="385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72860" y="5288281"/>
            <a:ext cx="6455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entury Gothic" panose="020B0502020202020204" pitchFamily="34" charset="0"/>
              </a:rPr>
              <a:t>That’s the _________________.</a:t>
            </a:r>
          </a:p>
        </p:txBody>
      </p:sp>
      <p:sp>
        <p:nvSpPr>
          <p:cNvPr id="9" name="Oval 8"/>
          <p:cNvSpPr/>
          <p:nvPr/>
        </p:nvSpPr>
        <p:spPr>
          <a:xfrm>
            <a:off x="1160145" y="1645920"/>
            <a:ext cx="24003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931795" y="1645920"/>
            <a:ext cx="24003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4703445" y="1645920"/>
            <a:ext cx="24003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6465807" y="1645920"/>
            <a:ext cx="240030" cy="32004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Black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279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grpSp>
        <p:nvGrpSpPr>
          <p:cNvPr id="5" name="chanvongquay"/>
          <p:cNvGrpSpPr/>
          <p:nvPr/>
        </p:nvGrpSpPr>
        <p:grpSpPr>
          <a:xfrm>
            <a:off x="1828800" y="4038600"/>
            <a:ext cx="2492829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34"/>
          <p:cNvGrpSpPr/>
          <p:nvPr/>
        </p:nvGrpSpPr>
        <p:grpSpPr>
          <a:xfrm>
            <a:off x="795837" y="1112839"/>
            <a:ext cx="4461963" cy="4375718"/>
            <a:chOff x="1061116" y="1112839"/>
            <a:chExt cx="4375718" cy="4375718"/>
          </a:xfrm>
        </p:grpSpPr>
        <p:grpSp>
          <p:nvGrpSpPr>
            <p:cNvPr id="7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8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7" y="3077941"/>
            <a:ext cx="464924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8"/>
            <a:ext cx="9144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9144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1005925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363400" y="537453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3979865" y="3219316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703408" y="323656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3500857" y="1668448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 rot="2729469">
            <a:off x="1173347" y="4743231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201824" y="164973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2991595" y="117282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1723293" y="5200893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3847487" y="4072210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826437" y="238113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3861037" y="2395077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817493" y="4012855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2958936" y="522510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1745602" y="116704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247101" y="3047858"/>
            <a:ext cx="37926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chu"/>
          <p:cNvGrpSpPr/>
          <p:nvPr/>
        </p:nvGrpSpPr>
        <p:grpSpPr>
          <a:xfrm>
            <a:off x="-104705" y="304800"/>
            <a:ext cx="5743506" cy="6565659"/>
            <a:chOff x="2714170" y="804722"/>
            <a:chExt cx="6950795" cy="6139535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94189" y="804722"/>
              <a:ext cx="6270776" cy="52580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60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Vòng quay kì diệu</a:t>
              </a:r>
            </a:p>
          </p:txBody>
        </p:sp>
      </p:grpSp>
      <p:grpSp>
        <p:nvGrpSpPr>
          <p:cNvPr id="10" name="Group 65"/>
          <p:cNvGrpSpPr/>
          <p:nvPr/>
        </p:nvGrpSpPr>
        <p:grpSpPr>
          <a:xfrm>
            <a:off x="3768993" y="8539537"/>
            <a:ext cx="5248567" cy="3845775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lnSpc>
                  <a:spcPct val="130000"/>
                </a:lnSpc>
                <a:buFontTx/>
                <a:buChar char="-"/>
              </a:pP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/>
          <p:cNvSpPr/>
          <p:nvPr/>
        </p:nvSpPr>
        <p:spPr>
          <a:xfrm>
            <a:off x="7565862" y="7716743"/>
            <a:ext cx="843142" cy="58075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2" name="play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325" y="-3733441"/>
            <a:ext cx="4574904" cy="3513608"/>
          </a:xfrm>
          <a:prstGeom prst="rect">
            <a:avLst/>
          </a:prstGeom>
        </p:spPr>
      </p:pic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>
                  <p14:trim end="10937.5306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45589" y="-1184835"/>
            <a:ext cx="457200" cy="6096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3507911" y="475308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5181600" y="5410200"/>
            <a:ext cx="1793607" cy="580171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xmlns="" val="4134335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1406 0.01666 L 0.00183 0.9243 " pathEditMode="relative" rAng="0" ptsTypes="AA">
                                      <p:cBhvr>
                                        <p:cTn id="6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4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4324273"/>
            <a:ext cx="1850230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3" name="chanvongquay"/>
          <p:cNvGrpSpPr/>
          <p:nvPr/>
        </p:nvGrpSpPr>
        <p:grpSpPr>
          <a:xfrm>
            <a:off x="1116985" y="3871738"/>
            <a:ext cx="2492829" cy="2507588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304800" y="990600"/>
            <a:ext cx="4038600" cy="4375718"/>
            <a:chOff x="1061116" y="1112839"/>
            <a:chExt cx="4375718" cy="4375718"/>
          </a:xfrm>
        </p:grpSpPr>
        <p:grpSp>
          <p:nvGrpSpPr>
            <p:cNvPr id="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167581" y="3138257"/>
            <a:ext cx="464924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8"/>
            <a:ext cx="9144002" cy="50482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9144002" cy="504825"/>
          </a:xfrm>
          <a:prstGeom prst="rect">
            <a:avLst/>
          </a:prstGeom>
        </p:spPr>
      </p:pic>
      <p:sp>
        <p:nvSpPr>
          <p:cNvPr id="84" name="Oval 83"/>
          <p:cNvSpPr/>
          <p:nvPr/>
        </p:nvSpPr>
        <p:spPr>
          <a:xfrm>
            <a:off x="2350460" y="1005925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2363400" y="537453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 rot="5400000">
            <a:off x="3979865" y="3219316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 rot="5400000">
            <a:off x="703408" y="323656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 rot="2729469">
            <a:off x="3500857" y="1668448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 rot="8129469">
            <a:off x="3507911" y="475308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 rot="8129469">
            <a:off x="1201824" y="164973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 rot="1380000">
            <a:off x="2991595" y="117282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 rot="1380000">
            <a:off x="1723293" y="5200893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 rot="6780000">
            <a:off x="3847487" y="4072210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 rot="6780000">
            <a:off x="826437" y="238113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 rot="4109469">
            <a:off x="3861037" y="2395077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 rot="4109469">
            <a:off x="817493" y="4012855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 rot="9509469">
            <a:off x="2958936" y="522510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 rot="9509469">
            <a:off x="1745602" y="116704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2247101" y="3047858"/>
            <a:ext cx="37926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2"/>
          <p:cNvSpPr/>
          <p:nvPr/>
        </p:nvSpPr>
        <p:spPr>
          <a:xfrm>
            <a:off x="4400337" y="1249981"/>
            <a:ext cx="4428993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657600" y="6705600"/>
            <a:ext cx="1524000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08" name="DA.MsPham2"/>
          <p:cNvSpPr txBox="1"/>
          <p:nvPr/>
        </p:nvSpPr>
        <p:spPr>
          <a:xfrm>
            <a:off x="4419600" y="4038600"/>
            <a:ext cx="4724400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playground.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73347" y="4743231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1" t="30501" r="545" b="21459"/>
          <a:stretch/>
        </p:blipFill>
        <p:spPr>
          <a:xfrm>
            <a:off x="4724400" y="1656428"/>
            <a:ext cx="3886200" cy="1789754"/>
          </a:xfrm>
          <a:prstGeom prst="roundRect">
            <a:avLst>
              <a:gd name="adj" fmla="val 11539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398291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4" grpId="0" animBg="1"/>
      <p:bldP spid="106" grpId="0" animBg="1"/>
      <p:bldP spid="108" grpId="0" animBg="1"/>
      <p:bldP spid="7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5" name="XmDA.MsPham"/>
          <p:cNvSpPr/>
          <p:nvPr/>
        </p:nvSpPr>
        <p:spPr>
          <a:xfrm>
            <a:off x="5796617" y="4441297"/>
            <a:ext cx="1747183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Check answer</a:t>
            </a:r>
            <a:endParaRPr lang="en-US" b="1" dirty="0"/>
          </a:p>
        </p:txBody>
      </p:sp>
      <p:grpSp>
        <p:nvGrpSpPr>
          <p:cNvPr id="3" name="chanvongquay"/>
          <p:cNvGrpSpPr/>
          <p:nvPr/>
        </p:nvGrpSpPr>
        <p:grpSpPr>
          <a:xfrm>
            <a:off x="1116985" y="3871738"/>
            <a:ext cx="2492829" cy="2507588"/>
            <a:chOff x="4339771" y="4347109"/>
            <a:chExt cx="3323772" cy="2507588"/>
          </a:xfrm>
        </p:grpSpPr>
        <p:sp>
          <p:nvSpPr>
            <p:cNvPr id="177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79"/>
          <p:cNvGrpSpPr/>
          <p:nvPr/>
        </p:nvGrpSpPr>
        <p:grpSpPr>
          <a:xfrm rot="16200000">
            <a:off x="248872" y="1659804"/>
            <a:ext cx="4375718" cy="3281789"/>
            <a:chOff x="1061116" y="1112839"/>
            <a:chExt cx="4375718" cy="4375718"/>
          </a:xfrm>
        </p:grpSpPr>
        <p:grpSp>
          <p:nvGrpSpPr>
            <p:cNvPr id="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6" name="Group 189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92" name="Freeform 191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1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Oval 18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3" name="Oval 18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4" name="Oval 183"/>
            <p:cNvSpPr/>
            <p:nvPr/>
          </p:nvSpPr>
          <p:spPr>
            <a:xfrm rot="17310590">
              <a:off x="1980219" y="4099519"/>
              <a:ext cx="1576133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5" name="Oval 18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86" name="Oval 18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87" name="Oval 186"/>
            <p:cNvSpPr/>
            <p:nvPr/>
          </p:nvSpPr>
          <p:spPr>
            <a:xfrm rot="7814022">
              <a:off x="2959156" y="1685366"/>
              <a:ext cx="1635714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88" name="Oval 187"/>
            <p:cNvSpPr/>
            <p:nvPr/>
          </p:nvSpPr>
          <p:spPr>
            <a:xfrm rot="4206287">
              <a:off x="1928882" y="1609712"/>
              <a:ext cx="1639808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89" name="Oval 188"/>
            <p:cNvSpPr/>
            <p:nvPr/>
          </p:nvSpPr>
          <p:spPr>
            <a:xfrm rot="7920714" flipH="1">
              <a:off x="2860477" y="4074929"/>
              <a:ext cx="1816126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/>
                <a:t>40</a:t>
              </a:r>
              <a:endParaRPr lang="en-US" sz="4800" b="1" dirty="0"/>
            </a:p>
          </p:txBody>
        </p:sp>
      </p:grpSp>
      <p:sp>
        <p:nvSpPr>
          <p:cNvPr id="200" name="Right Arrow 199"/>
          <p:cNvSpPr/>
          <p:nvPr/>
        </p:nvSpPr>
        <p:spPr>
          <a:xfrm rot="215260">
            <a:off x="718757" y="3077941"/>
            <a:ext cx="464924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Picture 2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8"/>
            <a:ext cx="9144002" cy="504825"/>
          </a:xfrm>
          <a:prstGeom prst="rect">
            <a:avLst/>
          </a:prstGeom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9144002" cy="504825"/>
          </a:xfrm>
          <a:prstGeom prst="rect">
            <a:avLst/>
          </a:prstGeom>
        </p:spPr>
      </p:pic>
      <p:sp>
        <p:nvSpPr>
          <p:cNvPr id="203" name="Oval 202"/>
          <p:cNvSpPr/>
          <p:nvPr/>
        </p:nvSpPr>
        <p:spPr>
          <a:xfrm>
            <a:off x="2350460" y="1005925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Oval 203"/>
          <p:cNvSpPr/>
          <p:nvPr/>
        </p:nvSpPr>
        <p:spPr>
          <a:xfrm>
            <a:off x="2363400" y="537453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Oval 204"/>
          <p:cNvSpPr/>
          <p:nvPr/>
        </p:nvSpPr>
        <p:spPr>
          <a:xfrm rot="5400000">
            <a:off x="3979865" y="3219316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Oval 205"/>
          <p:cNvSpPr/>
          <p:nvPr/>
        </p:nvSpPr>
        <p:spPr>
          <a:xfrm rot="5400000">
            <a:off x="703408" y="323656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/>
          <p:cNvSpPr/>
          <p:nvPr/>
        </p:nvSpPr>
        <p:spPr>
          <a:xfrm rot="2729469">
            <a:off x="3500857" y="1668448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Oval 207"/>
          <p:cNvSpPr/>
          <p:nvPr/>
        </p:nvSpPr>
        <p:spPr>
          <a:xfrm rot="8129469">
            <a:off x="3507911" y="475308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/>
          <p:nvPr/>
        </p:nvSpPr>
        <p:spPr>
          <a:xfrm rot="8129469">
            <a:off x="1201824" y="164973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/>
          <p:nvPr/>
        </p:nvSpPr>
        <p:spPr>
          <a:xfrm rot="1380000">
            <a:off x="2991595" y="117282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/>
          <p:nvPr/>
        </p:nvSpPr>
        <p:spPr>
          <a:xfrm rot="1380000">
            <a:off x="1723293" y="5200893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Oval 211"/>
          <p:cNvSpPr/>
          <p:nvPr/>
        </p:nvSpPr>
        <p:spPr>
          <a:xfrm rot="6780000">
            <a:off x="3847487" y="4072210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/>
          <p:cNvSpPr/>
          <p:nvPr/>
        </p:nvSpPr>
        <p:spPr>
          <a:xfrm rot="6780000">
            <a:off x="826437" y="238113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/>
          <p:cNvSpPr/>
          <p:nvPr/>
        </p:nvSpPr>
        <p:spPr>
          <a:xfrm rot="4109469">
            <a:off x="3861037" y="2395077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/>
          <p:cNvSpPr/>
          <p:nvPr/>
        </p:nvSpPr>
        <p:spPr>
          <a:xfrm rot="4109469">
            <a:off x="817493" y="4012855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/>
          <p:cNvSpPr/>
          <p:nvPr/>
        </p:nvSpPr>
        <p:spPr>
          <a:xfrm rot="9509469">
            <a:off x="2958936" y="522510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/>
          <p:cNvSpPr/>
          <p:nvPr/>
        </p:nvSpPr>
        <p:spPr>
          <a:xfrm rot="9509469">
            <a:off x="1745602" y="116704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/>
          <p:cNvSpPr/>
          <p:nvPr/>
        </p:nvSpPr>
        <p:spPr>
          <a:xfrm>
            <a:off x="2247101" y="3047858"/>
            <a:ext cx="37926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ounded Rectangle 2"/>
          <p:cNvSpPr/>
          <p:nvPr/>
        </p:nvSpPr>
        <p:spPr>
          <a:xfrm>
            <a:off x="4350984" y="1367005"/>
            <a:ext cx="4428993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Spin">
            <a:hlinkClick r:id="" action="ppaction://hlinkshowjump?jump=nextslide"/>
          </p:cNvPr>
          <p:cNvSpPr/>
          <p:nvPr/>
        </p:nvSpPr>
        <p:spPr>
          <a:xfrm>
            <a:off x="3594150" y="6964362"/>
            <a:ext cx="1663650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230" name="DA.MsPham2"/>
          <p:cNvSpPr txBox="1"/>
          <p:nvPr/>
        </p:nvSpPr>
        <p:spPr>
          <a:xfrm>
            <a:off x="4267201" y="4114800"/>
            <a:ext cx="4876799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computer room.</a:t>
            </a:r>
          </a:p>
        </p:txBody>
      </p:sp>
      <p:sp>
        <p:nvSpPr>
          <p:cNvPr id="58" name="Oval 57"/>
          <p:cNvSpPr/>
          <p:nvPr/>
        </p:nvSpPr>
        <p:spPr>
          <a:xfrm rot="2729469">
            <a:off x="1173347" y="4743231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108"/>
          <a:stretch/>
        </p:blipFill>
        <p:spPr>
          <a:xfrm>
            <a:off x="5029200" y="1562644"/>
            <a:ext cx="3200400" cy="2247356"/>
          </a:xfrm>
          <a:prstGeom prst="roundRect">
            <a:avLst>
              <a:gd name="adj" fmla="val 9968"/>
            </a:avLst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9757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2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2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2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2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2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2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2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2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2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2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2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2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2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2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</p:childTnLst>
        </p:cTn>
      </p:par>
    </p:tnLst>
    <p:bldLst>
      <p:bldP spid="175" grpId="0" animBg="1"/>
      <p:bldP spid="175" grpId="1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28" grpId="0" animBg="1"/>
      <p:bldP spid="229" grpId="0" animBg="1"/>
      <p:bldP spid="230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777236" y="4332102"/>
            <a:ext cx="1266825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3" name="chanvongquay"/>
          <p:cNvGrpSpPr/>
          <p:nvPr/>
        </p:nvGrpSpPr>
        <p:grpSpPr>
          <a:xfrm>
            <a:off x="1116985" y="3871738"/>
            <a:ext cx="2492829" cy="2507588"/>
            <a:chOff x="4339771" y="4347109"/>
            <a:chExt cx="3323772" cy="2507588"/>
          </a:xfrm>
        </p:grpSpPr>
        <p:sp>
          <p:nvSpPr>
            <p:cNvPr id="70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09"/>
          <p:cNvGrpSpPr/>
          <p:nvPr/>
        </p:nvGrpSpPr>
        <p:grpSpPr>
          <a:xfrm rot="3982835">
            <a:off x="117198" y="1191952"/>
            <a:ext cx="4375718" cy="4332653"/>
            <a:chOff x="1061116" y="1112839"/>
            <a:chExt cx="4375718" cy="4375718"/>
          </a:xfrm>
        </p:grpSpPr>
        <p:grpSp>
          <p:nvGrpSpPr>
            <p:cNvPr id="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6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Oval 11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3" name="Oval 11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4" name="Oval 113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5" name="Oval 114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/>
                <a:t>40</a:t>
              </a:r>
              <a:endParaRPr lang="en-US" sz="4800" b="1" dirty="0"/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167580" y="4281257"/>
            <a:ext cx="464924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8"/>
            <a:ext cx="9144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9144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1005925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2363400" y="537453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3979865" y="3219316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703408" y="323656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3500857" y="1668448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3507911" y="475308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201824" y="164973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2991595" y="117282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1723293" y="5200893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3847487" y="4072210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826437" y="238113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3861037" y="2395077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817493" y="4012855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2958936" y="522510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1745602" y="116704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247101" y="3047858"/>
            <a:ext cx="37926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4876800" y="1143001"/>
            <a:ext cx="4124193" cy="2590800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657600" y="6858000"/>
            <a:ext cx="1435050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649491" y="4162204"/>
            <a:ext cx="4342109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library.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73347" y="4743231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5" cstate="print"/>
          <a:srcRect l="3538" r="2008"/>
          <a:stretch/>
        </p:blipFill>
        <p:spPr>
          <a:xfrm>
            <a:off x="5257800" y="1447800"/>
            <a:ext cx="3352800" cy="1999278"/>
          </a:xfrm>
          <a:prstGeom prst="roundRect">
            <a:avLst>
              <a:gd name="adj" fmla="val 8771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8716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XmDA.MsPham"/>
          <p:cNvSpPr/>
          <p:nvPr/>
        </p:nvSpPr>
        <p:spPr>
          <a:xfrm>
            <a:off x="5889882" y="4366679"/>
            <a:ext cx="1266825" cy="441498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Xem đáp án</a:t>
            </a:r>
          </a:p>
        </p:txBody>
      </p:sp>
      <p:grpSp>
        <p:nvGrpSpPr>
          <p:cNvPr id="3" name="chanvongquay"/>
          <p:cNvGrpSpPr/>
          <p:nvPr/>
        </p:nvGrpSpPr>
        <p:grpSpPr>
          <a:xfrm>
            <a:off x="1116985" y="3871738"/>
            <a:ext cx="2492829" cy="2507588"/>
            <a:chOff x="4339771" y="4347109"/>
            <a:chExt cx="3323772" cy="2507588"/>
          </a:xfrm>
        </p:grpSpPr>
        <p:sp>
          <p:nvSpPr>
            <p:cNvPr id="10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1" name="Straight Connector 11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11"/>
          <p:cNvGrpSpPr/>
          <p:nvPr/>
        </p:nvGrpSpPr>
        <p:grpSpPr>
          <a:xfrm rot="16200000">
            <a:off x="98142" y="1243299"/>
            <a:ext cx="4375718" cy="4114797"/>
            <a:chOff x="1061116" y="1112839"/>
            <a:chExt cx="4375718" cy="4375718"/>
          </a:xfrm>
        </p:grpSpPr>
        <p:grpSp>
          <p:nvGrpSpPr>
            <p:cNvPr id="5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6" name="Group 12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24" name="Freeform 12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reeform 12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reeform 12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  <a:p>
                  <a:endParaRPr lang="en-US" sz="4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28" name="Freeform 12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reeform 12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reeform 12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reeform 13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15" name="Oval 114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6" name="Oval 115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7" name="Oval 11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30</a:t>
              </a:r>
            </a:p>
          </p:txBody>
        </p:sp>
        <p:sp>
          <p:nvSpPr>
            <p:cNvPr id="118" name="Oval 11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20</a:t>
              </a:r>
            </a:p>
          </p:txBody>
        </p:sp>
        <p:sp>
          <p:nvSpPr>
            <p:cNvPr id="119" name="Oval 11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10</a:t>
              </a:r>
            </a:p>
          </p:txBody>
        </p:sp>
        <p:sp>
          <p:nvSpPr>
            <p:cNvPr id="120" name="Oval 11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121" name="Oval 12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40</a:t>
              </a:r>
            </a:p>
          </p:txBody>
        </p:sp>
      </p:grpSp>
      <p:sp>
        <p:nvSpPr>
          <p:cNvPr id="132" name="Right Arrow 131"/>
          <p:cNvSpPr/>
          <p:nvPr/>
        </p:nvSpPr>
        <p:spPr>
          <a:xfrm rot="215260">
            <a:off x="15180" y="3443057"/>
            <a:ext cx="464924" cy="499734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" y="6350238"/>
            <a:ext cx="9144002" cy="504825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ACF0764B-F979-DC47-B942-004C82F18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-2" y="-2"/>
            <a:ext cx="9144002" cy="504825"/>
          </a:xfrm>
          <a:prstGeom prst="rect">
            <a:avLst/>
          </a:prstGeom>
        </p:spPr>
      </p:pic>
      <p:sp>
        <p:nvSpPr>
          <p:cNvPr id="142" name="Oval 141"/>
          <p:cNvSpPr/>
          <p:nvPr/>
        </p:nvSpPr>
        <p:spPr>
          <a:xfrm>
            <a:off x="2350460" y="1005925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2363400" y="537453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 rot="5400000">
            <a:off x="3979865" y="3219316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 rot="5400000">
            <a:off x="703408" y="323656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 rot="2729469">
            <a:off x="3500857" y="1668448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 rot="8129469">
            <a:off x="3507911" y="4753084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 rot="8129469">
            <a:off x="1201824" y="164973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 rot="1380000">
            <a:off x="2991595" y="117282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 rot="1380000">
            <a:off x="1723293" y="5200893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 rot="6780000">
            <a:off x="3847487" y="4072210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 rot="6780000">
            <a:off x="826437" y="2381139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 rot="4109469">
            <a:off x="3861037" y="2395077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/>
          <p:cNvSpPr/>
          <p:nvPr/>
        </p:nvSpPr>
        <p:spPr>
          <a:xfrm rot="4109469">
            <a:off x="817493" y="4012855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Oval 154"/>
          <p:cNvSpPr/>
          <p:nvPr/>
        </p:nvSpPr>
        <p:spPr>
          <a:xfrm rot="9509469">
            <a:off x="2958936" y="5225106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Oval 155"/>
          <p:cNvSpPr/>
          <p:nvPr/>
        </p:nvSpPr>
        <p:spPr>
          <a:xfrm rot="9509469">
            <a:off x="1745602" y="1167049"/>
            <a:ext cx="130576" cy="17410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2247101" y="3047858"/>
            <a:ext cx="379260" cy="5056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ounded Rectangle 2"/>
          <p:cNvSpPr/>
          <p:nvPr/>
        </p:nvSpPr>
        <p:spPr>
          <a:xfrm>
            <a:off x="4444249" y="1292387"/>
            <a:ext cx="4428993" cy="2672769"/>
          </a:xfrm>
          <a:prstGeom prst="roundRect">
            <a:avLst>
              <a:gd name="adj" fmla="val 70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Spin">
            <a:hlinkClick r:id="" action="ppaction://hlinkshowjump?jump=nextslide"/>
          </p:cNvPr>
          <p:cNvSpPr/>
          <p:nvPr/>
        </p:nvSpPr>
        <p:spPr>
          <a:xfrm>
            <a:off x="3733800" y="6858000"/>
            <a:ext cx="1600200" cy="548328"/>
          </a:xfrm>
          <a:prstGeom prst="roundRect">
            <a:avLst>
              <a:gd name="adj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Spin</a:t>
            </a:r>
          </a:p>
        </p:txBody>
      </p:sp>
      <p:sp>
        <p:nvSpPr>
          <p:cNvPr id="169" name="DA.MsPham2"/>
          <p:cNvSpPr txBox="1"/>
          <p:nvPr/>
        </p:nvSpPr>
        <p:spPr>
          <a:xfrm>
            <a:off x="4762137" y="4196781"/>
            <a:ext cx="3767911" cy="1435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the gym.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 rot="2729469">
            <a:off x="1173347" y="4743231"/>
            <a:ext cx="174101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074"/>
          <a:stretch/>
        </p:blipFill>
        <p:spPr>
          <a:xfrm>
            <a:off x="4800600" y="1600200"/>
            <a:ext cx="3809999" cy="2033983"/>
          </a:xfrm>
          <a:prstGeom prst="roundRect">
            <a:avLst>
              <a:gd name="adj" fmla="val 9812"/>
            </a:avLst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3844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1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1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1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1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1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175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221 -0.248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67" grpId="0" animBg="1"/>
      <p:bldP spid="168" grpId="0" animBg="1"/>
      <p:bldP spid="169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>
                  <p14:trim st="1596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-815303"/>
            <a:ext cx="609600" cy="81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8705" y="-66612"/>
            <a:ext cx="823028" cy="1330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130" y="-156749"/>
            <a:ext cx="3754340" cy="165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5347" y="-154051"/>
            <a:ext cx="5615608" cy="2378788"/>
          </a:xfrm>
          <a:prstGeom prst="rect">
            <a:avLst/>
          </a:prstGeom>
        </p:spPr>
      </p:pic>
      <p:grpSp>
        <p:nvGrpSpPr>
          <p:cNvPr id="2" name="组合 19"/>
          <p:cNvGrpSpPr/>
          <p:nvPr/>
        </p:nvGrpSpPr>
        <p:grpSpPr>
          <a:xfrm>
            <a:off x="0" y="4217356"/>
            <a:ext cx="9144000" cy="2677515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895" y="3513523"/>
            <a:ext cx="3460554" cy="27112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446" y="3320288"/>
            <a:ext cx="2977069" cy="3574583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457200" y="2514600"/>
            <a:ext cx="8208912" cy="168211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青鸟华光简胖头鱼" panose="02010604000101010101" pitchFamily="2" charset="-122"/>
              </a:rPr>
              <a:t> THAT’S MY SCHOOL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青鸟华光简胖头鱼" panose="0201060400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52" y="79105"/>
            <a:ext cx="1809340" cy="2007843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3124200" y="4038600"/>
            <a:ext cx="2629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E54872"/>
                </a:solidFill>
                <a:latin typeface="+mj-lt"/>
                <a:ea typeface="Microsoft YaHei UI" panose="020B0503020204020204" pitchFamily="34" charset="-122"/>
              </a:rPr>
              <a:t>Lesson 2</a:t>
            </a:r>
            <a:endParaRPr lang="zh-CN" altLang="en-US" sz="5400" b="1" dirty="0">
              <a:solidFill>
                <a:srgbClr val="E5487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1" name="TextBox 71"/>
          <p:cNvSpPr txBox="1"/>
          <p:nvPr/>
        </p:nvSpPr>
        <p:spPr>
          <a:xfrm>
            <a:off x="3276600" y="1066800"/>
            <a:ext cx="2355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E5487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Unit 7</a:t>
            </a:r>
            <a:endParaRPr lang="zh-CN" altLang="en-US" sz="6600" b="1" dirty="0">
              <a:ln w="0"/>
              <a:solidFill>
                <a:srgbClr val="E5487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26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263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263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1763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2763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3263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3763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4513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13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  <p:bldP spid="6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838200"/>
            <a:ext cx="8458200" cy="5334000"/>
          </a:xfrm>
          <a:prstGeom prst="round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0"/>
            <a:ext cx="5867400" cy="735747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800" b="0" i="0" dirty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43C95EB0-ED8A-4C35-BA7C-CAD200127B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2600" y="6172200"/>
            <a:ext cx="339317" cy="457200"/>
          </a:xfrm>
          <a:prstGeom prst="rect">
            <a:avLst/>
          </a:prstGeom>
        </p:spPr>
      </p:pic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937507E2-A0E4-42CF-9722-45D612D0955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29000" y="1524000"/>
            <a:ext cx="169658" cy="2286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61905DAD-A0EE-4702-A0A8-C74EE481E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400" y="6172200"/>
            <a:ext cx="339317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F90A8B61-6FE4-401E-B989-0FDA42B9E76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76600" y="2590800"/>
            <a:ext cx="169658" cy="22860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CCC3CDFC-C211-4A79-8AE6-47F3A9045E0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53400" y="1524000"/>
            <a:ext cx="169658" cy="22860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B259032C-70EA-4488-9F44-759F285EFF7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39000" y="2819400"/>
            <a:ext cx="169658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="" xmlns:a16="http://schemas.microsoft.com/office/drawing/2014/main" id="{676C28E2-AFE4-4E2F-85A7-92DFA411AC1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610600" y="2514600"/>
            <a:ext cx="16965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24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7 That's my school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7 That's my school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7 That's my school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7 That's my school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7 That's my school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7 That's my school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7 That's my school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https://s.sachmem.vn/public/images/TA3T1SHS/U7-L2-3-2-nskqqfakuodvey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60" y="1024554"/>
            <a:ext cx="5021580" cy="3535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2400" y="152400"/>
            <a:ext cx="3748563" cy="64918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94" y="4741476"/>
            <a:ext cx="4666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classroom new?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42816" y="5459945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Yes, it is.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5334000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743" y="4491185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979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3T1SHS/U7-L2-3-3-qajohsvyuxkqvmd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60" y="1024555"/>
            <a:ext cx="5021580" cy="3521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2400" y="152400"/>
            <a:ext cx="3596163" cy="64918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94" y="4741476"/>
            <a:ext cx="37737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library old?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40062" y="5490540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No, it isn’t.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5257800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743" y="4491185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0639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524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480DB3"/>
                </a:solidFill>
                <a:latin typeface=".VnBahamasB" pitchFamily="34" charset="0"/>
              </a:rPr>
              <a:t>1</a:t>
            </a:r>
            <a:r>
              <a:rPr lang="en-US" sz="4800" b="1" dirty="0" smtClean="0">
                <a:solidFill>
                  <a:srgbClr val="480DB3"/>
                </a:solidFill>
                <a:latin typeface=".VnBahamasB" pitchFamily="34" charset="0"/>
              </a:rPr>
              <a:t>. May I ………………………?</a:t>
            </a:r>
          </a:p>
          <a:p>
            <a:endParaRPr lang="en-US" sz="4800" b="1" dirty="0">
              <a:solidFill>
                <a:srgbClr val="BA063E"/>
              </a:solidFill>
              <a:latin typeface=".VnTeknical" pitchFamily="34" charset="0"/>
            </a:endParaRPr>
          </a:p>
        </p:txBody>
      </p:sp>
      <p:sp>
        <p:nvSpPr>
          <p:cNvPr id="3" name="5-Point Star 2">
            <a:hlinkClick r:id="rId2" action="ppaction://hlinksldjump"/>
          </p:cNvPr>
          <p:cNvSpPr/>
          <p:nvPr/>
        </p:nvSpPr>
        <p:spPr>
          <a:xfrm flipH="1">
            <a:off x="8757258" y="6477000"/>
            <a:ext cx="234341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43000" y="6172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62200" y="533400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480DB3"/>
                </a:solidFill>
                <a:latin typeface=".VnBahamasB" pitchFamily="34" charset="0"/>
              </a:rPr>
              <a:t>Yes, you can.</a:t>
            </a:r>
            <a:endParaRPr lang="en-US" sz="4400" b="1" dirty="0">
              <a:solidFill>
                <a:srgbClr val="480DB3"/>
              </a:solidFill>
              <a:latin typeface=".VnBahamasB" pitchFamily="34" charset="0"/>
            </a:endParaRPr>
          </a:p>
        </p:txBody>
      </p:sp>
      <p:pic>
        <p:nvPicPr>
          <p:cNvPr id="4098" name="Picture 2" descr="https://s.sachmem.vn/public/images/TA3T1SHS/U6-L1-2-5-qbkgwlzmkqjsaok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143000"/>
            <a:ext cx="7010400" cy="4038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24200" y="1524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close your book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8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52400" y="152400"/>
            <a:ext cx="3900963" cy="64918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94" y="4741476"/>
            <a:ext cx="3265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gym big?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40062" y="5490540"/>
            <a:ext cx="2420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No, it isn’t.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5257800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743" y="4491185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3" descr="https://s.sachmem.vn/public/images/TA3T1SHS/U7-L2-3-4-fssjmzyrptzrrf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60" y="1024555"/>
            <a:ext cx="5021580" cy="3528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60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.sachmem.vn/public/images/TA3T1SHS/U7-L2-3-5-agcikxjdcfapwwq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5615940" cy="35351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0" y="0"/>
            <a:ext cx="4267200" cy="649188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Let's talk.</a:t>
            </a:r>
            <a:endParaRPr 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94" y="4741476"/>
            <a:ext cx="5772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Georgia" panose="02040502050405020303" pitchFamily="18" charset="0"/>
              </a:rPr>
              <a:t>Is the computer room new?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42816" y="5459945"/>
            <a:ext cx="1988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Georgia" panose="02040502050405020303" pitchFamily="18" charset="0"/>
              </a:rPr>
              <a:t>Yes, it is.</a:t>
            </a:r>
          </a:p>
        </p:txBody>
      </p:sp>
      <p:pic>
        <p:nvPicPr>
          <p:cNvPr id="20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3800" y="5410200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743" y="4491185"/>
            <a:ext cx="685800" cy="9144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1500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-357188"/>
            <a:ext cx="9429750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714375" y="0"/>
            <a:ext cx="7927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Monday, 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November 15</a:t>
            </a:r>
            <a:r>
              <a:rPr lang="en-US" altLang="en-US" sz="32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2021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1208088" y="571500"/>
            <a:ext cx="79359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Unit 7: That’s </a:t>
            </a:r>
            <a:r>
              <a:rPr lang="en-US" altLang="en-US" sz="3200" b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my school. </a:t>
            </a:r>
            <a:endParaRPr lang="en-US" altLang="en-US" sz="32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Lesson </a:t>
            </a:r>
            <a:r>
              <a:rPr lang="en-US" alt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1+ </a:t>
            </a:r>
            <a:r>
              <a:rPr lang="en-US" altLang="en-US" sz="32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 ( part 1,3)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5" name="TextBox 10"/>
          <p:cNvSpPr txBox="1">
            <a:spLocks noChangeArrowheads="1"/>
          </p:cNvSpPr>
          <p:nvPr/>
        </p:nvSpPr>
        <p:spPr bwMode="auto">
          <a:xfrm>
            <a:off x="0" y="1752600"/>
            <a:ext cx="4648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1. New words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8" name="TextBox 11"/>
          <p:cNvSpPr txBox="1">
            <a:spLocks noChangeArrowheads="1"/>
          </p:cNvSpPr>
          <p:nvPr/>
        </p:nvSpPr>
        <p:spPr bwMode="auto">
          <a:xfrm>
            <a:off x="357188" y="235743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school: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357188" y="292893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classroom: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0" name="TextBox 11"/>
          <p:cNvSpPr txBox="1">
            <a:spLocks noChangeArrowheads="1"/>
          </p:cNvSpPr>
          <p:nvPr/>
        </p:nvSpPr>
        <p:spPr bwMode="auto">
          <a:xfrm>
            <a:off x="428625" y="350043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gym: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81000" y="40386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library: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81000" y="46482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computer room: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" y="52578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playground: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1000" y="58674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big: to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57200" y="6400800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small: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-457200"/>
            <a:ext cx="9429750" cy="761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1371600" y="2819400"/>
            <a:ext cx="6929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That’s the (my) </a:t>
            </a:r>
            <a:r>
              <a:rPr lang="en-US" altLang="en-US" sz="36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classroom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9" name="TextBox 11"/>
          <p:cNvSpPr txBox="1">
            <a:spLocks noChangeArrowheads="1"/>
          </p:cNvSpPr>
          <p:nvPr/>
        </p:nvSpPr>
        <p:spPr bwMode="auto">
          <a:xfrm>
            <a:off x="152400" y="-1524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large: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1" name="TextBox 5"/>
          <p:cNvSpPr txBox="1">
            <a:spLocks noChangeArrowheads="1"/>
          </p:cNvSpPr>
          <p:nvPr/>
        </p:nvSpPr>
        <p:spPr bwMode="auto">
          <a:xfrm>
            <a:off x="0" y="17526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2.Model sentences</a:t>
            </a:r>
            <a:endParaRPr lang="en-US" alt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2" name="TextBox 7"/>
          <p:cNvSpPr txBox="1">
            <a:spLocks noChangeArrowheads="1"/>
          </p:cNvSpPr>
          <p:nvPr/>
        </p:nvSpPr>
        <p:spPr bwMode="auto">
          <a:xfrm>
            <a:off x="152400" y="2286000"/>
            <a:ext cx="8715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altLang="en-US" sz="36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152400" y="4572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old: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52400" y="1066800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new: </a:t>
            </a:r>
            <a:r>
              <a:rPr lang="en-US" altLang="en-US" sz="3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52400" y="3429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6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066800" y="4572000"/>
            <a:ext cx="6929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 that the ( your)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classroom big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143000" y="5105400"/>
            <a:ext cx="6929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Yes, it is.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143000" y="5791200"/>
            <a:ext cx="6929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No, it isn’t. It’s 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small</a:t>
            </a:r>
            <a:r>
              <a:rPr lang="en-US" alt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nền bả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198438" y="-47625"/>
            <a:ext cx="2852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3600" b="1" u="sng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3. Homework</a:t>
            </a:r>
            <a:endParaRPr lang="en-US" altLang="en-US" sz="3600" b="1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Box 2"/>
          <p:cNvSpPr txBox="1">
            <a:spLocks noChangeArrowheads="1"/>
          </p:cNvSpPr>
          <p:nvPr/>
        </p:nvSpPr>
        <p:spPr bwMode="auto">
          <a:xfrm>
            <a:off x="357188" y="428625"/>
            <a:ext cx="8382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 Viết bài vào v</a:t>
            </a:r>
            <a:r>
              <a:rPr lang="vi-VN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 thuộc từ mới và mẫu câu. Luyện viết mỗi từ mới 3 dòng vào vở.</a:t>
            </a:r>
          </a:p>
        </p:txBody>
      </p:sp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430213" y="1765300"/>
            <a:ext cx="84296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Học thuộc kĩ mẫu câu. Luyện tập mẫu câu trong phần 2.Point and say. Dựa vào mẫu câu lấy 2 ví dụ. </a:t>
            </a:r>
          </a:p>
        </p:txBody>
      </p:sp>
      <p:sp>
        <p:nvSpPr>
          <p:cNvPr id="12294" name="TextBox 7"/>
          <p:cNvSpPr txBox="1">
            <a:spLocks noChangeArrowheads="1"/>
          </p:cNvSpPr>
          <p:nvPr/>
        </p:nvSpPr>
        <p:spPr bwMode="auto">
          <a:xfrm>
            <a:off x="642938" y="2286000"/>
            <a:ext cx="85010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450850" y="2798763"/>
            <a:ext cx="8266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đĩa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Listen (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47,49)</a:t>
            </a:r>
            <a:endParaRPr lang="en-US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41020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480DB3"/>
                </a:solidFill>
                <a:latin typeface=".VnTeknical" pitchFamily="34" charset="0"/>
              </a:rPr>
              <a:t>2</a:t>
            </a:r>
            <a:r>
              <a:rPr lang="en-US" sz="5400" b="1" dirty="0" smtClean="0">
                <a:solidFill>
                  <a:srgbClr val="480DB3"/>
                </a:solidFill>
                <a:latin typeface=".VnTeknical" pitchFamily="34" charset="0"/>
              </a:rPr>
              <a:t>. ……………...., please!</a:t>
            </a:r>
            <a:endParaRPr lang="en-US" sz="5400" b="1" dirty="0">
              <a:solidFill>
                <a:srgbClr val="480DB3"/>
              </a:solidFill>
              <a:latin typeface=".VnTeknical" pitchFamily="34" charset="0"/>
            </a:endParaRPr>
          </a:p>
        </p:txBody>
      </p:sp>
      <p:sp>
        <p:nvSpPr>
          <p:cNvPr id="3" name="5-Point Star 2">
            <a:hlinkClick r:id="rId2" action="ppaction://hlinksldjump"/>
          </p:cNvPr>
          <p:cNvSpPr/>
          <p:nvPr/>
        </p:nvSpPr>
        <p:spPr>
          <a:xfrm>
            <a:off x="8763000" y="6172200"/>
            <a:ext cx="3048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ttps://s.sachmem.vn/public/images/TA3T1SHS/U6-L1-2-3-ssptbadvdqtmhpv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81000"/>
            <a:ext cx="6781800" cy="4419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00200" y="51816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0292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Be quiet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50292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/Don’t talk </a:t>
            </a:r>
            <a:endParaRPr lang="en-US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3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Point Star 2">
            <a:hlinkClick r:id="rId2" action="ppaction://hlinksldjump"/>
          </p:cNvPr>
          <p:cNvSpPr/>
          <p:nvPr/>
        </p:nvSpPr>
        <p:spPr>
          <a:xfrm>
            <a:off x="8915400" y="6477000"/>
            <a:ext cx="1524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5257800"/>
            <a:ext cx="71865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480DB3"/>
                </a:solidFill>
                <a:latin typeface=".VnPresent" pitchFamily="34" charset="0"/>
                <a:sym typeface="Wingdings" pitchFamily="2" charset="2"/>
              </a:rPr>
              <a:t>3. Please, …………….</a:t>
            </a:r>
            <a:endParaRPr lang="en-US" sz="5400" b="1" dirty="0">
              <a:solidFill>
                <a:srgbClr val="480DB3"/>
              </a:solidFill>
            </a:endParaRPr>
          </a:p>
        </p:txBody>
      </p:sp>
      <p:pic>
        <p:nvPicPr>
          <p:cNvPr id="2050" name="Picture 2" descr="https://s.sachmem.vn/public/images/TA3T1SHS/U6-L2-2-2-jefgvqzdxjqdpud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0597" y="609600"/>
            <a:ext cx="7239001" cy="403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5181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Come in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7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096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480DB3"/>
                </a:solidFill>
                <a:latin typeface=".VnBook-Antiqua" pitchFamily="34" charset="0"/>
              </a:rPr>
              <a:t>4. May…………………….?</a:t>
            </a:r>
            <a:endParaRPr lang="en-US" sz="4000" b="1" dirty="0">
              <a:solidFill>
                <a:srgbClr val="480DB3"/>
              </a:solidFill>
              <a:latin typeface=".VnBook-Antiqua" pitchFamily="34" charset="0"/>
            </a:endParaRPr>
          </a:p>
        </p:txBody>
      </p:sp>
      <p:sp>
        <p:nvSpPr>
          <p:cNvPr id="3" name="5-Point Star 2">
            <a:hlinkClick r:id="rId2" action="ppaction://hlinksldjump"/>
          </p:cNvPr>
          <p:cNvSpPr/>
          <p:nvPr/>
        </p:nvSpPr>
        <p:spPr>
          <a:xfrm>
            <a:off x="8763000" y="6400800"/>
            <a:ext cx="228600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0" y="54864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480DB3"/>
                </a:solidFill>
                <a:latin typeface=".VnBook-Antiqua" pitchFamily="34" charset="0"/>
              </a:rPr>
              <a:t>No, you can’t.</a:t>
            </a:r>
            <a:endParaRPr lang="en-US" sz="4000" b="1" dirty="0">
              <a:solidFill>
                <a:srgbClr val="480DB3"/>
              </a:solidFill>
              <a:latin typeface=".VnBook-Antiqua" pitchFamily="34" charset="0"/>
            </a:endParaRPr>
          </a:p>
        </p:txBody>
      </p:sp>
      <p:pic>
        <p:nvPicPr>
          <p:cNvPr id="1026" name="Picture 2" descr="https://s.sachmem.vn/public/images/TA3T1SHS/U6-L2-2-4-xvynjoqqkhpkrfj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524000"/>
            <a:ext cx="6705600" cy="381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4572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I speak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7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">
                  <p14:trim st="1596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-815303"/>
            <a:ext cx="609600" cy="8128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8705" y="-66612"/>
            <a:ext cx="823028" cy="1330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130" y="-156749"/>
            <a:ext cx="3754340" cy="165379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5347" y="-154051"/>
            <a:ext cx="5615608" cy="2378788"/>
          </a:xfrm>
          <a:prstGeom prst="rect">
            <a:avLst/>
          </a:prstGeom>
        </p:spPr>
      </p:pic>
      <p:grpSp>
        <p:nvGrpSpPr>
          <p:cNvPr id="2" name="组合 19"/>
          <p:cNvGrpSpPr/>
          <p:nvPr/>
        </p:nvGrpSpPr>
        <p:grpSpPr>
          <a:xfrm>
            <a:off x="0" y="4217356"/>
            <a:ext cx="9144000" cy="2677515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3895" y="3513523"/>
            <a:ext cx="3460554" cy="27112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446" y="3320288"/>
            <a:ext cx="2977069" cy="3574583"/>
          </a:xfrm>
          <a:prstGeom prst="rect">
            <a:avLst/>
          </a:prstGeom>
        </p:spPr>
      </p:pic>
      <p:sp>
        <p:nvSpPr>
          <p:cNvPr id="13" name="TextBox 7"/>
          <p:cNvSpPr txBox="1"/>
          <p:nvPr/>
        </p:nvSpPr>
        <p:spPr>
          <a:xfrm>
            <a:off x="228600" y="2057400"/>
            <a:ext cx="8371656" cy="234385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青鸟华光简胖头鱼" panose="02010604000101010101" pitchFamily="2" charset="-122"/>
              </a:rPr>
              <a:t> THAT’S MY SCHOOL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青鸟华光简胖头鱼" panose="0201060400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052" y="79105"/>
            <a:ext cx="1809340" cy="2007843"/>
          </a:xfrm>
          <a:prstGeom prst="rect">
            <a:avLst/>
          </a:prstGeom>
        </p:spPr>
      </p:pic>
      <p:sp>
        <p:nvSpPr>
          <p:cNvPr id="6" name="TextBox 71"/>
          <p:cNvSpPr txBox="1"/>
          <p:nvPr/>
        </p:nvSpPr>
        <p:spPr>
          <a:xfrm>
            <a:off x="3124200" y="4876800"/>
            <a:ext cx="1816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E54872"/>
                </a:solidFill>
                <a:latin typeface="+mj-lt"/>
                <a:ea typeface="Microsoft YaHei UI" panose="020B0503020204020204" pitchFamily="34" charset="-122"/>
              </a:rPr>
              <a:t>Lesson 1</a:t>
            </a:r>
            <a:endParaRPr lang="zh-CN" altLang="en-US" sz="3600" b="1" dirty="0">
              <a:solidFill>
                <a:srgbClr val="E54872"/>
              </a:solidFill>
              <a:latin typeface="+mj-lt"/>
              <a:ea typeface="Microsoft YaHei UI" panose="020B0503020204020204" pitchFamily="34" charset="-122"/>
            </a:endParaRPr>
          </a:p>
        </p:txBody>
      </p:sp>
      <p:sp>
        <p:nvSpPr>
          <p:cNvPr id="21" name="TextBox 71"/>
          <p:cNvSpPr txBox="1"/>
          <p:nvPr/>
        </p:nvSpPr>
        <p:spPr>
          <a:xfrm>
            <a:off x="2743200" y="381000"/>
            <a:ext cx="23551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 dirty="0">
                <a:ln w="0"/>
                <a:solidFill>
                  <a:srgbClr val="E5487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Unit 7</a:t>
            </a:r>
            <a:endParaRPr lang="zh-CN" altLang="en-US" sz="6600" b="1" dirty="0">
              <a:ln w="0"/>
              <a:solidFill>
                <a:srgbClr val="E5487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566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263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263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1763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2763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3263"/>
                            </p:stCondLst>
                            <p:childTnLst>
                              <p:par>
                                <p:cTn id="3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3763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4513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13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/>
      <p:bldP spid="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676400"/>
            <a:ext cx="7672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3139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Aristote" panose="020B7200000000000000" pitchFamily="34" charset="0"/>
              </a:rPr>
              <a:t>New words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3139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5106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057400" y="5143500"/>
            <a:ext cx="4393407" cy="1237786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School</a:t>
            </a:r>
          </a:p>
        </p:txBody>
      </p:sp>
      <p:grpSp>
        <p:nvGrpSpPr>
          <p:cNvPr id="2" name="Group 14"/>
          <p:cNvGrpSpPr/>
          <p:nvPr/>
        </p:nvGrpSpPr>
        <p:grpSpPr>
          <a:xfrm>
            <a:off x="10455882" y="6381287"/>
            <a:ext cx="3211726" cy="3602121"/>
            <a:chOff x="281551" y="2053515"/>
            <a:chExt cx="4436286" cy="373164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973" t="325" r="-855" b="-3179"/>
            <a:stretch/>
          </p:blipFill>
          <p:spPr>
            <a:xfrm>
              <a:off x="281551" y="2053515"/>
              <a:ext cx="4436286" cy="36625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83212" y="4641134"/>
              <a:ext cx="1324785" cy="1144030"/>
            </a:xfrm>
            <a:prstGeom prst="rect">
              <a:avLst/>
            </a:prstGeom>
          </p:spPr>
        </p:pic>
      </p:grpSp>
      <p:grpSp>
        <p:nvGrpSpPr>
          <p:cNvPr id="3" name="Group 29"/>
          <p:cNvGrpSpPr/>
          <p:nvPr/>
        </p:nvGrpSpPr>
        <p:grpSpPr>
          <a:xfrm>
            <a:off x="2057401" y="1284288"/>
            <a:ext cx="4575572" cy="3624411"/>
            <a:chOff x="3474463" y="1270000"/>
            <a:chExt cx="5662174" cy="38735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8" t="5926" r="25322" b="37593"/>
            <a:stretch/>
          </p:blipFill>
          <p:spPr>
            <a:xfrm>
              <a:off x="3474463" y="1270000"/>
              <a:ext cx="5662174" cy="3873500"/>
            </a:xfrm>
            <a:prstGeom prst="roundRect">
              <a:avLst>
                <a:gd name="adj" fmla="val 8142"/>
              </a:avLst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/>
            <a:srcRect l="44919" r="34964" b="82544"/>
            <a:stretch/>
          </p:blipFill>
          <p:spPr>
            <a:xfrm>
              <a:off x="6007270" y="1758239"/>
              <a:ext cx="494960" cy="34432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10025" y="3838899"/>
              <a:ext cx="554020" cy="58172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57033" y="3744847"/>
              <a:ext cx="453086" cy="69920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79992" y="3756163"/>
              <a:ext cx="430569" cy="66445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/>
            <a:srcRect b="7087"/>
            <a:stretch/>
          </p:blipFill>
          <p:spPr>
            <a:xfrm>
              <a:off x="5452959" y="3731570"/>
              <a:ext cx="446408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818604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89&quot;/&gt;&lt;/object&gt;&lt;object type=&quot;3&quot; unique_id=&quot;10005&quot;&gt;&lt;property id=&quot;20148&quot; value=&quot;5&quot;/&gt;&lt;property id=&quot;20300&quot; value=&quot;Slide 2&quot;/&gt;&lt;property id=&quot;20307&quot; value=&quot;284&quot;/&gt;&lt;/object&gt;&lt;object type=&quot;3&quot; unique_id=&quot;10006&quot;&gt;&lt;property id=&quot;20148&quot; value=&quot;5&quot;/&gt;&lt;property id=&quot;20300&quot; value=&quot;Slide 3&quot;/&gt;&lt;property id=&quot;20307&quot; value=&quot;287&quot;/&gt;&lt;/object&gt;&lt;object type=&quot;3&quot; unique_id=&quot;10007&quot;&gt;&lt;property id=&quot;20148&quot; value=&quot;5&quot;/&gt;&lt;property id=&quot;20300&quot; value=&quot;Slide 4&quot;/&gt;&lt;property id=&quot;20307&quot; value=&quot;288&quot;/&gt;&lt;/object&gt;&lt;object type=&quot;3&quot; unique_id=&quot;10008&quot;&gt;&lt;property id=&quot;20148&quot; value=&quot;5&quot;/&gt;&lt;property id=&quot;20300&quot; value=&quot;Slide 5&quot;/&gt;&lt;property id=&quot;20307&quot; value=&quot;285&quot;/&gt;&lt;/object&gt;&lt;object type=&quot;3&quot; unique_id=&quot;10009&quot;&gt;&lt;property id=&quot;20148&quot; value=&quot;5&quot;/&gt;&lt;property id=&quot;20300&quot; value=&quot;Slide 6&quot;/&gt;&lt;property id=&quot;20307&quot; value=&quot;286&quot;/&gt;&lt;/object&gt;&lt;object type=&quot;3&quot; unique_id=&quot;10010&quot;&gt;&lt;property id=&quot;20148&quot; value=&quot;5&quot;/&gt;&lt;property id=&quot;20300&quot; value=&quot;Slide 7&quot;/&gt;&lt;property id=&quot;20307&quot; value=&quot;292&quot;/&gt;&lt;/object&gt;&lt;object type=&quot;3&quot; unique_id=&quot;10011&quot;&gt;&lt;property id=&quot;20148&quot; value=&quot;5&quot;/&gt;&lt;property id=&quot;20300&quot; value=&quot;Slide 8&quot;/&gt;&lt;property id=&quot;20307&quot; value=&quot;293&quot;/&gt;&lt;/object&gt;&lt;object type=&quot;3&quot; unique_id=&quot;10012&quot;&gt;&lt;property id=&quot;20148&quot; value=&quot;5&quot;/&gt;&lt;property id=&quot;20300&quot; value=&quot;Slide 9&quot;/&gt;&lt;property id=&quot;20307&quot; value=&quot;300&quot;/&gt;&lt;/object&gt;&lt;object type=&quot;3&quot; unique_id=&quot;10013&quot;&gt;&lt;property id=&quot;20148&quot; value=&quot;5&quot;/&gt;&lt;property id=&quot;20300&quot; value=&quot;Slide 10&quot;/&gt;&lt;property id=&quot;20307&quot; value=&quot;296&quot;/&gt;&lt;/object&gt;&lt;object type=&quot;3&quot; unique_id=&quot;10014&quot;&gt;&lt;property id=&quot;20148&quot; value=&quot;5&quot;/&gt;&lt;property id=&quot;20300&quot; value=&quot;Slide 11&quot;/&gt;&lt;property id=&quot;20307&quot; value=&quot;294&quot;/&gt;&lt;/object&gt;&lt;object type=&quot;3&quot; unique_id=&quot;10015&quot;&gt;&lt;property id=&quot;20148&quot; value=&quot;5&quot;/&gt;&lt;property id=&quot;20300&quot; value=&quot;Slide 12&quot;/&gt;&lt;property id=&quot;20307&quot; value=&quot;295&quot;/&gt;&lt;/object&gt;&lt;object type=&quot;3&quot; unique_id=&quot;10016&quot;&gt;&lt;property id=&quot;20148&quot; value=&quot;5&quot;/&gt;&lt;property id=&quot;20300&quot; value=&quot;Slide 13&quot;/&gt;&lt;property id=&quot;20307&quot; value=&quot;299&quot;/&gt;&lt;/object&gt;&lt;object type=&quot;3&quot; unique_id=&quot;10017&quot;&gt;&lt;property id=&quot;20148&quot; value=&quot;5&quot;/&gt;&lt;property id=&quot;20300&quot; value=&quot;Slide 14 - &amp;quot;Homelink&amp;quot;&quot;/&gt;&lt;property id=&quot;20307&quot; value=&quot;282&quot;/&gt;&lt;/object&gt;&lt;object type=&quot;3&quot; unique_id=&quot;10018&quot;&gt;&lt;property id=&quot;20148&quot; value=&quot;5&quot;/&gt;&lt;property id=&quot;20300&quot; value=&quot;Slide 15&quot;/&gt;&lt;property id=&quot;20307&quot; value=&quot;28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3356</TotalTime>
  <Words>679</Words>
  <Application>Microsoft Office PowerPoint</Application>
  <PresentationFormat>On-screen Show (4:3)</PresentationFormat>
  <Paragraphs>185</Paragraphs>
  <Slides>34</Slides>
  <Notes>16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Kien Thanh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KIM SON PRIMARY SCHOOL</dc:title>
  <dc:creator>Mr Thuy</dc:creator>
  <cp:lastModifiedBy>ADMIN</cp:lastModifiedBy>
  <cp:revision>149</cp:revision>
  <dcterms:created xsi:type="dcterms:W3CDTF">2013-11-03T11:08:15Z</dcterms:created>
  <dcterms:modified xsi:type="dcterms:W3CDTF">2021-12-03T15:01:28Z</dcterms:modified>
</cp:coreProperties>
</file>