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374" r:id="rId2"/>
    <p:sldId id="281" r:id="rId3"/>
    <p:sldId id="299" r:id="rId4"/>
    <p:sldId id="292" r:id="rId5"/>
    <p:sldId id="293" r:id="rId6"/>
    <p:sldId id="294" r:id="rId7"/>
    <p:sldId id="295" r:id="rId8"/>
    <p:sldId id="373" r:id="rId9"/>
    <p:sldId id="306" r:id="rId10"/>
    <p:sldId id="307" r:id="rId11"/>
    <p:sldId id="384" r:id="rId12"/>
    <p:sldId id="309" r:id="rId13"/>
    <p:sldId id="325" r:id="rId14"/>
    <p:sldId id="326" r:id="rId15"/>
    <p:sldId id="327" r:id="rId16"/>
    <p:sldId id="383" r:id="rId17"/>
    <p:sldId id="380" r:id="rId18"/>
    <p:sldId id="385" r:id="rId19"/>
    <p:sldId id="386" r:id="rId20"/>
    <p:sldId id="381" r:id="rId21"/>
    <p:sldId id="382" r:id="rId22"/>
    <p:sldId id="376" r:id="rId23"/>
    <p:sldId id="377" r:id="rId24"/>
    <p:sldId id="379" r:id="rId25"/>
  </p:sldIdLst>
  <p:sldSz cx="12192000" cy="6858000"/>
  <p:notesSz cx="6858000" cy="9144000"/>
  <p:embeddedFontLst>
    <p:embeddedFont>
      <p:font typeface="Elephant" pitchFamily="18" charset="0"/>
      <p:regular r:id="rId27"/>
      <p:italic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Showcard Gothic" pitchFamily="82" charset="0"/>
      <p:regular r:id="rId33"/>
    </p:embeddedFont>
    <p:embeddedFont>
      <p:font typeface="Century Gothic" pitchFamily="34" charset="0"/>
      <p:regular r:id="rId34"/>
      <p:bold r:id="rId35"/>
      <p:italic r:id="rId36"/>
      <p:boldItalic r:id="rId37"/>
    </p:embeddedFont>
    <p:embeddedFont>
      <p:font typeface="宋体" pitchFamily="2" charset="-122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000"/>
    <a:srgbClr val="E9FF91"/>
    <a:srgbClr val="F5ADFC"/>
    <a:srgbClr val="FCFCB3"/>
    <a:srgbClr val="DAF3FF"/>
    <a:srgbClr val="87B7DD"/>
    <a:srgbClr val="8569D9"/>
    <a:srgbClr val="EA6298"/>
    <a:srgbClr val="F699BD"/>
    <a:srgbClr val="DDADE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2574" autoAdjust="0"/>
    <p:restoredTop sz="94434" autoAdjust="0"/>
  </p:normalViewPr>
  <p:slideViewPr>
    <p:cSldViewPr snapToGrid="0">
      <p:cViewPr>
        <p:scale>
          <a:sx n="74" d="100"/>
          <a:sy n="74" d="100"/>
        </p:scale>
        <p:origin x="-542" y="-33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16527-A19A-4AAB-9CA8-DC9C68A9704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51BD6-223B-45F8-8EA9-E4BA064A14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1589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6ED8C-9FC6-41EA-BCF4-3C8787CD8176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52524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6ED8C-9FC6-41EA-BCF4-3C8787CD8176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52524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0485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36404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47960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326310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416800" y="6400800"/>
            <a:ext cx="4003040" cy="274320"/>
          </a:xfrm>
          <a:prstGeom prst="rect">
            <a:avLst/>
          </a:prstGeom>
        </p:spPr>
        <p:txBody>
          <a:bodyPr/>
          <a:lstStyle>
            <a:extLst/>
          </a:lstStyle>
          <a:p>
            <a:fld id="{39678F20-0029-489F-B55E-0E62185EF975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27200" y="6400800"/>
            <a:ext cx="5616352" cy="274320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18603" y="6514568"/>
            <a:ext cx="619051" cy="274320"/>
          </a:xfrm>
          <a:prstGeom prst="rect">
            <a:avLst/>
          </a:prstGeom>
        </p:spPr>
        <p:txBody>
          <a:bodyPr/>
          <a:lstStyle>
            <a:extLst/>
          </a:lstStyle>
          <a:p>
            <a:fld id="{2BBA2222-9AC8-4399-95D7-9E3A9205C0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3" descr="C:\Users\Windows 7\Pictures\tải xuống (2)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98424" y="5638800"/>
            <a:ext cx="2093576" cy="1219200"/>
          </a:xfrm>
          <a:prstGeom prst="rect">
            <a:avLst/>
          </a:prstGeom>
          <a:noFill/>
        </p:spPr>
      </p:pic>
      <p:pic>
        <p:nvPicPr>
          <p:cNvPr id="6" name="Picture 4" descr="C:\Users\Windows 7\Pictures\images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2743200" cy="762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457248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1">
            <a:extLst>
              <a:ext uri="{FF2B5EF4-FFF2-40B4-BE49-F238E27FC236}">
                <a16:creationId xmlns="" xmlns:a16="http://schemas.microsoft.com/office/drawing/2014/main" id="{5A7E0F09-7ABA-4A21-AF48-75EF587292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3311364" y="-158904"/>
            <a:ext cx="1038592" cy="114736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9"/>
          <a:srcRect l="5201" t="8721" r="5924" b="14816"/>
          <a:stretch/>
        </p:blipFill>
        <p:spPr>
          <a:xfrm>
            <a:off x="-30480" y="-14881"/>
            <a:ext cx="12252960" cy="692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448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5" r:id="rId4"/>
    <p:sldLayoutId id="2147483666" r:id="rId5"/>
    <p:sldLayoutId id="214748366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hyperlink" Target="https://www.sachmem.vn/books/1/exercises/709" TargetMode="External"/><Relationship Id="rId18" Type="http://schemas.openxmlformats.org/officeDocument/2006/relationships/image" Target="../media/image32.png"/><Relationship Id="rId3" Type="http://schemas.openxmlformats.org/officeDocument/2006/relationships/audio" Target="../media/audio2.wav"/><Relationship Id="rId21" Type="http://schemas.openxmlformats.org/officeDocument/2006/relationships/image" Target="../media/image34.png"/><Relationship Id="rId7" Type="http://schemas.openxmlformats.org/officeDocument/2006/relationships/audio" Target="../media/audio6.wav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hyperlink" Target="https://www.sachmem.vn/books/1/exercises/387" TargetMode="External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hyperlink" Target="https://www.sachmem.vn/books/1/pages" TargetMode="External"/><Relationship Id="rId5" Type="http://schemas.openxmlformats.org/officeDocument/2006/relationships/audio" Target="../media/audio4.wav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19" Type="http://schemas.openxmlformats.org/officeDocument/2006/relationships/hyperlink" Target="https://www.sachmem.vn/books/1/exercises/128" TargetMode="External"/><Relationship Id="rId4" Type="http://schemas.openxmlformats.org/officeDocument/2006/relationships/audio" Target="../media/audio3.wav"/><Relationship Id="rId9" Type="http://schemas.openxmlformats.org/officeDocument/2006/relationships/hyperlink" Target="https://www.sachmem.vn/books/1/exercises/95" TargetMode="External"/><Relationship Id="rId14" Type="http://schemas.openxmlformats.org/officeDocument/2006/relationships/image" Target="../media/image29.png"/><Relationship Id="rId22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.png"/><Relationship Id="rId1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ADMIN\Desktop\sound%20of%20c.mp3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51.jpe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ADMIN\Desktop\sound%20of%20d.mp3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7689" y="2393924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Warm-up</a:t>
            </a:r>
          </a:p>
        </p:txBody>
      </p:sp>
    </p:spTree>
    <p:extLst>
      <p:ext uri="{BB962C8B-B14F-4D97-AF65-F5344CB8AC3E}">
        <p14:creationId xmlns="" xmlns:p14="http://schemas.microsoft.com/office/powerpoint/2010/main" val="17439741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240" y="1335640"/>
            <a:ext cx="10621362" cy="4161034"/>
          </a:xfrm>
          <a:prstGeom prst="roundRect">
            <a:avLst/>
          </a:prstGeom>
        </p:spPr>
      </p:pic>
      <p:pic>
        <p:nvPicPr>
          <p:cNvPr id="8194" name="Picture 2" descr="look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000" y="-94488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listen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063" y="-94488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peat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125" y="-94488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point">
            <a:hlinkClick r:id="rId11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40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say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40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actions">
            <a:hlinkClick r:id="rId11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4075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talk">
            <a:hlinkClick r:id="rId19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93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62183" y="25019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3600" b="0" i="0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0936082789">
            <a:extLst>
              <a:ext uri="{FF2B5EF4-FFF2-40B4-BE49-F238E27FC236}">
                <a16:creationId xmlns="" xmlns:a16="http://schemas.microsoft.com/office/drawing/2014/main" id="{157BB091-AB5D-4359-BD3E-58F74F0BC89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394512" y="5392154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="" xmlns:a16="http://schemas.microsoft.com/office/drawing/2014/main" id="{EECB1136-38B9-4E3E-B6A2-36F6DF47818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80407" y="5309990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="" xmlns:a16="http://schemas.microsoft.com/office/drawing/2014/main" id="{881B5B6D-7624-43C2-AD5A-147D651A2214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5517953" y="1947914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="" xmlns:a16="http://schemas.microsoft.com/office/drawing/2014/main" id="{5C5A7CC1-93B9-46CA-B2A6-59051C597439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5630968" y="4803492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="" xmlns:a16="http://schemas.microsoft.com/office/drawing/2014/main" id="{9CEC8F1A-64AD-44F1-AC2E-95D003E0EBEA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0630987" y="4704404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="" xmlns:a16="http://schemas.microsoft.com/office/drawing/2014/main" id="{2F1640DC-5896-42FF-AE81-4AF7904593CE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1359907" y="1888838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926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6 Stand up!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6 Stand up!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6 Stand up!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6 Stand up!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6 Stand up!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6 Stand up!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nền bả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0"/>
            <a:ext cx="12573000" cy="761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Box 5"/>
          <p:cNvSpPr txBox="1">
            <a:spLocks noChangeArrowheads="1"/>
          </p:cNvSpPr>
          <p:nvPr/>
        </p:nvSpPr>
        <p:spPr bwMode="auto">
          <a:xfrm>
            <a:off x="0" y="149592"/>
            <a:ext cx="7620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2.Model </a:t>
            </a:r>
            <a:r>
              <a:rPr lang="en-US" altLang="en-US" sz="3600" b="1" u="sng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sentence</a:t>
            </a:r>
            <a:endParaRPr lang="en-US" altLang="en-US" sz="36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0" name="TextBox 7"/>
          <p:cNvSpPr txBox="1">
            <a:spLocks noChangeArrowheads="1"/>
          </p:cNvSpPr>
          <p:nvPr/>
        </p:nvSpPr>
        <p:spPr bwMode="auto">
          <a:xfrm>
            <a:off x="0" y="860687"/>
            <a:ext cx="1104053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* 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altLang="en-US" sz="3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1" name="TextBox 8"/>
          <p:cNvSpPr txBox="1">
            <a:spLocks noChangeArrowheads="1"/>
          </p:cNvSpPr>
          <p:nvPr/>
        </p:nvSpPr>
        <p:spPr bwMode="auto">
          <a:xfrm>
            <a:off x="439476" y="1489302"/>
            <a:ext cx="92392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May I 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come in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alt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2" name="TextBox 8"/>
          <p:cNvSpPr txBox="1">
            <a:spLocks noChangeArrowheads="1"/>
          </p:cNvSpPr>
          <p:nvPr/>
        </p:nvSpPr>
        <p:spPr bwMode="auto">
          <a:xfrm>
            <a:off x="429475" y="2139079"/>
            <a:ext cx="9239251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Yes, you can.</a:t>
            </a:r>
            <a:endParaRPr lang="en-US" altLang="en-US" sz="3600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604136" y="2714432"/>
            <a:ext cx="9239251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- No, you can’t.</a:t>
            </a:r>
            <a:endParaRPr lang="en-US" altLang="en-US" sz="3600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8368" y="3863083"/>
            <a:ext cx="904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EX: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1559360" y="3800988"/>
            <a:ext cx="92392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May I 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go out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alt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1590454" y="4502135"/>
            <a:ext cx="9239251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Yes, you can.</a:t>
            </a:r>
            <a:endParaRPr lang="en-US" altLang="en-US" sz="3600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r="16714" b="955"/>
          <a:stretch/>
        </p:blipFill>
        <p:spPr>
          <a:xfrm>
            <a:off x="7798253" y="3143892"/>
            <a:ext cx="3123176" cy="1854775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https://s.sachmem.vn/public/images/v2/TA3T1SHS/U6-L2-3-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5680" y="1064430"/>
            <a:ext cx="4764318" cy="347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80681" y="1269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Let's talk.</a:t>
            </a:r>
            <a:endParaRPr lang="en-US" sz="3600" b="0" i="0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https://s.sachmem.vn/public/characters/Lin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4185" y="4705411"/>
            <a:ext cx="994349" cy="994349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characters/MissHi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498117" y="5360731"/>
            <a:ext cx="994349" cy="994349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0285730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9828" rIns="0" bIns="6982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  <a:t>May I </a:t>
            </a: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Jost"/>
              </a:rPr>
              <a:t>open the book</a:t>
            </a: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  <a:t>?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9056350" y="5617845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95220" rIns="0" bIns="952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  <a:t>Yes, you can. /</a:t>
            </a:r>
            <a:b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</a:b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  <a:t>No, you can't.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71843" y="4937317"/>
            <a:ext cx="5126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3333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May I _________________?</a:t>
            </a:r>
            <a:endParaRPr lang="en-US" sz="3200" b="1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39640" y="5688125"/>
            <a:ext cx="3713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_______________.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01391" y="4940677"/>
            <a:ext cx="33746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8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open your book</a:t>
            </a:r>
            <a:endParaRPr lang="en-US" sz="3200">
              <a:latin typeface="Century Gothic" panose="020B0502020202020204" pitchFamily="34" charset="0"/>
            </a:endParaRPr>
          </a:p>
        </p:txBody>
      </p:sp>
      <p:sp>
        <p:nvSpPr>
          <p:cNvPr id="17" name="Round Diagonal Corner Rectangle 16"/>
          <p:cNvSpPr/>
          <p:nvPr/>
        </p:nvSpPr>
        <p:spPr>
          <a:xfrm>
            <a:off x="4694336" y="5595274"/>
            <a:ext cx="3550148" cy="686625"/>
          </a:xfrm>
          <a:prstGeom prst="round2DiagRect">
            <a:avLst>
              <a:gd name="adj1" fmla="val 34896"/>
              <a:gd name="adj2" fmla="val 0"/>
            </a:avLst>
          </a:prstGeom>
          <a:solidFill>
            <a:srgbClr val="E9FF91">
              <a:alpha val="0"/>
            </a:srgb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Yes, you can.</a:t>
            </a:r>
          </a:p>
        </p:txBody>
      </p:sp>
      <p:sp>
        <p:nvSpPr>
          <p:cNvPr id="18" name="Round Diagonal Corner Rectangle 17"/>
          <p:cNvSpPr/>
          <p:nvPr/>
        </p:nvSpPr>
        <p:spPr>
          <a:xfrm>
            <a:off x="4694336" y="5572826"/>
            <a:ext cx="3550148" cy="731520"/>
          </a:xfrm>
          <a:prstGeom prst="round2DiagRect">
            <a:avLst>
              <a:gd name="adj1" fmla="val 37500"/>
              <a:gd name="adj2" fmla="val 0"/>
            </a:avLst>
          </a:prstGeom>
          <a:solidFill>
            <a:srgbClr val="E9FF91">
              <a:alpha val="0"/>
            </a:srgb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No, you can’t.</a:t>
            </a:r>
          </a:p>
        </p:txBody>
      </p:sp>
      <p:pic>
        <p:nvPicPr>
          <p:cNvPr id="19" name="ye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57464" y="5316221"/>
            <a:ext cx="603233" cy="411741"/>
          </a:xfrm>
          <a:prstGeom prst="rect">
            <a:avLst/>
          </a:prstGeom>
        </p:spPr>
      </p:pic>
      <p:pic>
        <p:nvPicPr>
          <p:cNvPr id="20" name="no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616505" y="5938586"/>
            <a:ext cx="485150" cy="39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740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52600" y="43512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 Let's talk.</a:t>
            </a:r>
            <a:endParaRPr lang="en-US" sz="2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s://s.sachmem.vn/public/characters/MissHi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498117" y="5360731"/>
            <a:ext cx="994349" cy="994349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0285730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9828" rIns="0" bIns="6982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  <a:t>May I </a:t>
            </a: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Jost"/>
              </a:rPr>
              <a:t>open the book</a:t>
            </a: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  <a:t>?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9056350" y="5617845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95220" rIns="0" bIns="952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  <a:t>Yes, you can. /</a:t>
            </a:r>
            <a:b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</a:b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  <a:t>No, you can't.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71843" y="4937317"/>
            <a:ext cx="5126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3333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May I _________________?</a:t>
            </a:r>
            <a:endParaRPr lang="en-US" sz="3200" b="1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39640" y="5688125"/>
            <a:ext cx="3713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_______________.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40575" y="4887810"/>
            <a:ext cx="1128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8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write</a:t>
            </a:r>
            <a:endParaRPr lang="en-US" sz="3200">
              <a:latin typeface="Century Gothic" panose="020B0502020202020204" pitchFamily="34" charset="0"/>
            </a:endParaRPr>
          </a:p>
        </p:txBody>
      </p:sp>
      <p:sp>
        <p:nvSpPr>
          <p:cNvPr id="17" name="Round Diagonal Corner Rectangle 16"/>
          <p:cNvSpPr/>
          <p:nvPr/>
        </p:nvSpPr>
        <p:spPr>
          <a:xfrm>
            <a:off x="4694336" y="5595274"/>
            <a:ext cx="3550148" cy="686625"/>
          </a:xfrm>
          <a:prstGeom prst="round2DiagRect">
            <a:avLst>
              <a:gd name="adj1" fmla="val 34896"/>
              <a:gd name="adj2" fmla="val 0"/>
            </a:avLst>
          </a:prstGeom>
          <a:solidFill>
            <a:srgbClr val="E9FF91">
              <a:alpha val="0"/>
            </a:srgb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Yes, you can.</a:t>
            </a:r>
          </a:p>
        </p:txBody>
      </p:sp>
      <p:sp>
        <p:nvSpPr>
          <p:cNvPr id="18" name="Round Diagonal Corner Rectangle 17"/>
          <p:cNvSpPr/>
          <p:nvPr/>
        </p:nvSpPr>
        <p:spPr>
          <a:xfrm>
            <a:off x="4694336" y="5572826"/>
            <a:ext cx="3550148" cy="731520"/>
          </a:xfrm>
          <a:prstGeom prst="round2DiagRect">
            <a:avLst>
              <a:gd name="adj1" fmla="val 37500"/>
              <a:gd name="adj2" fmla="val 0"/>
            </a:avLst>
          </a:prstGeom>
          <a:solidFill>
            <a:srgbClr val="E9FF91">
              <a:alpha val="0"/>
            </a:srgb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No, you can’t.</a:t>
            </a:r>
          </a:p>
        </p:txBody>
      </p:sp>
      <p:pic>
        <p:nvPicPr>
          <p:cNvPr id="19" name="ye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57464" y="5316221"/>
            <a:ext cx="603233" cy="411741"/>
          </a:xfrm>
          <a:prstGeom prst="rect">
            <a:avLst/>
          </a:prstGeom>
        </p:spPr>
      </p:pic>
      <p:pic>
        <p:nvPicPr>
          <p:cNvPr id="20" name="no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16505" y="5938586"/>
            <a:ext cx="485150" cy="394764"/>
          </a:xfrm>
          <a:prstGeom prst="rect">
            <a:avLst/>
          </a:prstGeom>
        </p:spPr>
      </p:pic>
      <p:pic>
        <p:nvPicPr>
          <p:cNvPr id="21" name="Picture 2" descr="https://s.sachmem.vn/public/images/v2/TA3T1SHS/U6-L2-3-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0584" y="761975"/>
            <a:ext cx="5057983" cy="368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s.sachmem.vn/public/characters/Na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133" y="4481591"/>
            <a:ext cx="918171" cy="918171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12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52600" y="43512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 Let's talk.</a:t>
            </a:r>
            <a:endParaRPr lang="en-US" sz="2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0285730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9828" rIns="0" bIns="6982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  <a:t>May I </a:t>
            </a: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Jost"/>
              </a:rPr>
              <a:t>open the book</a:t>
            </a: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  <a:t>?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9056350" y="5617845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95220" rIns="0" bIns="952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  <a:t>Yes, you can. /</a:t>
            </a:r>
            <a:b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</a:b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  <a:t>No, you can't.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71843" y="4937317"/>
            <a:ext cx="5126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3333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May I _________________?</a:t>
            </a:r>
            <a:endParaRPr lang="en-US" sz="3200" b="1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39640" y="5688125"/>
            <a:ext cx="3713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_______________.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40575" y="4887810"/>
            <a:ext cx="14670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8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 out</a:t>
            </a:r>
            <a:endParaRPr lang="en-US" sz="3200">
              <a:latin typeface="Century Gothic" panose="020B0502020202020204" pitchFamily="34" charset="0"/>
            </a:endParaRPr>
          </a:p>
        </p:txBody>
      </p:sp>
      <p:sp>
        <p:nvSpPr>
          <p:cNvPr id="17" name="Round Diagonal Corner Rectangle 16"/>
          <p:cNvSpPr/>
          <p:nvPr/>
        </p:nvSpPr>
        <p:spPr>
          <a:xfrm>
            <a:off x="4694336" y="5595274"/>
            <a:ext cx="3550148" cy="686625"/>
          </a:xfrm>
          <a:prstGeom prst="round2DiagRect">
            <a:avLst>
              <a:gd name="adj1" fmla="val 34896"/>
              <a:gd name="adj2" fmla="val 0"/>
            </a:avLst>
          </a:prstGeom>
          <a:solidFill>
            <a:srgbClr val="E9FF91">
              <a:alpha val="0"/>
            </a:srgb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Yes, you can.</a:t>
            </a:r>
          </a:p>
        </p:txBody>
      </p:sp>
      <p:sp>
        <p:nvSpPr>
          <p:cNvPr id="18" name="Round Diagonal Corner Rectangle 17"/>
          <p:cNvSpPr/>
          <p:nvPr/>
        </p:nvSpPr>
        <p:spPr>
          <a:xfrm>
            <a:off x="4694336" y="5572826"/>
            <a:ext cx="3550148" cy="731520"/>
          </a:xfrm>
          <a:prstGeom prst="round2DiagRect">
            <a:avLst>
              <a:gd name="adj1" fmla="val 37500"/>
              <a:gd name="adj2" fmla="val 0"/>
            </a:avLst>
          </a:prstGeom>
          <a:solidFill>
            <a:srgbClr val="E9FF91">
              <a:alpha val="0"/>
            </a:srgb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No, you can’t.</a:t>
            </a:r>
          </a:p>
        </p:txBody>
      </p:sp>
      <p:pic>
        <p:nvPicPr>
          <p:cNvPr id="19" name="ye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57464" y="5316221"/>
            <a:ext cx="603233" cy="411741"/>
          </a:xfrm>
          <a:prstGeom prst="rect">
            <a:avLst/>
          </a:prstGeom>
        </p:spPr>
      </p:pic>
      <p:pic>
        <p:nvPicPr>
          <p:cNvPr id="20" name="no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16505" y="5938586"/>
            <a:ext cx="485150" cy="394764"/>
          </a:xfrm>
          <a:prstGeom prst="rect">
            <a:avLst/>
          </a:prstGeom>
        </p:spPr>
      </p:pic>
      <p:pic>
        <p:nvPicPr>
          <p:cNvPr id="23" name="Picture 3" descr="https://s.sachmem.vn/public/images/v2/TA3T1SHS/U6-L2-3-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8445" y="665957"/>
            <a:ext cx="5056846" cy="368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s.sachmem.vn/public/characters/MrLo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465251" y="5449466"/>
            <a:ext cx="883884" cy="883884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.sachmem.vn/public/characters/Ho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7959" y="4444641"/>
            <a:ext cx="883884" cy="883884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578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52600" y="43512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 Let's talk.</a:t>
            </a:r>
            <a:endParaRPr lang="en-US" sz="2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0285730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9828" rIns="0" bIns="6982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  <a:t>May I </a:t>
            </a: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Jost"/>
              </a:rPr>
              <a:t>open the book</a:t>
            </a: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  <a:t>?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9056350" y="5617845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95220" rIns="0" bIns="952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  <a:t>Yes, you can. /</a:t>
            </a:r>
            <a:b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</a:b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  <a:t>No, you can't.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71843" y="4937317"/>
            <a:ext cx="5126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3333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May I _________________?</a:t>
            </a:r>
            <a:endParaRPr lang="en-US" sz="3200" b="1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39640" y="5688125"/>
            <a:ext cx="3713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_______________.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40575" y="4887810"/>
            <a:ext cx="18197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8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come in</a:t>
            </a:r>
            <a:endParaRPr lang="en-US" sz="3200">
              <a:latin typeface="Century Gothic" panose="020B0502020202020204" pitchFamily="34" charset="0"/>
            </a:endParaRPr>
          </a:p>
        </p:txBody>
      </p:sp>
      <p:sp>
        <p:nvSpPr>
          <p:cNvPr id="17" name="Round Diagonal Corner Rectangle 16"/>
          <p:cNvSpPr/>
          <p:nvPr/>
        </p:nvSpPr>
        <p:spPr>
          <a:xfrm>
            <a:off x="4694336" y="5595274"/>
            <a:ext cx="3550148" cy="686625"/>
          </a:xfrm>
          <a:prstGeom prst="round2DiagRect">
            <a:avLst>
              <a:gd name="adj1" fmla="val 34896"/>
              <a:gd name="adj2" fmla="val 0"/>
            </a:avLst>
          </a:prstGeom>
          <a:solidFill>
            <a:srgbClr val="E9FF91">
              <a:alpha val="0"/>
            </a:srgb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Yes, you can.</a:t>
            </a:r>
          </a:p>
        </p:txBody>
      </p:sp>
      <p:sp>
        <p:nvSpPr>
          <p:cNvPr id="18" name="Round Diagonal Corner Rectangle 17"/>
          <p:cNvSpPr/>
          <p:nvPr/>
        </p:nvSpPr>
        <p:spPr>
          <a:xfrm>
            <a:off x="4694336" y="5572826"/>
            <a:ext cx="3550148" cy="731520"/>
          </a:xfrm>
          <a:prstGeom prst="round2DiagRect">
            <a:avLst>
              <a:gd name="adj1" fmla="val 37500"/>
              <a:gd name="adj2" fmla="val 0"/>
            </a:avLst>
          </a:prstGeom>
          <a:solidFill>
            <a:srgbClr val="E9FF91">
              <a:alpha val="0"/>
            </a:srgb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No, you can’t.</a:t>
            </a:r>
          </a:p>
        </p:txBody>
      </p:sp>
      <p:pic>
        <p:nvPicPr>
          <p:cNvPr id="19" name="ye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57464" y="5316221"/>
            <a:ext cx="603233" cy="411741"/>
          </a:xfrm>
          <a:prstGeom prst="rect">
            <a:avLst/>
          </a:prstGeom>
        </p:spPr>
      </p:pic>
      <p:pic>
        <p:nvPicPr>
          <p:cNvPr id="20" name="no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16505" y="5938586"/>
            <a:ext cx="485150" cy="394764"/>
          </a:xfrm>
          <a:prstGeom prst="rect">
            <a:avLst/>
          </a:prstGeom>
        </p:spPr>
      </p:pic>
      <p:pic>
        <p:nvPicPr>
          <p:cNvPr id="8194" name="Picture 2" descr="https://s.sachmem.vn/public/characters/MrL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465251" y="5449466"/>
            <a:ext cx="883884" cy="883884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s.sachmem.vn/public/images/v2/TA3T1SHS/U6-L2-3-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8199" y="831579"/>
            <a:ext cx="4840368" cy="352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s.sachmem.vn/public/characters/Qua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9315" y="4565546"/>
            <a:ext cx="883920" cy="88392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989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63BD706-0B57-4846-94AD-741ADBB8D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76800" y="-337395"/>
            <a:ext cx="2667000" cy="7265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709879" y="-38100"/>
            <a:ext cx="13726057" cy="6934201"/>
            <a:chOff x="-768946" y="-57150"/>
            <a:chExt cx="13726057" cy="6934201"/>
          </a:xfrm>
        </p:grpSpPr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31A1714A-29AB-4C76-A57C-E0910463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283" t="34168" r="24607"/>
            <a:stretch/>
          </p:blipFill>
          <p:spPr>
            <a:xfrm rot="5400000">
              <a:off x="-1195056" y="368960"/>
              <a:ext cx="6934200" cy="6081979"/>
            </a:xfrm>
            <a:prstGeom prst="rect">
              <a:avLst/>
            </a:prstGeom>
          </p:spPr>
        </p:pic>
        <p:pic>
          <p:nvPicPr>
            <p:cNvPr id="25" name="图片 6">
              <a:extLst>
                <a:ext uri="{FF2B5EF4-FFF2-40B4-BE49-F238E27FC236}">
                  <a16:creationId xmlns="" xmlns:a16="http://schemas.microsoft.com/office/drawing/2014/main" id="{31A1714A-29AB-4C76-A57C-E0910463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283" t="34168" r="24607"/>
            <a:stretch/>
          </p:blipFill>
          <p:spPr>
            <a:xfrm rot="16200000" flipH="1">
              <a:off x="6144222" y="64161"/>
              <a:ext cx="6934200" cy="6691579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B11DCB1-1316-431E-B736-78F279BFA7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2943"/>
          <a:stretch/>
        </p:blipFill>
        <p:spPr>
          <a:xfrm rot="5400000">
            <a:off x="5980678" y="1528470"/>
            <a:ext cx="1229205" cy="102262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322126D-AC40-4B92-BCE4-72E65F4B53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" r="-1"/>
          <a:stretch/>
        </p:blipFill>
        <p:spPr>
          <a:xfrm rot="5400000">
            <a:off x="-2521573" y="2241405"/>
            <a:ext cx="6858001" cy="180867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25EE91E9-852B-40FE-9AAB-AE69235A80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20312" y="-84411"/>
            <a:ext cx="1435360" cy="13263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B7ADFD82-B57A-4AA6-A62B-5826DF27B2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64575" y="6069464"/>
            <a:ext cx="943738" cy="104257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5A7E0F09-7ABA-4A21-AF48-75EF587292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250379" y="-411174"/>
            <a:ext cx="1038592" cy="114736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7E62D358-EEB3-452A-8B9C-0DD3B21CA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77" t="42218" r="18742" b="12069"/>
          <a:stretch/>
        </p:blipFill>
        <p:spPr>
          <a:xfrm>
            <a:off x="8770048" y="6421141"/>
            <a:ext cx="820014" cy="64271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A71DB0B0-FEC6-47A4-B5E1-92DEC903D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33385"/>
          <a:stretch/>
        </p:blipFill>
        <p:spPr>
          <a:xfrm>
            <a:off x="-134886" y="-215938"/>
            <a:ext cx="1153762" cy="106610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9702" y="3339807"/>
            <a:ext cx="1504153" cy="965710"/>
            <a:chOff x="-73955" y="3171917"/>
            <a:chExt cx="1811545" cy="1251277"/>
          </a:xfrm>
        </p:grpSpPr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5E4A30DB-581F-4289-91C4-372243FFD7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-1083"/>
            <a:stretch/>
          </p:blipFill>
          <p:spPr>
            <a:xfrm>
              <a:off x="-73955" y="3229427"/>
              <a:ext cx="1291924" cy="1193767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2148958B-60B0-458D-B8C5-E50B07DA2A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-33385"/>
            <a:stretch/>
          </p:blipFill>
          <p:spPr>
            <a:xfrm>
              <a:off x="538231" y="3171917"/>
              <a:ext cx="1199359" cy="1108235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A93849F7-DF95-47FC-8665-DE9129959D4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816310" y="4113911"/>
            <a:ext cx="1307406" cy="14443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C43E82D1-716C-488C-BAF1-9EBED3FBBC5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713"/>
          <a:stretch/>
        </p:blipFill>
        <p:spPr>
          <a:xfrm rot="5400000">
            <a:off x="6030955" y="-3477614"/>
            <a:ext cx="1226441" cy="74737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3570229D-4527-4031-BBA4-B919A5C3984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11723" y="-253309"/>
            <a:ext cx="1876320" cy="22515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02802E69-2C16-4D93-9550-5D88B95253D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958081" y="-195884"/>
            <a:ext cx="1780612" cy="2136734"/>
          </a:xfrm>
          <a:prstGeom prst="rect">
            <a:avLst/>
          </a:prstGeom>
        </p:spPr>
      </p:pic>
      <p:pic>
        <p:nvPicPr>
          <p:cNvPr id="34" name="图片 21">
            <a:extLst>
              <a:ext uri="{FF2B5EF4-FFF2-40B4-BE49-F238E27FC236}">
                <a16:creationId xmlns="" xmlns:a16="http://schemas.microsoft.com/office/drawing/2014/main" id="{C43E82D1-716C-488C-BAF1-9EBED3FBBC5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543" t="32844" r="12062" b="25716"/>
          <a:stretch/>
        </p:blipFill>
        <p:spPr>
          <a:xfrm rot="5400000">
            <a:off x="6135657" y="-958847"/>
            <a:ext cx="1179467" cy="3097161"/>
          </a:xfrm>
          <a:prstGeom prst="rect">
            <a:avLst/>
          </a:prstGeom>
        </p:spPr>
      </p:pic>
      <p:pic>
        <p:nvPicPr>
          <p:cNvPr id="35" name="图片 7">
            <a:extLst>
              <a:ext uri="{FF2B5EF4-FFF2-40B4-BE49-F238E27FC236}">
                <a16:creationId xmlns="" xmlns:a16="http://schemas.microsoft.com/office/drawing/2014/main" id="{417175B2-5D0A-44BB-99E3-94D472CAE08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083"/>
          <a:stretch/>
        </p:blipFill>
        <p:spPr>
          <a:xfrm>
            <a:off x="827229" y="805315"/>
            <a:ext cx="3918534" cy="2132405"/>
          </a:xfrm>
          <a:prstGeom prst="rect">
            <a:avLst/>
          </a:prstGeom>
        </p:spPr>
      </p:pic>
      <p:sp>
        <p:nvSpPr>
          <p:cNvPr id="36" name="文本框 20">
            <a:extLst>
              <a:ext uri="{FF2B5EF4-FFF2-40B4-BE49-F238E27FC236}">
                <a16:creationId xmlns=""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2041145" y="1322048"/>
            <a:ext cx="17411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rgbClr val="00B0F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Unit 6</a:t>
            </a:r>
            <a:endParaRPr lang="zh-CN" altLang="en-US" sz="4800" dirty="0">
              <a:solidFill>
                <a:srgbClr val="00B0F0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20">
            <a:extLst>
              <a:ext uri="{FF2B5EF4-FFF2-40B4-BE49-F238E27FC236}">
                <a16:creationId xmlns=""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1304817" y="1509800"/>
            <a:ext cx="1181513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A629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Stand up!</a:t>
            </a:r>
            <a:endParaRPr lang="zh-CN" altLang="en-US" sz="199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A629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文本框 20">
            <a:extLst>
              <a:ext uri="{FF2B5EF4-FFF2-40B4-BE49-F238E27FC236}">
                <a16:creationId xmlns=""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8156567" y="117371"/>
            <a:ext cx="2236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8238BA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English grade 3</a:t>
            </a:r>
            <a:endParaRPr lang="zh-CN" altLang="en-US" sz="2400" b="1" dirty="0">
              <a:solidFill>
                <a:srgbClr val="8238BA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0">
            <a:extLst>
              <a:ext uri="{FF2B5EF4-FFF2-40B4-BE49-F238E27FC236}">
                <a16:creationId xmlns=""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4226196" y="4309728"/>
            <a:ext cx="35958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00800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Lesson </a:t>
            </a:r>
            <a:r>
              <a:rPr lang="en-US" altLang="zh-CN" sz="720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3</a:t>
            </a:r>
            <a:endParaRPr lang="zh-CN" altLang="en-US" sz="7200" b="1" dirty="0">
              <a:solidFill>
                <a:srgbClr val="008000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182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7" grpId="1"/>
      <p:bldP spid="39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551" y="1900720"/>
            <a:ext cx="2084214" cy="2481207"/>
          </a:xfrm>
          <a:prstGeom prst="rect">
            <a:avLst/>
          </a:prstGeom>
        </p:spPr>
      </p:pic>
      <p:pic>
        <p:nvPicPr>
          <p:cNvPr id="5" name="Picture 4" descr="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276" y="1945026"/>
            <a:ext cx="2062751" cy="2483136"/>
          </a:xfrm>
          <a:prstGeom prst="rect">
            <a:avLst/>
          </a:prstGeom>
        </p:spPr>
      </p:pic>
      <p:pic>
        <p:nvPicPr>
          <p:cNvPr id="6" name="Picture 5" descr="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286" y="2052134"/>
            <a:ext cx="1699560" cy="2093488"/>
          </a:xfrm>
          <a:prstGeom prst="rect">
            <a:avLst/>
          </a:prstGeom>
        </p:spPr>
      </p:pic>
      <p:pic>
        <p:nvPicPr>
          <p:cNvPr id="7" name="Picture 6" descr="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3222" y="2310100"/>
            <a:ext cx="1966216" cy="213347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6154220" y="4068566"/>
            <a:ext cx="1417834" cy="2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911101" y="4048018"/>
            <a:ext cx="1417834" cy="2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1542" y="3400747"/>
            <a:ext cx="8887146" cy="1920404"/>
          </a:xfrm>
          <a:prstGeom prst="rect">
            <a:avLst/>
          </a:prstGeom>
        </p:spPr>
      </p:pic>
      <p:pic>
        <p:nvPicPr>
          <p:cNvPr id="3" name="Picture 2" descr="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5709" y="521284"/>
            <a:ext cx="1699560" cy="2093488"/>
          </a:xfrm>
          <a:prstGeom prst="rect">
            <a:avLst/>
          </a:prstGeom>
        </p:spPr>
      </p:pic>
      <p:pic>
        <p:nvPicPr>
          <p:cNvPr id="4" name="Mspham0936082789">
            <a:extLst>
              <a:ext uri="{FF2B5EF4-FFF2-40B4-BE49-F238E27FC236}">
                <a16:creationId xmlns="" xmlns:a16="http://schemas.microsoft.com/office/drawing/2014/main" id="{8ACCDA1C-C947-4E4E-B688-BE0529DC9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7059" y="4387767"/>
            <a:ext cx="361938" cy="492458"/>
          </a:xfrm>
          <a:prstGeom prst="rect">
            <a:avLst/>
          </a:prstGeom>
        </p:spPr>
      </p:pic>
      <p:pic>
        <p:nvPicPr>
          <p:cNvPr id="8" name="sound of 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6723777" y="2351267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6 Stand up!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554" y="471026"/>
            <a:ext cx="1966216" cy="2133473"/>
          </a:xfrm>
          <a:prstGeom prst="rect">
            <a:avLst/>
          </a:prstGeom>
        </p:spPr>
      </p:pic>
      <p:pic>
        <p:nvPicPr>
          <p:cNvPr id="3" name="Picture 2" descr="1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5380" y="2983191"/>
            <a:ext cx="8507002" cy="2164162"/>
          </a:xfrm>
          <a:prstGeom prst="rect">
            <a:avLst/>
          </a:prstGeom>
        </p:spPr>
      </p:pic>
      <p:pic>
        <p:nvPicPr>
          <p:cNvPr id="4" name="Mspham0936082789">
            <a:extLst>
              <a:ext uri="{FF2B5EF4-FFF2-40B4-BE49-F238E27FC236}">
                <a16:creationId xmlns="" xmlns:a16="http://schemas.microsoft.com/office/drawing/2014/main" id="{CB66508B-0145-4EE6-90B0-4AA152620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2019" y="3893906"/>
            <a:ext cx="361938" cy="722930"/>
          </a:xfrm>
          <a:prstGeom prst="rect">
            <a:avLst/>
          </a:prstGeom>
        </p:spPr>
      </p:pic>
      <p:pic>
        <p:nvPicPr>
          <p:cNvPr id="6" name="sound of 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6631309" y="209441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6 Stand up!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63BD706-0B57-4846-94AD-741ADBB8D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76800" y="-337395"/>
            <a:ext cx="2667000" cy="7265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668782" y="0"/>
            <a:ext cx="13726057" cy="6934201"/>
            <a:chOff x="-768946" y="-57150"/>
            <a:chExt cx="13726057" cy="6934201"/>
          </a:xfrm>
        </p:grpSpPr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31A1714A-29AB-4C76-A57C-E0910463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283" t="34168" r="24607"/>
            <a:stretch/>
          </p:blipFill>
          <p:spPr>
            <a:xfrm rot="5400000">
              <a:off x="-1195056" y="368960"/>
              <a:ext cx="6934200" cy="6081979"/>
            </a:xfrm>
            <a:prstGeom prst="rect">
              <a:avLst/>
            </a:prstGeom>
          </p:spPr>
        </p:pic>
        <p:pic>
          <p:nvPicPr>
            <p:cNvPr id="25" name="图片 6">
              <a:extLst>
                <a:ext uri="{FF2B5EF4-FFF2-40B4-BE49-F238E27FC236}">
                  <a16:creationId xmlns="" xmlns:a16="http://schemas.microsoft.com/office/drawing/2014/main" id="{31A1714A-29AB-4C76-A57C-E0910463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283" t="34168" r="24607"/>
            <a:stretch/>
          </p:blipFill>
          <p:spPr>
            <a:xfrm rot="16200000" flipH="1">
              <a:off x="6144222" y="64161"/>
              <a:ext cx="6934200" cy="6691579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B11DCB1-1316-431E-B736-78F279BFA7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2943"/>
          <a:stretch/>
        </p:blipFill>
        <p:spPr>
          <a:xfrm rot="5400000">
            <a:off x="5980678" y="1528470"/>
            <a:ext cx="1229205" cy="102262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322126D-AC40-4B92-BCE4-72E65F4B53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" r="-1"/>
          <a:stretch/>
        </p:blipFill>
        <p:spPr>
          <a:xfrm rot="5400000">
            <a:off x="-2521573" y="2241405"/>
            <a:ext cx="6858001" cy="180867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25EE91E9-852B-40FE-9AAB-AE69235A80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20312" y="-84411"/>
            <a:ext cx="1435360" cy="13263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B7ADFD82-B57A-4AA6-A62B-5826DF27B2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64575" y="6069464"/>
            <a:ext cx="943738" cy="104257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5A7E0F09-7ABA-4A21-AF48-75EF587292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250379" y="-411174"/>
            <a:ext cx="1038592" cy="114736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7E62D358-EEB3-452A-8B9C-0DD3B21CA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77" t="42218" r="18742" b="12069"/>
          <a:stretch/>
        </p:blipFill>
        <p:spPr>
          <a:xfrm>
            <a:off x="8770048" y="6421141"/>
            <a:ext cx="820014" cy="64271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A71DB0B0-FEC6-47A4-B5E1-92DEC903D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33385"/>
          <a:stretch/>
        </p:blipFill>
        <p:spPr>
          <a:xfrm>
            <a:off x="-134886" y="-215938"/>
            <a:ext cx="1153762" cy="106610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9702" y="3339807"/>
            <a:ext cx="1504153" cy="965710"/>
            <a:chOff x="-73955" y="3171917"/>
            <a:chExt cx="1811545" cy="1251277"/>
          </a:xfrm>
        </p:grpSpPr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5E4A30DB-581F-4289-91C4-372243FFD7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-1083"/>
            <a:stretch/>
          </p:blipFill>
          <p:spPr>
            <a:xfrm>
              <a:off x="-73955" y="3229427"/>
              <a:ext cx="1291924" cy="1193767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2148958B-60B0-458D-B8C5-E50B07DA2A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-33385"/>
            <a:stretch/>
          </p:blipFill>
          <p:spPr>
            <a:xfrm>
              <a:off x="538231" y="3171917"/>
              <a:ext cx="1199359" cy="1108235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A93849F7-DF95-47FC-8665-DE9129959D4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816310" y="4113911"/>
            <a:ext cx="1307406" cy="14443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C43E82D1-716C-488C-BAF1-9EBED3FBBC5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713"/>
          <a:stretch/>
        </p:blipFill>
        <p:spPr>
          <a:xfrm rot="5400000">
            <a:off x="6030955" y="-3477614"/>
            <a:ext cx="1226441" cy="74737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3570229D-4527-4031-BBA4-B919A5C3984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11723" y="-253309"/>
            <a:ext cx="1876320" cy="22515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02802E69-2C16-4D93-9550-5D88B95253D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958081" y="-195884"/>
            <a:ext cx="1780612" cy="2136734"/>
          </a:xfrm>
          <a:prstGeom prst="rect">
            <a:avLst/>
          </a:prstGeom>
        </p:spPr>
      </p:pic>
      <p:pic>
        <p:nvPicPr>
          <p:cNvPr id="34" name="图片 21">
            <a:extLst>
              <a:ext uri="{FF2B5EF4-FFF2-40B4-BE49-F238E27FC236}">
                <a16:creationId xmlns="" xmlns:a16="http://schemas.microsoft.com/office/drawing/2014/main" id="{C43E82D1-716C-488C-BAF1-9EBED3FBBC5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543" t="32844" r="12062" b="25716"/>
          <a:stretch/>
        </p:blipFill>
        <p:spPr>
          <a:xfrm rot="5400000">
            <a:off x="6135657" y="-958847"/>
            <a:ext cx="1179467" cy="3097161"/>
          </a:xfrm>
          <a:prstGeom prst="rect">
            <a:avLst/>
          </a:prstGeom>
        </p:spPr>
      </p:pic>
      <p:pic>
        <p:nvPicPr>
          <p:cNvPr id="35" name="图片 7">
            <a:extLst>
              <a:ext uri="{FF2B5EF4-FFF2-40B4-BE49-F238E27FC236}">
                <a16:creationId xmlns="" xmlns:a16="http://schemas.microsoft.com/office/drawing/2014/main" id="{417175B2-5D0A-44BB-99E3-94D472CAE08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083"/>
          <a:stretch/>
        </p:blipFill>
        <p:spPr>
          <a:xfrm>
            <a:off x="827229" y="805315"/>
            <a:ext cx="3918534" cy="2132405"/>
          </a:xfrm>
          <a:prstGeom prst="rect">
            <a:avLst/>
          </a:prstGeom>
        </p:spPr>
      </p:pic>
      <p:sp>
        <p:nvSpPr>
          <p:cNvPr id="36" name="文本框 20">
            <a:extLst>
              <a:ext uri="{FF2B5EF4-FFF2-40B4-BE49-F238E27FC236}">
                <a16:creationId xmlns=""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2041145" y="1322048"/>
            <a:ext cx="17411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rgbClr val="00B0F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Unit 6</a:t>
            </a:r>
            <a:endParaRPr lang="zh-CN" altLang="en-US" sz="4800" dirty="0">
              <a:solidFill>
                <a:srgbClr val="00B0F0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20">
            <a:extLst>
              <a:ext uri="{FF2B5EF4-FFF2-40B4-BE49-F238E27FC236}">
                <a16:creationId xmlns=""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1304817" y="1509800"/>
            <a:ext cx="1181513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A629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Stand up!</a:t>
            </a:r>
            <a:endParaRPr lang="zh-CN" altLang="en-US" sz="199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A629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文本框 20">
            <a:extLst>
              <a:ext uri="{FF2B5EF4-FFF2-40B4-BE49-F238E27FC236}">
                <a16:creationId xmlns=""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8156567" y="117371"/>
            <a:ext cx="2236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8238BA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English grade 3</a:t>
            </a:r>
            <a:endParaRPr lang="zh-CN" altLang="en-US" sz="2400" b="1" dirty="0">
              <a:solidFill>
                <a:srgbClr val="8238BA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0">
            <a:extLst>
              <a:ext uri="{FF2B5EF4-FFF2-40B4-BE49-F238E27FC236}">
                <a16:creationId xmlns=""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4698807" y="4340550"/>
            <a:ext cx="35958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Lesson 2</a:t>
            </a:r>
            <a:endParaRPr lang="zh-CN" altLang="en-US" sz="7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182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7" grpId="1"/>
      <p:bldP spid="39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862" t="3790" r="748" b="3564"/>
          <a:stretch/>
        </p:blipFill>
        <p:spPr>
          <a:xfrm>
            <a:off x="883920" y="2153920"/>
            <a:ext cx="10586720" cy="3169920"/>
          </a:xfrm>
          <a:prstGeom prst="roundRect">
            <a:avLst>
              <a:gd name="adj" fmla="val 12821"/>
            </a:avLst>
          </a:prstGeom>
        </p:spPr>
      </p:pic>
      <p:sp>
        <p:nvSpPr>
          <p:cNvPr id="6" name="Rectangle 5"/>
          <p:cNvSpPr/>
          <p:nvPr/>
        </p:nvSpPr>
        <p:spPr>
          <a:xfrm>
            <a:off x="2053741" y="501982"/>
            <a:ext cx="55388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 Listen and repeat</a:t>
            </a:r>
          </a:p>
        </p:txBody>
      </p:sp>
      <p:pic>
        <p:nvPicPr>
          <p:cNvPr id="7" name="Mspham0936082789">
            <a:extLst>
              <a:ext uri="{FF2B5EF4-FFF2-40B4-BE49-F238E27FC236}">
                <a16:creationId xmlns="" xmlns:a16="http://schemas.microsoft.com/office/drawing/2014/main" id="{8ACCDA1C-C947-4E4E-B688-BE0529DC9B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5401" y="2980208"/>
            <a:ext cx="361938" cy="36576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="" xmlns:a16="http://schemas.microsoft.com/office/drawing/2014/main" id="{CB66508B-0145-4EE6-90B0-4AA152620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2019" y="4251076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685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6 Stand up!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6 Stand up!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33"/>
          <a:stretch/>
        </p:blipFill>
        <p:spPr>
          <a:xfrm>
            <a:off x="1046480" y="2030634"/>
            <a:ext cx="10280931" cy="303920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518400" y="2638286"/>
            <a:ext cx="335280" cy="562114"/>
          </a:xfrm>
          <a:prstGeom prst="ellipse">
            <a:avLst/>
          </a:prstGeom>
          <a:solidFill>
            <a:srgbClr val="FCF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835200" y="3753574"/>
            <a:ext cx="530799" cy="562114"/>
          </a:xfrm>
          <a:prstGeom prst="ellipse">
            <a:avLst/>
          </a:prstGeom>
          <a:solidFill>
            <a:srgbClr val="FCF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598160" y="2397760"/>
            <a:ext cx="1920240" cy="955040"/>
          </a:xfrm>
          <a:prstGeom prst="roundRect">
            <a:avLst/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____________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062219" y="3432423"/>
            <a:ext cx="1920240" cy="955040"/>
          </a:xfrm>
          <a:prstGeom prst="roundRect">
            <a:avLst/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_____________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53741" y="501982"/>
            <a:ext cx="39000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Listen and write.</a:t>
            </a:r>
          </a:p>
        </p:txBody>
      </p:sp>
      <p:pic>
        <p:nvPicPr>
          <p:cNvPr id="11" name="Mspham0936082789">
            <a:extLst>
              <a:ext uri="{FF2B5EF4-FFF2-40B4-BE49-F238E27FC236}">
                <a16:creationId xmlns="" xmlns:a16="http://schemas.microsoft.com/office/drawing/2014/main" id="{3B4DB8A6-BEE6-4F2A-9A29-D2DF984CB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5924" y="5436758"/>
            <a:ext cx="542908" cy="5486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FB47E79-90B7-4A24-80CD-DBF93293217D}"/>
              </a:ext>
            </a:extLst>
          </p:cNvPr>
          <p:cNvSpPr/>
          <p:nvPr/>
        </p:nvSpPr>
        <p:spPr>
          <a:xfrm>
            <a:off x="2650603" y="2397760"/>
            <a:ext cx="710866" cy="1917928"/>
          </a:xfrm>
          <a:prstGeom prst="rect">
            <a:avLst/>
          </a:prstGeom>
          <a:solidFill>
            <a:srgbClr val="FCF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9919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6 Stand up! - Lesson 3 - 2 Listen and writ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nền bả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7233" y="-161176"/>
            <a:ext cx="12573000" cy="761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901701" y="180975"/>
            <a:ext cx="1057063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Monday,  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November 8</a:t>
            </a:r>
            <a:r>
              <a:rPr lang="en-US" altLang="en-US" sz="3200" b="1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2021</a:t>
            </a:r>
          </a:p>
        </p:txBody>
      </p:sp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2383605" y="735030"/>
            <a:ext cx="77672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               Unit </a:t>
            </a:r>
            <a:r>
              <a:rPr lang="en-US" alt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 Stand up!</a:t>
            </a:r>
          </a:p>
          <a:p>
            <a:pPr eaLnBrk="1" hangingPunct="1"/>
            <a:r>
              <a:rPr lang="en-US" alt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alt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Lesson  2+ 3 ( part 1,3)</a:t>
            </a:r>
            <a:endParaRPr lang="en-US" alt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TextBox 10"/>
          <p:cNvSpPr txBox="1">
            <a:spLocks noChangeArrowheads="1"/>
          </p:cNvSpPr>
          <p:nvPr/>
        </p:nvSpPr>
        <p:spPr bwMode="auto">
          <a:xfrm>
            <a:off x="186267" y="1363663"/>
            <a:ext cx="6197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1. New </a:t>
            </a:r>
            <a:r>
              <a:rPr lang="en-US" altLang="en-US" sz="3200" b="1" u="sng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words</a:t>
            </a:r>
            <a:endParaRPr lang="en-US" altLang="en-US" sz="32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8" name="TextBox 11"/>
          <p:cNvSpPr txBox="1">
            <a:spLocks noChangeArrowheads="1"/>
          </p:cNvSpPr>
          <p:nvPr/>
        </p:nvSpPr>
        <p:spPr bwMode="auto">
          <a:xfrm>
            <a:off x="376326" y="2464551"/>
            <a:ext cx="7620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go out: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366278" y="1911891"/>
            <a:ext cx="7620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come in 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376326" y="3087549"/>
            <a:ext cx="7620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speak: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356230" y="3700499"/>
            <a:ext cx="7620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write: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426568" y="4303400"/>
            <a:ext cx="7620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can: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16294" y="4889027"/>
            <a:ext cx="7620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can’t = cannot: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nền bả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7363" y="0"/>
            <a:ext cx="12573000" cy="761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Box 5"/>
          <p:cNvSpPr txBox="1">
            <a:spLocks noChangeArrowheads="1"/>
          </p:cNvSpPr>
          <p:nvPr/>
        </p:nvSpPr>
        <p:spPr bwMode="auto">
          <a:xfrm>
            <a:off x="0" y="149592"/>
            <a:ext cx="7620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2.Model </a:t>
            </a:r>
            <a:r>
              <a:rPr lang="en-US" altLang="en-US" sz="3600" b="1" u="sng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sentence</a:t>
            </a:r>
            <a:endParaRPr lang="en-US" altLang="en-US" sz="36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0" name="TextBox 7"/>
          <p:cNvSpPr txBox="1">
            <a:spLocks noChangeArrowheads="1"/>
          </p:cNvSpPr>
          <p:nvPr/>
        </p:nvSpPr>
        <p:spPr bwMode="auto">
          <a:xfrm>
            <a:off x="0" y="860687"/>
            <a:ext cx="1104053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* 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altLang="en-US" sz="3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1" name="TextBox 8"/>
          <p:cNvSpPr txBox="1">
            <a:spLocks noChangeArrowheads="1"/>
          </p:cNvSpPr>
          <p:nvPr/>
        </p:nvSpPr>
        <p:spPr bwMode="auto">
          <a:xfrm>
            <a:off x="439476" y="1489302"/>
            <a:ext cx="92392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May I 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come in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alt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2" name="TextBox 8"/>
          <p:cNvSpPr txBox="1">
            <a:spLocks noChangeArrowheads="1"/>
          </p:cNvSpPr>
          <p:nvPr/>
        </p:nvSpPr>
        <p:spPr bwMode="auto">
          <a:xfrm>
            <a:off x="429475" y="2139079"/>
            <a:ext cx="9239251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Yes, you can.</a:t>
            </a:r>
            <a:endParaRPr lang="en-US" altLang="en-US" sz="3600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604136" y="2714432"/>
            <a:ext cx="9239251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- No, you can’t.</a:t>
            </a:r>
            <a:endParaRPr lang="en-US" altLang="en-US" sz="3600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8368" y="3863083"/>
            <a:ext cx="904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EX: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1559360" y="3800988"/>
            <a:ext cx="92392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May I 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go out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alt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1528810" y="4502135"/>
            <a:ext cx="9239251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Yes, you can.</a:t>
            </a:r>
            <a:endParaRPr lang="en-US" altLang="en-US" sz="3600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162463" y="5079502"/>
            <a:ext cx="47540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en-US" sz="3600" b="1" u="sng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Phonics</a:t>
            </a:r>
            <a:endParaRPr lang="en-US" altLang="en-US" sz="36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2330307" y="5685356"/>
            <a:ext cx="7239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ome, 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at, 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ar, 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</a:p>
        </p:txBody>
      </p:sp>
      <p:sp>
        <p:nvSpPr>
          <p:cNvPr id="24" name="TextBox 9"/>
          <p:cNvSpPr txBox="1">
            <a:spLocks noChangeArrowheads="1"/>
          </p:cNvSpPr>
          <p:nvPr/>
        </p:nvSpPr>
        <p:spPr bwMode="auto">
          <a:xfrm>
            <a:off x="2299485" y="6345234"/>
            <a:ext cx="67627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own, 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og, 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esk, 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oll, … </a:t>
            </a:r>
            <a:endParaRPr lang="en-US" alt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nền bả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5751"/>
            <a:ext cx="12192000" cy="714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13"/>
          <p:cNvSpPr>
            <a:spLocks noChangeArrowheads="1"/>
          </p:cNvSpPr>
          <p:nvPr/>
        </p:nvSpPr>
        <p:spPr bwMode="auto">
          <a:xfrm>
            <a:off x="264584" y="-47625"/>
            <a:ext cx="61093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3600" b="1" u="sng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4. Homework (Bài tập về nhà)</a:t>
            </a:r>
          </a:p>
        </p:txBody>
      </p:sp>
      <p:sp>
        <p:nvSpPr>
          <p:cNvPr id="5124" name="TextBox 2"/>
          <p:cNvSpPr txBox="1">
            <a:spLocks noChangeArrowheads="1"/>
          </p:cNvSpPr>
          <p:nvPr/>
        </p:nvSpPr>
        <p:spPr bwMode="auto">
          <a:xfrm>
            <a:off x="476251" y="428625"/>
            <a:ext cx="11176000" cy="130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6" name="TextBox 6"/>
          <p:cNvSpPr txBox="1">
            <a:spLocks noChangeArrowheads="1"/>
          </p:cNvSpPr>
          <p:nvPr/>
        </p:nvSpPr>
        <p:spPr bwMode="auto">
          <a:xfrm>
            <a:off x="573618" y="1765300"/>
            <a:ext cx="112395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2.Point and say.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127" name="TextBox 7"/>
          <p:cNvSpPr txBox="1">
            <a:spLocks noChangeArrowheads="1"/>
          </p:cNvSpPr>
          <p:nvPr/>
        </p:nvSpPr>
        <p:spPr bwMode="auto">
          <a:xfrm>
            <a:off x="857251" y="2286000"/>
            <a:ext cx="11334749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en-US" altLang="en-US" sz="2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128" name="TextBox 9"/>
          <p:cNvSpPr txBox="1">
            <a:spLocks noChangeArrowheads="1"/>
          </p:cNvSpPr>
          <p:nvPr/>
        </p:nvSpPr>
        <p:spPr bwMode="auto">
          <a:xfrm>
            <a:off x="573616" y="3439870"/>
            <a:ext cx="11618384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Unit 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 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Workbook 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TextBox 9"/>
          <p:cNvSpPr txBox="1">
            <a:spLocks noChangeArrowheads="1"/>
          </p:cNvSpPr>
          <p:nvPr/>
        </p:nvSpPr>
        <p:spPr bwMode="auto">
          <a:xfrm>
            <a:off x="601576" y="2799357"/>
            <a:ext cx="110214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4. Listen and 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number. 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43)</a:t>
            </a:r>
            <a:endParaRPr lang="en-US" alt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0">
            <a:extLst>
              <a:ext uri="{FF2B5EF4-FFF2-40B4-BE49-F238E27FC236}">
                <a16:creationId xmlns=""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1347094" y="2364412"/>
            <a:ext cx="909896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A629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howcard Gothic" panose="04020904020102020604" pitchFamily="82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New words</a:t>
            </a:r>
            <a:endParaRPr lang="zh-CN" alt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A629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howcard Gothic" panose="04020904020102020604" pitchFamily="82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376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644329" y="2783814"/>
            <a:ext cx="4499430" cy="1536468"/>
          </a:xfrm>
          <a:prstGeom prst="roundRect">
            <a:avLst>
              <a:gd name="adj" fmla="val 1027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Century Gothic" panose="020B0502020202020204" pitchFamily="34" charset="0"/>
              </a:rPr>
              <a:t>Come in</a:t>
            </a:r>
          </a:p>
        </p:txBody>
      </p:sp>
      <p:pic>
        <p:nvPicPr>
          <p:cNvPr id="9" name="soundMsPham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92691">
            <a:off x="10777999" y="5482950"/>
            <a:ext cx="731520" cy="731520"/>
          </a:xfrm>
          <a:prstGeom prst="rect">
            <a:avLst/>
          </a:prstGeom>
        </p:spPr>
      </p:pic>
      <p:sp>
        <p:nvSpPr>
          <p:cNvPr id="16" name="文本框 20">
            <a:extLst>
              <a:ext uri="{FF2B5EF4-FFF2-40B4-BE49-F238E27FC236}">
                <a16:creationId xmlns=""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143805" y="81469"/>
            <a:ext cx="1202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8238BA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English 3</a:t>
            </a:r>
            <a:endParaRPr lang="zh-CN" altLang="en-US" sz="2000" b="1" dirty="0">
              <a:solidFill>
                <a:srgbClr val="8238BA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477" r="11050"/>
          <a:stretch/>
        </p:blipFill>
        <p:spPr>
          <a:xfrm>
            <a:off x="1710380" y="2153249"/>
            <a:ext cx="4933949" cy="33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90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644329" y="2783814"/>
            <a:ext cx="4499430" cy="1536468"/>
          </a:xfrm>
          <a:prstGeom prst="roundRect">
            <a:avLst>
              <a:gd name="adj" fmla="val 1027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Century Gothic" panose="020B0502020202020204" pitchFamily="34" charset="0"/>
              </a:rPr>
              <a:t>Go out</a:t>
            </a:r>
          </a:p>
        </p:txBody>
      </p:sp>
      <p:pic>
        <p:nvPicPr>
          <p:cNvPr id="9" name="soundMsPham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92691">
            <a:off x="10777999" y="5482950"/>
            <a:ext cx="731520" cy="731520"/>
          </a:xfrm>
          <a:prstGeom prst="rect">
            <a:avLst/>
          </a:prstGeom>
        </p:spPr>
      </p:pic>
      <p:sp>
        <p:nvSpPr>
          <p:cNvPr id="16" name="文本框 20">
            <a:extLst>
              <a:ext uri="{FF2B5EF4-FFF2-40B4-BE49-F238E27FC236}">
                <a16:creationId xmlns=""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143805" y="81469"/>
            <a:ext cx="1202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8238BA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English 3</a:t>
            </a:r>
            <a:endParaRPr lang="zh-CN" altLang="en-US" sz="2000" b="1" dirty="0">
              <a:solidFill>
                <a:srgbClr val="8238BA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16714" b="955"/>
          <a:stretch/>
        </p:blipFill>
        <p:spPr>
          <a:xfrm>
            <a:off x="1744503" y="1823955"/>
            <a:ext cx="5243963" cy="360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284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778170" y="2783814"/>
            <a:ext cx="4061279" cy="1536468"/>
          </a:xfrm>
          <a:prstGeom prst="roundRect">
            <a:avLst>
              <a:gd name="adj" fmla="val 1027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Century Gothic" panose="020B0502020202020204" pitchFamily="34" charset="0"/>
              </a:rPr>
              <a:t>Write</a:t>
            </a:r>
          </a:p>
        </p:txBody>
      </p:sp>
      <p:pic>
        <p:nvPicPr>
          <p:cNvPr id="9" name="soundMsPham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92691">
            <a:off x="10777999" y="5482950"/>
            <a:ext cx="731520" cy="731520"/>
          </a:xfrm>
          <a:prstGeom prst="rect">
            <a:avLst/>
          </a:prstGeom>
        </p:spPr>
      </p:pic>
      <p:sp>
        <p:nvSpPr>
          <p:cNvPr id="16" name="文本框 20">
            <a:extLst>
              <a:ext uri="{FF2B5EF4-FFF2-40B4-BE49-F238E27FC236}">
                <a16:creationId xmlns=""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143805" y="81469"/>
            <a:ext cx="1202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8238BA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English 3</a:t>
            </a:r>
            <a:endParaRPr lang="zh-CN" altLang="en-US" sz="2000" b="1" dirty="0">
              <a:solidFill>
                <a:srgbClr val="8238BA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116" y="1104374"/>
            <a:ext cx="4071971" cy="489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334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644329" y="2783814"/>
            <a:ext cx="4499430" cy="1536468"/>
          </a:xfrm>
          <a:prstGeom prst="roundRect">
            <a:avLst>
              <a:gd name="adj" fmla="val 1027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Century Gothic" panose="020B0502020202020204" pitchFamily="34" charset="0"/>
              </a:rPr>
              <a:t>Speak</a:t>
            </a:r>
          </a:p>
        </p:txBody>
      </p:sp>
      <p:pic>
        <p:nvPicPr>
          <p:cNvPr id="9" name="soundMsPham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92691">
            <a:off x="10777999" y="5482950"/>
            <a:ext cx="731520" cy="731520"/>
          </a:xfrm>
          <a:prstGeom prst="rect">
            <a:avLst/>
          </a:prstGeom>
        </p:spPr>
      </p:pic>
      <p:sp>
        <p:nvSpPr>
          <p:cNvPr id="16" name="文本框 20">
            <a:extLst>
              <a:ext uri="{FF2B5EF4-FFF2-40B4-BE49-F238E27FC236}">
                <a16:creationId xmlns=""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143805" y="81469"/>
            <a:ext cx="1202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8238BA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English 3</a:t>
            </a:r>
            <a:endParaRPr lang="zh-CN" altLang="en-US" sz="2000" b="1" dirty="0">
              <a:solidFill>
                <a:srgbClr val="8238BA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865" y="1666599"/>
            <a:ext cx="4415790" cy="357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26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314765" y="5506669"/>
            <a:ext cx="3615751" cy="873786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Come 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477" r="11050"/>
          <a:stretch/>
        </p:blipFill>
        <p:spPr>
          <a:xfrm>
            <a:off x="6889227" y="3991586"/>
            <a:ext cx="2466829" cy="1668977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1515395" y="5642929"/>
            <a:ext cx="3615751" cy="873786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Go out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16714" b="955"/>
          <a:stretch/>
        </p:blipFill>
        <p:spPr>
          <a:xfrm>
            <a:off x="2101688" y="3991586"/>
            <a:ext cx="2621828" cy="1803007"/>
          </a:xfrm>
          <a:prstGeom prst="rect">
            <a:avLst/>
          </a:prstGeom>
          <a:noFill/>
        </p:spPr>
      </p:pic>
      <p:sp>
        <p:nvSpPr>
          <p:cNvPr id="9" name="Rounded Rectangle 8"/>
          <p:cNvSpPr/>
          <p:nvPr/>
        </p:nvSpPr>
        <p:spPr>
          <a:xfrm>
            <a:off x="1646615" y="3085670"/>
            <a:ext cx="3263652" cy="873786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Write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94561" y="1023454"/>
            <a:ext cx="1758081" cy="2113575"/>
          </a:xfrm>
          <a:prstGeom prst="rect">
            <a:avLst/>
          </a:prstGeom>
          <a:noFill/>
        </p:spPr>
      </p:pic>
      <p:sp>
        <p:nvSpPr>
          <p:cNvPr id="11" name="Rounded Rectangle 10"/>
          <p:cNvSpPr/>
          <p:nvPr/>
        </p:nvSpPr>
        <p:spPr>
          <a:xfrm>
            <a:off x="6346476" y="2994385"/>
            <a:ext cx="3615751" cy="873786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Speak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5808" y="1320747"/>
            <a:ext cx="2207766" cy="1786436"/>
          </a:xfrm>
          <a:prstGeom prst="rect">
            <a:avLst/>
          </a:prstGeom>
          <a:noFill/>
        </p:spPr>
      </p:pic>
      <p:sp>
        <p:nvSpPr>
          <p:cNvPr id="13" name="文本框 20">
            <a:extLst>
              <a:ext uri="{FF2B5EF4-FFF2-40B4-BE49-F238E27FC236}">
                <a16:creationId xmlns=""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3569584" y="123290"/>
            <a:ext cx="3840480" cy="908864"/>
          </a:xfrm>
          <a:prstGeom prst="roundRect">
            <a:avLst>
              <a:gd name="adj" fmla="val 50000"/>
            </a:avLst>
          </a:prstGeom>
          <a:solidFill>
            <a:srgbClr val="F699BD"/>
          </a:solidFill>
          <a:ln>
            <a:solidFill>
              <a:srgbClr val="F5ADF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New words 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809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0">
            <a:extLst>
              <a:ext uri="{FF2B5EF4-FFF2-40B4-BE49-F238E27FC236}">
                <a16:creationId xmlns=""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1005766" y="2364412"/>
            <a:ext cx="102627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A629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howcard Gothic" panose="04020904020102020604" pitchFamily="82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Model sentence</a:t>
            </a:r>
            <a:endParaRPr lang="zh-CN" alt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A629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howcard Gothic" panose="04020904020102020604" pitchFamily="82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111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438</Words>
  <Application>Microsoft Office PowerPoint</Application>
  <PresentationFormat>Custom</PresentationFormat>
  <Paragraphs>99</Paragraphs>
  <Slides>24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Elephant</vt:lpstr>
      <vt:lpstr>Calibri</vt:lpstr>
      <vt:lpstr>Times New Roman</vt:lpstr>
      <vt:lpstr>字魂7号-温暖童稚体</vt:lpstr>
      <vt:lpstr>Showcard Gothic</vt:lpstr>
      <vt:lpstr>Century Gothic</vt:lpstr>
      <vt:lpstr>Jost</vt:lpstr>
      <vt:lpstr>宋体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159</cp:revision>
  <dcterms:created xsi:type="dcterms:W3CDTF">2020-10-20T01:03:40Z</dcterms:created>
  <dcterms:modified xsi:type="dcterms:W3CDTF">2021-11-08T10:02:50Z</dcterms:modified>
</cp:coreProperties>
</file>