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3" r:id="rId2"/>
    <p:sldId id="295" r:id="rId3"/>
    <p:sldId id="316" r:id="rId4"/>
    <p:sldId id="327" r:id="rId5"/>
    <p:sldId id="328" r:id="rId6"/>
    <p:sldId id="329" r:id="rId7"/>
    <p:sldId id="330" r:id="rId8"/>
    <p:sldId id="331" r:id="rId9"/>
    <p:sldId id="333" r:id="rId10"/>
    <p:sldId id="332" r:id="rId11"/>
    <p:sldId id="334" r:id="rId12"/>
    <p:sldId id="296" r:id="rId13"/>
    <p:sldId id="309" r:id="rId14"/>
    <p:sldId id="310" r:id="rId15"/>
    <p:sldId id="312" r:id="rId16"/>
    <p:sldId id="335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13" r:id="rId27"/>
    <p:sldId id="336" r:id="rId28"/>
  </p:sldIdLst>
  <p:sldSz cx="12192000" cy="6858000"/>
  <p:notesSz cx="6858000" cy="9144000"/>
  <p:embeddedFontLst>
    <p:embeddedFont>
      <p:font typeface=".VnCommercial Script"/>
      <p:italic r:id="rId31"/>
    </p:embeddedFont>
    <p:embeddedFont>
      <p:font typeface=".VnTifani HeavyH"/>
      <p:regular r:id="rId32"/>
    </p:embeddedFont>
    <p:embeddedFont>
      <p:font typeface="Bauhaus 93" pitchFamily="82" charset="0"/>
      <p:regular r:id="rId33"/>
    </p:embeddedFont>
    <p:embeddedFont>
      <p:font typeface="宋体" pitchFamily="2" charset="-122"/>
      <p:regular r:id="rId34"/>
    </p:embeddedFont>
    <p:embeddedFont>
      <p:font typeface=".VnArial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Arial Black" pitchFamily="34" charset="0"/>
      <p:bold r:id="rId43"/>
    </p:embeddedFont>
    <p:embeddedFont>
      <p:font typeface="Britannic Bold" pitchFamily="34" charset="0"/>
      <p:regular r:id="rId44"/>
    </p:embeddedFont>
    <p:embeddedFont>
      <p:font typeface="Tahoma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FFEF"/>
    <a:srgbClr val="0D6B81"/>
    <a:srgbClr val="FFFF66"/>
    <a:srgbClr val="FCEEE4"/>
    <a:srgbClr val="1EEEDF"/>
    <a:srgbClr val="FFFFF3"/>
    <a:srgbClr val="BCFAF6"/>
    <a:srgbClr val="FFFFF7"/>
    <a:srgbClr val="F0FEF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E1FA0-BA38-469F-8B25-3B9CBFCF31F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E2F1D-4210-48F8-953D-48CF3C0B0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469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2804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860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0059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12546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3811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33613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033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4569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5919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:p14="http://schemas.microsoft.com/office/powerpoint/2010/main" xmlns="" val="200757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  <p:bldP spid="9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6" y="880622"/>
            <a:ext cx="10492125" cy="4468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 the correct picture: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2383399" y="5396981"/>
            <a:ext cx="7425202" cy="1179794"/>
          </a:xfrm>
          <a:prstGeom prst="horizontalScroll">
            <a:avLst>
              <a:gd name="adj" fmla="val 8834"/>
            </a:avLst>
          </a:prstGeom>
          <a:solidFill>
            <a:srgbClr val="FFFFE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guitar</a:t>
            </a:r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7676" y="4674853"/>
            <a:ext cx="588834" cy="5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98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6" y="880622"/>
            <a:ext cx="10492125" cy="4468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 the correct picture: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2383399" y="5396981"/>
            <a:ext cx="7425202" cy="1179794"/>
          </a:xfrm>
          <a:prstGeom prst="horizontalScroll">
            <a:avLst>
              <a:gd name="adj" fmla="val 8834"/>
            </a:avLst>
          </a:prstGeom>
          <a:solidFill>
            <a:srgbClr val="FFFFE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</a:t>
            </a:r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1720" y="4649216"/>
            <a:ext cx="588834" cy="5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95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2411338" y="2497976"/>
            <a:ext cx="73693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/>
              <a:t>GRAMMAR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59359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0864" y="48101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720" y="881124"/>
            <a:ext cx="10483819" cy="4472411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43F970A2-4FAD-4E5F-9732-7AB9108FE3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5157" y="5384978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7D6FF4E8-9464-4067-9D1C-41C00172CDB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72762" y="3815272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CCE7C43F-E293-4850-85D1-92F2B9FE40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4062" y="5384978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A1FB0856-8B6E-4618-92B5-4561790DA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5874" y="5349268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F2E2BA8D-15C7-48D5-8A05-2834BAC0BF0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63970" y="4367722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33EA9F61-8EB3-43E2-9607-18A90D749C2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87920" y="1281234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68059908-84AC-4B38-9F39-A87A1A7A801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10768" y="1275865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DFE59FF6-BD43-4786-B27B-657D12E60C3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58293" y="342518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5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5 Can you swim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5 Can you swim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5 Can you swim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s://s.sachmem.vn/public/images/TA4T1SHS/U5-L2-2-3-dyqqduhjqitufxq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643" y="2966224"/>
            <a:ext cx="1929954" cy="17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sachmem.vn/public/images/TA4T1SHS/U5-L2-2-4-pfttykoloefynks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7375" y="3493446"/>
            <a:ext cx="1928180" cy="17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s.sachmem.vn/public/images/TA4T1SHS/U5-L2-2-5-hsmturqayevflwu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598" y="3589195"/>
            <a:ext cx="1926406" cy="177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4T1SHS/U5-L2-2-6-deycxwjlapselr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2856" y="3051367"/>
            <a:ext cx="1928180" cy="17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 flipH="1">
            <a:off x="3783460" y="749560"/>
            <a:ext cx="5045884" cy="793680"/>
            <a:chOff x="1114078" y="767956"/>
            <a:chExt cx="8127210" cy="793680"/>
          </a:xfrm>
        </p:grpSpPr>
        <p:sp>
          <p:nvSpPr>
            <p:cNvPr id="36" name="Rounded Rectangle 35"/>
            <p:cNvSpPr/>
            <p:nvPr/>
          </p:nvSpPr>
          <p:spPr>
            <a:xfrm>
              <a:off x="1114078" y="767956"/>
              <a:ext cx="7844268" cy="793680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76403" y="35270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7951" y="817926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Can you 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7461" y="5225905"/>
            <a:ext cx="1847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55146" y="1557382"/>
            <a:ext cx="3081639" cy="14774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098" idx="0"/>
          </p:cNvCxnSpPr>
          <p:nvPr/>
        </p:nvCxnSpPr>
        <p:spPr>
          <a:xfrm flipH="1">
            <a:off x="4731465" y="1557382"/>
            <a:ext cx="1305320" cy="19360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36785" y="1557382"/>
            <a:ext cx="3360712" cy="15173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1719" y="4762739"/>
            <a:ext cx="2853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69781" y="5283713"/>
            <a:ext cx="284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5361" y="536304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piano</a:t>
            </a:r>
          </a:p>
        </p:txBody>
      </p:sp>
      <p:cxnSp>
        <p:nvCxnSpPr>
          <p:cNvPr id="22" name="Straight Arrow Connector 21"/>
          <p:cNvCxnSpPr>
            <a:endCxn id="4099" idx="0"/>
          </p:cNvCxnSpPr>
          <p:nvPr/>
        </p:nvCxnSpPr>
        <p:spPr>
          <a:xfrm>
            <a:off x="6036785" y="1557382"/>
            <a:ext cx="1392016" cy="20318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497160" y="5806933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can’t.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01225" y="5776678"/>
            <a:ext cx="1847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93431" y="476273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guitar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233701" y="5219907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can’t.</a:t>
            </a:r>
          </a:p>
        </p:txBody>
      </p:sp>
      <p:pic>
        <p:nvPicPr>
          <p:cNvPr id="23" name="ye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8511" y="4313521"/>
            <a:ext cx="603233" cy="411741"/>
          </a:xfrm>
          <a:prstGeom prst="rect">
            <a:avLst/>
          </a:prstGeom>
        </p:spPr>
      </p:pic>
      <p:pic>
        <p:nvPicPr>
          <p:cNvPr id="24" name="no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0383" y="5050904"/>
            <a:ext cx="485150" cy="394764"/>
          </a:xfrm>
          <a:prstGeom prst="rect">
            <a:avLst/>
          </a:prstGeom>
        </p:spPr>
      </p:pic>
      <p:pic>
        <p:nvPicPr>
          <p:cNvPr id="25" name="ye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1513" y="4917368"/>
            <a:ext cx="603233" cy="411741"/>
          </a:xfrm>
          <a:prstGeom prst="rect">
            <a:avLst/>
          </a:prstGeom>
        </p:spPr>
      </p:pic>
      <p:pic>
        <p:nvPicPr>
          <p:cNvPr id="26" name="no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28461" y="4366031"/>
            <a:ext cx="485150" cy="394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1924" y="739773"/>
            <a:ext cx="837685" cy="8376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91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20" grpId="0"/>
      <p:bldP spid="21" grpId="0"/>
      <p:bldP spid="32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68" y="843609"/>
            <a:ext cx="10125788" cy="5495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86" y="49258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sp>
        <p:nvSpPr>
          <p:cNvPr id="8" name="Rectangle 7"/>
          <p:cNvSpPr/>
          <p:nvPr/>
        </p:nvSpPr>
        <p:spPr>
          <a:xfrm>
            <a:off x="7106970" y="2362954"/>
            <a:ext cx="2534971" cy="1050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22755" y="2696469"/>
            <a:ext cx="4562892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____________.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50676" y="5032128"/>
            <a:ext cx="2534971" cy="1050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150675" y="5030530"/>
            <a:ext cx="2491265" cy="1021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</a:p>
        </p:txBody>
      </p:sp>
      <p:pic>
        <p:nvPicPr>
          <p:cNvPr id="10" name="y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3894" y="5030530"/>
            <a:ext cx="603233" cy="411741"/>
          </a:xfrm>
          <a:prstGeom prst="rect">
            <a:avLst/>
          </a:prstGeom>
        </p:spPr>
      </p:pic>
      <p:pic>
        <p:nvPicPr>
          <p:cNvPr id="11" name="n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2936" y="5557229"/>
            <a:ext cx="485150" cy="3947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04201" y="5005112"/>
            <a:ext cx="21659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  <a:p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xmlns="" val="2989337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3244746" y="3607320"/>
            <a:ext cx="2870054" cy="793680"/>
            <a:chOff x="4618603" y="767956"/>
            <a:chExt cx="4622685" cy="793680"/>
          </a:xfrm>
        </p:grpSpPr>
        <p:sp>
          <p:nvSpPr>
            <p:cNvPr id="33" name="Rounded Rectangle 32"/>
            <p:cNvSpPr/>
            <p:nvPr/>
          </p:nvSpPr>
          <p:spPr>
            <a:xfrm>
              <a:off x="4618603" y="767956"/>
              <a:ext cx="4339743" cy="793680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255788" y="2688357"/>
            <a:ext cx="2870054" cy="793680"/>
            <a:chOff x="4618603" y="767956"/>
            <a:chExt cx="4622685" cy="793680"/>
          </a:xfrm>
        </p:grpSpPr>
        <p:sp>
          <p:nvSpPr>
            <p:cNvPr id="29" name="Rounded Rectangle 28"/>
            <p:cNvSpPr/>
            <p:nvPr/>
          </p:nvSpPr>
          <p:spPr>
            <a:xfrm>
              <a:off x="4618603" y="767956"/>
              <a:ext cx="4339743" cy="793680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 flipH="1">
            <a:off x="2579693" y="1687108"/>
            <a:ext cx="5045884" cy="793680"/>
            <a:chOff x="1114078" y="767956"/>
            <a:chExt cx="8127210" cy="793680"/>
          </a:xfrm>
        </p:grpSpPr>
        <p:sp>
          <p:nvSpPr>
            <p:cNvPr id="36" name="Rounded Rectangle 35"/>
            <p:cNvSpPr/>
            <p:nvPr/>
          </p:nvSpPr>
          <p:spPr>
            <a:xfrm>
              <a:off x="1114078" y="767956"/>
              <a:ext cx="7844268" cy="793680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46959" y="347343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8908" y="1755474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Can you 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4140029" y="2789930"/>
            <a:ext cx="1847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80988" y="3777496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can’t.</a:t>
            </a:r>
          </a:p>
        </p:txBody>
      </p:sp>
      <p:pic>
        <p:nvPicPr>
          <p:cNvPr id="23" name="y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707" y="2901409"/>
            <a:ext cx="603233" cy="411741"/>
          </a:xfrm>
          <a:prstGeom prst="rect">
            <a:avLst/>
          </a:prstGeom>
        </p:spPr>
      </p:pic>
      <p:pic>
        <p:nvPicPr>
          <p:cNvPr id="26" name="n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9707" y="3841724"/>
            <a:ext cx="485150" cy="394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174" y="1729908"/>
            <a:ext cx="837685" cy="8376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41" name="Rectangle 40"/>
          <p:cNvSpPr/>
          <p:nvPr/>
        </p:nvSpPr>
        <p:spPr>
          <a:xfrm>
            <a:off x="5409427" y="1761166"/>
            <a:ext cx="889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3399"/>
                </a:solidFill>
                <a:latin typeface=".VnArial" panose="020B7200000000000000" pitchFamily="34" charset="0"/>
              </a:rPr>
              <a:t>+ V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50420" y="553114"/>
            <a:ext cx="7394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– đáp ai đó có thể làm gì hay không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01245" y="1813766"/>
            <a:ext cx="3695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có thể _____ không?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36580" y="2876446"/>
            <a:ext cx="1189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336580" y="3774823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(Không, tớ không thể)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314268" y="4812542"/>
            <a:ext cx="96231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/he / they 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hỏi: </a:t>
            </a:r>
          </a:p>
          <a:p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ấy/anh ấy/họ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làm gì hay không.</a:t>
            </a:r>
          </a:p>
        </p:txBody>
      </p:sp>
    </p:spTree>
    <p:extLst>
      <p:ext uri="{BB962C8B-B14F-4D97-AF65-F5344CB8AC3E}">
        <p14:creationId xmlns:p14="http://schemas.microsoft.com/office/powerpoint/2010/main" xmlns="" val="244567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5323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10087816" y="7716742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3" y="5353350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xmlns="" val="204175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 b="1">
                <a:solidFill>
                  <a:srgbClr val="333333"/>
                </a:solidFill>
                <a:latin typeface=".VnArial" panose="020B7200000000000000" pitchFamily="34" charset="0"/>
              </a:rPr>
              <a:t>      Can they play basketball?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can.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4" descr="https://s.sachmem.vn/public/images/TA3T1SHS/U10-L1-4-4-jnresjxjhnqnnkh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8" r="8741"/>
          <a:stretch/>
        </p:blipFill>
        <p:spPr bwMode="auto">
          <a:xfrm>
            <a:off x="9191087" y="1963336"/>
            <a:ext cx="2089829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y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6331" y="2698788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91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333333"/>
                </a:solidFill>
                <a:latin typeface=".VnArial" panose="020B7200000000000000" pitchFamily="34" charset="0"/>
              </a:rPr>
              <a:t> Can you play the guitar?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No, I can’t.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4" descr="https://s.sachmem.vn/public/images/TA4T1SHS/U5-L2-2-6-deycxwjlapselr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248" y="2107575"/>
            <a:ext cx="188850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n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3252" y="2618663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3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717237" y="2497976"/>
            <a:ext cx="87575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defRPr>
            </a:lvl1pPr>
          </a:lstStyle>
          <a:p>
            <a:r>
              <a:rPr lang="en-US" altLang="zh-CN" sz="11500"/>
              <a:t>VOCABULARY</a:t>
            </a:r>
            <a:endParaRPr lang="en-US" altLang="zh-CN" sz="11500" dirty="0"/>
          </a:p>
        </p:txBody>
      </p:sp>
    </p:spTree>
    <p:extLst>
      <p:ext uri="{BB962C8B-B14F-4D97-AF65-F5344CB8AC3E}">
        <p14:creationId xmlns:p14="http://schemas.microsoft.com/office/powerpoint/2010/main" xmlns="" val="419833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2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333333"/>
                </a:solidFill>
                <a:latin typeface=".VnArial" panose="020B7200000000000000" pitchFamily="34" charset="0"/>
              </a:rPr>
              <a:t> Can you play volleyball?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6225163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can’t.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2" descr="https://s.sachmem.vn/public/images/TA4T1SHS/U5-L2-2-4-pfttykoloefynks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8138" y="2124296"/>
            <a:ext cx="188850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n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36301" y="2850476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021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333333"/>
                </a:solidFill>
                <a:latin typeface=".VnArial" panose="020B7200000000000000" pitchFamily="34" charset="0"/>
              </a:rPr>
              <a:t> Can he play table tennis?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he can.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  <p:pic>
        <p:nvPicPr>
          <p:cNvPr id="56" name="Picture 1" descr="https://s.sachmem.vn/public/images/TA4T1SHS/U5-L2-2-3-dyqqduhjqitufxq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0546" y="2192789"/>
            <a:ext cx="189025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ye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7155" y="2714949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53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6" y="4366679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25665" y="1292386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333333"/>
                </a:solidFill>
                <a:latin typeface=".VnArial" panose="020B7200000000000000" pitchFamily="34" charset="0"/>
              </a:rPr>
              <a:t> Can he play the piano?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9516" y="4196780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he can’t.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3" descr="https://s.sachmem.vn/public/images/TA4T1SHS/U5-L2-2-5-hsmturqayevflwu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9461" y="2064689"/>
            <a:ext cx="188677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n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3176" y="2994194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313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8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07747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333333"/>
                </a:solidFill>
                <a:latin typeface=".VnArial" panose="020B7200000000000000" pitchFamily="34" charset="0"/>
              </a:rPr>
              <a:t> Can she play tennis?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6331598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she can.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6" descr="https://s.sachmem.vn/public/images/TA3T1SHS/U10-L2-4-3-smgqurgrhzttfgd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1605" y="2121176"/>
            <a:ext cx="17460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y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5077" y="2626403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591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7848455" y="451506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ounded Rectangle 2"/>
          <p:cNvSpPr/>
          <p:nvPr/>
        </p:nvSpPr>
        <p:spPr>
          <a:xfrm>
            <a:off x="5920944" y="144076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333333"/>
                </a:solidFill>
                <a:latin typeface=".VnArial" panose="020B7200000000000000" pitchFamily="34" charset="0"/>
              </a:rPr>
              <a:t> Can they play chess?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6344795" y="434516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/>
              <a:t>No, they can’t.</a:t>
            </a:r>
            <a:endParaRPr lang="zh-CN" altLang="en-US" sz="4000" dirty="0"/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7168" y="2202873"/>
            <a:ext cx="2496201" cy="1737360"/>
          </a:xfrm>
          <a:prstGeom prst="rect">
            <a:avLst/>
          </a:prstGeom>
        </p:spPr>
      </p:pic>
      <p:pic>
        <p:nvPicPr>
          <p:cNvPr id="53" name="n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3176" y="2994194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80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875" y="5227515"/>
            <a:ext cx="920151" cy="93858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0" y="1262297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7854782" y="7196651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xmlns="" val="208373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06" y="1710448"/>
            <a:ext cx="11285737" cy="2955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86" y="492589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12" name="Oval 11"/>
          <p:cNvSpPr/>
          <p:nvPr/>
        </p:nvSpPr>
        <p:spPr>
          <a:xfrm>
            <a:off x="10323613" y="4119976"/>
            <a:ext cx="365760" cy="3971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919571" y="4135695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7541989" y="4135695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4730780" y="4135695"/>
            <a:ext cx="36576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250F270D-543E-4A8C-AAE9-D4D350CBC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5327" y="5193272"/>
            <a:ext cx="452422" cy="457200"/>
          </a:xfrm>
          <a:prstGeom prst="rect">
            <a:avLst/>
          </a:prstGeom>
        </p:spPr>
      </p:pic>
      <p:sp>
        <p:nvSpPr>
          <p:cNvPr id="10" name="Star: 32 Points 9">
            <a:extLst>
              <a:ext uri="{FF2B5EF4-FFF2-40B4-BE49-F238E27FC236}">
                <a16:creationId xmlns:a16="http://schemas.microsoft.com/office/drawing/2014/main" xmlns="" id="{BAEEEC92-6A4C-42A5-8BB3-D56FF38A06F2}"/>
              </a:ext>
            </a:extLst>
          </p:cNvPr>
          <p:cNvSpPr/>
          <p:nvPr/>
        </p:nvSpPr>
        <p:spPr>
          <a:xfrm>
            <a:off x="10268082" y="5147552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xmlns="" id="{0AEFC1AF-2416-4685-9313-79BADE307B4A}"/>
              </a:ext>
            </a:extLst>
          </p:cNvPr>
          <p:cNvSpPr/>
          <p:nvPr/>
        </p:nvSpPr>
        <p:spPr>
          <a:xfrm>
            <a:off x="9540113" y="5147552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xmlns="" id="{DE1EEA5A-1A55-4D71-9114-81F065EF3256}"/>
              </a:ext>
            </a:extLst>
          </p:cNvPr>
          <p:cNvSpPr/>
          <p:nvPr/>
        </p:nvSpPr>
        <p:spPr>
          <a:xfrm>
            <a:off x="8812144" y="5147552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7" name="Star: 32 Points 16">
            <a:extLst>
              <a:ext uri="{FF2B5EF4-FFF2-40B4-BE49-F238E27FC236}">
                <a16:creationId xmlns:a16="http://schemas.microsoft.com/office/drawing/2014/main" xmlns="" id="{DFFB6EA5-0AAE-4704-9DA8-398C3F639463}"/>
              </a:ext>
            </a:extLst>
          </p:cNvPr>
          <p:cNvSpPr/>
          <p:nvPr/>
        </p:nvSpPr>
        <p:spPr>
          <a:xfrm>
            <a:off x="8084175" y="5147552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9996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0" grpId="0" animBg="1"/>
      <p:bldP spid="11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=""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202" y="945365"/>
            <a:ext cx="1999693" cy="1737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4791" y="945365"/>
            <a:ext cx="2496201" cy="1737360"/>
          </a:xfrm>
          <a:prstGeom prst="rect">
            <a:avLst/>
          </a:prstGeom>
        </p:spPr>
      </p:pic>
      <p:pic>
        <p:nvPicPr>
          <p:cNvPr id="1030" name="Picture 6" descr="https://s.sachmem.vn/public/images/TA3T1SHS/U10-L2-4-3-smgqurgrhzttfgd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303" y="965561"/>
            <a:ext cx="17460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3" descr="https://s.sachmem.vn/public/images/TA4T1SHS/U5-L2-2-5-hsmturqayevflwu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4377" y="3586021"/>
            <a:ext cx="188677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7311" y="5319671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9700" y="5363049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volleyball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662" y="5319671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piano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98388" y="5323381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guitar</a:t>
            </a:r>
          </a:p>
        </p:txBody>
      </p:sp>
      <p:pic>
        <p:nvPicPr>
          <p:cNvPr id="3" name="Picture 1" descr="https://s.sachmem.vn/public/images/TA4T1SHS/U5-L2-2-3-dyqqduhjqitufxq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211" y="3586021"/>
            <a:ext cx="189025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4T1SHS/U5-L2-2-4-pfttykoloefynks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168" y="3586021"/>
            <a:ext cx="188850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4T1SHS/U5-L2-2-6-deycxwjlapselrp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2856" y="3586021"/>
            <a:ext cx="188850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3T1SHS/U10-L1-4-4-jnresjxjhnqnnkh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18" r="8741"/>
          <a:stretch/>
        </p:blipFill>
        <p:spPr bwMode="auto">
          <a:xfrm>
            <a:off x="8947439" y="945366"/>
            <a:ext cx="2089829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19842" y="2627029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02231" y="2842472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71193" y="2627029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20919" y="2627029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</a:p>
        </p:txBody>
      </p:sp>
    </p:spTree>
    <p:extLst>
      <p:ext uri="{BB962C8B-B14F-4D97-AF65-F5344CB8AC3E}">
        <p14:creationId xmlns:p14="http://schemas.microsoft.com/office/powerpoint/2010/main" xmlns="" val="22992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6" y="880622"/>
            <a:ext cx="10492125" cy="4468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 the correct picture: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2383399" y="5396981"/>
            <a:ext cx="7425202" cy="1179794"/>
          </a:xfrm>
          <a:prstGeom prst="horizontalScroll">
            <a:avLst>
              <a:gd name="adj" fmla="val 8834"/>
            </a:avLst>
          </a:prstGeom>
          <a:solidFill>
            <a:srgbClr val="FFFFE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</a:t>
            </a:r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3934" y="2337977"/>
            <a:ext cx="588834" cy="5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72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6" y="880622"/>
            <a:ext cx="10492125" cy="4468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 the correct picture: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2383399" y="5396981"/>
            <a:ext cx="7425202" cy="1179794"/>
          </a:xfrm>
          <a:prstGeom prst="horizontalScroll">
            <a:avLst>
              <a:gd name="adj" fmla="val 8834"/>
            </a:avLst>
          </a:prstGeom>
          <a:solidFill>
            <a:srgbClr val="FFFFE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piano</a:t>
            </a:r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4628" y="4633406"/>
            <a:ext cx="588834" cy="5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4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6" y="880622"/>
            <a:ext cx="10492125" cy="4468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 the correct picture: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2383399" y="5396981"/>
            <a:ext cx="7425202" cy="1179794"/>
          </a:xfrm>
          <a:prstGeom prst="horizontalScroll">
            <a:avLst>
              <a:gd name="adj" fmla="val 8834"/>
            </a:avLst>
          </a:prstGeom>
          <a:solidFill>
            <a:srgbClr val="FFFFE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</a:t>
            </a:r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8771" y="2393126"/>
            <a:ext cx="588834" cy="5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28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6" y="880622"/>
            <a:ext cx="10492125" cy="4468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 the correct picture: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2383399" y="5396981"/>
            <a:ext cx="7425202" cy="1179794"/>
          </a:xfrm>
          <a:prstGeom prst="horizontalScroll">
            <a:avLst>
              <a:gd name="adj" fmla="val 8834"/>
            </a:avLst>
          </a:prstGeom>
          <a:solidFill>
            <a:srgbClr val="FFFFE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</a:t>
            </a:r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843" y="2384580"/>
            <a:ext cx="588834" cy="5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603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6" y="880622"/>
            <a:ext cx="10492125" cy="4468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 the correct picture: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6443" y="9550642"/>
            <a:ext cx="2377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8832" y="9594020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volleyball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7794" y="9550642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piano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77520" y="9554352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guitar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98974" y="6858000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81363" y="7073443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50325" y="6858000"/>
            <a:ext cx="2377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00051" y="6858000"/>
            <a:ext cx="2377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2383399" y="5396981"/>
            <a:ext cx="7425202" cy="1179794"/>
          </a:xfrm>
          <a:prstGeom prst="horizontalScroll">
            <a:avLst>
              <a:gd name="adj" fmla="val 8834"/>
            </a:avLst>
          </a:prstGeom>
          <a:solidFill>
            <a:srgbClr val="FFFFE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568" y="2282031"/>
            <a:ext cx="588834" cy="5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8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6" y="880622"/>
            <a:ext cx="10492125" cy="4468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06" y="3982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 the correct picture: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2383399" y="5396981"/>
            <a:ext cx="7425202" cy="1179794"/>
          </a:xfrm>
          <a:prstGeom prst="horizontalScroll">
            <a:avLst>
              <a:gd name="adj" fmla="val 8834"/>
            </a:avLst>
          </a:prstGeom>
          <a:solidFill>
            <a:srgbClr val="FFFFE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</a:t>
            </a:r>
          </a:p>
        </p:txBody>
      </p:sp>
      <p:pic>
        <p:nvPicPr>
          <p:cNvPr id="20" name="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1276" y="4640670"/>
            <a:ext cx="588834" cy="5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675</Words>
  <Application>Microsoft Office PowerPoint</Application>
  <PresentationFormat>Custom</PresentationFormat>
  <Paragraphs>218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.VnCommercial Script</vt:lpstr>
      <vt:lpstr>.VnTifani HeavyH</vt:lpstr>
      <vt:lpstr>Bauhaus 93</vt:lpstr>
      <vt:lpstr>宋体</vt:lpstr>
      <vt:lpstr>.VnArial</vt:lpstr>
      <vt:lpstr>Calibri</vt:lpstr>
      <vt:lpstr>Wingdings</vt:lpstr>
      <vt:lpstr>Arial Black</vt:lpstr>
      <vt:lpstr>Britannic Bold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157</cp:revision>
  <dcterms:created xsi:type="dcterms:W3CDTF">2020-11-27T07:04:59Z</dcterms:created>
  <dcterms:modified xsi:type="dcterms:W3CDTF">2021-11-12T00:38:13Z</dcterms:modified>
</cp:coreProperties>
</file>