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3" r:id="rId2"/>
    <p:sldId id="295" r:id="rId3"/>
    <p:sldId id="306" r:id="rId4"/>
    <p:sldId id="307" r:id="rId5"/>
    <p:sldId id="330" r:id="rId6"/>
    <p:sldId id="331" r:id="rId7"/>
    <p:sldId id="296" r:id="rId8"/>
    <p:sldId id="297" r:id="rId9"/>
    <p:sldId id="298" r:id="rId10"/>
    <p:sldId id="328" r:id="rId11"/>
    <p:sldId id="308" r:id="rId12"/>
    <p:sldId id="309" r:id="rId13"/>
    <p:sldId id="311" r:id="rId14"/>
    <p:sldId id="322" r:id="rId15"/>
    <p:sldId id="313" r:id="rId16"/>
    <p:sldId id="324" r:id="rId17"/>
    <p:sldId id="323" r:id="rId18"/>
    <p:sldId id="327" r:id="rId19"/>
    <p:sldId id="325" r:id="rId20"/>
    <p:sldId id="326" r:id="rId21"/>
    <p:sldId id="321" r:id="rId22"/>
    <p:sldId id="303" r:id="rId23"/>
    <p:sldId id="332" r:id="rId24"/>
  </p:sldIdLst>
  <p:sldSz cx="12192000" cy="6858000"/>
  <p:notesSz cx="6858000" cy="9144000"/>
  <p:embeddedFontLst>
    <p:embeddedFont>
      <p:font typeface=".VnCommercial Script"/>
      <p:italic r:id="rId27"/>
    </p:embeddedFont>
    <p:embeddedFont>
      <p:font typeface=".VnTifani HeavyH"/>
      <p:regular r:id="rId28"/>
    </p:embeddedFont>
    <p:embeddedFont>
      <p:font typeface="Bauhaus 93" pitchFamily="82" charset="0"/>
      <p:regular r:id="rId29"/>
    </p:embeddedFont>
    <p:embeddedFont>
      <p:font typeface="宋体" pitchFamily="2" charset="-122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Britannic Bold" pitchFamily="34" charset="0"/>
      <p:regular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34BA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19EA-630B-41A4-A3B9-E7CF6FDFF971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97BBC-5FFA-4C40-A639-F100E35BD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284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365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593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629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3183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613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643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014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672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58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425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12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audio" Target="../media/audio14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13.wav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7.wav"/><Relationship Id="rId7" Type="http://schemas.openxmlformats.org/officeDocument/2006/relationships/image" Target="../media/image5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=""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0017" y="397043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 </a:t>
            </a:r>
          </a:p>
        </p:txBody>
      </p:sp>
      <p:grpSp>
        <p:nvGrpSpPr>
          <p:cNvPr id="13" name="Group 12"/>
          <p:cNvGrpSpPr/>
          <p:nvPr/>
        </p:nvGrpSpPr>
        <p:grpSpPr>
          <a:xfrm flipH="1">
            <a:off x="4154531" y="1219072"/>
            <a:ext cx="3996829" cy="646986"/>
            <a:chOff x="2803751" y="767956"/>
            <a:chExt cx="6437537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803751" y="767956"/>
              <a:ext cx="615459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433499" y="2054099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80" y="120730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602523" y="1993414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170741" y="1391897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thể làm gì?)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33979" y="2865503"/>
            <a:ext cx="2834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có thể _________)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67770" y="2011826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143" y="3435420"/>
            <a:ext cx="32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Structures: </a:t>
            </a:r>
          </a:p>
        </p:txBody>
      </p:sp>
      <p:grpSp>
        <p:nvGrpSpPr>
          <p:cNvPr id="28" name="Group 27"/>
          <p:cNvGrpSpPr/>
          <p:nvPr/>
        </p:nvGrpSpPr>
        <p:grpSpPr>
          <a:xfrm flipH="1">
            <a:off x="3679465" y="4318930"/>
            <a:ext cx="4642457" cy="646986"/>
            <a:chOff x="1763863" y="767956"/>
            <a:chExt cx="7477425" cy="646986"/>
          </a:xfrm>
        </p:grpSpPr>
        <p:sp>
          <p:nvSpPr>
            <p:cNvPr id="29" name="Rounded Rectangle 28"/>
            <p:cNvSpPr/>
            <p:nvPr/>
          </p:nvSpPr>
          <p:spPr>
            <a:xfrm>
              <a:off x="1763863" y="767956"/>
              <a:ext cx="719448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</a:t>
              </a:r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do?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194338" y="5185257"/>
            <a:ext cx="5402139" cy="646986"/>
            <a:chOff x="2530138" y="1620931"/>
            <a:chExt cx="5402139" cy="646986"/>
          </a:xfrm>
        </p:grpSpPr>
        <p:sp>
          <p:nvSpPr>
            <p:cNvPr id="36" name="Rounded Rectangle 35"/>
            <p:cNvSpPr/>
            <p:nvPr/>
          </p:nvSpPr>
          <p:spPr>
            <a:xfrm>
              <a:off x="2530138" y="1620931"/>
              <a:ext cx="5095787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D6B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2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38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14" y="4307164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694617" y="5124572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8298772" y="4442368"/>
            <a:ext cx="3628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làm gì?)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52712" y="5953733"/>
            <a:ext cx="4072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solidFill>
                  <a:srgbClr val="0D6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 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_________)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59864" y="5142984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87723" y="394133"/>
            <a:ext cx="4737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bạn có thể làm gì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5132" y="3410312"/>
            <a:ext cx="645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chị ấy/ anh ấy có thể làm gì</a:t>
            </a:r>
          </a:p>
        </p:txBody>
      </p:sp>
    </p:spTree>
    <p:extLst>
      <p:ext uri="{BB962C8B-B14F-4D97-AF65-F5344CB8AC3E}">
        <p14:creationId xmlns="" xmlns:p14="http://schemas.microsoft.com/office/powerpoint/2010/main" val="15945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0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swim.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3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49" y="1407058"/>
            <a:ext cx="2031400" cy="2024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546936" y="1728051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cook.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1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39" y="1446159"/>
            <a:ext cx="1946421" cy="1946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473509" y="1957704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2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skate.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0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39" y="1407059"/>
            <a:ext cx="2024621" cy="2024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533389" y="1895016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86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skip.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8" y="1407058"/>
            <a:ext cx="2218202" cy="2024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640712" y="1600729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05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draw.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45440" y="1600729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he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7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dance.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can talk.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can sing.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20" name="Picture 3" descr="https://s.sachmem.vn/public/images/TA4T1SHS/U5-L1-3-2-hjjajeyffyxrmsxs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759679" y="1600729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028" name="Picture 4" descr="https://s.sachmem.vn/public/images/TA4T1SHS/U5-L1-3-3-kcnjhmjxxsxwrkdd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76502"/>
            <a:ext cx="2513279" cy="1960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561562" y="1704901"/>
            <a:ext cx="3142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____?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dance.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60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15" y="1584477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604509" y="1665500"/>
            <a:ext cx="2970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____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ride a bike.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681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717237" y="2497976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11500"/>
              <a:t>VOCABULARY</a:t>
            </a:r>
            <a:endParaRPr lang="en-US" altLang="zh-CN" sz="11500" dirty="0"/>
          </a:p>
        </p:txBody>
      </p:sp>
    </p:spTree>
    <p:extLst>
      <p:ext uri="{BB962C8B-B14F-4D97-AF65-F5344CB8AC3E}">
        <p14:creationId xmlns="" xmlns:p14="http://schemas.microsoft.com/office/powerpoint/2010/main" val="4198335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She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I can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19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04" y="1512160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591982" y="1623879"/>
            <a:ext cx="2831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read.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23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42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337" y="535728"/>
            <a:ext cx="7689246" cy="5799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986" y="354648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and tick</a:t>
            </a:r>
          </a:p>
        </p:txBody>
      </p:sp>
      <p:sp>
        <p:nvSpPr>
          <p:cNvPr id="12" name="Oval 11"/>
          <p:cNvSpPr/>
          <p:nvPr/>
        </p:nvSpPr>
        <p:spPr>
          <a:xfrm>
            <a:off x="2002224" y="136586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002224" y="342900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002224" y="5492135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02" y="190674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6" y="3832285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60" y="5833183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E55F84E0-5A7D-49C0-9A07-F0B1C86DA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3503986"/>
            <a:ext cx="274320" cy="277217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76F13ED4-11EE-462C-A1C6-EEC05F141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1419133"/>
            <a:ext cx="274320" cy="277217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737E3B68-B19E-4D4B-829A-73668B01A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5" y="5572100"/>
            <a:ext cx="274320" cy="277217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3E7819CA-37F9-40D2-816C-798856496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8655" y="551403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98" y="373811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0" y="3738111"/>
            <a:ext cx="234462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60" y="3738111"/>
            <a:ext cx="234712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293" t="4210" r="3271" b="2286"/>
          <a:stretch/>
        </p:blipFill>
        <p:spPr>
          <a:xfrm>
            <a:off x="10058632" y="1217649"/>
            <a:ext cx="1377567" cy="1701099"/>
          </a:xfrm>
          <a:prstGeom prst="rect">
            <a:avLst/>
          </a:prstGeom>
        </p:spPr>
      </p:pic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" y="1217649"/>
            <a:ext cx="1863749" cy="1701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02" y="1217649"/>
            <a:ext cx="2483690" cy="1701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83" y="1217649"/>
            <a:ext cx="2180900" cy="1701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12" y="1217649"/>
            <a:ext cx="2178575" cy="1701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4858" y="2922734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4519" y="292273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1016" y="2922734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77024" y="2922734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63574" y="2922734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3892" y="5549292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2347" y="5549292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4383" y="5607165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82606" y="5607164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306" y="398286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73556" y="3746921"/>
            <a:ext cx="2081047" cy="1811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256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93" t="4210" r="3271" b="2286"/>
          <a:stretch/>
        </p:blipFill>
        <p:spPr>
          <a:xfrm>
            <a:off x="5027514" y="1411533"/>
            <a:ext cx="1965193" cy="2426734"/>
          </a:xfrm>
          <a:prstGeom prst="rect">
            <a:avLst/>
          </a:prstGeom>
        </p:spPr>
      </p:pic>
      <p:pic>
        <p:nvPicPr>
          <p:cNvPr id="6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2" y="1411533"/>
            <a:ext cx="3267523" cy="2237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1SHS/U5-L1-3-9-qwovfwlsdediyty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88" y="1411533"/>
            <a:ext cx="3107886" cy="2426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78164" y="3880044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14823" y="3881329"/>
            <a:ext cx="1596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4846" y="3939133"/>
            <a:ext cx="12202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4309" y="4641457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14897" y="4641458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446206" y="3630067"/>
            <a:ext cx="936467" cy="843244"/>
          </a:xfrm>
          <a:prstGeom prst="rect">
            <a:avLst/>
          </a:prstGeom>
        </p:spPr>
      </p:pic>
      <p:pic>
        <p:nvPicPr>
          <p:cNvPr id="3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58" y="3414009"/>
            <a:ext cx="932069" cy="932069"/>
          </a:xfrm>
          <a:prstGeom prst="rect">
            <a:avLst/>
          </a:prstGeom>
        </p:spPr>
      </p:pic>
      <p:pic>
        <p:nvPicPr>
          <p:cNvPr id="37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00872" y="3630067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12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pic>
        <p:nvPicPr>
          <p:cNvPr id="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72" y="1453310"/>
            <a:ext cx="2658765" cy="2426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7" y="1453310"/>
            <a:ext cx="2845903" cy="22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64326" y="4146779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5174" y="4164021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60702" y="4903317"/>
            <a:ext cx="1502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7043" y="490910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25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58" y="1557802"/>
            <a:ext cx="2980414" cy="2322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058974" y="4146779"/>
            <a:ext cx="936467" cy="843244"/>
          </a:xfrm>
          <a:prstGeom prst="rect">
            <a:avLst/>
          </a:prstGeom>
        </p:spPr>
      </p:pic>
      <p:pic>
        <p:nvPicPr>
          <p:cNvPr id="28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772" y="3599430"/>
            <a:ext cx="932069" cy="932069"/>
          </a:xfrm>
          <a:prstGeom prst="rect">
            <a:avLst/>
          </a:prstGeom>
        </p:spPr>
      </p:pic>
      <p:pic>
        <p:nvPicPr>
          <p:cNvPr id="35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853036" y="4146779"/>
            <a:ext cx="936467" cy="843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99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8944" y="1036320"/>
            <a:ext cx="11634112" cy="4861560"/>
            <a:chOff x="109977" y="1036320"/>
            <a:chExt cx="12356476" cy="4861560"/>
          </a:xfrm>
        </p:grpSpPr>
        <p:sp>
          <p:nvSpPr>
            <p:cNvPr id="12" name="Vertical Scroll 11"/>
            <p:cNvSpPr/>
            <p:nvPr/>
          </p:nvSpPr>
          <p:spPr>
            <a:xfrm>
              <a:off x="109977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Vertical Scroll 32"/>
            <p:cNvSpPr/>
            <p:nvPr/>
          </p:nvSpPr>
          <p:spPr>
            <a:xfrm>
              <a:off x="4128439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/>
            <p:cNvSpPr/>
            <p:nvPr/>
          </p:nvSpPr>
          <p:spPr>
            <a:xfrm>
              <a:off x="8252238" y="1036320"/>
              <a:ext cx="4214215" cy="4861560"/>
            </a:xfrm>
            <a:prstGeom prst="verticalScroll">
              <a:avLst>
                <a:gd name="adj" fmla="val 5900"/>
              </a:avLst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0312" y="398286"/>
            <a:ext cx="209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or cross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62112" y="4822203"/>
            <a:ext cx="1502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6278" y="4193064"/>
            <a:ext cx="1345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1592" y="4164020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</a:p>
        </p:txBody>
      </p:sp>
      <p:pic>
        <p:nvPicPr>
          <p:cNvPr id="15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7" y="1325852"/>
            <a:ext cx="2666494" cy="2666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3" y="1451163"/>
            <a:ext cx="3401845" cy="2653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1054" y="1325852"/>
            <a:ext cx="3019423" cy="26278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00204" y="4043885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pic>
        <p:nvPicPr>
          <p:cNvPr id="19" name="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2914988" y="3994410"/>
            <a:ext cx="936467" cy="843244"/>
          </a:xfrm>
          <a:prstGeom prst="rect">
            <a:avLst/>
          </a:prstGeom>
        </p:spPr>
      </p:pic>
      <p:pic>
        <p:nvPicPr>
          <p:cNvPr id="2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72" y="3777219"/>
            <a:ext cx="932069" cy="932069"/>
          </a:xfrm>
          <a:prstGeom prst="rect">
            <a:avLst/>
          </a:prstGeom>
        </p:spPr>
      </p:pic>
      <p:pic>
        <p:nvPicPr>
          <p:cNvPr id="22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54" y="3727029"/>
            <a:ext cx="932069" cy="9320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873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411338" y="2497976"/>
            <a:ext cx="73693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/>
              <a:t>GRAMMAR </a:t>
            </a:r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3593592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5225" y="770028"/>
            <a:ext cx="8449965" cy="5630771"/>
          </a:xfrm>
          <a:prstGeom prst="roundRect">
            <a:avLst>
              <a:gd name="adj" fmla="val 1796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02318" y="36991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62B78A0F-7F23-4106-9188-A6061A52EF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1931579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518F9B62-0248-4437-9691-C9879972523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05368" y="886053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C7991D26-7746-477F-A304-6D36C7D31E5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05367" y="3105471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9386DD31-FBCF-4046-98CC-2468AC65259B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539582" y="89334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005B8B5E-E751-4068-AFAC-E053CF112BBB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11717" y="3875300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5DA0466C-6084-4A5F-B7C5-894291FC20C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29488" y="6071845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A9C2C8A9-0817-461B-ABFF-F7B3360D93E3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592610" y="253853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BAA77C27-043C-4D86-AE07-BC22887398F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05062" y="5694174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A051FD49-EBC5-4CA7-A0E8-BD360D051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4777" y="4763555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03CAE227-4AEC-4C54-996C-BA0CDECE2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211445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445428D6-E798-4860-AC1B-6E639B847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4491" y="494643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05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5 Can you swim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5 Can you swim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5 Can you swim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5 Can you swim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5 Can you swim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5 Can you swim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5306" y="37066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9575" y="2949376"/>
            <a:ext cx="10807264" cy="2929389"/>
            <a:chOff x="-7065714" y="519616"/>
            <a:chExt cx="19035871" cy="5159812"/>
          </a:xfrm>
        </p:grpSpPr>
        <p:pic>
          <p:nvPicPr>
            <p:cNvPr id="1025" name="Picture 1" descr="https://s.sachmem.vn/public/images/TA4T1SHS/U5-L1-2-3-actpjxzlbvzsbpn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5714" y="890002"/>
              <a:ext cx="3907132" cy="35661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s://s.sachmem.vn/public/images/TA4T1SHS/U5-L1-2-4-zgyusafqzjsuiyy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4601" y="2113270"/>
              <a:ext cx="3566159" cy="35661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5-L1-2-5-veuqjvcaefqjcipq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137" y="2182142"/>
              <a:ext cx="3428418" cy="34284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5-L1-2-6-qlimbppmobbqpcn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57" y="519616"/>
              <a:ext cx="3578100" cy="35661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4640668" y="536166"/>
            <a:ext cx="3914052" cy="646986"/>
            <a:chOff x="2937076" y="767956"/>
            <a:chExt cx="6304212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2937076" y="767956"/>
              <a:ext cx="602126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do?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785317" y="1347570"/>
            <a:ext cx="4070884" cy="646986"/>
            <a:chOff x="3861393" y="1620931"/>
            <a:chExt cx="4070884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0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7" y="524400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7954341" y="1286885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0" name="Straight Arrow Connector 9"/>
          <p:cNvCxnSpPr>
            <a:stCxn id="17" idx="2"/>
          </p:cNvCxnSpPr>
          <p:nvPr/>
        </p:nvCxnSpPr>
        <p:spPr>
          <a:xfrm flipH="1">
            <a:off x="2957777" y="1994556"/>
            <a:ext cx="2709806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2" idx="0"/>
          </p:cNvCxnSpPr>
          <p:nvPr/>
        </p:nvCxnSpPr>
        <p:spPr>
          <a:xfrm flipH="1">
            <a:off x="4818268" y="1994556"/>
            <a:ext cx="849315" cy="185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1027" idx="0"/>
          </p:cNvCxnSpPr>
          <p:nvPr/>
        </p:nvCxnSpPr>
        <p:spPr>
          <a:xfrm>
            <a:off x="5667583" y="1994556"/>
            <a:ext cx="2286759" cy="189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>
            <a:off x="5667583" y="1994556"/>
            <a:ext cx="4010851" cy="1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82083" y="5378001"/>
            <a:ext cx="80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43409" y="5886591"/>
            <a:ext cx="97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02935" y="5839666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78741" y="4916336"/>
            <a:ext cx="95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</p:spTree>
    <p:extLst>
      <p:ext uri="{BB962C8B-B14F-4D97-AF65-F5344CB8AC3E}">
        <p14:creationId xmlns="" xmlns:p14="http://schemas.microsoft.com/office/powerpoint/2010/main" val="14504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297</Words>
  <Application>Microsoft Office PowerPoint</Application>
  <PresentationFormat>Custom</PresentationFormat>
  <Paragraphs>108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.VnCommercial Script</vt:lpstr>
      <vt:lpstr>.VnTifani HeavyH</vt:lpstr>
      <vt:lpstr>Bauhaus 93</vt:lpstr>
      <vt:lpstr>宋体</vt:lpstr>
      <vt:lpstr>Calibri</vt:lpstr>
      <vt:lpstr>Century Gothic</vt:lpstr>
      <vt:lpstr>Helvetica Neue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176</cp:revision>
  <dcterms:created xsi:type="dcterms:W3CDTF">2020-11-27T07:04:59Z</dcterms:created>
  <dcterms:modified xsi:type="dcterms:W3CDTF">2021-11-12T00:33:49Z</dcterms:modified>
</cp:coreProperties>
</file>