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media2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7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279" r:id="rId15"/>
    <p:sldId id="270" r:id="rId16"/>
    <p:sldId id="271" r:id="rId17"/>
    <p:sldId id="292" r:id="rId18"/>
    <p:sldId id="272" r:id="rId19"/>
    <p:sldId id="274" r:id="rId20"/>
    <p:sldId id="305" r:id="rId21"/>
  </p:sldIdLst>
  <p:sldSz cx="12192000" cy="6858000"/>
  <p:notesSz cx="6858000" cy="9144000"/>
  <p:embeddedFontLst>
    <p:embeddedFont>
      <p:font typeface="Harrington" pitchFamily="82" charset="0"/>
      <p:regular r:id="rId23"/>
    </p:embeddedFont>
    <p:embeddedFont>
      <p:font typeface=".VnCooperH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lgerian" pitchFamily="82" charset="0"/>
      <p:regular r:id="rId29"/>
    </p:embeddedFont>
    <p:embeddedFont>
      <p:font typeface="Arial Black" pitchFamily="34" charset="0"/>
      <p:bold r:id="rId30"/>
    </p:embeddedFont>
    <p:embeddedFont>
      <p:font typeface="宋体" pitchFamily="2" charset="-122"/>
      <p:regular r:id="rId31"/>
    </p:embeddedFont>
    <p:embeddedFont>
      <p:font typeface=".VnRevue"/>
      <p:regular r:id="rId32"/>
    </p:embeddedFont>
    <p:embeddedFont>
      <p:font typeface="Britannic Bold" pitchFamily="34" charset="0"/>
      <p:regular r:id="rId33"/>
    </p:embeddedFont>
    <p:embeddedFont>
      <p:font typeface="Tahoma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1F6"/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C58D-943E-4ED5-ABAB-4E7170981B8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966E-E563-4C29-804D-B027693CC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60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62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6392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997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8342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976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36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860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9060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574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58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183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625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DF6BD-C658-4B93-81EC-367C7F1201BD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342A8-67C3-4BAC-B7BC-3B9668578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006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9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0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1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media" Target="../media/media3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8.png"/><Relationship Id="rId26" Type="http://schemas.openxmlformats.org/officeDocument/2006/relationships/slide" Target="slide5.xml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34" Type="http://schemas.openxmlformats.org/officeDocument/2006/relationships/slide" Target="slide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5" Type="http://schemas.openxmlformats.org/officeDocument/2006/relationships/slide" Target="slide6.xml"/><Relationship Id="rId33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29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24" Type="http://schemas.openxmlformats.org/officeDocument/2006/relationships/slide" Target="slide4.xml"/><Relationship Id="rId32" Type="http://schemas.openxmlformats.org/officeDocument/2006/relationships/slide" Target="slide15.xml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23" Type="http://schemas.openxmlformats.org/officeDocument/2006/relationships/slide" Target="slide2.xml"/><Relationship Id="rId28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31" Type="http://schemas.openxmlformats.org/officeDocument/2006/relationships/slide" Target="slide14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slide" Target="slide8.xml"/><Relationship Id="rId30" Type="http://schemas.openxmlformats.org/officeDocument/2006/relationships/slide" Target="slide12.xml"/><Relationship Id="rId35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microsoft.com/office/2007/relationships/media" Target="../media/media2.wav"/><Relationship Id="rId11" Type="http://schemas.openxmlformats.org/officeDocument/2006/relationships/image" Target="../media/image28.jpe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microsoft.com/office/2007/relationships/media" Target="../media/media1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microsoft.com/office/2007/relationships/media" Target="../media/media2.wav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microsoft.com/office/2007/relationships/media" Target="../media/media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8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microsoft.com/office/2007/relationships/media" Target="../media/media2.wav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media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28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    What your name?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06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American.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92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mother 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6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dad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6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12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40210" y="3470914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940210" y="4630875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He shouldn’t watch much TV.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261614" y="467705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40210" y="23227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is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058506" y="3350840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I’m English.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78536" y="2263533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45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PHONICS 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8690DC-2B1E-49F2-B889-65BCC85DA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1" y="1447827"/>
            <a:ext cx="10839225" cy="3668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D31515C-965F-4873-A644-B89404D95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504" y="2391597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A238BFD-2763-4B74-A20F-00E0EB17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379" y="3805322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say aloud.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471" y="1683339"/>
            <a:ext cx="5112152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 Nam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40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7990" y="1797360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27990" y="2713373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27990" y="3629386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27990" y="4545399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2147104" y="2433968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2147104" y="4265994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08" y="2754009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08" y="3700817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7504D4C7-FFCD-41B0-B7E6-248BEE510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96" y="32361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5A26B330-9B5C-4534-B412-362E5C9C0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623" y="2530493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5F328176-09E6-457D-88AF-4AB46D486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033" y="440141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7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PRACTISE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5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2 - Lesson 3 - Chant - 1">
            <a:hlinkClick r:id="" action="ppaction://media"/>
            <a:extLst>
              <a:ext uri="{FF2B5EF4-FFF2-40B4-BE49-F238E27FC236}">
                <a16:creationId xmlns:a16="http://schemas.microsoft.com/office/drawing/2014/main" xmlns="" id="{DDCAA63B-9737-4057-BA0A-78D3871FC2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524" y="1097280"/>
            <a:ext cx="8625840" cy="4852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2610"/>
          <a:stretch/>
        </p:blipFill>
        <p:spPr>
          <a:xfrm>
            <a:off x="1291240" y="568960"/>
            <a:ext cx="9976199" cy="5770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2D41FE38-F0E7-4A6C-9EA1-E39280637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064" y="36556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9E8861C6-C6D0-45AD-821F-8A47132B9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22836" y="31984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982397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89"/>
          <a:stretch/>
        </p:blipFill>
        <p:spPr>
          <a:xfrm>
            <a:off x="1015637" y="652565"/>
            <a:ext cx="9987643" cy="5788875"/>
          </a:xfrm>
          <a:prstGeom prst="roundRect">
            <a:avLst>
              <a:gd name="adj" fmla="val 525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12401" y="323619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8213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082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370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3671" y="4358288"/>
            <a:ext cx="1461331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3696" y="4358288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37038" y="4358288"/>
            <a:ext cx="183920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58213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08238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7038" y="4934152"/>
            <a:ext cx="173665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58213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08238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37038" y="5510015"/>
            <a:ext cx="183920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0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xmlns="" val="6394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xmlns="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3" r="-1" b="70793"/>
          <a:stretch/>
        </p:blipFill>
        <p:spPr>
          <a:xfrm>
            <a:off x="8352355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885">
            <a:off x="10084012" y="5240049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4965">
            <a:off x="3347953" y="5577071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38648">
            <a:off x="470258" y="4186498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49" t="43266" r="21565" b="18575"/>
          <a:stretch/>
        </p:blipFill>
        <p:spPr>
          <a:xfrm>
            <a:off x="8111911" y="3607494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6516533" y="543176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7377">
            <a:off x="10390966" y="2686891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466465" flipV="1">
            <a:off x="5776198" y="4126773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7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69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7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0143509">
            <a:off x="5698762" y="4111191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8" action="ppaction://hlinksldjump"/>
          </p:cNvPr>
          <p:cNvSpPr/>
          <p:nvPr/>
        </p:nvSpPr>
        <p:spPr>
          <a:xfrm>
            <a:off x="6455523" y="537125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9" action="ppaction://hlinksldjump"/>
          </p:cNvPr>
          <p:cNvSpPr/>
          <p:nvPr/>
        </p:nvSpPr>
        <p:spPr>
          <a:xfrm>
            <a:off x="4308380" y="3245671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16" action="ppaction://hlinksldjump"/>
          </p:cNvPr>
          <p:cNvSpPr/>
          <p:nvPr/>
        </p:nvSpPr>
        <p:spPr>
          <a:xfrm rot="531290">
            <a:off x="8309300" y="2357795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10291560" y="2926728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rId33" action="ppaction://hlinksldjump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4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33" action="ppaction://hlinksldjump"/>
          </p:cNvPr>
          <p:cNvSpPr/>
          <p:nvPr/>
        </p:nvSpPr>
        <p:spPr>
          <a:xfrm rot="839397">
            <a:off x="9898001" y="5147947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23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35" action="ppaction://hlinksldjump"/>
          </p:cNvPr>
          <p:cNvSpPr/>
          <p:nvPr/>
        </p:nvSpPr>
        <p:spPr>
          <a:xfrm>
            <a:off x="7984615" y="3661634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396563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English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220555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Akiko: Where are you from?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Nam: I'm from ______.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4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Japanese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Japanian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</a:rPr>
              <a:t>Hakim: What nationality are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Akiko: I'm ______. How about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Hakim: I'm Malaysian.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551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 nationality are you?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Malaysian.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Where are you from, Hakim?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81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5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Viet Nam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From Vietnamese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</a:rPr>
              <a:t>Hi. I am Hakim. </a:t>
            </a:r>
          </a:p>
          <a:p>
            <a:r>
              <a:rPr lang="en-US" sz="3600" b="1">
                <a:solidFill>
                  <a:schemeClr val="tx1"/>
                </a:solidFill>
              </a:rPr>
              <a:t>Today is Sunday. </a:t>
            </a:r>
          </a:p>
          <a:p>
            <a:r>
              <a:rPr lang="en-US" sz="3600" b="1">
                <a:solidFill>
                  <a:schemeClr val="tx1"/>
                </a:solidFill>
              </a:rPr>
              <a:t>They are my friends. </a:t>
            </a:r>
          </a:p>
          <a:p>
            <a:r>
              <a:rPr lang="en-US" sz="3600" b="1">
                <a:solidFill>
                  <a:schemeClr val="tx1"/>
                </a:solidFill>
              </a:rPr>
              <a:t>Mai, Nam, Quan and Phong are  _________.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68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vide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Janpan.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Japanese.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Akio.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What’s your name?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11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video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545</Words>
  <Application>Microsoft Office PowerPoint</Application>
  <PresentationFormat>Custom</PresentationFormat>
  <Paragraphs>168</Paragraphs>
  <Slides>20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Harrington</vt:lpstr>
      <vt:lpstr>黑体</vt:lpstr>
      <vt:lpstr>.VnCooperH</vt:lpstr>
      <vt:lpstr>Calibri</vt:lpstr>
      <vt:lpstr>Algerian</vt:lpstr>
      <vt:lpstr>Arial Black</vt:lpstr>
      <vt:lpstr>印品黑体</vt:lpstr>
      <vt:lpstr>宋体</vt:lpstr>
      <vt:lpstr>.VnRevue</vt:lpstr>
      <vt:lpstr>Britannic Bold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67</cp:revision>
  <dcterms:created xsi:type="dcterms:W3CDTF">2021-05-06T05:21:26Z</dcterms:created>
  <dcterms:modified xsi:type="dcterms:W3CDTF">2021-11-12T00:49:28Z</dcterms:modified>
</cp:coreProperties>
</file>