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media/media1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77" r:id="rId2"/>
    <p:sldId id="278" r:id="rId3"/>
    <p:sldId id="282" r:id="rId4"/>
    <p:sldId id="283" r:id="rId5"/>
    <p:sldId id="284" r:id="rId6"/>
    <p:sldId id="285" r:id="rId7"/>
    <p:sldId id="286" r:id="rId8"/>
    <p:sldId id="288" r:id="rId9"/>
    <p:sldId id="289" r:id="rId10"/>
    <p:sldId id="279" r:id="rId11"/>
    <p:sldId id="264" r:id="rId12"/>
    <p:sldId id="265" r:id="rId13"/>
    <p:sldId id="292" r:id="rId14"/>
    <p:sldId id="266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267" r:id="rId28"/>
    <p:sldId id="268" r:id="rId29"/>
    <p:sldId id="305" r:id="rId30"/>
  </p:sldIdLst>
  <p:sldSz cx="12192000" cy="6858000"/>
  <p:notesSz cx="6858000" cy="9144000"/>
  <p:embeddedFontLst>
    <p:embeddedFont>
      <p:font typeface="Harrington" pitchFamily="82" charset="0"/>
      <p:regular r:id="rId32"/>
    </p:embeddedFont>
    <p:embeddedFont>
      <p:font typeface=".VnCooperH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.VnRevue"/>
      <p:regular r:id="rId38"/>
    </p:embeddedFont>
    <p:embeddedFont>
      <p:font typeface="Arial Black" pitchFamily="34" charset="0"/>
      <p:bold r:id="rId39"/>
    </p:embeddedFont>
    <p:embeddedFont>
      <p:font typeface="Century Gothic" pitchFamily="34" charset="0"/>
      <p:regular r:id="rId40"/>
      <p:bold r:id="rId41"/>
      <p:italic r:id="rId42"/>
      <p:boldItalic r:id="rId43"/>
    </p:embeddedFont>
    <p:embeddedFont>
      <p:font typeface=".VnBlack"/>
      <p:regular r:id="rId44"/>
    </p:embeddedFont>
    <p:embeddedFont>
      <p:font typeface="Britannic Bold" pitchFamily="34" charset="0"/>
      <p:regular r:id="rId45"/>
    </p:embeddedFont>
    <p:embeddedFont>
      <p:font typeface="Tahoma" pitchFamily="34" charset="0"/>
      <p:regular r:id="rId46"/>
      <p:bold r:id="rId47"/>
    </p:embeddedFont>
    <p:embeddedFont>
      <p:font typeface="Calibri Light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D00"/>
    <a:srgbClr val="CC00CC"/>
    <a:srgbClr val="FFFFFF"/>
    <a:srgbClr val="FFA155"/>
    <a:srgbClr val="93E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7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298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61CD3-CBCC-428A-A9FA-44A09CAF8AFC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3A53A-C7C4-4D64-8049-D2E2B6B8C3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391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6879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7365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872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64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875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388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517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425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5233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4746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4811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06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01800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5768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pPr/>
              <a:t>11/12/2021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640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508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28556" y="-354192"/>
            <a:ext cx="13101440" cy="72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66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microsoft.com/office/2007/relationships/media" Target="../media/media1.wav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audio" Target="NULL"/><Relationship Id="rId15" Type="http://schemas.openxmlformats.org/officeDocument/2006/relationships/image" Target="../media/image31.png"/><Relationship Id="rId10" Type="http://schemas.openxmlformats.org/officeDocument/2006/relationships/image" Target="../media/image26.emf"/><Relationship Id="rId19" Type="http://schemas.openxmlformats.org/officeDocument/2006/relationships/image" Target="../media/image34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audio" Target="../media/audio10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8.png"/><Relationship Id="rId18" Type="http://schemas.openxmlformats.org/officeDocument/2006/relationships/image" Target="../media/image19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8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6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17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../media/image23.png"/><Relationship Id="rId1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18" Type="http://schemas.openxmlformats.org/officeDocument/2006/relationships/image" Target="../media/image43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image" Target="../media/image23.png"/><Relationship Id="rId1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7.png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2.wav"/><Relationship Id="rId7" Type="http://schemas.openxmlformats.org/officeDocument/2006/relationships/image" Target="../media/image4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3319750" y="1945641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2 </a:t>
            </a: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09122" y="3246534"/>
            <a:ext cx="1069144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A57C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H" panose="020B7200000000000000" pitchFamily="34" charset="0"/>
                <a:ea typeface="黑体" panose="02010609060101010101" pitchFamily="2" charset="-122"/>
              </a:rPr>
              <a:t>I’m from japan</a:t>
            </a:r>
            <a:endParaRPr lang="en-US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A57C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H" panose="020B7200000000000000" pitchFamily="34" charset="0"/>
              <a:ea typeface="黑体" panose="02010609060101010101" pitchFamily="2" charset="-122"/>
            </a:endParaRPr>
          </a:p>
        </p:txBody>
      </p:sp>
      <p:sp>
        <p:nvSpPr>
          <p:cNvPr id="4" name="MsPham1690"/>
          <p:cNvSpPr txBox="1"/>
          <p:nvPr/>
        </p:nvSpPr>
        <p:spPr>
          <a:xfrm>
            <a:off x="4024394" y="598917"/>
            <a:ext cx="446090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ea typeface="黑体" panose="02010609060101010101" pitchFamily="2" charset="-122"/>
                <a:cs typeface="Arial" panose="020B0604020202020204" pitchFamily="34" charset="0"/>
              </a:rPr>
              <a:t>English grade 4</a:t>
            </a:r>
            <a:endParaRPr lang="zh-CN" altLang="en-US" sz="28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30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GRAMMAR</a:t>
            </a:r>
            <a:endParaRPr lang="en-US" sz="7200" b="1" dirty="0"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.VnRevue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28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2401" y="32361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002" y="915402"/>
            <a:ext cx="10997996" cy="4681444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CCC5CE59-8FEB-4C7F-952C-8E4A0A57C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9749" y="5559211"/>
            <a:ext cx="361938" cy="36576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05DBC55F-610D-4CC0-880D-0449EA2FCC9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15887" y="1334442"/>
            <a:ext cx="226211" cy="2286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3DA62167-96A4-4173-AF61-6D76F7BAC6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2431" y="5576838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18582AC1-C4BE-410B-98B9-1F1B7682D5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1594" y="5559211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4A7769BE-3A4E-4CF4-AD94-648BB1B9D21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89676" y="2830733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45FA5BED-E173-4F1B-8DD3-D1105FCA096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66126" y="1567448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0E4B1833-E3C8-4F25-A54C-BABD7AF5A106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152878" y="4030094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4F186803-7B6A-42CA-820A-8B9780117B0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7296" y="157626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FF226518-6A66-4DDA-A17D-DF0141E37A5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330853" y="3141824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0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2 I'm from Japan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2 I'm from Japan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2 I'm from Japan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2 I'm from Japan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>
            <a:stCxn id="12" idx="2"/>
          </p:cNvCxnSpPr>
          <p:nvPr/>
        </p:nvCxnSpPr>
        <p:spPr>
          <a:xfrm flipH="1">
            <a:off x="2703513" y="2176143"/>
            <a:ext cx="2757825" cy="133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2"/>
          </p:cNvCxnSpPr>
          <p:nvPr/>
        </p:nvCxnSpPr>
        <p:spPr>
          <a:xfrm flipH="1">
            <a:off x="5189885" y="2176143"/>
            <a:ext cx="271453" cy="1433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  <a:endCxn id="4" idx="0"/>
          </p:cNvCxnSpPr>
          <p:nvPr/>
        </p:nvCxnSpPr>
        <p:spPr>
          <a:xfrm>
            <a:off x="5461338" y="2176143"/>
            <a:ext cx="2219742" cy="1460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5461338" y="2176143"/>
            <a:ext cx="4260914" cy="1430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03160" y="5636750"/>
            <a:ext cx="247939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889690" y="5697164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25622" y="5636750"/>
            <a:ext cx="227951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529947" y="5636750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12401" y="323619"/>
            <a:ext cx="2172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89690" y="767956"/>
            <a:ext cx="5355910" cy="646986"/>
            <a:chOff x="3889690" y="767956"/>
            <a:chExt cx="5355910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nationality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305423" y="1529157"/>
            <a:ext cx="4080897" cy="646986"/>
            <a:chOff x="1645060" y="1555193"/>
            <a:chExt cx="5053577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4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https://s.sachmem.vn/public/images/v2/TA4T1SHS/U2-L2-2-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8740" y="3636460"/>
            <a:ext cx="1958595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.sachmem.vn/public/images/v2/TA4T1SHS/U2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3760" y="3636460"/>
            <a:ext cx="2128452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s://s.sachmem.vn/public/images/v2/TA4T1SHS/U2-L2-2-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8637" y="3636460"/>
            <a:ext cx="196488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v2/TA4T1SHS/U2-L2-2-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9947" y="3636460"/>
            <a:ext cx="1906170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0931" y="523674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52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216705" y="1591898"/>
            <a:ext cx="5355910" cy="646986"/>
            <a:chOff x="3889690" y="767956"/>
            <a:chExt cx="5355910" cy="646986"/>
          </a:xfrm>
        </p:grpSpPr>
        <p:sp>
          <p:nvSpPr>
            <p:cNvPr id="5" name="Rounded Rectangle 4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nationality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03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093591" y="2753911"/>
            <a:ext cx="5069456" cy="646986"/>
            <a:chOff x="1645060" y="1555193"/>
            <a:chExt cx="6277759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931035" y="1555193"/>
              <a:ext cx="599178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I'm  </a:t>
              </a:r>
              <a:r>
                <a:rPr lang="en-US" sz="320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tên Quốc tịch</a:t>
              </a: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5774" y="1591898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3211625" y="2198362"/>
            <a:ext cx="506865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quốc tịch gì?)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211625" y="3410955"/>
            <a:ext cx="506865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là người _________)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657225" y="408538"/>
            <a:ext cx="5110903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Cách hỏi và trả lời về Quốc tịch: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01134" y="408538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</a:t>
            </a:r>
          </a:p>
        </p:txBody>
      </p:sp>
    </p:spTree>
    <p:extLst>
      <p:ext uri="{BB962C8B-B14F-4D97-AF65-F5344CB8AC3E}">
        <p14:creationId xmlns:p14="http://schemas.microsoft.com/office/powerpoint/2010/main" xmlns="" val="93471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041" y="554166"/>
            <a:ext cx="7988422" cy="59028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2401" y="323619"/>
            <a:ext cx="1638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</p:spTree>
    <p:extLst>
      <p:ext uri="{BB962C8B-B14F-4D97-AF65-F5344CB8AC3E}">
        <p14:creationId xmlns:p14="http://schemas.microsoft.com/office/powerpoint/2010/main" xmlns="" val="3937199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86424" flipH="1">
            <a:off x="1025766" y="401019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7271" y="3091901"/>
            <a:ext cx="950281" cy="969313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865" y="1159688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4" y="1489340"/>
                  <a:ext cx="8549466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2 đội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sẽ chiến thắng. </a:t>
                  </a:r>
                </a:p>
                <a:p>
                  <a:pPr algn="ctr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403740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396572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06104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22" name="Slot_Machine.wav"/>
          </p:stSnd>
        </p:sndAc>
      </p:transition>
    </mc:Choice>
    <mc:Fallback>
      <p:transition spd="slow">
        <p:sndAc>
          <p:stSnd>
            <p:snd r:embed="rId4" name="arrow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3366185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580292"/>
              <a:ext cx="4765841" cy="23235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Malaysian.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Australia.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  <p:pic>
        <p:nvPicPr>
          <p:cNvPr id="93" name="Picture 4" descr="https://s.sachmem.vn/public/images/v2/TA4T1SHS/U2-L2-2-d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15"/>
          <a:stretch/>
        </p:blipFill>
        <p:spPr bwMode="auto">
          <a:xfrm>
            <a:off x="7406376" y="1067628"/>
            <a:ext cx="164854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78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252447" y="547482"/>
              <a:ext cx="4277215" cy="5804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Australian.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1" name="Picture 90" descr="https://s.sachmem.vn/public/images/v2/TA4T1SHS/U2-L2-2-c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3"/>
          <a:stretch/>
        </p:blipFill>
        <p:spPr bwMode="auto">
          <a:xfrm>
            <a:off x="7383566" y="1071436"/>
            <a:ext cx="1776592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68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879568" y="560409"/>
              <a:ext cx="4996794" cy="507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VietNam.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286004"/>
              <a:ext cx="2072061" cy="885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0" name="Picture 89" descr="https://s.sachmem.vn/public/images/v2/TA4T1SHS/U2-L2-2-a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8"/>
          <a:stretch/>
        </p:blipFill>
        <p:spPr bwMode="auto">
          <a:xfrm>
            <a:off x="7443387" y="1071436"/>
            <a:ext cx="1713626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289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19276" y="365801"/>
              <a:ext cx="4765841" cy="7796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Malaysian.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japan.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93" name="Picture 92" descr="https://s.sachmem.vn/public/images/v2/TA4T1SHS/U2-L2-2-b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79"/>
          <a:stretch/>
        </p:blipFill>
        <p:spPr bwMode="auto">
          <a:xfrm>
            <a:off x="7161233" y="1044370"/>
            <a:ext cx="1884115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613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Revue" panose="020B7200000000000000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9623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2321286"/>
              <a:ext cx="4765841" cy="5825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86384" y="8160744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97628" y="8160744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11949" y="3623577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VietNam.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396531" y="3623577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Vietnamese.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92846" y="8481859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8827" y="3666532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421075" y="8502617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311648" y="3937018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00240" y="474492"/>
            <a:ext cx="2471521" cy="17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9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4164" y="-672845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33529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5978356" y="2247244"/>
              <a:ext cx="4765841" cy="6565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52290" y="3623577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Japanese.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63534" y="3623577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Japanese.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808843" y="758448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693425" y="758448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58752" y="3944692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4976" y="3549760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515172" y="789406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495799" y="789971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9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9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871795" y="516721"/>
            <a:ext cx="2491110" cy="177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2397218"/>
              <a:ext cx="4765841" cy="5066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504202" y="3659314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English.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615446" y="3659314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from England.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804521" y="7371363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689103" y="7371363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American.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330037" y="3959300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3768" y="3623399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510850" y="7680947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491477" y="7686602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913798" y="462077"/>
            <a:ext cx="2375250" cy="16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66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59318" y="1218262"/>
              <a:ext cx="4765841" cy="8427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_________ are you?</a:t>
              </a:r>
            </a:p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Malaysian.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nationality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country 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come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endParaRPr lang="en-US" sz="2400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666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What nationality are you?</a:t>
              </a:r>
            </a:p>
            <a:p>
              <a:pPr algn="ctr"/>
              <a:r>
                <a:rPr lang="en-US" sz="28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__________.</a:t>
              </a:r>
              <a:endParaRPr lang="en-US" sz="28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England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America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39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>
            <a:hlinkClick r:id="" action="ppaction://hlinkshowjump?jump=nextslide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6" y="757238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______ nationality are you?</a:t>
              </a:r>
            </a:p>
            <a:p>
              <a:pPr algn="ctr"/>
              <a:r>
                <a:rPr lang="en-US" sz="2400" b="1">
                  <a:solidFill>
                    <a:srgbClr val="D52631"/>
                  </a:solidFill>
                  <a:latin typeface="Century Gothic" panose="020B0502020202020204" pitchFamily="34" charset="0"/>
                </a:rPr>
                <a:t>I’m Japanese.</a:t>
              </a:r>
              <a:endParaRPr lang="en-US" sz="2400" b="1" dirty="0">
                <a:solidFill>
                  <a:srgbClr val="D5263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Where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5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5082" y="834157"/>
            <a:ext cx="1764881" cy="1017453"/>
          </a:xfrm>
          <a:prstGeom prst="rect">
            <a:avLst/>
          </a:prstGeom>
        </p:spPr>
      </p:pic>
      <p:pic>
        <p:nvPicPr>
          <p:cNvPr id="116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06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6856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503" y="-784601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56302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19" name="Picture 18">
            <a:hlinkClick r:id="" action="ppaction://macro?name=cong211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0628" y="331283"/>
            <a:ext cx="1362992" cy="2100292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111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86424" flipH="1">
            <a:off x="1019475" y="404136"/>
            <a:ext cx="1772992" cy="168313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685" y="2626827"/>
            <a:ext cx="198137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165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320" r="1868"/>
          <a:stretch/>
        </p:blipFill>
        <p:spPr>
          <a:xfrm>
            <a:off x="225980" y="1540397"/>
            <a:ext cx="11612063" cy="3363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818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4417" y="4154018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9595823" y="417142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968714" y="4159429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720120" y="4171423"/>
            <a:ext cx="1888620" cy="5554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AB2270D9-918C-48E5-A81F-5158534BF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0542" y="5569966"/>
            <a:ext cx="452422" cy="457200"/>
          </a:xfrm>
          <a:prstGeom prst="rect">
            <a:avLst/>
          </a:prstGeom>
        </p:spPr>
      </p:pic>
      <p:sp>
        <p:nvSpPr>
          <p:cNvPr id="14" name="Flowchart: Preparation 13">
            <a:extLst>
              <a:ext uri="{FF2B5EF4-FFF2-40B4-BE49-F238E27FC236}">
                <a16:creationId xmlns:a16="http://schemas.microsoft.com/office/drawing/2014/main" xmlns="" id="{09B8B1CA-CD74-40FE-A1A2-EB87C18EF51F}"/>
              </a:ext>
            </a:extLst>
          </p:cNvPr>
          <p:cNvSpPr/>
          <p:nvPr/>
        </p:nvSpPr>
        <p:spPr>
          <a:xfrm>
            <a:off x="9957983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xmlns="" id="{2607BF73-4B75-4912-8500-94FA0169F1D4}"/>
              </a:ext>
            </a:extLst>
          </p:cNvPr>
          <p:cNvSpPr/>
          <p:nvPr/>
        </p:nvSpPr>
        <p:spPr>
          <a:xfrm>
            <a:off x="9230014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6" name="Flowchart: Preparation 15">
            <a:extLst>
              <a:ext uri="{FF2B5EF4-FFF2-40B4-BE49-F238E27FC236}">
                <a16:creationId xmlns:a16="http://schemas.microsoft.com/office/drawing/2014/main" xmlns="" id="{0969B8B8-7000-4C7B-B996-8E007793319F}"/>
              </a:ext>
            </a:extLst>
          </p:cNvPr>
          <p:cNvSpPr/>
          <p:nvPr/>
        </p:nvSpPr>
        <p:spPr>
          <a:xfrm>
            <a:off x="8502045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7" name="Flowchart: Preparation 16">
            <a:extLst>
              <a:ext uri="{FF2B5EF4-FFF2-40B4-BE49-F238E27FC236}">
                <a16:creationId xmlns:a16="http://schemas.microsoft.com/office/drawing/2014/main" xmlns="" id="{B1368607-AB60-43BE-A518-8458C4C4AB3A}"/>
              </a:ext>
            </a:extLst>
          </p:cNvPr>
          <p:cNvSpPr/>
          <p:nvPr/>
        </p:nvSpPr>
        <p:spPr>
          <a:xfrm>
            <a:off x="7774076" y="5569966"/>
            <a:ext cx="551543" cy="457200"/>
          </a:xfrm>
          <a:prstGeom prst="flowChartPreparation">
            <a:avLst/>
          </a:prstGeom>
          <a:solidFill>
            <a:srgbClr val="BDED00"/>
          </a:solidFill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54633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2 I'm from Japan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2 I'm from Japan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2 I'm from Japan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2 I'm from Japan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2 I'm from Japan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11" y="673813"/>
            <a:ext cx="7422210" cy="5849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2401" y="323619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4064000" y="2941320"/>
            <a:ext cx="1097280" cy="26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0600" y="3245794"/>
            <a:ext cx="1414780" cy="269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8583932" y="2907974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8092440" y="3210560"/>
            <a:ext cx="1414780" cy="3501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5426" y="5865787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30600" y="6168372"/>
            <a:ext cx="1414780" cy="287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11058" y="5844032"/>
            <a:ext cx="1154428" cy="3025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87944" y="6178789"/>
            <a:ext cx="1414780" cy="2875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xmlns="" val="2987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hlinkClick r:id="rId2"/>
            <a:extLst>
              <a:ext uri="{FF2B5EF4-FFF2-40B4-BE49-F238E27FC236}">
                <a16:creationId xmlns:a16="http://schemas.microsoft.com/office/drawing/2014/main" xmlns="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34B733-181D-4D4B-A7C8-8D057A458114}"/>
              </a:ext>
            </a:extLst>
          </p:cNvPr>
          <p:cNvSpPr/>
          <p:nvPr/>
        </p:nvSpPr>
        <p:spPr>
          <a:xfrm>
            <a:off x="3158836" y="748145"/>
            <a:ext cx="4922982" cy="4221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56217" y="269625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2870" y="371297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Việt Nam</a:t>
            </a:r>
          </a:p>
        </p:txBody>
      </p:sp>
      <p:sp>
        <p:nvSpPr>
          <p:cNvPr id="5" name="Rectangle 4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04" y="1591617"/>
            <a:ext cx="2552700" cy="3646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217" y="32513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</p:spTree>
    <p:extLst>
      <p:ext uri="{BB962C8B-B14F-4D97-AF65-F5344CB8AC3E}">
        <p14:creationId xmlns:p14="http://schemas.microsoft.com/office/powerpoint/2010/main" xmlns="" val="1700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08389" y="2704797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5042" y="3721525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Mĩ/ Hoa Kì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83" r="64311" b="11900"/>
          <a:stretch/>
        </p:blipFill>
        <p:spPr>
          <a:xfrm>
            <a:off x="1744724" y="1874356"/>
            <a:ext cx="2399985" cy="3525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08389" y="3259860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/əˈmerɪkən/</a:t>
            </a:r>
          </a:p>
        </p:txBody>
      </p:sp>
    </p:spTree>
    <p:extLst>
      <p:ext uri="{BB962C8B-B14F-4D97-AF65-F5344CB8AC3E}">
        <p14:creationId xmlns:p14="http://schemas.microsoft.com/office/powerpoint/2010/main" xmlns="" val="305598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5301" y="2448423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1954" y="3465151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Malaysia</a:t>
            </a:r>
          </a:p>
        </p:txBody>
      </p:sp>
      <p:sp>
        <p:nvSpPr>
          <p:cNvPr id="8" name="Rectangle 7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16" b="53645"/>
          <a:stretch/>
        </p:blipFill>
        <p:spPr>
          <a:xfrm>
            <a:off x="1396488" y="1559262"/>
            <a:ext cx="2907564" cy="3811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5300" y="3049120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/məˈleɪziən/</a:t>
            </a:r>
          </a:p>
        </p:txBody>
      </p:sp>
    </p:spTree>
    <p:extLst>
      <p:ext uri="{BB962C8B-B14F-4D97-AF65-F5344CB8AC3E}">
        <p14:creationId xmlns:p14="http://schemas.microsoft.com/office/powerpoint/2010/main" xmlns="" val="1616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98946" y="2465514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35599" y="348224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Nhật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48" y="1689862"/>
            <a:ext cx="2530059" cy="35847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8946" y="302057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/ˌdʒæpəˈniːz/</a:t>
            </a:r>
          </a:p>
        </p:txBody>
      </p:sp>
    </p:spTree>
    <p:extLst>
      <p:ext uri="{BB962C8B-B14F-4D97-AF65-F5344CB8AC3E}">
        <p14:creationId xmlns:p14="http://schemas.microsoft.com/office/powerpoint/2010/main" xmlns="" val="268690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2232" y="2491152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8885" y="3507880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Úc</a:t>
            </a:r>
          </a:p>
        </p:txBody>
      </p:sp>
      <p:sp>
        <p:nvSpPr>
          <p:cNvPr id="9" name="Rectangle 8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17" t="45857" r="33961" b="8037"/>
          <a:stretch/>
        </p:blipFill>
        <p:spPr>
          <a:xfrm>
            <a:off x="2119256" y="1479820"/>
            <a:ext cx="2068347" cy="373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8885" y="3046215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/ɔːˈstreɪliən/</a:t>
            </a:r>
          </a:p>
        </p:txBody>
      </p:sp>
    </p:spTree>
    <p:extLst>
      <p:ext uri="{BB962C8B-B14F-4D97-AF65-F5344CB8AC3E}">
        <p14:creationId xmlns:p14="http://schemas.microsoft.com/office/powerpoint/2010/main" xmlns="" val="173073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7650" y="2815891"/>
            <a:ext cx="438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7650" y="3832619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Anh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6772" y="362238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58" t="46106" r="1058" b="7539"/>
          <a:stretch/>
        </p:blipFill>
        <p:spPr>
          <a:xfrm flipH="1">
            <a:off x="1613365" y="2020791"/>
            <a:ext cx="2603155" cy="3412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82479" y="3416588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</p:spTree>
    <p:extLst>
      <p:ext uri="{BB962C8B-B14F-4D97-AF65-F5344CB8AC3E}">
        <p14:creationId xmlns:p14="http://schemas.microsoft.com/office/powerpoint/2010/main" xmlns="" val="378799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958" t="46106" r="1058" b="7539"/>
          <a:stretch/>
        </p:blipFill>
        <p:spPr>
          <a:xfrm flipH="1">
            <a:off x="8778650" y="3714236"/>
            <a:ext cx="1183434" cy="15514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17" t="45857" r="33961" b="8037"/>
          <a:stretch/>
        </p:blipFill>
        <p:spPr>
          <a:xfrm>
            <a:off x="5583909" y="3680921"/>
            <a:ext cx="859601" cy="1551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0401" y="3714236"/>
            <a:ext cx="1095002" cy="15514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16" b="53645"/>
          <a:stretch/>
        </p:blipFill>
        <p:spPr>
          <a:xfrm>
            <a:off x="1916185" y="869852"/>
            <a:ext cx="1183434" cy="1551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500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500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Ma-lay-si-a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0307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0307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Việt Nam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76965" y="2324152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76965" y="3145837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Mĩ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500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00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Nhật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20307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0307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Úc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76965" y="5145253"/>
            <a:ext cx="4386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6965" y="6063439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Anh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1184" y="309682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83" r="64311" b="11900"/>
          <a:stretch/>
        </p:blipFill>
        <p:spPr>
          <a:xfrm>
            <a:off x="8842234" y="869852"/>
            <a:ext cx="1056266" cy="15514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70696" y="869852"/>
            <a:ext cx="1086026" cy="15514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099619" y="284065"/>
            <a:ext cx="7245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Nationality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/ˌnæʃəˈnæləti/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(quốc tịch)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14495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/məˈleɪziən/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20302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/ˌviːetnəˈmiːz/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76960" y="2776214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/əˈmerɪkən/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4495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/ˌdʒæpəˈniːz/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20302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/ɔːˈstreɪliən/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76960" y="5693816"/>
            <a:ext cx="4386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/ˈɪŋɡlɪʃ/</a:t>
            </a:r>
          </a:p>
        </p:txBody>
      </p:sp>
    </p:spTree>
    <p:extLst>
      <p:ext uri="{BB962C8B-B14F-4D97-AF65-F5344CB8AC3E}">
        <p14:creationId xmlns:p14="http://schemas.microsoft.com/office/powerpoint/2010/main" xmlns="" val="371924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772</Words>
  <Application>Microsoft Office PowerPoint</Application>
  <PresentationFormat>Custom</PresentationFormat>
  <Paragraphs>228</Paragraphs>
  <Slides>29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Harrington</vt:lpstr>
      <vt:lpstr>黑体</vt:lpstr>
      <vt:lpstr>.VnCooperH</vt:lpstr>
      <vt:lpstr>Calibri</vt:lpstr>
      <vt:lpstr>.VnRevue</vt:lpstr>
      <vt:lpstr>Wingdings</vt:lpstr>
      <vt:lpstr>Arial Black</vt:lpstr>
      <vt:lpstr>Century Gothic</vt:lpstr>
      <vt:lpstr>.VnBlack</vt:lpstr>
      <vt:lpstr>Britannic Bold</vt:lpstr>
      <vt:lpstr>Tahoma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78</cp:revision>
  <dcterms:created xsi:type="dcterms:W3CDTF">2021-05-06T05:21:26Z</dcterms:created>
  <dcterms:modified xsi:type="dcterms:W3CDTF">2021-11-12T00:50:00Z</dcterms:modified>
</cp:coreProperties>
</file>