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7" r:id="rId2"/>
    <p:sldId id="272" r:id="rId3"/>
    <p:sldId id="274" r:id="rId4"/>
    <p:sldId id="275" r:id="rId5"/>
    <p:sldId id="279" r:id="rId6"/>
    <p:sldId id="296" r:id="rId7"/>
    <p:sldId id="281" r:id="rId8"/>
    <p:sldId id="298" r:id="rId9"/>
    <p:sldId id="299" r:id="rId10"/>
    <p:sldId id="300" r:id="rId11"/>
    <p:sldId id="302" r:id="rId12"/>
    <p:sldId id="301" r:id="rId13"/>
    <p:sldId id="339" r:id="rId14"/>
    <p:sldId id="337" r:id="rId15"/>
    <p:sldId id="338" r:id="rId16"/>
    <p:sldId id="336" r:id="rId17"/>
    <p:sldId id="340" r:id="rId18"/>
    <p:sldId id="343" r:id="rId19"/>
    <p:sldId id="311" r:id="rId20"/>
    <p:sldId id="282" r:id="rId21"/>
    <p:sldId id="344" r:id="rId22"/>
  </p:sldIdLst>
  <p:sldSz cx="12192000" cy="6858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Love Craft" charset="0"/>
      <p:regular r:id="rId28"/>
      <p:italic r:id="rId29"/>
    </p:embeddedFont>
    <p:embeddedFont>
      <p:font typeface=".VnAristote"/>
      <p:regular r:id="rId30"/>
    </p:embeddedFont>
    <p:embeddedFont>
      <p:font typeface="Tahoma" pitchFamily="34" charset="0"/>
      <p:regular r:id="rId31"/>
      <p:bold r:id="rId32"/>
    </p:embeddedFont>
    <p:embeddedFont>
      <p:font typeface="Britannic Bold" pitchFamily="34" charset="0"/>
      <p:regular r:id="rId33"/>
    </p:embeddedFont>
    <p:embeddedFont>
      <p:font typeface="宋体" pitchFamily="2" charset="-122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DCFF"/>
    <a:srgbClr val="B94E22"/>
    <a:srgbClr val="00A7F1"/>
    <a:srgbClr val="EC3839"/>
    <a:srgbClr val="E48A5D"/>
    <a:srgbClr val="FFFFFF"/>
    <a:srgbClr val="FAF6B1"/>
    <a:srgbClr val="853928"/>
    <a:srgbClr val="E42C2C"/>
    <a:srgbClr val="FAF2F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42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A427A-C579-49C7-81E6-74A5A2C4DD7E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6F71-FDC8-4112-BCA8-DAADD0FB71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278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53989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4292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55223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43860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0202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7884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8086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95031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70622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13387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68380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7336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4438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pPr/>
              <a:t>2021/11/12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8125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0508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11" Type="http://schemas.microsoft.com/office/2007/relationships/hdphoto" Target="../media/hdphoto1.wdp"/><Relationship Id="rId5" Type="http://schemas.openxmlformats.org/officeDocument/2006/relationships/image" Target="../media/image1.emf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MsPham 8"/>
          <p:cNvPicPr>
            <a:picLocks noChangeAspect="1"/>
          </p:cNvPicPr>
          <p:nvPr userDrawn="1"/>
        </p:nvPicPr>
        <p:blipFill rotWithShape="1">
          <a:blip r:embed="rId6"/>
          <a:srcRect r="-35303"/>
          <a:stretch/>
        </p:blipFill>
        <p:spPr>
          <a:xfrm flipH="1">
            <a:off x="-368984" y="349110"/>
            <a:ext cx="1106121" cy="544398"/>
          </a:xfrm>
          <a:prstGeom prst="rect">
            <a:avLst/>
          </a:prstGeom>
        </p:spPr>
      </p:pic>
      <p:grpSp>
        <p:nvGrpSpPr>
          <p:cNvPr id="309" name="MsPham3">
            <a:extLst>
              <a:ext uri="{FF2B5EF4-FFF2-40B4-BE49-F238E27FC236}">
                <a16:creationId xmlns:a16="http://schemas.microsoft.com/office/drawing/2014/main" xmlns="" id="{04196B9A-2F7D-4E3E-B4BC-4C2303F324DE}"/>
              </a:ext>
            </a:extLst>
          </p:cNvPr>
          <p:cNvGrpSpPr/>
          <p:nvPr userDrawn="1"/>
        </p:nvGrpSpPr>
        <p:grpSpPr>
          <a:xfrm>
            <a:off x="35748" y="127321"/>
            <a:ext cx="12120504" cy="6848013"/>
            <a:chOff x="1702111" y="822237"/>
            <a:chExt cx="8185591" cy="4918104"/>
          </a:xfrm>
        </p:grpSpPr>
        <p:grpSp>
          <p:nvGrpSpPr>
            <p:cNvPr id="310" name="组合 4">
              <a:extLst>
                <a:ext uri="{FF2B5EF4-FFF2-40B4-BE49-F238E27FC236}">
                  <a16:creationId xmlns:a16="http://schemas.microsoft.com/office/drawing/2014/main" xmlns="" id="{F7D6D28B-F8B6-46DB-BE37-F30C74899966}"/>
                </a:ext>
              </a:extLst>
            </p:cNvPr>
            <p:cNvGrpSpPr/>
            <p:nvPr/>
          </p:nvGrpSpPr>
          <p:grpSpPr>
            <a:xfrm>
              <a:off x="1702111" y="822237"/>
              <a:ext cx="8185591" cy="4918104"/>
              <a:chOff x="5779005" y="2091488"/>
              <a:chExt cx="5111597" cy="323266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312" name="MsPham">
                <a:extLst>
                  <a:ext uri="{FF2B5EF4-FFF2-40B4-BE49-F238E27FC236}">
                    <a16:creationId xmlns:a16="http://schemas.microsoft.com/office/drawing/2014/main" xmlns="" id="{E4E1FEFE-CCD4-41BA-87D0-849C15D5FB93}"/>
                  </a:ext>
                </a:extLst>
              </p:cNvPr>
              <p:cNvSpPr/>
              <p:nvPr/>
            </p:nvSpPr>
            <p:spPr>
              <a:xfrm>
                <a:off x="5789884" y="2091488"/>
                <a:ext cx="5100718" cy="3232665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313" name="MsPham">
                <a:extLst>
                  <a:ext uri="{FF2B5EF4-FFF2-40B4-BE49-F238E27FC236}">
                    <a16:creationId xmlns:a16="http://schemas.microsoft.com/office/drawing/2014/main" xmlns="" id="{F32A5058-5BCD-4821-B6EA-0DF9F4DF4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5779005" y="2117829"/>
                <a:ext cx="437447" cy="275643"/>
              </a:xfrm>
              <a:prstGeom prst="rect">
                <a:avLst/>
              </a:prstGeom>
            </p:spPr>
          </p:pic>
        </p:grpSp>
        <p:sp>
          <p:nvSpPr>
            <p:cNvPr id="311" name="MsPham5">
              <a:extLst>
                <a:ext uri="{FF2B5EF4-FFF2-40B4-BE49-F238E27FC236}">
                  <a16:creationId xmlns:a16="http://schemas.microsoft.com/office/drawing/2014/main" xmlns="" id="{CF3AD020-6A43-48E7-B782-E5A96D02FAD5}"/>
                </a:ext>
              </a:extLst>
            </p:cNvPr>
            <p:cNvSpPr/>
            <p:nvPr/>
          </p:nvSpPr>
          <p:spPr>
            <a:xfrm>
              <a:off x="1814256" y="904231"/>
              <a:ext cx="8026516" cy="4741168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MsPham 5"/>
          <p:cNvSpPr>
            <a:spLocks/>
          </p:cNvSpPr>
          <p:nvPr userDrawn="1"/>
        </p:nvSpPr>
        <p:spPr bwMode="auto">
          <a:xfrm>
            <a:off x="0" y="6549280"/>
            <a:ext cx="12201527" cy="308720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11" name="MsPham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07802" y="563389"/>
            <a:ext cx="955384" cy="550778"/>
          </a:xfrm>
          <a:prstGeom prst="rect">
            <a:avLst/>
          </a:prstGeom>
        </p:spPr>
      </p:pic>
      <p:pic>
        <p:nvPicPr>
          <p:cNvPr id="306" name="Picture 30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7C842A1-326B-46AF-B78D-2D6643383C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40395" y="5438775"/>
            <a:ext cx="1356378" cy="1356969"/>
          </a:xfrm>
          <a:prstGeom prst="rect">
            <a:avLst/>
          </a:prstGeom>
        </p:spPr>
      </p:pic>
      <p:pic>
        <p:nvPicPr>
          <p:cNvPr id="307" name="Picture 2">
            <a:extLst>
              <a:ext uri="{FF2B5EF4-FFF2-40B4-BE49-F238E27FC236}">
                <a16:creationId xmlns:a16="http://schemas.microsoft.com/office/drawing/2014/main" xmlns="" id="{29829944-A2A7-48E8-9EEC-4CA6756128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6315" b="90580" l="5116" r="94419">
                        <a14:foregroundMark x1="13488" y1="24224" x2="28837" y2="24224"/>
                        <a14:foregroundMark x1="41512" y1="12215" x2="55465" y2="24327"/>
                        <a14:foregroundMark x1="55465" y1="24327" x2="55930" y2="24534"/>
                        <a14:foregroundMark x1="60465" y1="7453" x2="77326" y2="37992"/>
                        <a14:foregroundMark x1="82093" y1="21532" x2="88721" y2="24845"/>
                        <a14:foregroundMark x1="94419" y1="24327" x2="93837" y2="28054"/>
                        <a14:foregroundMark x1="58256" y1="45756" x2="56977" y2="71636"/>
                        <a14:foregroundMark x1="56977" y1="71636" x2="58256" y2="77847"/>
                        <a14:foregroundMark x1="33427" y1="85921" x2="33372" y2="86128"/>
                        <a14:foregroundMark x1="42674" y1="50828" x2="33427" y2="85921"/>
                        <a14:foregroundMark x1="44767" y1="46687" x2="31163" y2="72774"/>
                        <a14:foregroundMark x1="63372" y1="44306" x2="67326" y2="77536"/>
                        <a14:foregroundMark x1="38372" y1="87267" x2="39651" y2="90373"/>
                        <a14:foregroundMark x1="36977" y1="82091" x2="34884" y2="89545"/>
                        <a14:foregroundMark x1="29651" y1="79193" x2="27558" y2="81573"/>
                        <a14:foregroundMark x1="27907" y1="76812" x2="26395" y2="80021"/>
                        <a14:foregroundMark x1="30581" y1="81056" x2="30581" y2="81056"/>
                        <a14:foregroundMark x1="31435" y1="85401" x2="31512" y2="85921"/>
                        <a14:foregroundMark x1="30581" y1="79607" x2="31284" y2="84377"/>
                        <a14:foregroundMark x1="37558" y1="83747" x2="41163" y2="90062"/>
                        <a14:foregroundMark x1="41163" y1="90062" x2="41163" y2="90373"/>
                        <a14:foregroundMark x1="42326" y1="89337" x2="43605" y2="90683"/>
                        <a14:foregroundMark x1="44535" y1="84990" x2="44186" y2="86646"/>
                        <a14:foregroundMark x1="49535" y1="60870" x2="56744" y2="74120"/>
                        <a14:foregroundMark x1="48372" y1="20186" x2="55116" y2="44203"/>
                        <a14:foregroundMark x1="55116" y1="44203" x2="56279" y2="46687"/>
                        <a14:foregroundMark x1="36395" y1="20497" x2="50116" y2="48551"/>
                        <a14:foregroundMark x1="56512" y1="23706" x2="67907" y2="44617"/>
                        <a14:foregroundMark x1="55000" y1="20497" x2="53953" y2="31884"/>
                        <a14:foregroundMark x1="53953" y1="31884" x2="49884" y2="40994"/>
                        <a14:foregroundMark x1="49884" y1="40994" x2="49070" y2="41408"/>
                        <a14:foregroundMark x1="58837" y1="32505" x2="48023" y2="36646"/>
                        <a14:foregroundMark x1="56279" y1="17805" x2="29419" y2="13043"/>
                        <a14:foregroundMark x1="52558" y1="10559" x2="36069" y2="6867"/>
                        <a14:foregroundMark x1="6860" y1="23395" x2="6279" y2="23810"/>
                        <a14:foregroundMark x1="5116" y1="27433" x2="5116" y2="27433"/>
                        <a14:foregroundMark x1="60698" y1="36025" x2="60698" y2="36025"/>
                        <a14:foregroundMark x1="64302" y1="85611" x2="64302" y2="85611"/>
                        <a14:foregroundMark x1="58372" y1="89545" x2="58372" y2="89545"/>
                        <a14:foregroundMark x1="70349" y1="75880" x2="73721" y2="80538"/>
                        <a14:foregroundMark x1="69070" y1="78882" x2="69070" y2="82609"/>
                        <a14:foregroundMark x1="60116" y1="84472" x2="57674" y2="90062"/>
                        <a14:foregroundMark x1="61977" y1="82919" x2="63488" y2="88820"/>
                        <a14:foregroundMark x1="59302" y1="85093" x2="64070" y2="86957"/>
                        <a14:foregroundMark x1="66395" y1="83644" x2="66977" y2="87681"/>
                        <a14:foregroundMark x1="56744" y1="85818" x2="55349" y2="89545"/>
                        <a14:foregroundMark x1="28023" y1="77536" x2="24535" y2="80021"/>
                        <a14:backgroundMark x1="34884" y1="8282" x2="34884" y2="8282"/>
                        <a14:backgroundMark x1="34302" y1="6108" x2="34302" y2="6108"/>
                        <a14:backgroundMark x1="34302" y1="7453" x2="34302" y2="7453"/>
                        <a14:backgroundMark x1="34186" y1="6315" x2="33721" y2="6832"/>
                        <a14:backgroundMark x1="35116" y1="6832" x2="34767" y2="6936"/>
                        <a14:backgroundMark x1="36047" y1="5590" x2="34535" y2="6315"/>
                        <a14:backgroundMark x1="36047" y1="6832" x2="34535" y2="6625"/>
                        <a14:backgroundMark x1="31628" y1="85921" x2="31628" y2="85921"/>
                        <a14:backgroundMark x1="32093" y1="85507" x2="31512" y2="85507"/>
                        <a14:backgroundMark x1="31163" y1="85611" x2="30930" y2="85818"/>
                        <a14:backgroundMark x1="40233" y1="93685" x2="39070" y2="93685"/>
                        <a14:backgroundMark x1="40581" y1="93582" x2="39651" y2="93582"/>
                        <a14:backgroundMark x1="60698" y1="93685" x2="60698" y2="93271"/>
                        <a14:backgroundMark x1="40581" y1="93375" x2="39884" y2="9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76268">
            <a:off x="11191152" y="5708138"/>
            <a:ext cx="852479" cy="9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16">
            <a:extLst>
              <a:ext uri="{FF2B5EF4-FFF2-40B4-BE49-F238E27FC236}">
                <a16:creationId xmlns:a16="http://schemas.microsoft.com/office/drawing/2014/main" xmlns="" id="{31088D4B-6975-4E32-81BE-87156CD091A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23780">
            <a:off x="11301960" y="-96198"/>
            <a:ext cx="927719" cy="1211188"/>
          </a:xfrm>
          <a:prstGeom prst="rect">
            <a:avLst/>
          </a:prstGeom>
        </p:spPr>
      </p:pic>
      <p:pic>
        <p:nvPicPr>
          <p:cNvPr id="314" name="MsPham 8" descr="图片包含 轮子&#10;&#10;已生成高可信度的说明">
            <a:extLst>
              <a:ext uri="{FF2B5EF4-FFF2-40B4-BE49-F238E27FC236}">
                <a16:creationId xmlns:a16="http://schemas.microsoft.com/office/drawing/2014/main" xmlns="" id="{FD785585-646E-429B-98DB-2D5321CA163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634814" flipH="1" flipV="1">
            <a:off x="-120048" y="-187313"/>
            <a:ext cx="1254000" cy="635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581" y="5999561"/>
            <a:ext cx="12174767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03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.png"/><Relationship Id="rId3" Type="http://schemas.openxmlformats.org/officeDocument/2006/relationships/audio" Target="../media/audio10.wav"/><Relationship Id="rId7" Type="http://schemas.openxmlformats.org/officeDocument/2006/relationships/image" Target="../media/image2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16.png"/><Relationship Id="rId1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audio" Target="../media/audio9.wav"/><Relationship Id="rId9" Type="http://schemas.openxmlformats.org/officeDocument/2006/relationships/image" Target="../media/image25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16.png"/><Relationship Id="rId1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audio" Target="../media/audio9.wav"/><Relationship Id="rId9" Type="http://schemas.openxmlformats.org/officeDocument/2006/relationships/image" Target="../media/image25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9.png"/><Relationship Id="rId3" Type="http://schemas.openxmlformats.org/officeDocument/2006/relationships/audio" Target="../media/audio10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5" Type="http://schemas.openxmlformats.org/officeDocument/2006/relationships/image" Target="../media/image32.png"/><Relationship Id="rId10" Type="http://schemas.openxmlformats.org/officeDocument/2006/relationships/image" Target="../media/image25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16.png"/><Relationship Id="rId1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audio" Target="../media/audio9.wav"/><Relationship Id="rId9" Type="http://schemas.openxmlformats.org/officeDocument/2006/relationships/image" Target="../media/image25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.png"/><Relationship Id="rId3" Type="http://schemas.openxmlformats.org/officeDocument/2006/relationships/audio" Target="../media/audio10.wav"/><Relationship Id="rId7" Type="http://schemas.openxmlformats.org/officeDocument/2006/relationships/image" Target="../media/image2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16.png"/><Relationship Id="rId1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audio" Target="../media/audio9.wav"/><Relationship Id="rId9" Type="http://schemas.openxmlformats.org/officeDocument/2006/relationships/image" Target="../media/image25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3" Type="http://schemas.openxmlformats.org/officeDocument/2006/relationships/audio" Target="../media/audio10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32.png"/><Relationship Id="rId10" Type="http://schemas.openxmlformats.org/officeDocument/2006/relationships/image" Target="../media/image25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png"/><Relationship Id="rId3" Type="http://schemas.openxmlformats.org/officeDocument/2006/relationships/audio" Target="../media/audio9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5" Type="http://schemas.openxmlformats.org/officeDocument/2006/relationships/image" Target="../media/image32.png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9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10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audio" Target="../media/audio9.wav"/><Relationship Id="rId9" Type="http://schemas.openxmlformats.org/officeDocument/2006/relationships/image" Target="../media/image31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2.wav"/><Relationship Id="rId7" Type="http://schemas.openxmlformats.org/officeDocument/2006/relationships/image" Target="../media/image5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microsoft.com/office/2007/relationships/media" Target="../media/media1.mp3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9.wav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16.png"/><Relationship Id="rId1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sPham5">
            <a:extLst>
              <a:ext uri="{FF2B5EF4-FFF2-40B4-BE49-F238E27FC236}">
                <a16:creationId xmlns:a16="http://schemas.microsoft.com/office/drawing/2014/main" xmlns="" id="{EAC0C3E1-B009-48B8-8F81-E6BFADD1016C}"/>
              </a:ext>
            </a:extLst>
          </p:cNvPr>
          <p:cNvSpPr txBox="1"/>
          <p:nvPr/>
        </p:nvSpPr>
        <p:spPr>
          <a:xfrm>
            <a:off x="909122" y="2276959"/>
            <a:ext cx="1069144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ove Craft" panose="02000000000000000000" pitchFamily="2" charset="0"/>
              </a:rPr>
              <a:t>Are they </a:t>
            </a:r>
          </a:p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ove Craft" panose="02000000000000000000" pitchFamily="2" charset="0"/>
              </a:rPr>
              <a:t>your friends?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ove Craft" panose="02000000000000000000" pitchFamily="2" charset="0"/>
            </a:endParaRPr>
          </a:p>
        </p:txBody>
      </p:sp>
      <p:sp>
        <p:nvSpPr>
          <p:cNvPr id="25" name="MsPham4">
            <a:extLst>
              <a:ext uri="{FF2B5EF4-FFF2-40B4-BE49-F238E27FC236}">
                <a16:creationId xmlns:a16="http://schemas.microsoft.com/office/drawing/2014/main" xmlns="" id="{FED924E3-A6CC-4DC0-A70D-4D8A3241694C}"/>
              </a:ext>
            </a:extLst>
          </p:cNvPr>
          <p:cNvSpPr txBox="1"/>
          <p:nvPr/>
        </p:nvSpPr>
        <p:spPr>
          <a:xfrm>
            <a:off x="2025169" y="990683"/>
            <a:ext cx="2561529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 b="1">
                <a:latin typeface=".VnAristote" panose="020B7200000000000000" pitchFamily="34" charset="0"/>
                <a:ea typeface="黑体" panose="02010609060101010101" pitchFamily="2" charset="-122"/>
              </a:rPr>
              <a:t>Unit 05</a:t>
            </a:r>
            <a:endParaRPr lang="zh-CN" altLang="en-US" sz="5400" b="1" dirty="0">
              <a:latin typeface=".VnAristote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4">
            <a:extLst>
              <a:ext uri="{FF2B5EF4-FFF2-40B4-BE49-F238E27FC236}">
                <a16:creationId xmlns:a16="http://schemas.microsoft.com/office/drawing/2014/main" xmlns="" id="{FED924E3-A6CC-4DC0-A70D-4D8A3241694C}"/>
              </a:ext>
            </a:extLst>
          </p:cNvPr>
          <p:cNvSpPr txBox="1"/>
          <p:nvPr/>
        </p:nvSpPr>
        <p:spPr>
          <a:xfrm>
            <a:off x="7196138" y="4578897"/>
            <a:ext cx="3224062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 b="1">
                <a:latin typeface=".VnAristote" panose="020B7200000000000000" pitchFamily="34" charset="0"/>
                <a:ea typeface="黑体" panose="02010609060101010101" pitchFamily="2" charset="-122"/>
              </a:rPr>
              <a:t>Lesson 2</a:t>
            </a:r>
            <a:endParaRPr lang="zh-CN" altLang="en-US" sz="5400" b="1" dirty="0">
              <a:latin typeface=".VnAristote" panose="020B7200000000000000" pitchFamily="34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78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are.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aren’t.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783901" y="2407757"/>
            <a:ext cx="4315589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 your friends?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" descr="https://s.sachmem.vn/public/images/v2/TA3T1SHS/U5-L2-2-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038" y="2752330"/>
            <a:ext cx="830379" cy="20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s.sachmem.vn/public/images/v2/TA3T1SHS/U5-L2-2-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163" y="2774026"/>
            <a:ext cx="1090119" cy="2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/>
          <a:srcRect l="61199" t="32818"/>
          <a:stretch/>
        </p:blipFill>
        <p:spPr>
          <a:xfrm>
            <a:off x="5789640" y="2990863"/>
            <a:ext cx="2713592" cy="1673396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470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they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aren’t.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are.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838476" y="1944299"/>
            <a:ext cx="3524933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 your friends?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 descr="https://s.sachmem.vn/public/images/v2/TA3T1SHS/U5-L2-2-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659" y="2504335"/>
            <a:ext cx="1460051" cy="21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s.sachmem.vn/public/images/v2/TA3T1SHS/U5-L2-2-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163" y="2774026"/>
            <a:ext cx="1090119" cy="2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 cstate="print"/>
          <a:srcRect l="31574" t="1684" r="29625" b="46611"/>
          <a:stretch/>
        </p:blipFill>
        <p:spPr>
          <a:xfrm>
            <a:off x="6196141" y="3248488"/>
            <a:ext cx="2713592" cy="1287899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20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5.55112E-17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aren’t.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are.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20984" y="1871962"/>
            <a:ext cx="3524933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 your friends?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https://s.sachmem.vn/public/images/v2/TA3T1SHS/U5-L2-2-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659" y="2504335"/>
            <a:ext cx="1460051" cy="21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s.sachmem.vn/public/images/v2/TA3T1SHS/U5-L2-2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163" y="2774026"/>
            <a:ext cx="1090119" cy="2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/>
          <a:srcRect l="72417" t="39111" r="17458" b="17777"/>
          <a:stretch/>
        </p:blipFill>
        <p:spPr>
          <a:xfrm>
            <a:off x="7560066" y="2207301"/>
            <a:ext cx="1079565" cy="2585626"/>
          </a:xfrm>
          <a:prstGeom prst="round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646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aren’t.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are.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803291" y="2103430"/>
            <a:ext cx="3524933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 your friends?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 descr="https://s.sachmem.vn/public/images/v2/TA3T1SHS/U5-L2-2-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659" y="2504335"/>
            <a:ext cx="1460051" cy="21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s.sachmem.vn/public/images/v2/TA3T1SHS/U5-L2-2-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163" y="2774026"/>
            <a:ext cx="1090119" cy="2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21466" y="3234835"/>
            <a:ext cx="2578024" cy="1466896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828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are.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aren’t.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961981" y="2202711"/>
            <a:ext cx="3524933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 your friends?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" descr="https://s.sachmem.vn/public/images/v2/TA3T1SHS/U5-L2-2-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0513" y="2651428"/>
            <a:ext cx="830379" cy="20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s.sachmem.vn/public/images/v2/TA3T1SHS/U5-L2-2-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163" y="2774026"/>
            <a:ext cx="1090119" cy="2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13161" y="3267190"/>
            <a:ext cx="2953828" cy="1473960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44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she isn’t.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she is.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she is.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he isn’t.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1469" y="2258524"/>
            <a:ext cx="3744562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she your friend?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 descr="https://s.sachmem.vn/public/images/v2/TA3T1SHS/U5-L2-2-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1468" y="2767551"/>
            <a:ext cx="830379" cy="20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s.sachmem.vn/public/images/v2/TA3T1SHS/U5-L2-2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163" y="2774026"/>
            <a:ext cx="1090119" cy="2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" descr="https://s.sachmem.vn/public/images/v2/TA3T1SHS/U4-L2-3-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9345" y="2814668"/>
            <a:ext cx="666750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336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friend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frends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frend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friends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271216" y="2521678"/>
            <a:ext cx="3524933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she your _____?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she isn’t.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4" descr="https://s.sachmem.vn/public/images/v2/TA3T1SHS/U5-L2-2-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659" y="2504335"/>
            <a:ext cx="1460051" cy="21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s.sachmem.vn/public/images/v2/TA3T1SHS/U5-L2-2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163" y="2774026"/>
            <a:ext cx="1090119" cy="2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8482618" y="3025374"/>
            <a:ext cx="771932" cy="17335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68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they are.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she is.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he is.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95241" y="3059617"/>
            <a:ext cx="4548240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he your friend?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" descr="https://s.sachmem.vn/public/images/v2/TA3T1SHS/U5-L2-2-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9080" y="2855307"/>
            <a:ext cx="830379" cy="20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s.sachmem.vn/public/images/v2/TA3T1SHS/U5-L2-2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163" y="2774026"/>
            <a:ext cx="1090119" cy="2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52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they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are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this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71216" y="2521678"/>
            <a:ext cx="4197904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he your friend?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 descr="https://s.sachmem.vn/public/images/v2/TA3T1SHS/U5-L2-2-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659" y="2504335"/>
            <a:ext cx="1460051" cy="21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s.sachmem.vn/public/images/v2/TA3T1SHS/U5-L2-2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163" y="2774026"/>
            <a:ext cx="1090119" cy="2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955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605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167AD1-D4F3-401F-B329-0BA602F8E782}"/>
              </a:ext>
            </a:extLst>
          </p:cNvPr>
          <p:cNvSpPr txBox="1"/>
          <p:nvPr/>
        </p:nvSpPr>
        <p:spPr>
          <a:xfrm>
            <a:off x="1502519" y="1792288"/>
            <a:ext cx="32477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They </a:t>
            </a:r>
          </a:p>
          <a:p>
            <a:r>
              <a:rPr lang="en-US"/>
              <a:t> 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E1E619-1A82-4CB6-9A67-583D0BA4F16D}"/>
              </a:ext>
            </a:extLst>
          </p:cNvPr>
          <p:cNvSpPr txBox="1"/>
          <p:nvPr/>
        </p:nvSpPr>
        <p:spPr>
          <a:xfrm>
            <a:off x="2146139" y="68290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32B1B6-B72D-45CB-BC95-1C9542B7A7B5}"/>
              </a:ext>
            </a:extLst>
          </p:cNvPr>
          <p:cNvSpPr txBox="1"/>
          <p:nvPr/>
        </p:nvSpPr>
        <p:spPr>
          <a:xfrm>
            <a:off x="3770405" y="1768946"/>
            <a:ext cx="32477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/ðeɪ/ 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/ɑː r/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5D34F0-E7A7-442C-B068-487D1E0F72D1}"/>
              </a:ext>
            </a:extLst>
          </p:cNvPr>
          <p:cNvSpPr txBox="1"/>
          <p:nvPr/>
        </p:nvSpPr>
        <p:spPr>
          <a:xfrm>
            <a:off x="6596711" y="1768946"/>
            <a:ext cx="62011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: họ</a:t>
            </a:r>
            <a:endParaRPr lang="en-US" dirty="0"/>
          </a:p>
          <a:p>
            <a:r>
              <a:rPr lang="en-US"/>
              <a:t>: là, thì, ở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834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0936082789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spham0936082789">
            <a:extLst>
              <a:ext uri="{FF2B5EF4-FFF2-40B4-BE49-F238E27FC236}">
                <a16:creationId xmlns:a16="http://schemas.microsoft.com/office/drawing/2014/main" xmlns="" id="{847B09D0-7748-4B3A-9F23-845FD17E1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282" y="1480375"/>
            <a:ext cx="11052983" cy="3323119"/>
          </a:xfrm>
          <a:prstGeom prst="roundRect">
            <a:avLst/>
          </a:prstGeom>
        </p:spPr>
      </p:pic>
      <p:sp>
        <p:nvSpPr>
          <p:cNvPr id="3" name="Mspham0936082789">
            <a:extLst>
              <a:ext uri="{FF2B5EF4-FFF2-40B4-BE49-F238E27FC236}">
                <a16:creationId xmlns:a16="http://schemas.microsoft.com/office/drawing/2014/main" xmlns="" id="{6E325BE8-6D41-4DA8-8446-D39560AE4E58}"/>
              </a:ext>
            </a:extLst>
          </p:cNvPr>
          <p:cNvSpPr txBox="1"/>
          <p:nvPr/>
        </p:nvSpPr>
        <p:spPr>
          <a:xfrm>
            <a:off x="2297191" y="580453"/>
            <a:ext cx="6094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 Listen </a:t>
            </a:r>
            <a:r>
              <a:rPr lang="en-US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number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xmlns="" id="{A817D515-DC80-4D35-BE81-C8567E04A252}"/>
              </a:ext>
            </a:extLst>
          </p:cNvPr>
          <p:cNvSpPr txBox="1"/>
          <p:nvPr/>
        </p:nvSpPr>
        <p:spPr>
          <a:xfrm>
            <a:off x="10364872" y="4119744"/>
            <a:ext cx="632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0936082789">
            <a:extLst>
              <a:ext uri="{FF2B5EF4-FFF2-40B4-BE49-F238E27FC236}">
                <a16:creationId xmlns:a16="http://schemas.microsoft.com/office/drawing/2014/main" xmlns="" id="{890190A0-EE8A-4E88-A611-1628E1667A98}"/>
              </a:ext>
            </a:extLst>
          </p:cNvPr>
          <p:cNvSpPr txBox="1"/>
          <p:nvPr/>
        </p:nvSpPr>
        <p:spPr>
          <a:xfrm>
            <a:off x="2125598" y="4093213"/>
            <a:ext cx="632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0936082789">
            <a:extLst>
              <a:ext uri="{FF2B5EF4-FFF2-40B4-BE49-F238E27FC236}">
                <a16:creationId xmlns:a16="http://schemas.microsoft.com/office/drawing/2014/main" xmlns="" id="{E0817777-2561-4678-AF13-64559FC3522F}"/>
              </a:ext>
            </a:extLst>
          </p:cNvPr>
          <p:cNvSpPr txBox="1"/>
          <p:nvPr/>
        </p:nvSpPr>
        <p:spPr>
          <a:xfrm>
            <a:off x="4831046" y="4123225"/>
            <a:ext cx="632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spham0936082789">
            <a:extLst>
              <a:ext uri="{FF2B5EF4-FFF2-40B4-BE49-F238E27FC236}">
                <a16:creationId xmlns:a16="http://schemas.microsoft.com/office/drawing/2014/main" xmlns="" id="{7048010E-96D8-448C-8092-2DCFD8A6BFF2}"/>
              </a:ext>
            </a:extLst>
          </p:cNvPr>
          <p:cNvSpPr txBox="1"/>
          <p:nvPr/>
        </p:nvSpPr>
        <p:spPr>
          <a:xfrm>
            <a:off x="7606202" y="4119745"/>
            <a:ext cx="632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428AD856-8641-44EB-B289-606D8020F8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3091" y="5626454"/>
            <a:ext cx="542908" cy="548640"/>
          </a:xfrm>
          <a:prstGeom prst="rect">
            <a:avLst/>
          </a:prstGeom>
        </p:spPr>
      </p:pic>
      <p:sp>
        <p:nvSpPr>
          <p:cNvPr id="11" name="Mspham0936082789">
            <a:extLst>
              <a:ext uri="{FF2B5EF4-FFF2-40B4-BE49-F238E27FC236}">
                <a16:creationId xmlns:a16="http://schemas.microsoft.com/office/drawing/2014/main" xmlns="" id="{25F7B626-4617-4AE5-B33F-294B1D65AA2F}"/>
              </a:ext>
            </a:extLst>
          </p:cNvPr>
          <p:cNvSpPr txBox="1"/>
          <p:nvPr/>
        </p:nvSpPr>
        <p:spPr>
          <a:xfrm>
            <a:off x="7283208" y="5546027"/>
            <a:ext cx="731520" cy="731520"/>
          </a:xfrm>
          <a:prstGeom prst="sun">
            <a:avLst>
              <a:gd name="adj" fmla="val 18651"/>
            </a:avLst>
          </a:prstGeom>
          <a:solidFill>
            <a:srgbClr val="79D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0936082789">
            <a:extLst>
              <a:ext uri="{FF2B5EF4-FFF2-40B4-BE49-F238E27FC236}">
                <a16:creationId xmlns:a16="http://schemas.microsoft.com/office/drawing/2014/main" xmlns="" id="{12C5FF77-3821-4707-94D3-24963DD546E3}"/>
              </a:ext>
            </a:extLst>
          </p:cNvPr>
          <p:cNvSpPr txBox="1"/>
          <p:nvPr/>
        </p:nvSpPr>
        <p:spPr>
          <a:xfrm>
            <a:off x="8171936" y="5546027"/>
            <a:ext cx="731520" cy="731520"/>
          </a:xfrm>
          <a:prstGeom prst="sun">
            <a:avLst>
              <a:gd name="adj" fmla="val 19444"/>
            </a:avLst>
          </a:prstGeom>
          <a:solidFill>
            <a:srgbClr val="79D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xmlns="" id="{0907D15C-11B0-42ED-9757-1FAAFC60EE35}"/>
              </a:ext>
            </a:extLst>
          </p:cNvPr>
          <p:cNvSpPr txBox="1"/>
          <p:nvPr/>
        </p:nvSpPr>
        <p:spPr>
          <a:xfrm>
            <a:off x="9060664" y="5546027"/>
            <a:ext cx="731520" cy="731520"/>
          </a:xfrm>
          <a:prstGeom prst="sun">
            <a:avLst>
              <a:gd name="adj" fmla="val 18651"/>
            </a:avLst>
          </a:prstGeom>
          <a:solidFill>
            <a:srgbClr val="79D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xmlns="" id="{9E24299D-6FBC-4BC6-B975-694A67A75939}"/>
              </a:ext>
            </a:extLst>
          </p:cNvPr>
          <p:cNvSpPr txBox="1"/>
          <p:nvPr/>
        </p:nvSpPr>
        <p:spPr>
          <a:xfrm>
            <a:off x="9949393" y="5546027"/>
            <a:ext cx="731520" cy="731520"/>
          </a:xfrm>
          <a:prstGeom prst="sun">
            <a:avLst>
              <a:gd name="adj" fmla="val 20238"/>
            </a:avLst>
          </a:prstGeom>
          <a:solidFill>
            <a:srgbClr val="79D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46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5 Are they your friends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5 Are they your friends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5 Are they your friends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5 Are they your friends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5 Are they your friends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7" grpId="0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2"/>
            <a:extLst>
              <a:ext uri="{FF2B5EF4-FFF2-40B4-BE49-F238E27FC236}">
                <a16:creationId xmlns:a16="http://schemas.microsoft.com/office/drawing/2014/main" xmlns="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34B733-181D-4D4B-A7C8-8D057A458114}"/>
              </a:ext>
            </a:extLst>
          </p:cNvPr>
          <p:cNvSpPr/>
          <p:nvPr/>
        </p:nvSpPr>
        <p:spPr>
          <a:xfrm>
            <a:off x="3158836" y="748145"/>
            <a:ext cx="4922982" cy="422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86AF12-323A-41B4-B08E-CD1BCEF18B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101" y="1652008"/>
            <a:ext cx="11133731" cy="3884715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393C46-9354-4897-9F8D-856E5BD71DD3}"/>
              </a:ext>
            </a:extLst>
          </p:cNvPr>
          <p:cNvSpPr txBox="1"/>
          <p:nvPr/>
        </p:nvSpPr>
        <p:spPr>
          <a:xfrm>
            <a:off x="2186727" y="68290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1B6CC0A4-A7F1-4A03-B3BA-2C81D24EFA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6485" y="5675284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0E9BFDCA-AAB9-4B82-8C2C-0BAD018B0E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0594" y="5675284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D3E2F536-13A9-4662-8C7D-5470BC27493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76807" y="1847966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A30329FD-722E-4DBF-8478-AF7E93F4279D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36485" y="1847966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47B153F2-E0D2-415F-BA07-60D148C04AD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89912" y="4240184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CDA4DEC8-A875-4CC9-861B-6BDE911A257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9590" y="4854464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7A503E33-67E6-4D29-94AE-7D581C89436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193814" y="1964845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95014112-B1CC-4FB7-B393-7896E1086F16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251705" y="5083064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184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5 Are they your friends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5 Are they your friends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5 Are they your friends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5 Are they your friends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5 Are they your friends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5 Are they your friends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5 Are they your friends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3 Tập 1 - Unit 5 Are they your friends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8FAC50-F720-4972-B170-E7346CC595FB}"/>
              </a:ext>
            </a:extLst>
          </p:cNvPr>
          <p:cNvSpPr txBox="1"/>
          <p:nvPr/>
        </p:nvSpPr>
        <p:spPr>
          <a:xfrm>
            <a:off x="3048000" y="40343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28" y="1107316"/>
            <a:ext cx="10069744" cy="43601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45224" y="2026022"/>
            <a:ext cx="1434352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95482" y="3989292"/>
            <a:ext cx="1900517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753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2198716" y="1401347"/>
            <a:ext cx="8081356" cy="1503680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AAB3B6-3039-46C4-816E-A2B11AB200D2}"/>
              </a:ext>
            </a:extLst>
          </p:cNvPr>
          <p:cNvSpPr txBox="1"/>
          <p:nvPr/>
        </p:nvSpPr>
        <p:spPr>
          <a:xfrm>
            <a:off x="2655916" y="1144571"/>
            <a:ext cx="71771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(?) Are </a:t>
            </a:r>
            <a:r>
              <a:rPr lang="en-US" sz="4000" b="1">
                <a:solidFill>
                  <a:srgbClr val="B94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friends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25BA64-2A4E-47D6-B45D-E8DC244EDFBF}"/>
              </a:ext>
            </a:extLst>
          </p:cNvPr>
          <p:cNvSpPr txBox="1"/>
          <p:nvPr/>
        </p:nvSpPr>
        <p:spPr>
          <a:xfrm>
            <a:off x="1937225" y="5236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Structures: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4D42F9-47D3-4CFE-B7FB-6CAB8FC699A0}"/>
              </a:ext>
            </a:extLst>
          </p:cNvPr>
          <p:cNvSpPr txBox="1"/>
          <p:nvPr/>
        </p:nvSpPr>
        <p:spPr>
          <a:xfrm>
            <a:off x="1564583" y="4505488"/>
            <a:ext cx="2784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(ừ, đúng vậy.)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090D37-F434-4372-B715-7A010D56EF61}"/>
              </a:ext>
            </a:extLst>
          </p:cNvPr>
          <p:cNvSpPr txBox="1"/>
          <p:nvPr/>
        </p:nvSpPr>
        <p:spPr>
          <a:xfrm>
            <a:off x="2208903" y="2226890"/>
            <a:ext cx="8071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(Họ là những người bạn của bạn phải không?)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>
            <a:endCxn id="10" idx="0"/>
          </p:cNvCxnSpPr>
          <p:nvPr/>
        </p:nvCxnSpPr>
        <p:spPr>
          <a:xfrm flipH="1">
            <a:off x="2995958" y="2940627"/>
            <a:ext cx="3248979" cy="889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AAB3B6-3039-46C4-816E-A2B11AB200D2}"/>
              </a:ext>
            </a:extLst>
          </p:cNvPr>
          <p:cNvSpPr txBox="1"/>
          <p:nvPr/>
        </p:nvSpPr>
        <p:spPr>
          <a:xfrm>
            <a:off x="1165079" y="3829845"/>
            <a:ext cx="36617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</a:t>
            </a:r>
            <a:r>
              <a:rPr lang="en-US" sz="4000" b="1">
                <a:solidFill>
                  <a:srgbClr val="B94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are.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239394" y="2952640"/>
            <a:ext cx="2540924" cy="983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FAAB3B6-3039-46C4-816E-A2B11AB200D2}"/>
              </a:ext>
            </a:extLst>
          </p:cNvPr>
          <p:cNvSpPr txBox="1"/>
          <p:nvPr/>
        </p:nvSpPr>
        <p:spPr>
          <a:xfrm>
            <a:off x="7170441" y="3936335"/>
            <a:ext cx="3919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</a:t>
            </a:r>
            <a:r>
              <a:rPr lang="en-US" sz="4000" b="1">
                <a:solidFill>
                  <a:srgbClr val="B94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n’t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C4D42F9-47D3-4CFE-B7FB-6CAB8FC699A0}"/>
              </a:ext>
            </a:extLst>
          </p:cNvPr>
          <p:cNvSpPr txBox="1"/>
          <p:nvPr/>
        </p:nvSpPr>
        <p:spPr>
          <a:xfrm>
            <a:off x="7419109" y="4644221"/>
            <a:ext cx="38063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(Không, không phải.)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0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2198716" y="1401347"/>
            <a:ext cx="8081356" cy="1503680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AAB3B6-3039-46C4-816E-A2B11AB200D2}"/>
              </a:ext>
            </a:extLst>
          </p:cNvPr>
          <p:cNvSpPr txBox="1"/>
          <p:nvPr/>
        </p:nvSpPr>
        <p:spPr>
          <a:xfrm>
            <a:off x="2655916" y="1144571"/>
            <a:ext cx="71771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(?) Is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friend? 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4D42F9-47D3-4CFE-B7FB-6CAB8FC699A0}"/>
              </a:ext>
            </a:extLst>
          </p:cNvPr>
          <p:cNvSpPr txBox="1"/>
          <p:nvPr/>
        </p:nvSpPr>
        <p:spPr>
          <a:xfrm>
            <a:off x="1564583" y="4505488"/>
            <a:ext cx="2784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(ừ, đúng vậy.)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090D37-F434-4372-B715-7A010D56EF61}"/>
              </a:ext>
            </a:extLst>
          </p:cNvPr>
          <p:cNvSpPr txBox="1"/>
          <p:nvPr/>
        </p:nvSpPr>
        <p:spPr>
          <a:xfrm>
            <a:off x="2359427" y="2244754"/>
            <a:ext cx="8071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ấy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bạn của bạn phải không?)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>
            <a:endCxn id="10" idx="0"/>
          </p:cNvCxnSpPr>
          <p:nvPr/>
        </p:nvCxnSpPr>
        <p:spPr>
          <a:xfrm flipH="1">
            <a:off x="2995958" y="2940627"/>
            <a:ext cx="3248979" cy="889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AAB3B6-3039-46C4-816E-A2B11AB200D2}"/>
              </a:ext>
            </a:extLst>
          </p:cNvPr>
          <p:cNvSpPr txBox="1"/>
          <p:nvPr/>
        </p:nvSpPr>
        <p:spPr>
          <a:xfrm>
            <a:off x="1165079" y="3829845"/>
            <a:ext cx="36617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is.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239394" y="2952640"/>
            <a:ext cx="2540924" cy="983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FAAB3B6-3039-46C4-816E-A2B11AB200D2}"/>
              </a:ext>
            </a:extLst>
          </p:cNvPr>
          <p:cNvSpPr txBox="1"/>
          <p:nvPr/>
        </p:nvSpPr>
        <p:spPr>
          <a:xfrm>
            <a:off x="7170440" y="3936335"/>
            <a:ext cx="4454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isn’t.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C4D42F9-47D3-4CFE-B7FB-6CAB8FC699A0}"/>
              </a:ext>
            </a:extLst>
          </p:cNvPr>
          <p:cNvSpPr txBox="1"/>
          <p:nvPr/>
        </p:nvSpPr>
        <p:spPr>
          <a:xfrm>
            <a:off x="7419109" y="4644221"/>
            <a:ext cx="38063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(Không, không phải.)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F25BA64-2A4E-47D6-B45D-E8DC244EDFBF}"/>
              </a:ext>
            </a:extLst>
          </p:cNvPr>
          <p:cNvSpPr txBox="1"/>
          <p:nvPr/>
        </p:nvSpPr>
        <p:spPr>
          <a:xfrm>
            <a:off x="1937225" y="5236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</a:t>
            </a:r>
            <a:r>
              <a:rPr lang="en-US" sz="2400" b="1" i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tructures: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413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672ADC-99D7-4050-A893-03ED55082E23}"/>
              </a:ext>
            </a:extLst>
          </p:cNvPr>
          <p:cNvSpPr txBox="1"/>
          <p:nvPr/>
        </p:nvSpPr>
        <p:spPr>
          <a:xfrm>
            <a:off x="2229821" y="57947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952CAE-7789-415C-8A4C-CE3201040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98" y="1455594"/>
            <a:ext cx="10594694" cy="377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2898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002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97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aren’t.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are.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aren’t.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they are.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091824" y="2586762"/>
            <a:ext cx="4007666" cy="101132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 your friends?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pic>
        <p:nvPicPr>
          <p:cNvPr id="34" name="Picture 3" descr="https://s.sachmem.vn/public/images/v2/TA3T1SHS/U5-L2-2-6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8104" y="2669153"/>
            <a:ext cx="830379" cy="20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s.sachmem.vn/public/images/v2/TA3T1SHS/U5-L2-2-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163" y="2774026"/>
            <a:ext cx="1090119" cy="2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04298" y="3204885"/>
            <a:ext cx="2263453" cy="14738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45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6666</TotalTime>
  <Words>643</Words>
  <Application>Microsoft Office PowerPoint</Application>
  <PresentationFormat>Custom</PresentationFormat>
  <Paragraphs>148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Love Craft</vt:lpstr>
      <vt:lpstr>.VnAristote</vt:lpstr>
      <vt:lpstr>黑体</vt:lpstr>
      <vt:lpstr>Tahoma</vt:lpstr>
      <vt:lpstr>Britannic Bold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1122</cp:revision>
  <dcterms:created xsi:type="dcterms:W3CDTF">2020-06-19T02:08:48Z</dcterms:created>
  <dcterms:modified xsi:type="dcterms:W3CDTF">2021-11-12T00:48:19Z</dcterms:modified>
</cp:coreProperties>
</file>