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Default Extension="wdp" ContentType="image/vnd.ms-photo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257" r:id="rId2"/>
    <p:sldId id="259" r:id="rId3"/>
    <p:sldId id="261" r:id="rId4"/>
    <p:sldId id="295" r:id="rId5"/>
    <p:sldId id="263" r:id="rId6"/>
    <p:sldId id="266" r:id="rId7"/>
    <p:sldId id="332" r:id="rId8"/>
    <p:sldId id="334" r:id="rId9"/>
    <p:sldId id="336" r:id="rId10"/>
    <p:sldId id="333" r:id="rId11"/>
    <p:sldId id="337" r:id="rId12"/>
    <p:sldId id="338" r:id="rId13"/>
    <p:sldId id="340" r:id="rId14"/>
    <p:sldId id="339" r:id="rId15"/>
    <p:sldId id="341" r:id="rId16"/>
    <p:sldId id="335" r:id="rId17"/>
    <p:sldId id="267" r:id="rId18"/>
    <p:sldId id="342" r:id="rId19"/>
  </p:sldIdLst>
  <p:sldSz cx="12192000" cy="6858000"/>
  <p:notesSz cx="6858000" cy="9144000"/>
  <p:embeddedFontLst>
    <p:embeddedFont>
      <p:font typeface="Calibri" pitchFamily="34" charset="0"/>
      <p:regular r:id="rId21"/>
      <p:bold r:id="rId22"/>
      <p:italic r:id="rId23"/>
      <p:boldItalic r:id="rId24"/>
    </p:embeddedFont>
    <p:embeddedFont>
      <p:font typeface="Love Craft" charset="0"/>
      <p:regular r:id="rId25"/>
      <p:italic r:id="rId26"/>
    </p:embeddedFont>
    <p:embeddedFont>
      <p:font typeface=".VnAristote"/>
      <p:regular r:id="rId27"/>
    </p:embeddedFont>
    <p:embeddedFont>
      <p:font typeface="Bernard MT Condensed" pitchFamily="18" charset="0"/>
      <p:regular r:id="rId28"/>
    </p:embeddedFont>
    <p:embeddedFont>
      <p:font typeface="Century Gothic" pitchFamily="34" charset="0"/>
      <p:regular r:id="rId29"/>
      <p:bold r:id="rId30"/>
      <p:italic r:id="rId31"/>
      <p:boldItalic r:id="rId32"/>
    </p:embeddedFont>
    <p:embeddedFont>
      <p:font typeface="Britannic Bold" pitchFamily="34" charset="0"/>
      <p:regular r:id="rId33"/>
    </p:embeddedFont>
    <p:embeddedFont>
      <p:font typeface="Tahoma" pitchFamily="34" charset="0"/>
      <p:regular r:id="rId34"/>
      <p:bold r:id="rId35"/>
    </p:embeddedFont>
    <p:embeddedFont>
      <p:font typeface="宋体" pitchFamily="2" charset="-122"/>
      <p:regular r:id="rId36"/>
    </p:embeddedFont>
    <p:embeddedFont>
      <p:font typeface="Calibri Light" pitchFamily="34" charset="0"/>
      <p:regular r:id="rId37"/>
      <p:italic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94E22"/>
    <a:srgbClr val="00A7F1"/>
    <a:srgbClr val="EC3839"/>
    <a:srgbClr val="E48A5D"/>
    <a:srgbClr val="FFFFFF"/>
    <a:srgbClr val="FAF6B1"/>
    <a:srgbClr val="853928"/>
    <a:srgbClr val="79DCFF"/>
    <a:srgbClr val="E42C2C"/>
    <a:srgbClr val="FAF2F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8025" autoAdjust="0"/>
    <p:restoredTop sz="94660"/>
  </p:normalViewPr>
  <p:slideViewPr>
    <p:cSldViewPr snapToGrid="0">
      <p:cViewPr varScale="1">
        <p:scale>
          <a:sx n="86" d="100"/>
          <a:sy n="86" d="100"/>
        </p:scale>
        <p:origin x="-422" y="-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9A427A-C579-49C7-81E6-74A5A2C4DD7E}" type="datetimeFigureOut">
              <a:rPr lang="en-US" smtClean="0"/>
              <a:pPr/>
              <a:t>11/12/2021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0D6F71-FDC8-4112-BCA8-DAADD0FB71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92788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949381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281153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430116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697971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730161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251940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581365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845363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178577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718313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744384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791DC0-EDAD-4A62-B430-81513EDD33CB}" type="datetimeFigureOut">
              <a:rPr lang="en-US" smtClean="0"/>
              <a:pPr/>
              <a:t>11/12/2021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519E5E-0AE3-478E-B37A-5FF6494D8AF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215F4A0-E35E-4251-9F88-663CA53878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0464493" y="1462519"/>
            <a:ext cx="1641062" cy="167393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-11676519" y="3284010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215F4A0-E35E-4251-9F88-663CA53878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063160" y="649654"/>
            <a:ext cx="1641062" cy="167393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21851134" y="2471145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215F4A0-E35E-4251-9F88-663CA53878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48467" y="-6379515"/>
            <a:ext cx="1641062" cy="167393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4236441" y="-4558024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215F4A0-E35E-4251-9F88-663CA53878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39312" y="13497223"/>
            <a:ext cx="1641062" cy="167393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4827286" y="15318714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215F4A0-E35E-4251-9F88-663CA53878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57622" y="1129867"/>
            <a:ext cx="1641062" cy="1673930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3645596" y="2951358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</p:spTree>
    <p:extLst>
      <p:ext uri="{BB962C8B-B14F-4D97-AF65-F5344CB8AC3E}">
        <p14:creationId xmlns:p14="http://schemas.microsoft.com/office/powerpoint/2010/main" xmlns="" val="1690282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305083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12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emf"/><Relationship Id="rId11" Type="http://schemas.microsoft.com/office/2007/relationships/hdphoto" Target="../media/hdphoto1.wdp"/><Relationship Id="rId5" Type="http://schemas.openxmlformats.org/officeDocument/2006/relationships/image" Target="../media/image1.emf"/><Relationship Id="rId15" Type="http://schemas.openxmlformats.org/officeDocument/2006/relationships/image" Target="../media/image10.png"/><Relationship Id="rId10" Type="http://schemas.openxmlformats.org/officeDocument/2006/relationships/image" Target="../media/image6.png"/><Relationship Id="rId4" Type="http://schemas.openxmlformats.org/officeDocument/2006/relationships/theme" Target="../theme/theme1.xml"/><Relationship Id="rId9" Type="http://schemas.openxmlformats.org/officeDocument/2006/relationships/image" Target="../media/image5.png"/><Relationship Id="rId14" Type="http://schemas.openxmlformats.org/officeDocument/2006/relationships/image" Target="../media/image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MsPham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MsPham 8"/>
          <p:cNvPicPr>
            <a:picLocks noChangeAspect="1"/>
          </p:cNvPicPr>
          <p:nvPr userDrawn="1"/>
        </p:nvPicPr>
        <p:blipFill rotWithShape="1">
          <a:blip r:embed="rId6"/>
          <a:srcRect r="-35303"/>
          <a:stretch/>
        </p:blipFill>
        <p:spPr>
          <a:xfrm flipH="1">
            <a:off x="-368984" y="349110"/>
            <a:ext cx="1106121" cy="544398"/>
          </a:xfrm>
          <a:prstGeom prst="rect">
            <a:avLst/>
          </a:prstGeom>
        </p:spPr>
      </p:pic>
      <p:grpSp>
        <p:nvGrpSpPr>
          <p:cNvPr id="309" name="MsPham3">
            <a:extLst>
              <a:ext uri="{FF2B5EF4-FFF2-40B4-BE49-F238E27FC236}">
                <a16:creationId xmlns:a16="http://schemas.microsoft.com/office/drawing/2014/main" xmlns="" id="{04196B9A-2F7D-4E3E-B4BC-4C2303F324DE}"/>
              </a:ext>
            </a:extLst>
          </p:cNvPr>
          <p:cNvGrpSpPr/>
          <p:nvPr userDrawn="1"/>
        </p:nvGrpSpPr>
        <p:grpSpPr>
          <a:xfrm>
            <a:off x="35748" y="127321"/>
            <a:ext cx="12120504" cy="6848013"/>
            <a:chOff x="1702111" y="822237"/>
            <a:chExt cx="8185591" cy="4918104"/>
          </a:xfrm>
        </p:grpSpPr>
        <p:grpSp>
          <p:nvGrpSpPr>
            <p:cNvPr id="310" name="组合 4">
              <a:extLst>
                <a:ext uri="{FF2B5EF4-FFF2-40B4-BE49-F238E27FC236}">
                  <a16:creationId xmlns:a16="http://schemas.microsoft.com/office/drawing/2014/main" xmlns="" id="{F7D6D28B-F8B6-46DB-BE37-F30C74899966}"/>
                </a:ext>
              </a:extLst>
            </p:cNvPr>
            <p:cNvGrpSpPr/>
            <p:nvPr/>
          </p:nvGrpSpPr>
          <p:grpSpPr>
            <a:xfrm>
              <a:off x="1702111" y="822237"/>
              <a:ext cx="8185591" cy="4918104"/>
              <a:chOff x="5779005" y="2091488"/>
              <a:chExt cx="5111597" cy="323266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312" name="MsPham">
                <a:extLst>
                  <a:ext uri="{FF2B5EF4-FFF2-40B4-BE49-F238E27FC236}">
                    <a16:creationId xmlns:a16="http://schemas.microsoft.com/office/drawing/2014/main" xmlns="" id="{E4E1FEFE-CCD4-41BA-87D0-849C15D5FB93}"/>
                  </a:ext>
                </a:extLst>
              </p:cNvPr>
              <p:cNvSpPr/>
              <p:nvPr/>
            </p:nvSpPr>
            <p:spPr>
              <a:xfrm>
                <a:off x="5789884" y="2091488"/>
                <a:ext cx="5100718" cy="3232665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pic>
            <p:nvPicPr>
              <p:cNvPr id="313" name="MsPham">
                <a:extLst>
                  <a:ext uri="{FF2B5EF4-FFF2-40B4-BE49-F238E27FC236}">
                    <a16:creationId xmlns:a16="http://schemas.microsoft.com/office/drawing/2014/main" xmlns="" id="{F32A5058-5BCD-4821-B6EA-0DF9F4DF4A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5779005" y="2117829"/>
                <a:ext cx="437447" cy="275643"/>
              </a:xfrm>
              <a:prstGeom prst="rect">
                <a:avLst/>
              </a:prstGeom>
            </p:spPr>
          </p:pic>
        </p:grpSp>
        <p:sp>
          <p:nvSpPr>
            <p:cNvPr id="311" name="MsPham5">
              <a:extLst>
                <a:ext uri="{FF2B5EF4-FFF2-40B4-BE49-F238E27FC236}">
                  <a16:creationId xmlns:a16="http://schemas.microsoft.com/office/drawing/2014/main" xmlns="" id="{CF3AD020-6A43-48E7-B782-E5A96D02FAD5}"/>
                </a:ext>
              </a:extLst>
            </p:cNvPr>
            <p:cNvSpPr/>
            <p:nvPr/>
          </p:nvSpPr>
          <p:spPr>
            <a:xfrm>
              <a:off x="1814256" y="904231"/>
              <a:ext cx="8026516" cy="4741168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13" name="MsPham 5"/>
          <p:cNvSpPr>
            <a:spLocks/>
          </p:cNvSpPr>
          <p:nvPr userDrawn="1"/>
        </p:nvSpPr>
        <p:spPr bwMode="auto">
          <a:xfrm>
            <a:off x="0" y="6549280"/>
            <a:ext cx="12201527" cy="308720"/>
          </a:xfrm>
          <a:custGeom>
            <a:avLst/>
            <a:gdLst>
              <a:gd name="T0" fmla="*/ 1028 w 1982"/>
              <a:gd name="T1" fmla="*/ 0 h 835"/>
              <a:gd name="T2" fmla="*/ 0 w 1982"/>
              <a:gd name="T3" fmla="*/ 537 h 835"/>
              <a:gd name="T4" fmla="*/ 0 w 1982"/>
              <a:gd name="T5" fmla="*/ 835 h 835"/>
              <a:gd name="T6" fmla="*/ 1982 w 1982"/>
              <a:gd name="T7" fmla="*/ 835 h 835"/>
              <a:gd name="T8" fmla="*/ 1982 w 1982"/>
              <a:gd name="T9" fmla="*/ 432 h 835"/>
              <a:gd name="T10" fmla="*/ 1028 w 1982"/>
              <a:gd name="T11" fmla="*/ 0 h 8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982" h="835">
                <a:moveTo>
                  <a:pt x="1028" y="0"/>
                </a:moveTo>
                <a:cubicBezTo>
                  <a:pt x="585" y="0"/>
                  <a:pt x="200" y="217"/>
                  <a:pt x="0" y="537"/>
                </a:cubicBezTo>
                <a:cubicBezTo>
                  <a:pt x="0" y="835"/>
                  <a:pt x="0" y="835"/>
                  <a:pt x="0" y="835"/>
                </a:cubicBezTo>
                <a:cubicBezTo>
                  <a:pt x="1982" y="835"/>
                  <a:pt x="1982" y="835"/>
                  <a:pt x="1982" y="835"/>
                </a:cubicBezTo>
                <a:cubicBezTo>
                  <a:pt x="1982" y="432"/>
                  <a:pt x="1982" y="432"/>
                  <a:pt x="1982" y="432"/>
                </a:cubicBezTo>
                <a:cubicBezTo>
                  <a:pt x="1769" y="171"/>
                  <a:pt x="1421" y="0"/>
                  <a:pt x="1028" y="0"/>
                </a:cubicBezTo>
                <a:close/>
              </a:path>
            </a:pathLst>
          </a:custGeom>
          <a:solidFill>
            <a:srgbClr val="BDED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 sz="1350"/>
          </a:p>
        </p:txBody>
      </p:sp>
      <p:pic>
        <p:nvPicPr>
          <p:cNvPr id="11" name="MsPham 7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207802" y="563389"/>
            <a:ext cx="955384" cy="550778"/>
          </a:xfrm>
          <a:prstGeom prst="rect">
            <a:avLst/>
          </a:prstGeom>
        </p:spPr>
      </p:pic>
      <p:pic>
        <p:nvPicPr>
          <p:cNvPr id="306" name="Picture 305" descr="A close up of a logo&#10;&#10;Description automatically generated">
            <a:extLst>
              <a:ext uri="{FF2B5EF4-FFF2-40B4-BE49-F238E27FC236}">
                <a16:creationId xmlns:a16="http://schemas.microsoft.com/office/drawing/2014/main" xmlns="" id="{C7C842A1-326B-46AF-B78D-2D6643383C7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-40395" y="5438775"/>
            <a:ext cx="1356378" cy="1356969"/>
          </a:xfrm>
          <a:prstGeom prst="rect">
            <a:avLst/>
          </a:prstGeom>
        </p:spPr>
      </p:pic>
      <p:pic>
        <p:nvPicPr>
          <p:cNvPr id="307" name="Picture 2">
            <a:extLst>
              <a:ext uri="{FF2B5EF4-FFF2-40B4-BE49-F238E27FC236}">
                <a16:creationId xmlns:a16="http://schemas.microsoft.com/office/drawing/2014/main" xmlns="" id="{29829944-A2A7-48E8-9EEC-4CA67561284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6315" b="90580" l="5116" r="94419">
                        <a14:foregroundMark x1="13488" y1="24224" x2="28837" y2="24224"/>
                        <a14:foregroundMark x1="41512" y1="12215" x2="55465" y2="24327"/>
                        <a14:foregroundMark x1="55465" y1="24327" x2="55930" y2="24534"/>
                        <a14:foregroundMark x1="60465" y1="7453" x2="77326" y2="37992"/>
                        <a14:foregroundMark x1="82093" y1="21532" x2="88721" y2="24845"/>
                        <a14:foregroundMark x1="94419" y1="24327" x2="93837" y2="28054"/>
                        <a14:foregroundMark x1="58256" y1="45756" x2="56977" y2="71636"/>
                        <a14:foregroundMark x1="56977" y1="71636" x2="58256" y2="77847"/>
                        <a14:foregroundMark x1="33427" y1="85921" x2="33372" y2="86128"/>
                        <a14:foregroundMark x1="42674" y1="50828" x2="33427" y2="85921"/>
                        <a14:foregroundMark x1="44767" y1="46687" x2="31163" y2="72774"/>
                        <a14:foregroundMark x1="63372" y1="44306" x2="67326" y2="77536"/>
                        <a14:foregroundMark x1="38372" y1="87267" x2="39651" y2="90373"/>
                        <a14:foregroundMark x1="36977" y1="82091" x2="34884" y2="89545"/>
                        <a14:foregroundMark x1="29651" y1="79193" x2="27558" y2="81573"/>
                        <a14:foregroundMark x1="27907" y1="76812" x2="26395" y2="80021"/>
                        <a14:foregroundMark x1="30581" y1="81056" x2="30581" y2="81056"/>
                        <a14:foregroundMark x1="31435" y1="85401" x2="31512" y2="85921"/>
                        <a14:foregroundMark x1="30581" y1="79607" x2="31284" y2="84377"/>
                        <a14:foregroundMark x1="37558" y1="83747" x2="41163" y2="90062"/>
                        <a14:foregroundMark x1="41163" y1="90062" x2="41163" y2="90373"/>
                        <a14:foregroundMark x1="42326" y1="89337" x2="43605" y2="90683"/>
                        <a14:foregroundMark x1="44535" y1="84990" x2="44186" y2="86646"/>
                        <a14:foregroundMark x1="49535" y1="60870" x2="56744" y2="74120"/>
                        <a14:foregroundMark x1="48372" y1="20186" x2="55116" y2="44203"/>
                        <a14:foregroundMark x1="55116" y1="44203" x2="56279" y2="46687"/>
                        <a14:foregroundMark x1="36395" y1="20497" x2="50116" y2="48551"/>
                        <a14:foregroundMark x1="56512" y1="23706" x2="67907" y2="44617"/>
                        <a14:foregroundMark x1="55000" y1="20497" x2="53953" y2="31884"/>
                        <a14:foregroundMark x1="53953" y1="31884" x2="49884" y2="40994"/>
                        <a14:foregroundMark x1="49884" y1="40994" x2="49070" y2="41408"/>
                        <a14:foregroundMark x1="58837" y1="32505" x2="48023" y2="36646"/>
                        <a14:foregroundMark x1="56279" y1="17805" x2="29419" y2="13043"/>
                        <a14:foregroundMark x1="52558" y1="10559" x2="36069" y2="6867"/>
                        <a14:foregroundMark x1="6860" y1="23395" x2="6279" y2="23810"/>
                        <a14:foregroundMark x1="5116" y1="27433" x2="5116" y2="27433"/>
                        <a14:foregroundMark x1="60698" y1="36025" x2="60698" y2="36025"/>
                        <a14:foregroundMark x1="64302" y1="85611" x2="64302" y2="85611"/>
                        <a14:foregroundMark x1="58372" y1="89545" x2="58372" y2="89545"/>
                        <a14:foregroundMark x1="70349" y1="75880" x2="73721" y2="80538"/>
                        <a14:foregroundMark x1="69070" y1="78882" x2="69070" y2="82609"/>
                        <a14:foregroundMark x1="60116" y1="84472" x2="57674" y2="90062"/>
                        <a14:foregroundMark x1="61977" y1="82919" x2="63488" y2="88820"/>
                        <a14:foregroundMark x1="59302" y1="85093" x2="64070" y2="86957"/>
                        <a14:foregroundMark x1="66395" y1="83644" x2="66977" y2="87681"/>
                        <a14:foregroundMark x1="56744" y1="85818" x2="55349" y2="89545"/>
                        <a14:foregroundMark x1="28023" y1="77536" x2="24535" y2="80021"/>
                        <a14:backgroundMark x1="34884" y1="8282" x2="34884" y2="8282"/>
                        <a14:backgroundMark x1="34302" y1="6108" x2="34302" y2="6108"/>
                        <a14:backgroundMark x1="34302" y1="7453" x2="34302" y2="7453"/>
                        <a14:backgroundMark x1="34186" y1="6315" x2="33721" y2="6832"/>
                        <a14:backgroundMark x1="35116" y1="6832" x2="34767" y2="6936"/>
                        <a14:backgroundMark x1="36047" y1="5590" x2="34535" y2="6315"/>
                        <a14:backgroundMark x1="36047" y1="6832" x2="34535" y2="6625"/>
                        <a14:backgroundMark x1="31628" y1="85921" x2="31628" y2="85921"/>
                        <a14:backgroundMark x1="32093" y1="85507" x2="31512" y2="85507"/>
                        <a14:backgroundMark x1="31163" y1="85611" x2="30930" y2="85818"/>
                        <a14:backgroundMark x1="40233" y1="93685" x2="39070" y2="93685"/>
                        <a14:backgroundMark x1="40581" y1="93582" x2="39651" y2="93582"/>
                        <a14:backgroundMark x1="60698" y1="93685" x2="60698" y2="93271"/>
                        <a14:backgroundMark x1="40581" y1="93375" x2="39884" y2="93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276268">
            <a:off x="11191152" y="5708138"/>
            <a:ext cx="852479" cy="957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" name="16">
            <a:extLst>
              <a:ext uri="{FF2B5EF4-FFF2-40B4-BE49-F238E27FC236}">
                <a16:creationId xmlns:a16="http://schemas.microsoft.com/office/drawing/2014/main" xmlns="" id="{31088D4B-6975-4E32-81BE-87156CD091AC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923780">
            <a:off x="11301960" y="-96198"/>
            <a:ext cx="927719" cy="1211188"/>
          </a:xfrm>
          <a:prstGeom prst="rect">
            <a:avLst/>
          </a:prstGeom>
        </p:spPr>
      </p:pic>
      <p:pic>
        <p:nvPicPr>
          <p:cNvPr id="314" name="MsPham 8" descr="图片包含 轮子&#10;&#10;已生成高可信度的说明">
            <a:extLst>
              <a:ext uri="{FF2B5EF4-FFF2-40B4-BE49-F238E27FC236}">
                <a16:creationId xmlns:a16="http://schemas.microsoft.com/office/drawing/2014/main" xmlns="" id="{FD785585-646E-429B-98DB-2D5321CA163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634814" flipH="1" flipV="1">
            <a:off x="-120048" y="-187313"/>
            <a:ext cx="1254000" cy="63569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E215F4A0-E35E-4251-9F88-663CA538785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0464493" y="1462519"/>
            <a:ext cx="1641062" cy="1673930"/>
          </a:xfrm>
          <a:prstGeom prst="rect">
            <a:avLst/>
          </a:prstGeom>
        </p:spPr>
      </p:pic>
      <p:sp>
        <p:nvSpPr>
          <p:cNvPr id="21" name="Rectangle 20"/>
          <p:cNvSpPr/>
          <p:nvPr userDrawn="1"/>
        </p:nvSpPr>
        <p:spPr>
          <a:xfrm>
            <a:off x="-11676519" y="3284010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E215F4A0-E35E-4251-9F88-663CA538785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063160" y="649654"/>
            <a:ext cx="1641062" cy="1673930"/>
          </a:xfrm>
          <a:prstGeom prst="rect">
            <a:avLst/>
          </a:prstGeom>
        </p:spPr>
      </p:pic>
      <p:sp>
        <p:nvSpPr>
          <p:cNvPr id="23" name="Rectangle 22"/>
          <p:cNvSpPr/>
          <p:nvPr userDrawn="1"/>
        </p:nvSpPr>
        <p:spPr>
          <a:xfrm>
            <a:off x="21851134" y="2471145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E215F4A0-E35E-4251-9F88-663CA538785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48467" y="-6379515"/>
            <a:ext cx="1641062" cy="1673930"/>
          </a:xfrm>
          <a:prstGeom prst="rect">
            <a:avLst/>
          </a:prstGeom>
        </p:spPr>
      </p:pic>
      <p:sp>
        <p:nvSpPr>
          <p:cNvPr id="25" name="Rectangle 24"/>
          <p:cNvSpPr/>
          <p:nvPr userDrawn="1"/>
        </p:nvSpPr>
        <p:spPr>
          <a:xfrm>
            <a:off x="4236441" y="-4558024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E215F4A0-E35E-4251-9F88-663CA538785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39312" y="13497223"/>
            <a:ext cx="1641062" cy="1673930"/>
          </a:xfrm>
          <a:prstGeom prst="rect">
            <a:avLst/>
          </a:prstGeom>
        </p:spPr>
      </p:pic>
      <p:sp>
        <p:nvSpPr>
          <p:cNvPr id="27" name="Rectangle 26"/>
          <p:cNvSpPr/>
          <p:nvPr userDrawn="1"/>
        </p:nvSpPr>
        <p:spPr>
          <a:xfrm>
            <a:off x="4827286" y="15318714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E215F4A0-E35E-4251-9F88-663CA538785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57622" y="1129867"/>
            <a:ext cx="1641062" cy="1673930"/>
          </a:xfrm>
          <a:prstGeom prst="rect">
            <a:avLst/>
          </a:prstGeom>
        </p:spPr>
      </p:pic>
      <p:sp>
        <p:nvSpPr>
          <p:cNvPr id="29" name="Rectangle 28"/>
          <p:cNvSpPr/>
          <p:nvPr userDrawn="1"/>
        </p:nvSpPr>
        <p:spPr>
          <a:xfrm>
            <a:off x="3645596" y="2951358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1581" y="5999561"/>
            <a:ext cx="12174767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80323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9.wav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6.png"/><Relationship Id="rId5" Type="http://schemas.openxmlformats.org/officeDocument/2006/relationships/audio" Target="../media/audio11.wav"/><Relationship Id="rId10" Type="http://schemas.openxmlformats.org/officeDocument/2006/relationships/image" Target="../media/image25.png"/><Relationship Id="rId4" Type="http://schemas.openxmlformats.org/officeDocument/2006/relationships/audio" Target="../media/audio10.wav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9.wav"/><Relationship Id="rId7" Type="http://schemas.openxmlformats.org/officeDocument/2006/relationships/image" Target="../media/image30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32.png"/><Relationship Id="rId5" Type="http://schemas.openxmlformats.org/officeDocument/2006/relationships/audio" Target="../media/audio11.wav"/><Relationship Id="rId10" Type="http://schemas.openxmlformats.org/officeDocument/2006/relationships/image" Target="../media/image26.png"/><Relationship Id="rId4" Type="http://schemas.openxmlformats.org/officeDocument/2006/relationships/audio" Target="../media/audio10.wav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9.wav"/><Relationship Id="rId7" Type="http://schemas.openxmlformats.org/officeDocument/2006/relationships/image" Target="../media/image30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6.png"/><Relationship Id="rId5" Type="http://schemas.openxmlformats.org/officeDocument/2006/relationships/audio" Target="../media/audio11.wav"/><Relationship Id="rId10" Type="http://schemas.openxmlformats.org/officeDocument/2006/relationships/image" Target="../media/image25.png"/><Relationship Id="rId4" Type="http://schemas.openxmlformats.org/officeDocument/2006/relationships/audio" Target="../media/audio10.wav"/><Relationship Id="rId9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9.wav"/><Relationship Id="rId7" Type="http://schemas.openxmlformats.org/officeDocument/2006/relationships/image" Target="../media/image30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6.png"/><Relationship Id="rId5" Type="http://schemas.openxmlformats.org/officeDocument/2006/relationships/audio" Target="../media/audio11.wav"/><Relationship Id="rId10" Type="http://schemas.openxmlformats.org/officeDocument/2006/relationships/image" Target="../media/image25.png"/><Relationship Id="rId4" Type="http://schemas.openxmlformats.org/officeDocument/2006/relationships/audio" Target="../media/audio10.wav"/><Relationship Id="rId9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9.wav"/><Relationship Id="rId7" Type="http://schemas.openxmlformats.org/officeDocument/2006/relationships/image" Target="../media/image30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32.png"/><Relationship Id="rId5" Type="http://schemas.openxmlformats.org/officeDocument/2006/relationships/audio" Target="../media/audio11.wav"/><Relationship Id="rId10" Type="http://schemas.openxmlformats.org/officeDocument/2006/relationships/image" Target="../media/image26.png"/><Relationship Id="rId4" Type="http://schemas.openxmlformats.org/officeDocument/2006/relationships/audio" Target="../media/audio10.wav"/><Relationship Id="rId9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9.wav"/><Relationship Id="rId7" Type="http://schemas.openxmlformats.org/officeDocument/2006/relationships/image" Target="../media/image30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32.png"/><Relationship Id="rId5" Type="http://schemas.openxmlformats.org/officeDocument/2006/relationships/audio" Target="../media/audio11.wav"/><Relationship Id="rId10" Type="http://schemas.openxmlformats.org/officeDocument/2006/relationships/image" Target="../media/image26.png"/><Relationship Id="rId4" Type="http://schemas.openxmlformats.org/officeDocument/2006/relationships/audio" Target="../media/audio10.wav"/><Relationship Id="rId9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.wav"/><Relationship Id="rId7" Type="http://schemas.openxmlformats.org/officeDocument/2006/relationships/image" Target="../media/image13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audio" Target="../media/audio14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s://www.facebook.com/msphampowerpoint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image" Target="../media/image13.png"/><Relationship Id="rId5" Type="http://schemas.openxmlformats.org/officeDocument/2006/relationships/audio" Target="../media/audio4.wav"/><Relationship Id="rId10" Type="http://schemas.openxmlformats.org/officeDocument/2006/relationships/image" Target="../media/image12.png"/><Relationship Id="rId4" Type="http://schemas.openxmlformats.org/officeDocument/2006/relationships/audio" Target="../media/audio3.wav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8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9.wav"/><Relationship Id="rId7" Type="http://schemas.openxmlformats.org/officeDocument/2006/relationships/image" Target="../media/image30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32.png"/><Relationship Id="rId5" Type="http://schemas.openxmlformats.org/officeDocument/2006/relationships/audio" Target="../media/audio11.wav"/><Relationship Id="rId10" Type="http://schemas.openxmlformats.org/officeDocument/2006/relationships/image" Target="../media/image26.png"/><Relationship Id="rId4" Type="http://schemas.openxmlformats.org/officeDocument/2006/relationships/audio" Target="../media/audio10.wav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9.wav"/><Relationship Id="rId7" Type="http://schemas.openxmlformats.org/officeDocument/2006/relationships/image" Target="../media/image30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6.png"/><Relationship Id="rId5" Type="http://schemas.openxmlformats.org/officeDocument/2006/relationships/audio" Target="../media/audio11.wav"/><Relationship Id="rId10" Type="http://schemas.openxmlformats.org/officeDocument/2006/relationships/image" Target="../media/image25.png"/><Relationship Id="rId4" Type="http://schemas.openxmlformats.org/officeDocument/2006/relationships/audio" Target="../media/audio10.wav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71463" y="682906"/>
            <a:ext cx="6447099" cy="4120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MsPham5">
            <a:extLst>
              <a:ext uri="{FF2B5EF4-FFF2-40B4-BE49-F238E27FC236}">
                <a16:creationId xmlns:a16="http://schemas.microsoft.com/office/drawing/2014/main" xmlns="" id="{EAC0C3E1-B009-48B8-8F81-E6BFADD1016C}"/>
              </a:ext>
            </a:extLst>
          </p:cNvPr>
          <p:cNvSpPr txBox="1"/>
          <p:nvPr/>
        </p:nvSpPr>
        <p:spPr>
          <a:xfrm>
            <a:off x="909122" y="2276959"/>
            <a:ext cx="10691445" cy="193899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6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Love Craft" panose="02000000000000000000" pitchFamily="2" charset="0"/>
              </a:rPr>
              <a:t>Are they </a:t>
            </a:r>
          </a:p>
          <a:p>
            <a:pPr algn="ctr"/>
            <a:r>
              <a:rPr lang="en-US" sz="6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Love Craft" panose="02000000000000000000" pitchFamily="2" charset="0"/>
              </a:rPr>
              <a:t>your friends?</a:t>
            </a:r>
            <a:endParaRPr lang="en-US" sz="6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Love Craft" panose="02000000000000000000" pitchFamily="2" charset="0"/>
            </a:endParaRPr>
          </a:p>
        </p:txBody>
      </p:sp>
      <p:sp>
        <p:nvSpPr>
          <p:cNvPr id="25" name="MsPham4">
            <a:extLst>
              <a:ext uri="{FF2B5EF4-FFF2-40B4-BE49-F238E27FC236}">
                <a16:creationId xmlns:a16="http://schemas.microsoft.com/office/drawing/2014/main" xmlns="" id="{FED924E3-A6CC-4DC0-A70D-4D8A3241694C}"/>
              </a:ext>
            </a:extLst>
          </p:cNvPr>
          <p:cNvSpPr txBox="1"/>
          <p:nvPr/>
        </p:nvSpPr>
        <p:spPr>
          <a:xfrm>
            <a:off x="2025169" y="990683"/>
            <a:ext cx="2561529" cy="9233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5400" b="1">
                <a:latin typeface=".VnAristote" panose="020B7200000000000000" pitchFamily="34" charset="0"/>
                <a:ea typeface="黑体" panose="02010609060101010101" pitchFamily="2" charset="-122"/>
              </a:rPr>
              <a:t>Unit 05</a:t>
            </a:r>
            <a:endParaRPr lang="zh-CN" altLang="en-US" sz="5400" b="1" dirty="0">
              <a:latin typeface=".VnAristote" panose="020B7200000000000000" pitchFamily="34" charset="0"/>
              <a:ea typeface="黑体" panose="02010609060101010101" pitchFamily="2" charset="-122"/>
            </a:endParaRPr>
          </a:p>
        </p:txBody>
      </p:sp>
      <p:sp>
        <p:nvSpPr>
          <p:cNvPr id="5" name="MsPham4">
            <a:extLst>
              <a:ext uri="{FF2B5EF4-FFF2-40B4-BE49-F238E27FC236}">
                <a16:creationId xmlns:a16="http://schemas.microsoft.com/office/drawing/2014/main" xmlns="" id="{FED924E3-A6CC-4DC0-A70D-4D8A3241694C}"/>
              </a:ext>
            </a:extLst>
          </p:cNvPr>
          <p:cNvSpPr txBox="1"/>
          <p:nvPr/>
        </p:nvSpPr>
        <p:spPr>
          <a:xfrm>
            <a:off x="7196138" y="4578897"/>
            <a:ext cx="3224062" cy="9233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5400" b="1">
                <a:latin typeface=".VnAristote" panose="020B7200000000000000" pitchFamily="34" charset="0"/>
                <a:ea typeface="黑体" panose="02010609060101010101" pitchFamily="2" charset="-122"/>
              </a:rPr>
              <a:t>Lesson </a:t>
            </a:r>
            <a:r>
              <a:rPr lang="en-US" altLang="zh-CN" sz="5400" b="1" dirty="0">
                <a:latin typeface=".VnAristote" panose="020B7200000000000000" pitchFamily="34" charset="0"/>
                <a:ea typeface="黑体" panose="02010609060101010101" pitchFamily="2" charset="-122"/>
              </a:rPr>
              <a:t>1</a:t>
            </a:r>
            <a:endParaRPr lang="zh-CN" altLang="en-US" sz="5400" b="1" dirty="0">
              <a:latin typeface=".VnAristote" panose="020B7200000000000000" pitchFamily="34" charset="0"/>
              <a:ea typeface="黑体" panose="0201060906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60789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458" t="10130" r="2004" b="4833"/>
          <a:stretch/>
        </p:blipFill>
        <p:spPr>
          <a:xfrm>
            <a:off x="-39329" y="7375"/>
            <a:ext cx="12270658" cy="684325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292667" y="520189"/>
            <a:ext cx="3177118" cy="6185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and tick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213213" y="1103317"/>
            <a:ext cx="2126635" cy="2333653"/>
            <a:chOff x="2438510" y="1228226"/>
            <a:chExt cx="2126635" cy="2333653"/>
          </a:xfrm>
        </p:grpSpPr>
        <p:pic>
          <p:nvPicPr>
            <p:cNvPr id="12" name="cat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438510" y="1228226"/>
              <a:ext cx="2126635" cy="2333653"/>
            </a:xfrm>
            <a:prstGeom prst="rect">
              <a:avLst/>
            </a:prstGeom>
          </p:spPr>
        </p:pic>
        <p:sp>
          <p:nvSpPr>
            <p:cNvPr id="14" name="Snip Diagonal Corner Rectangle 13"/>
            <p:cNvSpPr/>
            <p:nvPr/>
          </p:nvSpPr>
          <p:spPr>
            <a:xfrm>
              <a:off x="2438510" y="223858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469785" y="1171650"/>
            <a:ext cx="2126635" cy="2382939"/>
            <a:chOff x="7469785" y="1171650"/>
            <a:chExt cx="2126635" cy="2382939"/>
          </a:xfrm>
        </p:grpSpPr>
        <p:pic>
          <p:nvPicPr>
            <p:cNvPr id="13" name="do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469785" y="1171650"/>
              <a:ext cx="2126635" cy="2382939"/>
            </a:xfrm>
            <a:prstGeom prst="rect">
              <a:avLst/>
            </a:prstGeom>
          </p:spPr>
        </p:pic>
        <p:sp>
          <p:nvSpPr>
            <p:cNvPr id="15" name="Snip Diagonal Corner Rectangle 14"/>
            <p:cNvSpPr/>
            <p:nvPr/>
          </p:nvSpPr>
          <p:spPr>
            <a:xfrm>
              <a:off x="7469785" y="218812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wro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29450" y="2363119"/>
            <a:ext cx="1238323" cy="1003548"/>
          </a:xfrm>
          <a:prstGeom prst="rect">
            <a:avLst/>
          </a:prstGeom>
        </p:spPr>
      </p:pic>
      <p:pic>
        <p:nvPicPr>
          <p:cNvPr id="3" name="right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20225" y="1600896"/>
            <a:ext cx="1961000" cy="13384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59314" y="7534398"/>
            <a:ext cx="1210471" cy="1759007"/>
          </a:xfrm>
          <a:prstGeom prst="rect">
            <a:avLst/>
          </a:prstGeom>
        </p:spPr>
      </p:pic>
      <p:sp>
        <p:nvSpPr>
          <p:cNvPr id="17" name="Right Arrow 16">
            <a:hlinkClick r:id="" action="ppaction://hlinkshowjump?jump=nextslide"/>
          </p:cNvPr>
          <p:cNvSpPr/>
          <p:nvPr/>
        </p:nvSpPr>
        <p:spPr>
          <a:xfrm>
            <a:off x="10048611" y="5944953"/>
            <a:ext cx="927100" cy="61277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Next </a:t>
            </a:r>
          </a:p>
        </p:txBody>
      </p:sp>
      <p:sp>
        <p:nvSpPr>
          <p:cNvPr id="8" name="Rectangle 7"/>
          <p:cNvSpPr/>
          <p:nvPr/>
        </p:nvSpPr>
        <p:spPr>
          <a:xfrm>
            <a:off x="2171688" y="-977390"/>
            <a:ext cx="784862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Mspham-fb: Powerpoint thật dễ</a:t>
            </a:r>
            <a:endParaRPr lang="en-US" sz="4000" b="1" dirty="0">
              <a:solidFill>
                <a:srgbClr val="C0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4" descr="https://s.sachmem.vn/public/images/v2/TA3T1SHS/U2-L2-2b-2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2596206" y="3577799"/>
            <a:ext cx="1495734" cy="2438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4545181" y="4327426"/>
            <a:ext cx="557556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This is my friend Peter.</a:t>
            </a:r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667540" y="2443406"/>
            <a:ext cx="10567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Yes</a:t>
            </a:r>
            <a:endParaRPr lang="en-US" sz="4000" b="1" dirty="0">
              <a:solidFill>
                <a:srgbClr val="C0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086505" y="2553558"/>
            <a:ext cx="89319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No</a:t>
            </a:r>
            <a:endParaRPr lang="en-US" sz="4000" b="1" dirty="0">
              <a:solidFill>
                <a:srgbClr val="C0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83550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458" t="10130" r="2004" b="4833"/>
          <a:stretch/>
        </p:blipFill>
        <p:spPr>
          <a:xfrm>
            <a:off x="-39329" y="7375"/>
            <a:ext cx="12270658" cy="684325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292667" y="520189"/>
            <a:ext cx="3177118" cy="6185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and tick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336963" y="1220936"/>
            <a:ext cx="2126635" cy="2333653"/>
            <a:chOff x="2336963" y="1220936"/>
            <a:chExt cx="2126635" cy="2333653"/>
          </a:xfrm>
        </p:grpSpPr>
        <p:pic>
          <p:nvPicPr>
            <p:cNvPr id="12" name="cat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336963" y="1220936"/>
              <a:ext cx="2126635" cy="2333653"/>
            </a:xfrm>
            <a:prstGeom prst="rect">
              <a:avLst/>
            </a:prstGeom>
          </p:spPr>
        </p:pic>
        <p:sp>
          <p:nvSpPr>
            <p:cNvPr id="14" name="Snip Diagonal Corner Rectangle 13"/>
            <p:cNvSpPr/>
            <p:nvPr/>
          </p:nvSpPr>
          <p:spPr>
            <a:xfrm>
              <a:off x="2336963" y="223129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173222" y="1228016"/>
            <a:ext cx="2126635" cy="2382939"/>
            <a:chOff x="7469785" y="1171650"/>
            <a:chExt cx="2126635" cy="2382939"/>
          </a:xfrm>
        </p:grpSpPr>
        <p:pic>
          <p:nvPicPr>
            <p:cNvPr id="13" name="do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469785" y="1171650"/>
              <a:ext cx="2126635" cy="2382939"/>
            </a:xfrm>
            <a:prstGeom prst="rect">
              <a:avLst/>
            </a:prstGeom>
          </p:spPr>
        </p:pic>
        <p:sp>
          <p:nvSpPr>
            <p:cNvPr id="15" name="Snip Diagonal Corner Rectangle 14"/>
            <p:cNvSpPr/>
            <p:nvPr/>
          </p:nvSpPr>
          <p:spPr>
            <a:xfrm>
              <a:off x="7469785" y="218812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right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11948" y="1407396"/>
            <a:ext cx="1961000" cy="13384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59314" y="7534398"/>
            <a:ext cx="1210471" cy="1759007"/>
          </a:xfrm>
          <a:prstGeom prst="rect">
            <a:avLst/>
          </a:prstGeom>
        </p:spPr>
      </p:pic>
      <p:sp>
        <p:nvSpPr>
          <p:cNvPr id="16" name="Right Arrow 15">
            <a:hlinkClick r:id="" action="ppaction://hlinkshowjump?jump=nextslide"/>
          </p:cNvPr>
          <p:cNvSpPr/>
          <p:nvPr/>
        </p:nvSpPr>
        <p:spPr>
          <a:xfrm>
            <a:off x="10048611" y="5944953"/>
            <a:ext cx="927100" cy="61277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Next </a:t>
            </a:r>
          </a:p>
        </p:txBody>
      </p:sp>
      <p:pic>
        <p:nvPicPr>
          <p:cNvPr id="2" name="wro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64548" y="1885988"/>
            <a:ext cx="1238323" cy="1003548"/>
          </a:xfrm>
          <a:prstGeom prst="rect">
            <a:avLst/>
          </a:prstGeom>
        </p:spPr>
      </p:pic>
      <p:pic>
        <p:nvPicPr>
          <p:cNvPr id="17" name="Picture 11" descr="https://s.sachmem.vn/public/images/v2/TA3T1SHS/U2-L1-2-a-2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2794334" y="3698916"/>
            <a:ext cx="1211891" cy="234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4770403" y="4657033"/>
            <a:ext cx="512512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This is my friend Hai.</a:t>
            </a:r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794334" y="2535593"/>
            <a:ext cx="10567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Yes</a:t>
            </a:r>
            <a:endParaRPr lang="en-US" sz="4000" b="1" dirty="0">
              <a:solidFill>
                <a:srgbClr val="C0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789942" y="2573279"/>
            <a:ext cx="89319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No</a:t>
            </a:r>
            <a:endParaRPr lang="en-US" sz="4000" b="1" dirty="0">
              <a:solidFill>
                <a:srgbClr val="C0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80076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458" t="10130" r="2004" b="4833"/>
          <a:stretch/>
        </p:blipFill>
        <p:spPr>
          <a:xfrm>
            <a:off x="-39329" y="7375"/>
            <a:ext cx="12270658" cy="684325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292667" y="520189"/>
            <a:ext cx="3177118" cy="6185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and tick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213213" y="1103317"/>
            <a:ext cx="2126635" cy="2333653"/>
            <a:chOff x="2438510" y="1228226"/>
            <a:chExt cx="2126635" cy="2333653"/>
          </a:xfrm>
        </p:grpSpPr>
        <p:pic>
          <p:nvPicPr>
            <p:cNvPr id="12" name="cat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438510" y="1228226"/>
              <a:ext cx="2126635" cy="2333653"/>
            </a:xfrm>
            <a:prstGeom prst="rect">
              <a:avLst/>
            </a:prstGeom>
          </p:spPr>
        </p:pic>
        <p:sp>
          <p:nvSpPr>
            <p:cNvPr id="14" name="Snip Diagonal Corner Rectangle 13"/>
            <p:cNvSpPr/>
            <p:nvPr/>
          </p:nvSpPr>
          <p:spPr>
            <a:xfrm>
              <a:off x="2438510" y="223858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469785" y="1171650"/>
            <a:ext cx="2126635" cy="2382939"/>
            <a:chOff x="7469785" y="1171650"/>
            <a:chExt cx="2126635" cy="2382939"/>
          </a:xfrm>
        </p:grpSpPr>
        <p:pic>
          <p:nvPicPr>
            <p:cNvPr id="13" name="do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469785" y="1171650"/>
              <a:ext cx="2126635" cy="2382939"/>
            </a:xfrm>
            <a:prstGeom prst="rect">
              <a:avLst/>
            </a:prstGeom>
          </p:spPr>
        </p:pic>
        <p:sp>
          <p:nvSpPr>
            <p:cNvPr id="15" name="Snip Diagonal Corner Rectangle 14"/>
            <p:cNvSpPr/>
            <p:nvPr/>
          </p:nvSpPr>
          <p:spPr>
            <a:xfrm>
              <a:off x="7469785" y="218812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wro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29450" y="2363119"/>
            <a:ext cx="1238323" cy="1003548"/>
          </a:xfrm>
          <a:prstGeom prst="rect">
            <a:avLst/>
          </a:prstGeom>
        </p:spPr>
      </p:pic>
      <p:pic>
        <p:nvPicPr>
          <p:cNvPr id="3" name="right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20225" y="1600896"/>
            <a:ext cx="1961000" cy="13384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59314" y="7534398"/>
            <a:ext cx="1210471" cy="1759007"/>
          </a:xfrm>
          <a:prstGeom prst="rect">
            <a:avLst/>
          </a:prstGeom>
        </p:spPr>
      </p:pic>
      <p:sp>
        <p:nvSpPr>
          <p:cNvPr id="17" name="Right Arrow 16">
            <a:hlinkClick r:id="" action="ppaction://hlinkshowjump?jump=nextslide"/>
          </p:cNvPr>
          <p:cNvSpPr/>
          <p:nvPr/>
        </p:nvSpPr>
        <p:spPr>
          <a:xfrm>
            <a:off x="10048611" y="5944953"/>
            <a:ext cx="927100" cy="61277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Next </a:t>
            </a:r>
          </a:p>
        </p:txBody>
      </p:sp>
      <p:sp>
        <p:nvSpPr>
          <p:cNvPr id="8" name="Rectangle 7"/>
          <p:cNvSpPr/>
          <p:nvPr/>
        </p:nvSpPr>
        <p:spPr>
          <a:xfrm>
            <a:off x="2171688" y="-977390"/>
            <a:ext cx="784862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Mspham-fb: Powerpoint thật dễ</a:t>
            </a:r>
            <a:endParaRPr lang="en-US" sz="4000" b="1" dirty="0">
              <a:solidFill>
                <a:srgbClr val="C0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667540" y="2443406"/>
            <a:ext cx="10567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Yes</a:t>
            </a:r>
            <a:endParaRPr lang="en-US" sz="4000" b="1" dirty="0">
              <a:solidFill>
                <a:srgbClr val="C0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086505" y="2553558"/>
            <a:ext cx="89319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No</a:t>
            </a:r>
            <a:endParaRPr lang="en-US" sz="4000" b="1" dirty="0">
              <a:solidFill>
                <a:srgbClr val="C0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247645" y="4354244"/>
            <a:ext cx="3666763" cy="2068054"/>
          </a:xfrm>
          <a:prstGeom prst="rect">
            <a:avLst/>
          </a:prstGeom>
        </p:spPr>
      </p:pic>
      <p:sp>
        <p:nvSpPr>
          <p:cNvPr id="16" name="Rounded Rectangular Callout 15"/>
          <p:cNvSpPr/>
          <p:nvPr/>
        </p:nvSpPr>
        <p:spPr>
          <a:xfrm>
            <a:off x="4215012" y="3788298"/>
            <a:ext cx="5629488" cy="783193"/>
          </a:xfrm>
          <a:prstGeom prst="wedgeRoundRectCallout">
            <a:avLst>
              <a:gd name="adj1" fmla="val -53319"/>
              <a:gd name="adj2" fmla="val 52155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This is my friend Mary.</a:t>
            </a:r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04387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458" t="10130" r="2004" b="4833"/>
          <a:stretch/>
        </p:blipFill>
        <p:spPr>
          <a:xfrm>
            <a:off x="-39329" y="7375"/>
            <a:ext cx="12270658" cy="684325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292667" y="520189"/>
            <a:ext cx="3177118" cy="6185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and tick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213213" y="1103317"/>
            <a:ext cx="2126635" cy="2333653"/>
            <a:chOff x="2438510" y="1228226"/>
            <a:chExt cx="2126635" cy="2333653"/>
          </a:xfrm>
        </p:grpSpPr>
        <p:pic>
          <p:nvPicPr>
            <p:cNvPr id="12" name="cat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438510" y="1228226"/>
              <a:ext cx="2126635" cy="2333653"/>
            </a:xfrm>
            <a:prstGeom prst="rect">
              <a:avLst/>
            </a:prstGeom>
          </p:spPr>
        </p:pic>
        <p:sp>
          <p:nvSpPr>
            <p:cNvPr id="14" name="Snip Diagonal Corner Rectangle 13"/>
            <p:cNvSpPr/>
            <p:nvPr/>
          </p:nvSpPr>
          <p:spPr>
            <a:xfrm>
              <a:off x="2438510" y="223858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469785" y="1171650"/>
            <a:ext cx="2126635" cy="2382939"/>
            <a:chOff x="7469785" y="1171650"/>
            <a:chExt cx="2126635" cy="2382939"/>
          </a:xfrm>
        </p:grpSpPr>
        <p:pic>
          <p:nvPicPr>
            <p:cNvPr id="13" name="do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469785" y="1171650"/>
              <a:ext cx="2126635" cy="2382939"/>
            </a:xfrm>
            <a:prstGeom prst="rect">
              <a:avLst/>
            </a:prstGeom>
          </p:spPr>
        </p:pic>
        <p:sp>
          <p:nvSpPr>
            <p:cNvPr id="15" name="Snip Diagonal Corner Rectangle 14"/>
            <p:cNvSpPr/>
            <p:nvPr/>
          </p:nvSpPr>
          <p:spPr>
            <a:xfrm>
              <a:off x="7469785" y="218812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wro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29450" y="2363119"/>
            <a:ext cx="1238323" cy="1003548"/>
          </a:xfrm>
          <a:prstGeom prst="rect">
            <a:avLst/>
          </a:prstGeom>
        </p:spPr>
      </p:pic>
      <p:pic>
        <p:nvPicPr>
          <p:cNvPr id="3" name="right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20225" y="1600896"/>
            <a:ext cx="1961000" cy="13384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59314" y="7534398"/>
            <a:ext cx="1210471" cy="1759007"/>
          </a:xfrm>
          <a:prstGeom prst="rect">
            <a:avLst/>
          </a:prstGeom>
        </p:spPr>
      </p:pic>
      <p:sp>
        <p:nvSpPr>
          <p:cNvPr id="17" name="Right Arrow 16">
            <a:hlinkClick r:id="" action="ppaction://hlinkshowjump?jump=nextslide"/>
          </p:cNvPr>
          <p:cNvSpPr/>
          <p:nvPr/>
        </p:nvSpPr>
        <p:spPr>
          <a:xfrm>
            <a:off x="10048611" y="5944953"/>
            <a:ext cx="927100" cy="61277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Next </a:t>
            </a:r>
          </a:p>
        </p:txBody>
      </p:sp>
      <p:sp>
        <p:nvSpPr>
          <p:cNvPr id="8" name="Rectangle 7"/>
          <p:cNvSpPr/>
          <p:nvPr/>
        </p:nvSpPr>
        <p:spPr>
          <a:xfrm>
            <a:off x="2171688" y="-977390"/>
            <a:ext cx="784862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Mspham-fb: Powerpoint thật dễ</a:t>
            </a:r>
            <a:endParaRPr lang="en-US" sz="4000" b="1" dirty="0">
              <a:solidFill>
                <a:srgbClr val="C0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642162" y="4327426"/>
            <a:ext cx="538160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This is my friend Mai.</a:t>
            </a:r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667540" y="2443406"/>
            <a:ext cx="10567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Yes</a:t>
            </a:r>
            <a:endParaRPr lang="en-US" sz="4000" b="1" dirty="0">
              <a:solidFill>
                <a:srgbClr val="C0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086505" y="2553558"/>
            <a:ext cx="89319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No</a:t>
            </a:r>
            <a:endParaRPr lang="en-US" sz="4000" b="1" dirty="0">
              <a:solidFill>
                <a:srgbClr val="C0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" descr="https://s.sachmem.vn/public/images/v2/TA3T1SHS/U5-L1-3-4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94277" y="3824897"/>
            <a:ext cx="1623039" cy="2370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48429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458" t="10130" r="2004" b="4833"/>
          <a:stretch/>
        </p:blipFill>
        <p:spPr>
          <a:xfrm>
            <a:off x="-39329" y="7375"/>
            <a:ext cx="12270658" cy="684325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292667" y="520189"/>
            <a:ext cx="3177118" cy="6185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and tick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336963" y="1220936"/>
            <a:ext cx="2126635" cy="2333653"/>
            <a:chOff x="2336963" y="1220936"/>
            <a:chExt cx="2126635" cy="2333653"/>
          </a:xfrm>
        </p:grpSpPr>
        <p:pic>
          <p:nvPicPr>
            <p:cNvPr id="12" name="cat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336963" y="1220936"/>
              <a:ext cx="2126635" cy="2333653"/>
            </a:xfrm>
            <a:prstGeom prst="rect">
              <a:avLst/>
            </a:prstGeom>
          </p:spPr>
        </p:pic>
        <p:sp>
          <p:nvSpPr>
            <p:cNvPr id="14" name="Snip Diagonal Corner Rectangle 13"/>
            <p:cNvSpPr/>
            <p:nvPr/>
          </p:nvSpPr>
          <p:spPr>
            <a:xfrm>
              <a:off x="2336963" y="223129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173222" y="1228016"/>
            <a:ext cx="2126635" cy="2382939"/>
            <a:chOff x="7469785" y="1171650"/>
            <a:chExt cx="2126635" cy="2382939"/>
          </a:xfrm>
        </p:grpSpPr>
        <p:pic>
          <p:nvPicPr>
            <p:cNvPr id="13" name="do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469785" y="1171650"/>
              <a:ext cx="2126635" cy="2382939"/>
            </a:xfrm>
            <a:prstGeom prst="rect">
              <a:avLst/>
            </a:prstGeom>
          </p:spPr>
        </p:pic>
        <p:sp>
          <p:nvSpPr>
            <p:cNvPr id="15" name="Snip Diagonal Corner Rectangle 14"/>
            <p:cNvSpPr/>
            <p:nvPr/>
          </p:nvSpPr>
          <p:spPr>
            <a:xfrm>
              <a:off x="7469785" y="218812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right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11948" y="1407396"/>
            <a:ext cx="1961000" cy="13384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59314" y="7534398"/>
            <a:ext cx="1210471" cy="1759007"/>
          </a:xfrm>
          <a:prstGeom prst="rect">
            <a:avLst/>
          </a:prstGeom>
        </p:spPr>
      </p:pic>
      <p:sp>
        <p:nvSpPr>
          <p:cNvPr id="16" name="Right Arrow 15">
            <a:hlinkClick r:id="" action="ppaction://hlinkshowjump?jump=nextslide"/>
          </p:cNvPr>
          <p:cNvSpPr/>
          <p:nvPr/>
        </p:nvSpPr>
        <p:spPr>
          <a:xfrm>
            <a:off x="10048611" y="5944953"/>
            <a:ext cx="927100" cy="61277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Next </a:t>
            </a:r>
          </a:p>
        </p:txBody>
      </p:sp>
      <p:pic>
        <p:nvPicPr>
          <p:cNvPr id="2" name="wro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64548" y="1885988"/>
            <a:ext cx="1238323" cy="1003548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5248100" y="4327426"/>
            <a:ext cx="416973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This is my friend </a:t>
            </a:r>
          </a:p>
          <a:p>
            <a:pPr algn="ctr"/>
            <a:r>
              <a:rPr lang="en-US" sz="40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Miss Hien.</a:t>
            </a:r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710457" y="2535593"/>
            <a:ext cx="10567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Yes</a:t>
            </a:r>
            <a:endParaRPr lang="en-US" sz="4000" b="1" dirty="0">
              <a:solidFill>
                <a:srgbClr val="C0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900866" y="2552195"/>
            <a:ext cx="89319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No</a:t>
            </a:r>
            <a:endParaRPr lang="en-US" sz="4000" b="1" dirty="0">
              <a:solidFill>
                <a:srgbClr val="C0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04373" y="3858886"/>
            <a:ext cx="1024217" cy="218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87641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458" t="10130" r="2004" b="4833"/>
          <a:stretch/>
        </p:blipFill>
        <p:spPr>
          <a:xfrm>
            <a:off x="-39329" y="7375"/>
            <a:ext cx="12270658" cy="684325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292667" y="520189"/>
            <a:ext cx="3177118" cy="6185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and tick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336963" y="1220936"/>
            <a:ext cx="2126635" cy="2333653"/>
            <a:chOff x="2336963" y="1220936"/>
            <a:chExt cx="2126635" cy="2333653"/>
          </a:xfrm>
        </p:grpSpPr>
        <p:pic>
          <p:nvPicPr>
            <p:cNvPr id="12" name="cat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336963" y="1220936"/>
              <a:ext cx="2126635" cy="2333653"/>
            </a:xfrm>
            <a:prstGeom prst="rect">
              <a:avLst/>
            </a:prstGeom>
          </p:spPr>
        </p:pic>
        <p:sp>
          <p:nvSpPr>
            <p:cNvPr id="14" name="Snip Diagonal Corner Rectangle 13"/>
            <p:cNvSpPr/>
            <p:nvPr/>
          </p:nvSpPr>
          <p:spPr>
            <a:xfrm>
              <a:off x="2336963" y="223129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173222" y="1228016"/>
            <a:ext cx="2126635" cy="2382939"/>
            <a:chOff x="7469785" y="1171650"/>
            <a:chExt cx="2126635" cy="2382939"/>
          </a:xfrm>
        </p:grpSpPr>
        <p:pic>
          <p:nvPicPr>
            <p:cNvPr id="13" name="do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469785" y="1171650"/>
              <a:ext cx="2126635" cy="2382939"/>
            </a:xfrm>
            <a:prstGeom prst="rect">
              <a:avLst/>
            </a:prstGeom>
          </p:spPr>
        </p:pic>
        <p:sp>
          <p:nvSpPr>
            <p:cNvPr id="15" name="Snip Diagonal Corner Rectangle 14"/>
            <p:cNvSpPr/>
            <p:nvPr/>
          </p:nvSpPr>
          <p:spPr>
            <a:xfrm>
              <a:off x="7469785" y="218812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right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11948" y="1407396"/>
            <a:ext cx="1961000" cy="13384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59314" y="7534398"/>
            <a:ext cx="1210471" cy="1759007"/>
          </a:xfrm>
          <a:prstGeom prst="rect">
            <a:avLst/>
          </a:prstGeom>
        </p:spPr>
      </p:pic>
      <p:sp>
        <p:nvSpPr>
          <p:cNvPr id="16" name="Right Arrow 15">
            <a:hlinkClick r:id="" action="ppaction://hlinkshowjump?jump=nextslide"/>
          </p:cNvPr>
          <p:cNvSpPr/>
          <p:nvPr/>
        </p:nvSpPr>
        <p:spPr>
          <a:xfrm>
            <a:off x="10048611" y="5944953"/>
            <a:ext cx="927100" cy="61277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Next </a:t>
            </a:r>
          </a:p>
        </p:txBody>
      </p:sp>
      <p:pic>
        <p:nvPicPr>
          <p:cNvPr id="2" name="wro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64548" y="1885988"/>
            <a:ext cx="1238323" cy="1003548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794861" y="2526958"/>
            <a:ext cx="10567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Yes</a:t>
            </a:r>
            <a:endParaRPr lang="en-US" sz="4000" b="1" dirty="0">
              <a:solidFill>
                <a:srgbClr val="C0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818754" y="2618872"/>
            <a:ext cx="89319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No</a:t>
            </a:r>
            <a:endParaRPr lang="en-US" sz="4000" b="1" dirty="0">
              <a:solidFill>
                <a:srgbClr val="C0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282152" y="3679186"/>
            <a:ext cx="3411137" cy="1923881"/>
          </a:xfrm>
          <a:prstGeom prst="rect">
            <a:avLst/>
          </a:prstGeom>
        </p:spPr>
      </p:pic>
      <p:sp>
        <p:nvSpPr>
          <p:cNvPr id="17" name="Rounded Rectangular Callout 16"/>
          <p:cNvSpPr/>
          <p:nvPr/>
        </p:nvSpPr>
        <p:spPr>
          <a:xfrm>
            <a:off x="2794861" y="4219641"/>
            <a:ext cx="4271058" cy="1464231"/>
          </a:xfrm>
          <a:prstGeom prst="wedgeRoundRectCallout">
            <a:avLst>
              <a:gd name="adj1" fmla="val 62865"/>
              <a:gd name="adj2" fmla="val -9435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This is my friend </a:t>
            </a:r>
          </a:p>
          <a:p>
            <a:pPr algn="ctr"/>
            <a:r>
              <a:rPr lang="en-US" sz="40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David.</a:t>
            </a:r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17105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l="3458" t="10130" r="2004" b="4833"/>
          <a:stretch/>
        </p:blipFill>
        <p:spPr>
          <a:xfrm>
            <a:off x="-39329" y="7375"/>
            <a:ext cx="12270658" cy="6843251"/>
          </a:xfrm>
          <a:prstGeom prst="rect">
            <a:avLst/>
          </a:prstGeom>
        </p:spPr>
      </p:pic>
      <p:pic>
        <p:nvPicPr>
          <p:cNvPr id="3" name="right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38297" y="694585"/>
            <a:ext cx="1961000" cy="133849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6994" y="2147142"/>
            <a:ext cx="5724640" cy="3060457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6"/>
          <a:srcRect b="15449"/>
          <a:stretch/>
        </p:blipFill>
        <p:spPr>
          <a:xfrm>
            <a:off x="9525587" y="5624577"/>
            <a:ext cx="1005927" cy="65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69607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FC915CB-2C2B-4A93-B173-B50398C54EA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713"/>
          <a:stretch/>
        </p:blipFill>
        <p:spPr>
          <a:xfrm>
            <a:off x="2441448" y="733105"/>
            <a:ext cx="8137198" cy="5705804"/>
          </a:xfrm>
          <a:prstGeom prst="roundRect">
            <a:avLst>
              <a:gd name="adj" fmla="val 5769"/>
            </a:avLst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1875E1F-6FB5-44BD-926D-3C769E3BF48D}"/>
              </a:ext>
            </a:extLst>
          </p:cNvPr>
          <p:cNvSpPr txBox="1"/>
          <p:nvPr/>
        </p:nvSpPr>
        <p:spPr>
          <a:xfrm>
            <a:off x="2756945" y="332995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4. Listen and tick.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Diamond 5">
            <a:extLst>
              <a:ext uri="{FF2B5EF4-FFF2-40B4-BE49-F238E27FC236}">
                <a16:creationId xmlns:a16="http://schemas.microsoft.com/office/drawing/2014/main" xmlns="" id="{99FCF569-E66F-42A3-BF24-F28E221110C8}"/>
              </a:ext>
            </a:extLst>
          </p:cNvPr>
          <p:cNvSpPr/>
          <p:nvPr/>
        </p:nvSpPr>
        <p:spPr>
          <a:xfrm>
            <a:off x="1066583" y="1527487"/>
            <a:ext cx="731520" cy="731520"/>
          </a:xfrm>
          <a:prstGeom prst="diamond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1" name="Diamond 10">
            <a:extLst>
              <a:ext uri="{FF2B5EF4-FFF2-40B4-BE49-F238E27FC236}">
                <a16:creationId xmlns:a16="http://schemas.microsoft.com/office/drawing/2014/main" xmlns="" id="{5BE746A2-144D-4168-8449-8089951973A1}"/>
              </a:ext>
            </a:extLst>
          </p:cNvPr>
          <p:cNvSpPr/>
          <p:nvPr/>
        </p:nvSpPr>
        <p:spPr>
          <a:xfrm>
            <a:off x="1066583" y="4747144"/>
            <a:ext cx="731520" cy="731520"/>
          </a:xfrm>
          <a:prstGeom prst="diamond">
            <a:avLst/>
          </a:prstGeom>
          <a:solidFill>
            <a:srgbClr val="00B0F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5AC05D4-2FFD-44CB-A070-4F94BF73E92E}"/>
              </a:ext>
            </a:extLst>
          </p:cNvPr>
          <p:cNvSpPr/>
          <p:nvPr/>
        </p:nvSpPr>
        <p:spPr>
          <a:xfrm>
            <a:off x="4355676" y="3037650"/>
            <a:ext cx="365760" cy="36576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491C10A3-CD64-4ADD-BBC3-917FF1DBB0D0}"/>
              </a:ext>
            </a:extLst>
          </p:cNvPr>
          <p:cNvSpPr/>
          <p:nvPr/>
        </p:nvSpPr>
        <p:spPr>
          <a:xfrm>
            <a:off x="4388899" y="5942015"/>
            <a:ext cx="365760" cy="36576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909A192F-0D42-4B06-88CF-5A4C848F1CE7}"/>
              </a:ext>
            </a:extLst>
          </p:cNvPr>
          <p:cNvSpPr/>
          <p:nvPr/>
        </p:nvSpPr>
        <p:spPr>
          <a:xfrm>
            <a:off x="8287596" y="3033712"/>
            <a:ext cx="365760" cy="36576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2C466267-7AF7-4441-907F-4997D2111373}"/>
              </a:ext>
            </a:extLst>
          </p:cNvPr>
          <p:cNvSpPr/>
          <p:nvPr/>
        </p:nvSpPr>
        <p:spPr>
          <a:xfrm>
            <a:off x="8336448" y="5942015"/>
            <a:ext cx="365760" cy="36576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45" name="Picture 21">
            <a:extLst>
              <a:ext uri="{FF2B5EF4-FFF2-40B4-BE49-F238E27FC236}">
                <a16:creationId xmlns:a16="http://schemas.microsoft.com/office/drawing/2014/main" xmlns="" id="{3630B54B-60EC-4E73-B81C-44E5C1EF6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87849" y="2973007"/>
            <a:ext cx="423504" cy="393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1">
            <a:extLst>
              <a:ext uri="{FF2B5EF4-FFF2-40B4-BE49-F238E27FC236}">
                <a16:creationId xmlns:a16="http://schemas.microsoft.com/office/drawing/2014/main" xmlns="" id="{63D801B8-9B26-4CFD-930C-CD77C81EA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90702" y="5914622"/>
            <a:ext cx="423504" cy="393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Mspham0936082789">
            <a:extLst>
              <a:ext uri="{FF2B5EF4-FFF2-40B4-BE49-F238E27FC236}">
                <a16:creationId xmlns:a16="http://schemas.microsoft.com/office/drawing/2014/main" xmlns="" id="{548B642D-D0B6-486C-A139-28CE12853C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15148" y="332995"/>
            <a:ext cx="361938" cy="365760"/>
          </a:xfrm>
          <a:prstGeom prst="rect">
            <a:avLst/>
          </a:prstGeom>
        </p:spPr>
      </p:pic>
      <p:pic>
        <p:nvPicPr>
          <p:cNvPr id="20" name="Mspham0936082789">
            <a:extLst>
              <a:ext uri="{FF2B5EF4-FFF2-40B4-BE49-F238E27FC236}">
                <a16:creationId xmlns:a16="http://schemas.microsoft.com/office/drawing/2014/main" xmlns="" id="{2452FA07-C75D-4FCC-86A9-947D9E2D00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2338" y="1710367"/>
            <a:ext cx="361938" cy="365760"/>
          </a:xfrm>
          <a:prstGeom prst="rect">
            <a:avLst/>
          </a:prstGeom>
        </p:spPr>
      </p:pic>
      <p:pic>
        <p:nvPicPr>
          <p:cNvPr id="23" name="Mspham0936082789">
            <a:extLst>
              <a:ext uri="{FF2B5EF4-FFF2-40B4-BE49-F238E27FC236}">
                <a16:creationId xmlns:a16="http://schemas.microsoft.com/office/drawing/2014/main" xmlns="" id="{88DF868D-BF00-49EB-9E7A-DF6B222105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2338" y="4930024"/>
            <a:ext cx="361938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34875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3 Tập 1 - Unit 5 Are they your friends- - Lesson 1 - 4 Listen and tick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3 Tập 1 - Unit 5 Are they your friends- - Lesson 1 - 4 Listen and tick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3 Tập 1 - Unit 5 Are they your friends- - Lesson 1 - 4 Listen and tick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hlinkClick r:id="rId2"/>
            <a:extLst>
              <a:ext uri="{FF2B5EF4-FFF2-40B4-BE49-F238E27FC236}">
                <a16:creationId xmlns:a16="http://schemas.microsoft.com/office/drawing/2014/main" xmlns="" id="{CAFF014C-0520-4087-816B-C445B923567A}"/>
              </a:ext>
            </a:extLst>
          </p:cNvPr>
          <p:cNvSpPr/>
          <p:nvPr/>
        </p:nvSpPr>
        <p:spPr>
          <a:xfrm>
            <a:off x="-57416700" y="-28841700"/>
            <a:ext cx="127025400" cy="645414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D34B733-181D-4D4B-A7C8-8D057A458114}"/>
              </a:ext>
            </a:extLst>
          </p:cNvPr>
          <p:cNvSpPr/>
          <p:nvPr/>
        </p:nvSpPr>
        <p:spPr>
          <a:xfrm>
            <a:off x="3158836" y="748145"/>
            <a:ext cx="4922982" cy="42210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Mspham-0936082789">
            <a:extLst>
              <a:ext uri="{FF2B5EF4-FFF2-40B4-BE49-F238E27FC236}">
                <a16:creationId xmlns:a16="http://schemas.microsoft.com/office/drawing/2014/main" xmlns="" id="{F2ECB896-B6AE-424D-8004-89934B95FD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36274" y="3011333"/>
            <a:ext cx="2582230" cy="3360991"/>
          </a:xfrm>
          <a:prstGeom prst="rect">
            <a:avLst/>
          </a:prstGeom>
        </p:spPr>
      </p:pic>
      <p:sp>
        <p:nvSpPr>
          <p:cNvPr id="8" name="Mspham-0936082789"/>
          <p:cNvSpPr txBox="1"/>
          <p:nvPr/>
        </p:nvSpPr>
        <p:spPr>
          <a:xfrm>
            <a:off x="3480217" y="1341176"/>
            <a:ext cx="51619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THANK YOU!</a:t>
            </a:r>
          </a:p>
        </p:txBody>
      </p:sp>
      <p:sp>
        <p:nvSpPr>
          <p:cNvPr id="9" name="Mspham-0936082789"/>
          <p:cNvSpPr txBox="1"/>
          <p:nvPr/>
        </p:nvSpPr>
        <p:spPr>
          <a:xfrm>
            <a:off x="3968331" y="2496396"/>
            <a:ext cx="41857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Britannic Bold" panose="020B0903060703020204" pitchFamily="34" charset="0"/>
              </a:rPr>
              <a:t>Welcome to join with me!</a:t>
            </a:r>
          </a:p>
        </p:txBody>
      </p:sp>
      <p:pic>
        <p:nvPicPr>
          <p:cNvPr id="13" name="Picture 12">
            <a:hlinkClick r:id="" action="ppaction://hlinkshowjump?jump=endshow"/>
            <a:extLst>
              <a:ext uri="{FF2B5EF4-FFF2-40B4-BE49-F238E27FC236}">
                <a16:creationId xmlns:a16="http://schemas.microsoft.com/office/drawing/2014/main" xmlns="" id="{BF2238EF-26C7-4BF3-AC90-9132AAA8AC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4537" y="5533937"/>
            <a:ext cx="1319188" cy="70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22677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171463" y="682906"/>
            <a:ext cx="6447099" cy="4120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DE1E619-1A82-4CB6-9A67-583D0BA4F16D}"/>
              </a:ext>
            </a:extLst>
          </p:cNvPr>
          <p:cNvSpPr txBox="1"/>
          <p:nvPr/>
        </p:nvSpPr>
        <p:spPr>
          <a:xfrm>
            <a:off x="2043953" y="608357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0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20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043953" y="1910625"/>
            <a:ext cx="87405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400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Friend 	</a:t>
            </a:r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/frend/	</a:t>
            </a:r>
            <a:r>
              <a:rPr lang="en-US" sz="400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: (người) bạn</a:t>
            </a:r>
            <a:endParaRPr lang="en-US" sz="400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15662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171463" y="682906"/>
            <a:ext cx="6447099" cy="4120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5393C46-9354-4897-9F8D-856E5BD71DD3}"/>
              </a:ext>
            </a:extLst>
          </p:cNvPr>
          <p:cNvSpPr txBox="1"/>
          <p:nvPr/>
        </p:nvSpPr>
        <p:spPr>
          <a:xfrm>
            <a:off x="3230664" y="294744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 Look, listen and repeat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9C4C5E6-3557-4031-8512-E481244BB9B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25" t="9127" r="291" b="3681"/>
          <a:stretch/>
        </p:blipFill>
        <p:spPr>
          <a:xfrm>
            <a:off x="609872" y="1612057"/>
            <a:ext cx="11212143" cy="3191437"/>
          </a:xfrm>
          <a:prstGeom prst="roundRect">
            <a:avLst>
              <a:gd name="adj" fmla="val 8574"/>
            </a:avLst>
          </a:prstGeom>
        </p:spPr>
      </p:pic>
      <p:pic>
        <p:nvPicPr>
          <p:cNvPr id="7" name="Mspham0936082789">
            <a:extLst>
              <a:ext uri="{FF2B5EF4-FFF2-40B4-BE49-F238E27FC236}">
                <a16:creationId xmlns:a16="http://schemas.microsoft.com/office/drawing/2014/main" xmlns="" id="{24101513-18E9-431B-BF50-96F0B0E34B53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543109" y="4190229"/>
            <a:ext cx="226211" cy="228600"/>
          </a:xfrm>
          <a:prstGeom prst="rect">
            <a:avLst/>
          </a:prstGeom>
        </p:spPr>
      </p:pic>
      <p:pic>
        <p:nvPicPr>
          <p:cNvPr id="8" name="Mspham0936082789">
            <a:extLst>
              <a:ext uri="{FF2B5EF4-FFF2-40B4-BE49-F238E27FC236}">
                <a16:creationId xmlns:a16="http://schemas.microsoft.com/office/drawing/2014/main" xmlns="" id="{1B6CC0A4-A7F1-4A03-B3BA-2C81D24EFAB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30664" y="5191656"/>
            <a:ext cx="361938" cy="365760"/>
          </a:xfrm>
          <a:prstGeom prst="rect">
            <a:avLst/>
          </a:prstGeom>
        </p:spPr>
      </p:pic>
      <p:pic>
        <p:nvPicPr>
          <p:cNvPr id="9" name="Mspham0936082789">
            <a:extLst>
              <a:ext uri="{FF2B5EF4-FFF2-40B4-BE49-F238E27FC236}">
                <a16:creationId xmlns:a16="http://schemas.microsoft.com/office/drawing/2014/main" xmlns="" id="{979EB327-D551-4A77-8E16-A62FB7A71EC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56624" y="5191656"/>
            <a:ext cx="361938" cy="365760"/>
          </a:xfrm>
          <a:prstGeom prst="rect">
            <a:avLst/>
          </a:prstGeom>
        </p:spPr>
      </p:pic>
      <p:pic>
        <p:nvPicPr>
          <p:cNvPr id="10" name="Mspham0936082789">
            <a:extLst>
              <a:ext uri="{FF2B5EF4-FFF2-40B4-BE49-F238E27FC236}">
                <a16:creationId xmlns:a16="http://schemas.microsoft.com/office/drawing/2014/main" xmlns="" id="{9C740EF2-5438-45DA-AC4D-327D190F7FE8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369011" y="1908847"/>
            <a:ext cx="226211" cy="228600"/>
          </a:xfrm>
          <a:prstGeom prst="rect">
            <a:avLst/>
          </a:prstGeom>
        </p:spPr>
      </p:pic>
      <p:pic>
        <p:nvPicPr>
          <p:cNvPr id="11" name="Mspham0936082789">
            <a:extLst>
              <a:ext uri="{FF2B5EF4-FFF2-40B4-BE49-F238E27FC236}">
                <a16:creationId xmlns:a16="http://schemas.microsoft.com/office/drawing/2014/main" xmlns="" id="{D846CE0B-C244-40A5-9466-E0B7536C4AC3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1535953" y="1767221"/>
            <a:ext cx="226211" cy="228600"/>
          </a:xfrm>
          <a:prstGeom prst="rect">
            <a:avLst/>
          </a:prstGeom>
        </p:spPr>
      </p:pic>
      <p:pic>
        <p:nvPicPr>
          <p:cNvPr id="12" name="Mspham0936082789">
            <a:extLst>
              <a:ext uri="{FF2B5EF4-FFF2-40B4-BE49-F238E27FC236}">
                <a16:creationId xmlns:a16="http://schemas.microsoft.com/office/drawing/2014/main" xmlns="" id="{78D1643D-381D-417A-9D19-BF4A4CF42E66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344368" y="4063995"/>
            <a:ext cx="226211" cy="228600"/>
          </a:xfrm>
          <a:prstGeom prst="rect">
            <a:avLst/>
          </a:prstGeom>
        </p:spPr>
      </p:pic>
      <p:pic>
        <p:nvPicPr>
          <p:cNvPr id="14" name="Mspham0936082789">
            <a:extLst>
              <a:ext uri="{FF2B5EF4-FFF2-40B4-BE49-F238E27FC236}">
                <a16:creationId xmlns:a16="http://schemas.microsoft.com/office/drawing/2014/main" xmlns="" id="{36B7EB77-0F79-4667-B62B-E15B660DDC5D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1535952" y="4088624"/>
            <a:ext cx="226211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15917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3 Tập 1 - Unit 5 Are they your friends- - Lesson 1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3 Tập 1 - Unit 5 Are they your friends- - Lesson 1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3 Tập 1 - Unit 5 Are they your friends- - Lesson 1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3 Tập 1 - Unit 5 Are they your friends- - Lesson 1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3 Tập 1 - Unit 5 Are they your friends- - Lesson 1 - 1 Look, listen and repeat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3 Tập 1 - Unit 5 Are they your friends- - Lesson 1 - 1 Look, listen and repeat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ếng Anh 3 Tập 1 - Unit 5 Are they your friends- - Lesson 1 - 1 Look, listen and repeat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171463" y="682906"/>
            <a:ext cx="6447099" cy="4120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549B9FE7-B6BA-448C-B051-577316006D90}"/>
              </a:ext>
            </a:extLst>
          </p:cNvPr>
          <p:cNvSpPr/>
          <p:nvPr/>
        </p:nvSpPr>
        <p:spPr>
          <a:xfrm>
            <a:off x="2683755" y="2288078"/>
            <a:ext cx="6619008" cy="2032000"/>
          </a:xfrm>
          <a:prstGeom prst="roundRect">
            <a:avLst/>
          </a:prstGeom>
          <a:ln>
            <a:solidFill>
              <a:srgbClr val="EF575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FAAB3B6-3039-46C4-816E-A2B11AB200D2}"/>
              </a:ext>
            </a:extLst>
          </p:cNvPr>
          <p:cNvSpPr txBox="1"/>
          <p:nvPr/>
        </p:nvSpPr>
        <p:spPr>
          <a:xfrm>
            <a:off x="2786740" y="2479324"/>
            <a:ext cx="6831822" cy="16439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This is my friend + </a:t>
            </a:r>
            <a:r>
              <a:rPr lang="en-US" sz="4400" b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name</a:t>
            </a:r>
            <a:r>
              <a:rPr lang="en-US" sz="4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(Đây là bạn của tớ, …..)</a:t>
            </a:r>
            <a:endParaRPr lang="en-US" sz="36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F25BA64-2A4E-47D6-B45D-E8DC244EDFBF}"/>
              </a:ext>
            </a:extLst>
          </p:cNvPr>
          <p:cNvSpPr txBox="1"/>
          <p:nvPr/>
        </p:nvSpPr>
        <p:spPr>
          <a:xfrm>
            <a:off x="3677402" y="826615"/>
            <a:ext cx="679076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000" b="1" i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solidFill>
                  <a:schemeClr val="accent2">
                    <a:lumMod val="50000"/>
                  </a:schemeClr>
                </a:solidFill>
              </a:rPr>
              <a:t>Giới thiệu tên của một người bạn với ai đó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DE1E619-1A82-4CB6-9A67-583D0BA4F16D}"/>
              </a:ext>
            </a:extLst>
          </p:cNvPr>
          <p:cNvSpPr txBox="1"/>
          <p:nvPr/>
        </p:nvSpPr>
        <p:spPr>
          <a:xfrm>
            <a:off x="1419731" y="689265"/>
            <a:ext cx="252804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Structures:</a:t>
            </a:r>
            <a:endParaRPr lang="en-US" sz="3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43286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8736" y="698288"/>
            <a:ext cx="7084911" cy="558863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681355" y="1207839"/>
            <a:ext cx="561109" cy="4052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7456378" y="1914143"/>
            <a:ext cx="561109" cy="2912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1CF60BF-F346-4EE2-9FB8-A19C7BA2C7E0}"/>
              </a:ext>
            </a:extLst>
          </p:cNvPr>
          <p:cNvSpPr txBox="1"/>
          <p:nvPr/>
        </p:nvSpPr>
        <p:spPr>
          <a:xfrm>
            <a:off x="2853191" y="469819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576320" y="1818409"/>
            <a:ext cx="411711" cy="2897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58949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2" grpId="0" animBg="1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8684CFD-43C9-4D68-AE7A-19547EA8D7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26" r="18700"/>
          <a:stretch/>
        </p:blipFill>
        <p:spPr>
          <a:xfrm>
            <a:off x="1100500" y="994339"/>
            <a:ext cx="9991000" cy="4975776"/>
          </a:xfrm>
          <a:prstGeom prst="roundRect">
            <a:avLst>
              <a:gd name="adj" fmla="val 9720"/>
            </a:avLst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BCA68548-DB7E-427A-BAD1-438E355406A7}"/>
              </a:ext>
            </a:extLst>
          </p:cNvPr>
          <p:cNvGrpSpPr/>
          <p:nvPr/>
        </p:nvGrpSpPr>
        <p:grpSpPr>
          <a:xfrm>
            <a:off x="2151356" y="1266423"/>
            <a:ext cx="5154700" cy="1272975"/>
            <a:chOff x="2178788" y="1004498"/>
            <a:chExt cx="3561613" cy="1272975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xmlns="" id="{EAC3410E-EAF5-4275-9470-D2BBAE04E92F}"/>
                </a:ext>
              </a:extLst>
            </p:cNvPr>
            <p:cNvSpPr/>
            <p:nvPr/>
          </p:nvSpPr>
          <p:spPr>
            <a:xfrm>
              <a:off x="2178788" y="1004498"/>
              <a:ext cx="3561613" cy="711749"/>
            </a:xfrm>
            <a:prstGeom prst="roundRect">
              <a:avLst/>
            </a:prstGeom>
            <a:ln w="28575">
              <a:solidFill>
                <a:srgbClr val="F99D1C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_____, This is _____.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031659DA-823B-47BA-A84E-7814029337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5667"/>
            <a:stretch/>
          </p:blipFill>
          <p:spPr>
            <a:xfrm>
              <a:off x="4550630" y="1706475"/>
              <a:ext cx="768163" cy="570998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F4BE32B6-038C-4950-ACF0-354670C7F8E3}"/>
              </a:ext>
            </a:extLst>
          </p:cNvPr>
          <p:cNvGrpSpPr/>
          <p:nvPr/>
        </p:nvGrpSpPr>
        <p:grpSpPr>
          <a:xfrm>
            <a:off x="5515138" y="5221911"/>
            <a:ext cx="3789569" cy="1158340"/>
            <a:chOff x="5550335" y="5245437"/>
            <a:chExt cx="3789569" cy="1158340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829D3BFF-4B9D-40C4-8A30-35FCBC453E69}"/>
                </a:ext>
              </a:extLst>
            </p:cNvPr>
            <p:cNvSpPr/>
            <p:nvPr/>
          </p:nvSpPr>
          <p:spPr>
            <a:xfrm flipH="1">
              <a:off x="5550335" y="5529286"/>
              <a:ext cx="3021425" cy="711749"/>
            </a:xfrm>
            <a:prstGeom prst="roundRect">
              <a:avLst/>
            </a:prstGeom>
            <a:ln w="28575">
              <a:solidFill>
                <a:srgbClr val="F99D1C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Hi, _____.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B37D840B-C2F6-49BA-87D5-AA541643B0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28773"/>
            <a:stretch/>
          </p:blipFill>
          <p:spPr>
            <a:xfrm flipH="1">
              <a:off x="8562616" y="5245437"/>
              <a:ext cx="777288" cy="1158340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077DCB6-BB8D-4FBB-9AED-957C84C237CF}"/>
              </a:ext>
            </a:extLst>
          </p:cNvPr>
          <p:cNvSpPr txBox="1"/>
          <p:nvPr/>
        </p:nvSpPr>
        <p:spPr>
          <a:xfrm>
            <a:off x="2259725" y="431487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3. Let's talk.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xmlns="" id="{CACFA76E-32E2-4B15-A9F6-9F34ACCC90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130115" y="881525"/>
            <a:ext cx="3524250" cy="367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>
            <a:extLst>
              <a:ext uri="{FF2B5EF4-FFF2-40B4-BE49-F238E27FC236}">
                <a16:creationId xmlns:a16="http://schemas.microsoft.com/office/drawing/2014/main" xmlns="" id="{E085E8E0-F055-46FD-995E-99B8F4E88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353986" y="-575896"/>
            <a:ext cx="2800350" cy="310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D3B93B43-3D37-4FD3-BB9A-1C84BABD91C3}"/>
              </a:ext>
            </a:extLst>
          </p:cNvPr>
          <p:cNvGrpSpPr/>
          <p:nvPr/>
        </p:nvGrpSpPr>
        <p:grpSpPr>
          <a:xfrm>
            <a:off x="16835279" y="-1657350"/>
            <a:ext cx="2620827" cy="3924300"/>
            <a:chOff x="7661569" y="558949"/>
            <a:chExt cx="2620827" cy="3924300"/>
          </a:xfrm>
        </p:grpSpPr>
        <p:pic>
          <p:nvPicPr>
            <p:cNvPr id="5124" name="Picture 4">
              <a:extLst>
                <a:ext uri="{FF2B5EF4-FFF2-40B4-BE49-F238E27FC236}">
                  <a16:creationId xmlns:a16="http://schemas.microsoft.com/office/drawing/2014/main" xmlns="" id="{03806E7C-713C-45D7-B9C1-8DBD78FB0C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569" y="558949"/>
              <a:ext cx="1581150" cy="392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5" name="Picture 5">
              <a:extLst>
                <a:ext uri="{FF2B5EF4-FFF2-40B4-BE49-F238E27FC236}">
                  <a16:creationId xmlns:a16="http://schemas.microsoft.com/office/drawing/2014/main" xmlns="" id="{676F6E6D-2762-43F9-874C-488CB5C697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39346" y="733426"/>
              <a:ext cx="1543050" cy="3657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126" name="Picture 6">
            <a:extLst>
              <a:ext uri="{FF2B5EF4-FFF2-40B4-BE49-F238E27FC236}">
                <a16:creationId xmlns:a16="http://schemas.microsoft.com/office/drawing/2014/main" xmlns="" id="{BEDC498D-B5D1-4747-BCE4-CE2EF6E21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154150" y="-1125477"/>
            <a:ext cx="1905000" cy="260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>
            <a:extLst>
              <a:ext uri="{FF2B5EF4-FFF2-40B4-BE49-F238E27FC236}">
                <a16:creationId xmlns:a16="http://schemas.microsoft.com/office/drawing/2014/main" xmlns="" id="{E6DA4C3B-194A-4A56-AFB7-D59815845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620436" y="1352550"/>
            <a:ext cx="1733550" cy="226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FDC73B0-3B95-4919-8062-152E32841097}"/>
              </a:ext>
            </a:extLst>
          </p:cNvPr>
          <p:cNvSpPr txBox="1"/>
          <p:nvPr/>
        </p:nvSpPr>
        <p:spPr>
          <a:xfrm>
            <a:off x="2259725" y="1314620"/>
            <a:ext cx="170837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000" b="0" i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Peter</a:t>
            </a:r>
            <a:endParaRPr lang="en-US" sz="4000" b="0" i="0" dirty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FCB26E60-36FC-4758-81DF-9F503777C2C7}"/>
              </a:ext>
            </a:extLst>
          </p:cNvPr>
          <p:cNvSpPr txBox="1"/>
          <p:nvPr/>
        </p:nvSpPr>
        <p:spPr>
          <a:xfrm>
            <a:off x="6723297" y="5542842"/>
            <a:ext cx="142951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4000" b="0" i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Hoa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BCB80D61-49CF-4F71-AE40-5198D5CC1C87}"/>
              </a:ext>
            </a:extLst>
          </p:cNvPr>
          <p:cNvSpPr txBox="1"/>
          <p:nvPr/>
        </p:nvSpPr>
        <p:spPr>
          <a:xfrm>
            <a:off x="5797296" y="1297369"/>
            <a:ext cx="149519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000" b="0" i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endParaRPr lang="en-US" sz="4000" b="0" i="0" dirty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15689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7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3458" t="10130" r="2004" b="4833"/>
          <a:stretch/>
        </p:blipFill>
        <p:spPr>
          <a:xfrm>
            <a:off x="-39329" y="7375"/>
            <a:ext cx="12270658" cy="684325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473908" y="2727534"/>
            <a:ext cx="1289778" cy="6185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</a:p>
        </p:txBody>
      </p:sp>
      <p:pic>
        <p:nvPicPr>
          <p:cNvPr id="3" name="right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14265" y="4543589"/>
            <a:ext cx="1961000" cy="13384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59314" y="7534398"/>
            <a:ext cx="1210471" cy="17590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95925" y="1036402"/>
            <a:ext cx="2577119" cy="29094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64549" y="1029018"/>
            <a:ext cx="2577119" cy="2916797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729443" y="4376097"/>
            <a:ext cx="2974072" cy="1010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en-US" sz="7200" b="1" dirty="0">
                <a:solidFill>
                  <a:srgbClr val="00B050"/>
                </a:solidFill>
                <a:latin typeface="Bernard MT Condensed" panose="02050806060905020404" pitchFamily="18" charset="0"/>
                <a:cs typeface="Arial" panose="020B0604020202020204" pitchFamily="34" charset="0"/>
              </a:rPr>
              <a:t>GAME</a:t>
            </a:r>
          </a:p>
        </p:txBody>
      </p:sp>
      <p:sp>
        <p:nvSpPr>
          <p:cNvPr id="12" name="Flowchart: Terminator 11">
            <a:hlinkClick r:id="" action="ppaction://hlinkshowjump?jump=nextslide"/>
          </p:cNvPr>
          <p:cNvSpPr/>
          <p:nvPr/>
        </p:nvSpPr>
        <p:spPr>
          <a:xfrm>
            <a:off x="5952466" y="5633440"/>
            <a:ext cx="914400" cy="365760"/>
          </a:xfrm>
          <a:prstGeom prst="flowChartTerminator">
            <a:avLst/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PLAY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2936" b="28171"/>
          <a:stretch/>
        </p:blipFill>
        <p:spPr>
          <a:xfrm>
            <a:off x="4963174" y="687395"/>
            <a:ext cx="2506611" cy="784916"/>
          </a:xfrm>
          <a:prstGeom prst="rect">
            <a:avLst/>
          </a:prstGeom>
        </p:spPr>
      </p:pic>
      <p:pic>
        <p:nvPicPr>
          <p:cNvPr id="14" name="right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01544" y="4660706"/>
            <a:ext cx="1961000" cy="1338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42800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1500" decel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458" t="10130" r="2004" b="4833"/>
          <a:stretch/>
        </p:blipFill>
        <p:spPr>
          <a:xfrm>
            <a:off x="-39329" y="7375"/>
            <a:ext cx="12270658" cy="684325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292667" y="520189"/>
            <a:ext cx="3177118" cy="6185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and tick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336963" y="1220936"/>
            <a:ext cx="2126635" cy="2333653"/>
            <a:chOff x="2336963" y="1220936"/>
            <a:chExt cx="2126635" cy="2333653"/>
          </a:xfrm>
        </p:grpSpPr>
        <p:pic>
          <p:nvPicPr>
            <p:cNvPr id="12" name="cat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336963" y="1220936"/>
              <a:ext cx="2126635" cy="2333653"/>
            </a:xfrm>
            <a:prstGeom prst="rect">
              <a:avLst/>
            </a:prstGeom>
          </p:spPr>
        </p:pic>
        <p:sp>
          <p:nvSpPr>
            <p:cNvPr id="14" name="Snip Diagonal Corner Rectangle 13"/>
            <p:cNvSpPr/>
            <p:nvPr/>
          </p:nvSpPr>
          <p:spPr>
            <a:xfrm>
              <a:off x="2336963" y="223129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173222" y="1228016"/>
            <a:ext cx="2126635" cy="2382939"/>
            <a:chOff x="7469785" y="1171650"/>
            <a:chExt cx="2126635" cy="2382939"/>
          </a:xfrm>
        </p:grpSpPr>
        <p:pic>
          <p:nvPicPr>
            <p:cNvPr id="13" name="do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469785" y="1171650"/>
              <a:ext cx="2126635" cy="2382939"/>
            </a:xfrm>
            <a:prstGeom prst="rect">
              <a:avLst/>
            </a:prstGeom>
          </p:spPr>
        </p:pic>
        <p:sp>
          <p:nvSpPr>
            <p:cNvPr id="15" name="Snip Diagonal Corner Rectangle 14"/>
            <p:cNvSpPr/>
            <p:nvPr/>
          </p:nvSpPr>
          <p:spPr>
            <a:xfrm>
              <a:off x="7469785" y="218812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right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11948" y="1407396"/>
            <a:ext cx="1961000" cy="13384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59314" y="7534398"/>
            <a:ext cx="1210471" cy="1759007"/>
          </a:xfrm>
          <a:prstGeom prst="rect">
            <a:avLst/>
          </a:prstGeom>
        </p:spPr>
      </p:pic>
      <p:sp>
        <p:nvSpPr>
          <p:cNvPr id="16" name="Right Arrow 15">
            <a:hlinkClick r:id="" action="ppaction://hlinkshowjump?jump=nextslide"/>
          </p:cNvPr>
          <p:cNvSpPr/>
          <p:nvPr/>
        </p:nvSpPr>
        <p:spPr>
          <a:xfrm>
            <a:off x="10048611" y="5944953"/>
            <a:ext cx="927100" cy="61277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Next </a:t>
            </a:r>
          </a:p>
        </p:txBody>
      </p:sp>
      <p:pic>
        <p:nvPicPr>
          <p:cNvPr id="2" name="wro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64548" y="1885988"/>
            <a:ext cx="1238323" cy="1003548"/>
          </a:xfrm>
          <a:prstGeom prst="rect">
            <a:avLst/>
          </a:prstGeom>
        </p:spPr>
      </p:pic>
      <p:pic>
        <p:nvPicPr>
          <p:cNvPr id="20" name="Picture 2" descr="https://s.sachmem.vn/public/images/v2/TA3T1SHS/U2-L2-2a-2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26459" y="3647583"/>
            <a:ext cx="1347641" cy="2241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4576142" y="4627431"/>
            <a:ext cx="53399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This is my friend Tom.</a:t>
            </a:r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835723" y="2535593"/>
            <a:ext cx="10567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Yes</a:t>
            </a:r>
            <a:endParaRPr lang="en-US" sz="4000" b="1" dirty="0">
              <a:solidFill>
                <a:srgbClr val="C0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818754" y="2591718"/>
            <a:ext cx="89319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No</a:t>
            </a:r>
            <a:endParaRPr lang="en-US" sz="4000" b="1" dirty="0">
              <a:solidFill>
                <a:srgbClr val="C0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4319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458" t="10130" r="2004" b="4833"/>
          <a:stretch/>
        </p:blipFill>
        <p:spPr>
          <a:xfrm>
            <a:off x="-39329" y="7375"/>
            <a:ext cx="12270658" cy="684325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292667" y="520189"/>
            <a:ext cx="3177118" cy="6185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and tick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213213" y="1103317"/>
            <a:ext cx="2126635" cy="2333653"/>
            <a:chOff x="2438510" y="1228226"/>
            <a:chExt cx="2126635" cy="2333653"/>
          </a:xfrm>
        </p:grpSpPr>
        <p:pic>
          <p:nvPicPr>
            <p:cNvPr id="12" name="cat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438510" y="1228226"/>
              <a:ext cx="2126635" cy="2333653"/>
            </a:xfrm>
            <a:prstGeom prst="rect">
              <a:avLst/>
            </a:prstGeom>
          </p:spPr>
        </p:pic>
        <p:sp>
          <p:nvSpPr>
            <p:cNvPr id="14" name="Snip Diagonal Corner Rectangle 13"/>
            <p:cNvSpPr/>
            <p:nvPr/>
          </p:nvSpPr>
          <p:spPr>
            <a:xfrm>
              <a:off x="2438510" y="223858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469785" y="1171650"/>
            <a:ext cx="2126635" cy="2382939"/>
            <a:chOff x="7469785" y="1171650"/>
            <a:chExt cx="2126635" cy="2382939"/>
          </a:xfrm>
        </p:grpSpPr>
        <p:pic>
          <p:nvPicPr>
            <p:cNvPr id="13" name="do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469785" y="1171650"/>
              <a:ext cx="2126635" cy="2382939"/>
            </a:xfrm>
            <a:prstGeom prst="rect">
              <a:avLst/>
            </a:prstGeom>
          </p:spPr>
        </p:pic>
        <p:sp>
          <p:nvSpPr>
            <p:cNvPr id="15" name="Snip Diagonal Corner Rectangle 14"/>
            <p:cNvSpPr/>
            <p:nvPr/>
          </p:nvSpPr>
          <p:spPr>
            <a:xfrm>
              <a:off x="7469785" y="218812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wro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29450" y="2363119"/>
            <a:ext cx="1238323" cy="1003548"/>
          </a:xfrm>
          <a:prstGeom prst="rect">
            <a:avLst/>
          </a:prstGeom>
        </p:spPr>
      </p:pic>
      <p:pic>
        <p:nvPicPr>
          <p:cNvPr id="3" name="right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20225" y="1600896"/>
            <a:ext cx="1961000" cy="13384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59314" y="7534398"/>
            <a:ext cx="1210471" cy="1759007"/>
          </a:xfrm>
          <a:prstGeom prst="rect">
            <a:avLst/>
          </a:prstGeom>
        </p:spPr>
      </p:pic>
      <p:sp>
        <p:nvSpPr>
          <p:cNvPr id="17" name="Right Arrow 16">
            <a:hlinkClick r:id="" action="ppaction://hlinkshowjump?jump=nextslide"/>
          </p:cNvPr>
          <p:cNvSpPr/>
          <p:nvPr/>
        </p:nvSpPr>
        <p:spPr>
          <a:xfrm>
            <a:off x="10048611" y="5944953"/>
            <a:ext cx="927100" cy="61277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Next </a:t>
            </a:r>
          </a:p>
        </p:txBody>
      </p:sp>
      <p:sp>
        <p:nvSpPr>
          <p:cNvPr id="8" name="Rectangle 7"/>
          <p:cNvSpPr/>
          <p:nvPr/>
        </p:nvSpPr>
        <p:spPr>
          <a:xfrm>
            <a:off x="2171688" y="-977390"/>
            <a:ext cx="784862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Mspham-fb: Powerpoint thật dễ</a:t>
            </a:r>
            <a:endParaRPr lang="en-US" sz="4000" b="1" dirty="0">
              <a:solidFill>
                <a:srgbClr val="C0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7" descr="https://s.sachmem.vn/public/images/v2/TA3T1SHS/U2-L1-2-b-1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98026" y="3558072"/>
            <a:ext cx="1039116" cy="2270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4509115" y="4327426"/>
            <a:ext cx="56477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This is my friend Linda.</a:t>
            </a:r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667540" y="2443406"/>
            <a:ext cx="10567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Yes</a:t>
            </a:r>
            <a:endParaRPr lang="en-US" sz="4000" b="1" dirty="0">
              <a:solidFill>
                <a:srgbClr val="C0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086505" y="2553558"/>
            <a:ext cx="89319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No</a:t>
            </a:r>
            <a:endParaRPr lang="en-US" sz="4000" b="1" dirty="0">
              <a:solidFill>
                <a:srgbClr val="C0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37680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6645</TotalTime>
  <Words>388</Words>
  <Application>Microsoft Office PowerPoint</Application>
  <PresentationFormat>Custom</PresentationFormat>
  <Paragraphs>92</Paragraphs>
  <Slides>18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Arial</vt:lpstr>
      <vt:lpstr>Calibri</vt:lpstr>
      <vt:lpstr>Love Craft</vt:lpstr>
      <vt:lpstr>.VnAristote</vt:lpstr>
      <vt:lpstr>黑体</vt:lpstr>
      <vt:lpstr>Times New Roman</vt:lpstr>
      <vt:lpstr>Bernard MT Condensed</vt:lpstr>
      <vt:lpstr>Century Gothic</vt:lpstr>
      <vt:lpstr>Britannic Bold</vt:lpstr>
      <vt:lpstr>Tahoma</vt:lpstr>
      <vt:lpstr>宋体</vt:lpstr>
      <vt:lpstr>Calibri Light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</vt:vector>
  </TitlesOfParts>
  <Company>minhtuan6990@gmail.com / 01686898975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1116</cp:revision>
  <dcterms:created xsi:type="dcterms:W3CDTF">2020-06-19T02:08:48Z</dcterms:created>
  <dcterms:modified xsi:type="dcterms:W3CDTF">2021-11-12T00:42:52Z</dcterms:modified>
</cp:coreProperties>
</file>