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691" r:id="rId3"/>
  </p:sldMasterIdLst>
  <p:notesMasterIdLst>
    <p:notesMasterId r:id="rId18"/>
  </p:notesMasterIdLst>
  <p:sldIdLst>
    <p:sldId id="257" r:id="rId4"/>
    <p:sldId id="303" r:id="rId5"/>
    <p:sldId id="304" r:id="rId6"/>
    <p:sldId id="305" r:id="rId7"/>
    <p:sldId id="265" r:id="rId8"/>
    <p:sldId id="282" r:id="rId9"/>
    <p:sldId id="283" r:id="rId10"/>
    <p:sldId id="306" r:id="rId11"/>
    <p:sldId id="269" r:id="rId12"/>
    <p:sldId id="307" r:id="rId13"/>
    <p:sldId id="284" r:id="rId14"/>
    <p:sldId id="308" r:id="rId15"/>
    <p:sldId id="309" r:id="rId16"/>
    <p:sldId id="27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43"/>
    <a:srgbClr val="D2F8FF"/>
    <a:srgbClr val="27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1.50769" units="1/cm"/>
          <inkml:channelProperty channel="Y" name="resolution" value="32.54237" units="1/cm"/>
        </inkml:channelProperties>
      </inkml:inkSource>
      <inkml:timestamp xml:id="ts0" timeString="2022-09-19T02:40:50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8202 4531,'33'0,"0"0,0 0,0 0,34 0,-1 0,0 0,33 0,0 0,-33 0,34 0,-34 0,-33 0,0 0,0 0,33 0,-33 0,0 0,0 0,0 0,0 0,1 0,-1 0,0 0,0 0,33 0,-33 0,0 0,0 0,33 0,-33 0,0 0,34 0,-34 0,33 0,0 0,0 0,0 0,0 0,-33 0,1 0,-1 0,33 0,-33 0,33 0,-33 0,0 0,33 0,0 0,1 0,-1 0,-33 0,33 0,0 0,-33 0,0 0,33 0,-33 0,34 0,-34 0,0 0,33 0,-33 0,0 0,0 0,0 0,0 0,33 33,1-33,-34 0,33 33,-33-33,33 0,-33 0,0 0,33 0,-33 0,0 0,0 0,1 0,-1 0,33 0,-33 0,33 0,-33 0,0 0,33 0,33 0,-65 0,32 0,-33 0,33 0,0 0,-33 0,33 0,0 0,1 0,-1 0,33 0,0 0,0 0,1 0,-1 0,0 0,0 0,-33 0,1 0,-1 0,0 0,-33 0,33-33,-33 33,0 0,33 0,-33 0,1 0,-1 0,0 0,0 0,0 0,0 0,0 0,0 0,33 0,-33 0,0 0,0 0,0 0,1 0</inkml:trace>
  <inkml:trace contextRef="#ctx0" brushRef="#br0" timeOffset="34191.9974">6482 5391,'33'0,"34"0,-1 0,0 0,33 33,33-33,1 0,-34 0,0 33,0-33,-66 0,0 0,0 33,1-33,-1 0,0 0,0 0,0 0,0 0,0 0,0 0,0 0,0 0,0 0,0 0,0 0,34 0,-34 0,0 0,33 0,33 0,-66 0,33 0,0 0,1 0,-1 0,33 0,-66 0,0 0,0 0,33 0,-33 0,0 0,34 0,-34 0,33 0,-33 0,0 0,0 0,33 0,-33 0,33 0,1 0,-1 0,33 0,0 0,0 0,1 0,-1 0,0 0,0 0,-33 0,34 0,-34 0,0 0,0 0,0 0,-33 0,66 0,-32 0,-34 0,33 0,0 0,0 0,33 0,1 0,-34 0,33 0,-33 0,0 0,-33 0,0 0,34 0,-34 0,33 0,-33 0,33 0,-33 0,0 0,33 0,-33 0,0 0,0 0,1 0,-1 0,0 0,0 0,0 0,0 0,0 0,0 0,0 0,0 0,0 0,0 0,0 0,0 0,34 0,-34 0,0 0,33 0,-33 0,0 0,33 0,-33 0,0 0,0 0,1 0,-1 0,0 0,0 0,0 0,0 0,0 0,0 0,0 0,0 0,0 0,0 33,33-33,-32 0,-1 0,0 0,33 0,-33 0,0 0,33 0,-33 0,33 0,-33 0,34 0,-1 0,0 0,33 0,0 0,1 0,-1 0,-33 0,33 0,0 0,-33 0,1 0,-34 0,33 0,0 0,33 0,-33 0,34 0,-34 0,0 0,0 0,0 0,33 0,1 0,-1 0,0 0,-33 0,0 0,34 0,-34 0,-33 0,0 0,0 0,0 0,0 0</inkml:trace>
  <inkml:trace contextRef="#ctx0" brushRef="#br0" timeOffset="54735.7371">7441 7706,'33'0,"1"0,-1 0,33 0,33 0,66 0,67 0,-34 0,67 0,-1 0,-32 0,-1 0,-65 0,-34 0,-33 0,-32 0,-1 0,-33 0,0 0,0 0,0 0,0-33,33 33,-33 0,0 0,33 0,34 0,-67 0,33 0,-33 0,0 0,0 0,0 0,0 0,0 0,0 0,0 0,1 0,-1 0,33 0,0 0,33 0,33 0,1 0,-1 0,0 0,-66 0,1 0</inkml:trace>
  <inkml:trace contextRef="#ctx0" brushRef="#br0" timeOffset="61263.2334">7342 7607,'33'0,"0"0,33 0,34 0,32 0,0 0,100-33,-1 33,-65 0,-1 0,0 0,-65 0,-34 0,-33 0,0 0,0 0,0 0,0 0,0 0,33 0,-33 0,0 0,1 0,32 0,-33 0,0 0,33 0,-33 0,0 0,0 0,33 0,-33 0,34 0,-1 0,33 0,0 0,0 0,1 0,-1 0,-33 0,0 0,-33 0,0 0,0 0,0 0,0 0,1 0,-1 0,33 0,0 0,0 0,0 0,0 0,1 0,-34 0,33 0,-33 0,0 0,0 0,0 0,0 0,0 0,0 0,0 0,0 0,0 0,1 0,-1 0,0 0,0 0,33 0,0 33,-33-33,0 0,33 0,-33 0,0 33,-33 0,-33-33,0 0,-66 0,33 33,33-33,0 0,0 0,0 0,0 0</inkml:trace>
  <inkml:trace contextRef="#ctx0" brushRef="#br0" timeOffset="144192.0674">11906 17396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6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0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3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99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4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9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37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96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8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79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3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2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15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91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9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43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00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29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5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77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8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4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9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52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81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23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3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34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06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91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26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0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0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4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16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0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68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91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91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66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98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2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9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83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4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4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8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2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785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61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406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56594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24075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7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459301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998525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977295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35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719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71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  <p:sldLayoutId id="2147483761" r:id="rId12"/>
    <p:sldLayoutId id="2147483760" r:id="rId13"/>
    <p:sldLayoutId id="2147483759" r:id="rId14"/>
    <p:sldLayoutId id="2147483757" r:id="rId15"/>
    <p:sldLayoutId id="2147483756" r:id="rId16"/>
    <p:sldLayoutId id="2147483755" r:id="rId17"/>
    <p:sldLayoutId id="2147483754" r:id="rId18"/>
    <p:sldLayoutId id="2147483753" r:id="rId19"/>
    <p:sldLayoutId id="2147483752" r:id="rId20"/>
    <p:sldLayoutId id="2147483751" r:id="rId21"/>
    <p:sldLayoutId id="2147483750" r:id="rId22"/>
    <p:sldLayoutId id="2147483749" r:id="rId23"/>
    <p:sldLayoutId id="2147483747" r:id="rId24"/>
    <p:sldLayoutId id="2147483746" r:id="rId25"/>
    <p:sldLayoutId id="2147483745" r:id="rId26"/>
    <p:sldLayoutId id="2147483744" r:id="rId27"/>
    <p:sldLayoutId id="2147483743" r:id="rId28"/>
    <p:sldLayoutId id="2147483742" r:id="rId29"/>
    <p:sldLayoutId id="2147483741" r:id="rId30"/>
    <p:sldLayoutId id="2147483740" r:id="rId31"/>
    <p:sldLayoutId id="2147483739" r:id="rId32"/>
    <p:sldLayoutId id="2147483738" r:id="rId33"/>
    <p:sldLayoutId id="2147483736" r:id="rId34"/>
    <p:sldLayoutId id="2147483735" r:id="rId35"/>
    <p:sldLayoutId id="2147483734" r:id="rId36"/>
    <p:sldLayoutId id="2147483733" r:id="rId37"/>
    <p:sldLayoutId id="2147483732" r:id="rId38"/>
    <p:sldLayoutId id="2147483730" r:id="rId39"/>
    <p:sldLayoutId id="2147483729" r:id="rId40"/>
    <p:sldLayoutId id="2147483728" r:id="rId41"/>
    <p:sldLayoutId id="2147483727" r:id="rId42"/>
    <p:sldLayoutId id="2147483726" r:id="rId43"/>
    <p:sldLayoutId id="2147483725" r:id="rId44"/>
    <p:sldLayoutId id="2147483724" r:id="rId45"/>
    <p:sldLayoutId id="2147483723" r:id="rId46"/>
    <p:sldLayoutId id="2147483722" r:id="rId47"/>
    <p:sldLayoutId id="2147483721" r:id="rId48"/>
    <p:sldLayoutId id="2147483720" r:id="rId49"/>
    <p:sldLayoutId id="2147483719" r:id="rId50"/>
    <p:sldLayoutId id="2147483716" r:id="rId51"/>
    <p:sldLayoutId id="2147483715" r:id="rId52"/>
    <p:sldLayoutId id="2147483714" r:id="rId53"/>
    <p:sldLayoutId id="2147483713" r:id="rId54"/>
    <p:sldLayoutId id="2147483712" r:id="rId55"/>
    <p:sldLayoutId id="2147483711" r:id="rId56"/>
    <p:sldLayoutId id="2147483710" r:id="rId57"/>
    <p:sldLayoutId id="2147483709" r:id="rId58"/>
    <p:sldLayoutId id="2147483708" r:id="rId59"/>
    <p:sldLayoutId id="2147483707" r:id="rId60"/>
    <p:sldLayoutId id="2147483706" r:id="rId61"/>
    <p:sldLayoutId id="2147483705" r:id="rId62"/>
    <p:sldLayoutId id="2147483704" r:id="rId63"/>
    <p:sldLayoutId id="2147483703" r:id="rId64"/>
    <p:sldLayoutId id="2147483663" r:id="rId65"/>
    <p:sldLayoutId id="2147483664" r:id="rId66"/>
    <p:sldLayoutId id="2147483665" r:id="rId67"/>
    <p:sldLayoutId id="2147483666" r:id="rId68"/>
    <p:sldLayoutId id="2147483667" r:id="rId69"/>
    <p:sldLayoutId id="2147483668" r:id="rId70"/>
    <p:sldLayoutId id="2147483717" r:id="rId71"/>
    <p:sldLayoutId id="2147483669" r:id="rId72"/>
    <p:sldLayoutId id="2147483670" r:id="rId73"/>
    <p:sldLayoutId id="2147483671" r:id="rId74"/>
    <p:sldLayoutId id="2147483672" r:id="rId75"/>
    <p:sldLayoutId id="2147483673" r:id="rId76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70" r:id="rId2"/>
    <p:sldLayoutId id="2147483758" r:id="rId3"/>
    <p:sldLayoutId id="2147483748" r:id="rId4"/>
    <p:sldLayoutId id="2147483737" r:id="rId5"/>
    <p:sldLayoutId id="2147483731" r:id="rId6"/>
    <p:sldLayoutId id="2147483676" r:id="rId7"/>
    <p:sldLayoutId id="2147483677" r:id="rId8"/>
    <p:sldLayoutId id="2147483678" r:id="rId9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718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 mừng các em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" y="135890"/>
            <a:ext cx="17653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7" y="1843794"/>
            <a:ext cx="10690951" cy="218904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6C65F6-674B-4B80-9977-E850599C6F2E}"/>
              </a:ext>
            </a:extLst>
          </p:cNvPr>
          <p:cNvSpPr txBox="1"/>
          <p:nvPr/>
        </p:nvSpPr>
        <p:spPr>
          <a:xfrm flipH="1">
            <a:off x="2481008" y="363894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545A-35EE-4B06-A052-C7E8055AA2F5}"/>
              </a:ext>
            </a:extLst>
          </p:cNvPr>
          <p:cNvSpPr txBox="1"/>
          <p:nvPr/>
        </p:nvSpPr>
        <p:spPr>
          <a:xfrm flipH="1">
            <a:off x="2493449" y="1020148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Điền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?</a:t>
            </a:r>
            <a:r>
              <a:rPr lang="en-US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2E8DCEA-0069-4CAD-8AEC-6BC3479A575D}"/>
              </a:ext>
            </a:extLst>
          </p:cNvPr>
          <p:cNvSpPr/>
          <p:nvPr/>
        </p:nvSpPr>
        <p:spPr>
          <a:xfrm>
            <a:off x="10907486" y="93306"/>
            <a:ext cx="1147665" cy="1129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" y="135890"/>
            <a:ext cx="17653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05" y="1862455"/>
            <a:ext cx="10690951" cy="21890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70062" y="2059530"/>
            <a:ext cx="1230168" cy="1094520"/>
          </a:xfrm>
          <a:prstGeom prst="roundRect">
            <a:avLst/>
          </a:prstGeom>
          <a:solidFill>
            <a:srgbClr val="FF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3244" y="2771579"/>
            <a:ext cx="1230168" cy="109452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40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9395055" y="2059530"/>
            <a:ext cx="1529891" cy="1278335"/>
          </a:xfrm>
          <a:prstGeom prst="triangle">
            <a:avLst/>
          </a:prstGeom>
          <a:solidFill>
            <a:srgbClr val="27A9E0"/>
          </a:solidFill>
          <a:ln>
            <a:solidFill>
              <a:srgbClr val="D2F8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E689C0-C2D9-449A-A866-2616CB2DF830}"/>
              </a:ext>
            </a:extLst>
          </p:cNvPr>
          <p:cNvSpPr txBox="1"/>
          <p:nvPr/>
        </p:nvSpPr>
        <p:spPr>
          <a:xfrm>
            <a:off x="1194318" y="4292083"/>
            <a:ext cx="749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.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90BA3C-7851-4C97-A050-04ABC9AFB515}"/>
              </a:ext>
            </a:extLst>
          </p:cNvPr>
          <p:cNvSpPr txBox="1"/>
          <p:nvPr/>
        </p:nvSpPr>
        <p:spPr>
          <a:xfrm flipH="1">
            <a:off x="1249368" y="4879910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dirty="0"/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026D54F-1914-4833-B6B0-AD081CA608EB}"/>
              </a:ext>
            </a:extLst>
          </p:cNvPr>
          <p:cNvSpPr/>
          <p:nvPr/>
        </p:nvSpPr>
        <p:spPr>
          <a:xfrm>
            <a:off x="10907486" y="93306"/>
            <a:ext cx="1147665" cy="1129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54" y="257820"/>
            <a:ext cx="10791190" cy="4091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5077D8-5944-435C-BC3A-C9936E41182C}"/>
              </a:ext>
            </a:extLst>
          </p:cNvPr>
          <p:cNvSpPr txBox="1"/>
          <p:nvPr/>
        </p:nvSpPr>
        <p:spPr>
          <a:xfrm flipH="1">
            <a:off x="1268028" y="2985796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toán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80F205-1597-4A00-A5AC-5C1DD741DD0F}"/>
              </a:ext>
            </a:extLst>
          </p:cNvPr>
          <p:cNvSpPr txBox="1"/>
          <p:nvPr/>
        </p:nvSpPr>
        <p:spPr>
          <a:xfrm flipH="1">
            <a:off x="1280469" y="3642050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toán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? </a:t>
            </a:r>
            <a:r>
              <a:rPr lang="en-US" sz="2800" dirty="0" err="1">
                <a:solidFill>
                  <a:srgbClr val="0070C0"/>
                </a:solidFill>
              </a:rPr>
              <a:t>Hỏi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6B2F6A-8685-4B72-9063-6E7ADE076E2F}"/>
              </a:ext>
            </a:extLst>
          </p:cNvPr>
          <p:cNvSpPr txBox="1"/>
          <p:nvPr/>
        </p:nvSpPr>
        <p:spPr>
          <a:xfrm flipH="1">
            <a:off x="1264916" y="4344956"/>
            <a:ext cx="1022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Con </a:t>
            </a:r>
            <a:r>
              <a:rPr lang="en-US" sz="2800" dirty="0" err="1">
                <a:solidFill>
                  <a:srgbClr val="0070C0"/>
                </a:solidFill>
              </a:rPr>
              <a:t>giải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toán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mấy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bước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bước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nào</a:t>
            </a:r>
            <a:r>
              <a:rPr lang="en-US" sz="2800" dirty="0">
                <a:solidFill>
                  <a:srgbClr val="0070C0"/>
                </a:solidFill>
              </a:rPr>
              <a:t>? (Ba </a:t>
            </a:r>
            <a:r>
              <a:rPr lang="en-US" sz="2800" dirty="0" err="1">
                <a:solidFill>
                  <a:srgbClr val="0070C0"/>
                </a:solidFill>
              </a:rPr>
              <a:t>bước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E49EB4-6F29-4897-9AA2-65B279C52B90}"/>
              </a:ext>
            </a:extLst>
          </p:cNvPr>
          <p:cNvSpPr txBox="1"/>
          <p:nvPr/>
        </p:nvSpPr>
        <p:spPr>
          <a:xfrm flipH="1">
            <a:off x="446933" y="5029200"/>
            <a:ext cx="1088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Con </a:t>
            </a:r>
            <a:r>
              <a:rPr lang="en-US" sz="2800" dirty="0" err="1">
                <a:solidFill>
                  <a:srgbClr val="0070C0"/>
                </a:solidFill>
              </a:rPr>
              <a:t>dựa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đâu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câu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lời</a:t>
            </a:r>
            <a:r>
              <a:rPr lang="en-US" sz="2800" dirty="0">
                <a:solidFill>
                  <a:srgbClr val="0070C0"/>
                </a:solidFill>
              </a:rPr>
              <a:t>? ( </a:t>
            </a:r>
            <a:r>
              <a:rPr lang="en-US" sz="2800" dirty="0" err="1">
                <a:solidFill>
                  <a:srgbClr val="0070C0"/>
                </a:solidFill>
              </a:rPr>
              <a:t>Dựa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câu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hỏi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câu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lời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33520" y="1631160"/>
              <a:ext cx="3548520" cy="463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4160" y="1621800"/>
                <a:ext cx="3567240" cy="46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7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6605C7-5BFA-4B91-BA2B-D7508367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FC6A72-EB9F-42B1-841F-1C22BE412816}"/>
              </a:ext>
            </a:extLst>
          </p:cNvPr>
          <p:cNvSpPr txBox="1"/>
          <p:nvPr/>
        </p:nvSpPr>
        <p:spPr>
          <a:xfrm>
            <a:off x="737118" y="746450"/>
            <a:ext cx="2901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54C403-F842-43BF-AD37-2754C25516F8}"/>
              </a:ext>
            </a:extLst>
          </p:cNvPr>
          <p:cNvSpPr txBox="1"/>
          <p:nvPr/>
        </p:nvSpPr>
        <p:spPr>
          <a:xfrm flipH="1">
            <a:off x="708191" y="2603240"/>
            <a:ext cx="281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9FB707-6E81-4E54-B3A1-EB7DC06B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92" y="83975"/>
            <a:ext cx="7238212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17" y="1459388"/>
            <a:ext cx="7205487" cy="1207011"/>
          </a:xfrm>
          <a:prstGeom prst="rect">
            <a:avLst/>
          </a:prstGeom>
        </p:spPr>
      </p:pic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81" y="224582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" y="3946147"/>
            <a:ext cx="3406545" cy="2713352"/>
          </a:xfrm>
          <a:prstGeom prst="rect">
            <a:avLst/>
          </a:prstGeom>
        </p:spPr>
      </p:pic>
      <p:pic>
        <p:nvPicPr>
          <p:cNvPr id="18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3"/>
          <p:cNvSpPr txBox="1"/>
          <p:nvPr/>
        </p:nvSpPr>
        <p:spPr>
          <a:xfrm>
            <a:off x="188534" y="2044840"/>
            <a:ext cx="1137812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Bài 5:</a:t>
            </a: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phép cộng, phép trừ (không nhớ) trong phạm vi 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5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<p:cBhvr>
                                        <p:cTn id="14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8677A1-8ECC-4262-971A-83EFF6D39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53" y="740616"/>
            <a:ext cx="6389647" cy="57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84525" y="274955"/>
            <a:ext cx="4979761" cy="574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pic>
        <p:nvPicPr>
          <p:cNvPr id="8" name="Picture 7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5720" y="1898573"/>
            <a:ext cx="6361611" cy="2255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C0EB5-903E-41D1-A40C-21D061742505}"/>
              </a:ext>
            </a:extLst>
          </p:cNvPr>
          <p:cNvSpPr txBox="1"/>
          <p:nvPr/>
        </p:nvSpPr>
        <p:spPr>
          <a:xfrm>
            <a:off x="7905415" y="1191715"/>
            <a:ext cx="325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467249-F029-492A-B6B8-7A518FAB4584}"/>
              </a:ext>
            </a:extLst>
          </p:cNvPr>
          <p:cNvSpPr txBox="1"/>
          <p:nvPr/>
        </p:nvSpPr>
        <p:spPr>
          <a:xfrm>
            <a:off x="7919374" y="2478761"/>
            <a:ext cx="36781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100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68861F86-B3F5-444C-9CAD-B78A40259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5" y="4242215"/>
            <a:ext cx="6485255" cy="1858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BE63B6-F5EC-45D6-93DE-AC78C60436E3}"/>
              </a:ext>
            </a:extLst>
          </p:cNvPr>
          <p:cNvSpPr txBox="1"/>
          <p:nvPr/>
        </p:nvSpPr>
        <p:spPr>
          <a:xfrm>
            <a:off x="1871330" y="1036567"/>
            <a:ext cx="4828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Bài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này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yêu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cầu</a:t>
            </a:r>
            <a:r>
              <a:rPr lang="en-US" sz="3200" dirty="0">
                <a:solidFill>
                  <a:srgbClr val="0070C0"/>
                </a:solidFill>
              </a:rPr>
              <a:t> con </a:t>
            </a:r>
            <a:r>
              <a:rPr lang="en-US" sz="3200" dirty="0" err="1">
                <a:solidFill>
                  <a:srgbClr val="0070C0"/>
                </a:solidFill>
              </a:rPr>
              <a:t>làm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gì</a:t>
            </a:r>
            <a:r>
              <a:rPr lang="en-US" sz="3200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69CD93-DE9B-4A0A-8AA9-AE2BE1FDA42A}"/>
              </a:ext>
            </a:extLst>
          </p:cNvPr>
          <p:cNvSpPr txBox="1"/>
          <p:nvPr/>
        </p:nvSpPr>
        <p:spPr>
          <a:xfrm>
            <a:off x="7863524" y="3866852"/>
            <a:ext cx="4120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 </a:t>
            </a:r>
            <a:r>
              <a:rPr lang="en-US" sz="3200" dirty="0" err="1">
                <a:solidFill>
                  <a:srgbClr val="0070C0"/>
                </a:solidFill>
              </a:rPr>
              <a:t>quan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mẫu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0070C0"/>
                </a:solidFill>
              </a:rPr>
              <a:t>để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biết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cách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tính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nhẩm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1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84526" y="274956"/>
            <a:ext cx="4727834" cy="4341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340228" y="1863516"/>
            <a:ext cx="4838065" cy="4321175"/>
          </a:xfrm>
          <a:prstGeom prst="borderCallout1">
            <a:avLst>
              <a:gd name="adj1" fmla="val 113974"/>
              <a:gd name="adj2" fmla="val -38002"/>
              <a:gd name="adj3" fmla="val 112500"/>
              <a:gd name="adj4" fmla="val -383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50 + 50 = ?</a:t>
            </a:r>
          </a:p>
          <a:p>
            <a:pPr algn="just"/>
            <a:r>
              <a:rPr lang="en-US" sz="2800" dirty="0"/>
              <a:t>5 </a:t>
            </a:r>
            <a:r>
              <a:rPr lang="en-US" sz="2800" dirty="0" err="1"/>
              <a:t>chục</a:t>
            </a:r>
            <a:r>
              <a:rPr lang="en-US" sz="2800" dirty="0"/>
              <a:t> + 5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endParaRPr lang="en-US" sz="2800" dirty="0"/>
          </a:p>
          <a:p>
            <a:pPr algn="just"/>
            <a:r>
              <a:rPr lang="en-US" sz="2800" dirty="0"/>
              <a:t>50 + 50 = 100</a:t>
            </a:r>
          </a:p>
          <a:p>
            <a:pPr algn="just"/>
            <a:r>
              <a:rPr lang="en-US" sz="2800" dirty="0"/>
              <a:t>70 + 30 = ?</a:t>
            </a:r>
          </a:p>
          <a:p>
            <a:pPr algn="just"/>
            <a:r>
              <a:rPr lang="en-US" sz="2800" dirty="0"/>
              <a:t>7 </a:t>
            </a:r>
            <a:r>
              <a:rPr lang="en-US" sz="2800" dirty="0" err="1"/>
              <a:t>chục</a:t>
            </a:r>
            <a:r>
              <a:rPr lang="en-US" sz="2800" dirty="0"/>
              <a:t> + 3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endParaRPr lang="en-US" sz="2800" dirty="0"/>
          </a:p>
          <a:p>
            <a:pPr algn="just"/>
            <a:r>
              <a:rPr lang="en-US" sz="2800" dirty="0"/>
              <a:t>70 + 30 = 100</a:t>
            </a:r>
          </a:p>
          <a:p>
            <a:pPr algn="just"/>
            <a:r>
              <a:rPr lang="en-US" sz="2800" dirty="0"/>
              <a:t>20 + 80 = ?</a:t>
            </a:r>
          </a:p>
          <a:p>
            <a:pPr algn="just"/>
            <a:r>
              <a:rPr lang="en-US" sz="2800" dirty="0"/>
              <a:t>2 </a:t>
            </a:r>
            <a:r>
              <a:rPr lang="en-US" sz="2800" dirty="0" err="1"/>
              <a:t>chục</a:t>
            </a:r>
            <a:r>
              <a:rPr lang="en-US" sz="2800" dirty="0"/>
              <a:t> + 8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endParaRPr lang="en-US" sz="2800" dirty="0"/>
          </a:p>
          <a:p>
            <a:pPr algn="just"/>
            <a:r>
              <a:rPr lang="en-US" sz="2800" dirty="0"/>
              <a:t>20 + 80 = 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22A202-6A3C-4D5A-BA57-EF01EDC095AC}"/>
              </a:ext>
            </a:extLst>
          </p:cNvPr>
          <p:cNvSpPr txBox="1"/>
          <p:nvPr/>
        </p:nvSpPr>
        <p:spPr>
          <a:xfrm>
            <a:off x="2351314" y="4599992"/>
            <a:ext cx="2705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50 + 50 = 100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70 + 30 = 100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20 + 80 = 100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AF31B1-CEEF-4478-8B18-3831A654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46" y="2453640"/>
            <a:ext cx="4179648" cy="1950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AF9EEB-8D8B-456C-9152-A1CDD51EC91A}"/>
              </a:ext>
            </a:extLst>
          </p:cNvPr>
          <p:cNvSpPr txBox="1"/>
          <p:nvPr/>
        </p:nvSpPr>
        <p:spPr>
          <a:xfrm>
            <a:off x="793102" y="1054360"/>
            <a:ext cx="1073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E21536-4E2C-40DD-99A7-C073D574A71E}"/>
              </a:ext>
            </a:extLst>
          </p:cNvPr>
          <p:cNvSpPr txBox="1"/>
          <p:nvPr/>
        </p:nvSpPr>
        <p:spPr>
          <a:xfrm flipH="1">
            <a:off x="876143" y="1651518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0" grpId="1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415284" y="1688543"/>
            <a:ext cx="4301490" cy="4321175"/>
          </a:xfrm>
          <a:prstGeom prst="borderCallout1">
            <a:avLst>
              <a:gd name="adj1" fmla="val 112989"/>
              <a:gd name="adj2" fmla="val -37748"/>
              <a:gd name="adj3" fmla="val 112500"/>
              <a:gd name="adj4" fmla="val -383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100 - 20 = ?</a:t>
            </a:r>
          </a:p>
          <a:p>
            <a:pPr algn="just"/>
            <a:r>
              <a:rPr lang="en-US" sz="2800" dirty="0"/>
              <a:t>10 </a:t>
            </a:r>
            <a:r>
              <a:rPr lang="en-US" sz="2800" dirty="0" err="1"/>
              <a:t>chục</a:t>
            </a:r>
            <a:r>
              <a:rPr lang="en-US" sz="2800" dirty="0"/>
              <a:t> - 2 </a:t>
            </a:r>
            <a:r>
              <a:rPr lang="en-US" sz="2800" dirty="0" err="1"/>
              <a:t>chục</a:t>
            </a:r>
            <a:r>
              <a:rPr lang="en-US" sz="2800" dirty="0"/>
              <a:t> = 8 </a:t>
            </a:r>
            <a:r>
              <a:rPr lang="en-US" sz="2800" dirty="0" err="1"/>
              <a:t>chục</a:t>
            </a:r>
            <a:endParaRPr lang="en-US" sz="2800" dirty="0"/>
          </a:p>
          <a:p>
            <a:pPr algn="just"/>
            <a:r>
              <a:rPr lang="en-US" sz="2800" dirty="0"/>
              <a:t>100 - 20 = 80</a:t>
            </a:r>
          </a:p>
          <a:p>
            <a:pPr algn="just"/>
            <a:r>
              <a:rPr lang="en-US" sz="2800" dirty="0"/>
              <a:t>100 - 50 = ?</a:t>
            </a:r>
          </a:p>
          <a:p>
            <a:pPr algn="just"/>
            <a:r>
              <a:rPr lang="en-US" sz="2800" dirty="0">
                <a:sym typeface="+mn-ea"/>
              </a:rPr>
              <a:t>10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- 5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= 5 </a:t>
            </a:r>
            <a:r>
              <a:rPr lang="en-US" sz="2800" dirty="0" err="1">
                <a:sym typeface="+mn-ea"/>
              </a:rPr>
              <a:t>chục</a:t>
            </a:r>
            <a:endParaRPr lang="en-US" sz="2800" dirty="0"/>
          </a:p>
          <a:p>
            <a:pPr algn="just"/>
            <a:r>
              <a:rPr lang="en-US" sz="2800" dirty="0">
                <a:sym typeface="+mn-ea"/>
              </a:rPr>
              <a:t>100 - 50 = 50</a:t>
            </a:r>
            <a:endParaRPr lang="en-US" sz="2800" dirty="0"/>
          </a:p>
          <a:p>
            <a:pPr algn="just"/>
            <a:r>
              <a:rPr lang="en-US" sz="2800" dirty="0">
                <a:sym typeface="+mn-ea"/>
              </a:rPr>
              <a:t>100 - 90 = ?</a:t>
            </a:r>
            <a:endParaRPr lang="en-US" sz="2800" dirty="0"/>
          </a:p>
          <a:p>
            <a:pPr algn="just"/>
            <a:r>
              <a:rPr lang="en-US" sz="2800" dirty="0">
                <a:sym typeface="+mn-ea"/>
              </a:rPr>
              <a:t>10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- 9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= 1 </a:t>
            </a:r>
            <a:r>
              <a:rPr lang="en-US" sz="2800" dirty="0" err="1">
                <a:sym typeface="+mn-ea"/>
              </a:rPr>
              <a:t>chục</a:t>
            </a:r>
            <a:endParaRPr lang="en-US" sz="2800" dirty="0"/>
          </a:p>
          <a:p>
            <a:pPr algn="just"/>
            <a:r>
              <a:rPr lang="en-US" sz="2800" dirty="0">
                <a:sym typeface="+mn-ea"/>
              </a:rPr>
              <a:t>100 - 90 = 10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648350-692B-4B04-A849-A0F4CD722D7A}"/>
              </a:ext>
            </a:extLst>
          </p:cNvPr>
          <p:cNvSpPr txBox="1"/>
          <p:nvPr/>
        </p:nvSpPr>
        <p:spPr>
          <a:xfrm>
            <a:off x="2463280" y="4040155"/>
            <a:ext cx="3816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100 - 20 = 80</a:t>
            </a:r>
          </a:p>
          <a:p>
            <a:r>
              <a:rPr lang="en-US" sz="3200" dirty="0">
                <a:solidFill>
                  <a:srgbClr val="0070C0"/>
                </a:solidFill>
              </a:rPr>
              <a:t>100 - 50 = 50</a:t>
            </a:r>
          </a:p>
          <a:p>
            <a:r>
              <a:rPr lang="en-US" sz="3200" dirty="0">
                <a:solidFill>
                  <a:srgbClr val="0070C0"/>
                </a:solidFill>
              </a:rPr>
              <a:t>100 - 90 = 10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509560F-D37E-4C7E-B872-4F6414A86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74" y="1995269"/>
            <a:ext cx="4543075" cy="184148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A7074A-B70C-47B2-ABD1-8B593E9B22E4}"/>
              </a:ext>
            </a:extLst>
          </p:cNvPr>
          <p:cNvSpPr txBox="1"/>
          <p:nvPr/>
        </p:nvSpPr>
        <p:spPr>
          <a:xfrm>
            <a:off x="737118" y="746450"/>
            <a:ext cx="1073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9D3A38-8772-448A-A236-00F0B3EA99BA}"/>
              </a:ext>
            </a:extLst>
          </p:cNvPr>
          <p:cNvSpPr txBox="1"/>
          <p:nvPr/>
        </p:nvSpPr>
        <p:spPr>
          <a:xfrm flipH="1">
            <a:off x="792168" y="1334277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dirty="0"/>
              <a:t>.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664B5B25-F3F0-4093-AC1A-F6113E7664D3}"/>
              </a:ext>
            </a:extLst>
          </p:cNvPr>
          <p:cNvSpPr/>
          <p:nvPr/>
        </p:nvSpPr>
        <p:spPr>
          <a:xfrm>
            <a:off x="3184526" y="274956"/>
            <a:ext cx="4727834" cy="4341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4041" y="339453"/>
            <a:ext cx="3712210" cy="831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2. Đặt tính rồi tính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70" y="1610153"/>
            <a:ext cx="7136765" cy="1194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84489A-1A38-4947-A457-8244C8560517}"/>
              </a:ext>
            </a:extLst>
          </p:cNvPr>
          <p:cNvSpPr txBox="1"/>
          <p:nvPr/>
        </p:nvSpPr>
        <p:spPr>
          <a:xfrm flipH="1">
            <a:off x="950788" y="3284376"/>
            <a:ext cx="433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  <a:r>
              <a:rPr lang="en-US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47C835-15EE-42FA-BD39-71F543C4711C}"/>
              </a:ext>
            </a:extLst>
          </p:cNvPr>
          <p:cNvSpPr txBox="1"/>
          <p:nvPr/>
        </p:nvSpPr>
        <p:spPr>
          <a:xfrm flipH="1">
            <a:off x="981890" y="3959290"/>
            <a:ext cx="675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A843AC-A936-4DCD-A773-5F792B97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D68DE5-BCAA-48CA-907D-474F553F723A}"/>
              </a:ext>
            </a:extLst>
          </p:cNvPr>
          <p:cNvSpPr txBox="1"/>
          <p:nvPr/>
        </p:nvSpPr>
        <p:spPr>
          <a:xfrm>
            <a:off x="737118" y="746450"/>
            <a:ext cx="2901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CAB4709-F753-45E7-BE94-1EE809AEF9DA}"/>
              </a:ext>
            </a:extLst>
          </p:cNvPr>
          <p:cNvSpPr txBox="1"/>
          <p:nvPr/>
        </p:nvSpPr>
        <p:spPr>
          <a:xfrm flipH="1">
            <a:off x="708191" y="2603240"/>
            <a:ext cx="281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3501BA-22A1-4CBF-8FBD-65A527A33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06" y="109245"/>
            <a:ext cx="8003846" cy="61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1445" y="143510"/>
            <a:ext cx="9088120" cy="831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3. Hai phép tính nào dưới đây có cùng kết quả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845" y="1551305"/>
            <a:ext cx="9429115" cy="433895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01645" y="1764665"/>
            <a:ext cx="2129790" cy="1247775"/>
          </a:xfrm>
          <a:prstGeom prst="ellipse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80360" y="4642485"/>
            <a:ext cx="2129790" cy="1247775"/>
          </a:xfrm>
          <a:prstGeom prst="ellipse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7140" y="3134360"/>
            <a:ext cx="2078990" cy="128778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4420" y="1764665"/>
            <a:ext cx="2078990" cy="128778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8980" y="4533900"/>
            <a:ext cx="1967865" cy="1409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88680" y="3073400"/>
            <a:ext cx="1967865" cy="1409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54E9B4-C7BF-49F1-9E1B-C89546F275DF}"/>
              </a:ext>
            </a:extLst>
          </p:cNvPr>
          <p:cNvSpPr txBox="1"/>
          <p:nvPr/>
        </p:nvSpPr>
        <p:spPr>
          <a:xfrm flipH="1">
            <a:off x="198119" y="1076131"/>
            <a:ext cx="286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Con </a:t>
            </a:r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thế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nào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630E1A-9064-4AE6-8FDA-213F4B2520D1}"/>
              </a:ext>
            </a:extLst>
          </p:cNvPr>
          <p:cNvSpPr txBox="1"/>
          <p:nvPr/>
        </p:nvSpPr>
        <p:spPr>
          <a:xfrm flipH="1">
            <a:off x="3345644" y="1069911"/>
            <a:ext cx="750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Con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nhẩm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từng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rồi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tìm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9" grpId="1" animBg="1"/>
      <p:bldP spid="10" grpId="0" bldLvl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animBg="1"/>
      <p:bldP spid="13" grpId="1" animBg="1"/>
      <p:bldP spid="14" grpId="0" bldLvl="0" animBg="1"/>
      <p:bldP spid="14" grpId="1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8265186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459</Words>
  <Application>Microsoft Office PowerPoint</Application>
  <PresentationFormat>Custom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4_Office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SKY</cp:lastModifiedBy>
  <cp:revision>35</cp:revision>
  <dcterms:created xsi:type="dcterms:W3CDTF">2021-05-07T04:29:00Z</dcterms:created>
  <dcterms:modified xsi:type="dcterms:W3CDTF">2022-09-19T02:44:27Z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