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 id="2147483710" r:id="rId4"/>
    <p:sldMasterId id="2147483722" r:id="rId5"/>
    <p:sldMasterId id="2147483734" r:id="rId6"/>
    <p:sldMasterId id="2147483747" r:id="rId7"/>
  </p:sldMasterIdLst>
  <p:notesMasterIdLst>
    <p:notesMasterId r:id="rId23"/>
  </p:notesMasterIdLst>
  <p:sldIdLst>
    <p:sldId id="3400" r:id="rId8"/>
    <p:sldId id="3401" r:id="rId9"/>
    <p:sldId id="3415" r:id="rId10"/>
    <p:sldId id="3407" r:id="rId11"/>
    <p:sldId id="417" r:id="rId12"/>
    <p:sldId id="3403" r:id="rId13"/>
    <p:sldId id="3399" r:id="rId14"/>
    <p:sldId id="3411" r:id="rId15"/>
    <p:sldId id="3409" r:id="rId16"/>
    <p:sldId id="3408" r:id="rId17"/>
    <p:sldId id="3412" r:id="rId18"/>
    <p:sldId id="263" r:id="rId19"/>
    <p:sldId id="3413" r:id="rId20"/>
    <p:sldId id="3404" r:id="rId21"/>
    <p:sldId id="340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18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4F18C3-985E-4F7C-865B-8A98510969D1}" type="datetimeFigureOut">
              <a:rPr lang="en-US" smtClean="0"/>
              <a:t>3/31/2022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01AD19-8F04-4526-8EED-44078D4BEBC9}" type="slidenum">
              <a:rPr lang="en-US" smtClean="0"/>
              <a:t>‹#›</a:t>
            </a:fld>
            <a:endParaRPr lang="en-US"/>
          </a:p>
        </p:txBody>
      </p:sp>
    </p:spTree>
    <p:extLst>
      <p:ext uri="{BB962C8B-B14F-4D97-AF65-F5344CB8AC3E}">
        <p14:creationId xmlns:p14="http://schemas.microsoft.com/office/powerpoint/2010/main" val="1347238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a:extLst>
              <a:ext uri="{FF2B5EF4-FFF2-40B4-BE49-F238E27FC236}">
                <a16:creationId xmlns="" xmlns:a16="http://schemas.microsoft.com/office/drawing/2014/main" id="{58125A13-AE01-43C9-9200-44C8552C014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备注占位符 2">
            <a:extLst>
              <a:ext uri="{FF2B5EF4-FFF2-40B4-BE49-F238E27FC236}">
                <a16:creationId xmlns="" xmlns:a16="http://schemas.microsoft.com/office/drawing/2014/main" id="{379E3FC9-9A3D-472A-B352-68E08C2E1E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4" name="灯片编号占位符 3">
            <a:extLst>
              <a:ext uri="{FF2B5EF4-FFF2-40B4-BE49-F238E27FC236}">
                <a16:creationId xmlns="" xmlns:a16="http://schemas.microsoft.com/office/drawing/2014/main" id="{D328B186-B04B-4045-8606-3539EF753885}"/>
              </a:ext>
            </a:extLst>
          </p:cNvPr>
          <p:cNvSpPr>
            <a:spLocks noGrp="1"/>
          </p:cNvSpPr>
          <p:nvPr>
            <p:ph type="sldNum" sz="quarter" idx="5"/>
          </p:nvPr>
        </p:nvSpPr>
        <p:spPr/>
        <p:txBody>
          <a:bodyPr/>
          <a:lstStyle/>
          <a:p>
            <a:pPr algn="l">
              <a:buClr>
                <a:srgbClr val="000000"/>
              </a:buClr>
              <a:buFont typeface="Arial"/>
              <a:buNone/>
              <a:defRPr/>
            </a:pPr>
            <a:fld id="{283A440A-AA6B-43A3-9D72-D56C85FD01AC}" type="slidenum">
              <a:rPr lang="zh-CN" altLang="en-US" sz="1400" kern="0">
                <a:solidFill>
                  <a:srgbClr val="000000"/>
                </a:solidFill>
                <a:latin typeface="Arial"/>
                <a:ea typeface="宋体"/>
                <a:cs typeface="Arial"/>
                <a:sym typeface="Arial"/>
              </a:rPr>
              <a:pPr algn="l">
                <a:buClr>
                  <a:srgbClr val="000000"/>
                </a:buClr>
                <a:buFont typeface="Arial"/>
                <a:buNone/>
                <a:defRPr/>
              </a:pPr>
              <a:t>3</a:t>
            </a:fld>
            <a:endParaRPr lang="zh-CN" altLang="en-US" sz="1400" kern="0">
              <a:solidFill>
                <a:srgbClr val="000000"/>
              </a:solidFill>
              <a:latin typeface="Arial"/>
              <a:ea typeface="宋体"/>
              <a:cs typeface="Arial"/>
              <a:sym typeface="Arial"/>
            </a:endParaRPr>
          </a:p>
        </p:txBody>
      </p:sp>
    </p:spTree>
    <p:extLst>
      <p:ext uri="{BB962C8B-B14F-4D97-AF65-F5344CB8AC3E}">
        <p14:creationId xmlns:p14="http://schemas.microsoft.com/office/powerpoint/2010/main" val="727280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01D71773-5A0B-472D-BACC-ADA20FE383F6}" type="slidenum">
              <a:rPr lang="zh-CN" altLang="en-US" smtClean="0">
                <a:solidFill>
                  <a:prstClr val="black"/>
                </a:solidFill>
                <a:ea typeface="宋体" panose="02010600030101010101" pitchFamily="2" charset="-122"/>
              </a:rPr>
              <a:pPr>
                <a:defRPr/>
              </a:pPr>
              <a:t>6</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862648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2648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2648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6837353-30EB-4A48-80EB-173D804AEFBD}" type="slidenum">
              <a:rPr lang="zh-CN" altLang="en-US" smtClean="0">
                <a:solidFill>
                  <a:prstClr val="black"/>
                </a:solidFill>
                <a:ea typeface="宋体"/>
              </a:rPr>
              <a:pPr>
                <a:defRPr/>
              </a:pPr>
              <a:t>14</a:t>
            </a:fld>
            <a:endParaRPr lang="zh-CN" altLang="en-US">
              <a:solidFill>
                <a:prstClr val="black"/>
              </a:solidFill>
              <a:ea typeface="宋体"/>
            </a:endParaRPr>
          </a:p>
        </p:txBody>
      </p:sp>
    </p:spTree>
    <p:extLst>
      <p:ext uri="{BB962C8B-B14F-4D97-AF65-F5344CB8AC3E}">
        <p14:creationId xmlns:p14="http://schemas.microsoft.com/office/powerpoint/2010/main" val="3943629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6837353-30EB-4A48-80EB-173D804AEFBD}" type="slidenum">
              <a:rPr lang="zh-CN" altLang="en-US" smtClean="0">
                <a:solidFill>
                  <a:prstClr val="black"/>
                </a:solidFill>
                <a:ea typeface="宋体"/>
              </a:rPr>
              <a:pPr>
                <a:defRPr/>
              </a:pPr>
              <a:t>15</a:t>
            </a:fld>
            <a:endParaRPr lang="zh-CN" altLang="en-US">
              <a:solidFill>
                <a:prstClr val="black"/>
              </a:solidFill>
              <a:ea typeface="宋体"/>
            </a:endParaRPr>
          </a:p>
        </p:txBody>
      </p:sp>
    </p:spTree>
    <p:extLst>
      <p:ext uri="{BB962C8B-B14F-4D97-AF65-F5344CB8AC3E}">
        <p14:creationId xmlns:p14="http://schemas.microsoft.com/office/powerpoint/2010/main" val="33420481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8.xml"/><Relationship Id="rId7" Type="http://schemas.openxmlformats.org/officeDocument/2006/relationships/image" Target="../media/image4.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7.xml"/><Relationship Id="rId9" Type="http://schemas.openxmlformats.org/officeDocument/2006/relationships/image" Target="../media/image6.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7.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7.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7.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3/31/2022</a:t>
            </a:fld>
            <a:endParaRPr lang="en-US"/>
          </a:p>
        </p:txBody>
      </p:sp>
      <p:sp>
        <p:nvSpPr>
          <p:cNvPr id="5" name="Footer Placeholder 4">
            <a:extLst>
              <a:ext uri="{FF2B5EF4-FFF2-40B4-BE49-F238E27FC236}">
                <a16:creationId xmlns=""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656571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2493402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3/31/2022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algn="ctr">
              <a:defRPr/>
            </a:pPr>
            <a:r>
              <a:rPr lang="en-US" sz="7200" b="1" dirty="0" err="1">
                <a:solidFill>
                  <a:prstClr val="white"/>
                </a:solidFill>
                <a:latin typeface="Arial" panose="020B0604020202020204" pitchFamily="34" charset="0"/>
                <a:cs typeface="Arial" panose="020B0604020202020204" pitchFamily="34" charset="0"/>
              </a:rPr>
              <a:t>Đọc</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mở</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rộng</a:t>
            </a:r>
            <a:endParaRPr lang="en-US" sz="7200" b="1"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solidFill>
                <a:cs typeface="Arial"/>
                <a:sym typeface="Arial"/>
              </a:rPr>
              <a:t>Hương</a:t>
            </a:r>
            <a:r>
              <a:rPr lang="en-US" sz="1200" kern="0" dirty="0">
                <a:solidFill>
                  <a:prstClr val="black"/>
                </a:solidFill>
                <a:cs typeface="Arial"/>
                <a:sym typeface="Arial"/>
              </a:rPr>
              <a:t> </a:t>
            </a:r>
            <a:r>
              <a:rPr lang="en-US" sz="1200" kern="0" dirty="0" err="1">
                <a:solidFill>
                  <a:prstClr val="black"/>
                </a:solidFill>
                <a:cs typeface="Arial"/>
                <a:sym typeface="Arial"/>
              </a:rPr>
              <a:t>Thảo</a:t>
            </a:r>
            <a:r>
              <a:rPr lang="en-US" sz="1200" kern="0" dirty="0">
                <a:solidFill>
                  <a:prstClr val="black"/>
                </a:solidFill>
                <a:cs typeface="Arial"/>
                <a:sym typeface="Arial"/>
              </a:rPr>
              <a:t>: tranthao121004@gmail.com</a:t>
            </a:r>
          </a:p>
        </p:txBody>
      </p:sp>
    </p:spTree>
    <p:extLst>
      <p:ext uri="{BB962C8B-B14F-4D97-AF65-F5344CB8AC3E}">
        <p14:creationId xmlns:p14="http://schemas.microsoft.com/office/powerpoint/2010/main" val="54442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pic>
        <p:nvPicPr>
          <p:cNvPr id="14" name="图片 23">
            <a:extLst>
              <a:ext uri="{FF2B5EF4-FFF2-40B4-BE49-F238E27FC236}">
                <a16:creationId xmlns=""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algn="ctr">
              <a:defRPr/>
            </a:pPr>
            <a:r>
              <a:rPr lang="en-US" sz="6000" b="1" dirty="0" err="1">
                <a:ln w="22225">
                  <a:solidFill>
                    <a:srgbClr val="ED7D31"/>
                  </a:solidFill>
                  <a:prstDash val="solid"/>
                </a:ln>
                <a:solidFill>
                  <a:srgbClr val="FF0000"/>
                </a:solidFill>
                <a:cs typeface="Arial-Rounded" panose="020B0500000000000000" pitchFamily="34" charset="0"/>
              </a:rPr>
              <a:t>Củng</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cố</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dặn</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dò</a:t>
            </a:r>
            <a:endParaRPr lang="en-US" sz="6000" b="1" dirty="0">
              <a:ln w="22225">
                <a:solidFill>
                  <a:srgbClr val="ED7D31"/>
                </a:solidFill>
                <a:prstDash val="solid"/>
              </a:ln>
              <a:solidFill>
                <a:srgbClr val="FF0000"/>
              </a:solidFill>
              <a:cs typeface="Arial-Rounded" panose="020B0500000000000000" pitchFamily="34" charset="0"/>
            </a:endParaRPr>
          </a:p>
        </p:txBody>
      </p:sp>
    </p:spTree>
    <p:extLst>
      <p:ext uri="{BB962C8B-B14F-4D97-AF65-F5344CB8AC3E}">
        <p14:creationId xmlns:p14="http://schemas.microsoft.com/office/powerpoint/2010/main" val="31475472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176299"/>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241374-5417-404E-8337-7907A9D5E4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D7B510C-D016-4C24-9660-99E5FC9C399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0920A4-B33E-43CB-A6A0-2BE2ADD51295}"/>
              </a:ext>
            </a:extLst>
          </p:cNvPr>
          <p:cNvSpPr>
            <a:spLocks noGrp="1"/>
          </p:cNvSpPr>
          <p:nvPr>
            <p:ph type="dt" sz="half" idx="10"/>
          </p:nvPr>
        </p:nvSpPr>
        <p:spPr/>
        <p:txBody>
          <a:bodyPr/>
          <a:lstStyle/>
          <a:p>
            <a:fld id="{70079BB9-1450-44EA-825C-E9385D6040C1}"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847C13B-23A5-49E0-BA55-A254BC327B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C01D7F2-647B-4494-B432-DBE4C993178C}"/>
              </a:ext>
            </a:extLst>
          </p:cNvPr>
          <p:cNvSpPr>
            <a:spLocks noGrp="1"/>
          </p:cNvSpPr>
          <p:nvPr>
            <p:ph type="sldNum" sz="quarter" idx="12"/>
          </p:nvPr>
        </p:nvSpPr>
        <p:spPr/>
        <p:txBody>
          <a:bodyPr/>
          <a:lstStyle/>
          <a:p>
            <a:fld id="{0BBC633C-5F34-4983-A94B-C439567EE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210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3870306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4183083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4989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667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3465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123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3/31/2022</a:t>
            </a:fld>
            <a:endParaRPr lang="en-US"/>
          </a:p>
        </p:txBody>
      </p:sp>
      <p:sp>
        <p:nvSpPr>
          <p:cNvPr id="5" name="Footer Placeholder 4">
            <a:extLst>
              <a:ext uri="{FF2B5EF4-FFF2-40B4-BE49-F238E27FC236}">
                <a16:creationId xmlns=""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950631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3/31/2022</a:t>
            </a:fld>
            <a:endParaRPr lang="en-US"/>
          </a:p>
        </p:txBody>
      </p:sp>
      <p:sp>
        <p:nvSpPr>
          <p:cNvPr id="5" name="Slide Number Placeholder 4">
            <a:extLst>
              <a:ext uri="{FF2B5EF4-FFF2-40B4-BE49-F238E27FC236}">
                <a16:creationId xmlns=""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346274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3/31/2022</a:t>
            </a:fld>
            <a:endParaRPr lang="en-US"/>
          </a:p>
        </p:txBody>
      </p:sp>
      <p:sp>
        <p:nvSpPr>
          <p:cNvPr id="4" name="Footer Placeholder 3">
            <a:extLst>
              <a:ext uri="{FF2B5EF4-FFF2-40B4-BE49-F238E27FC236}">
                <a16:creationId xmlns=""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009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18619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7079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205962092"/>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236197645"/>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71888926"/>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003720814"/>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2022/3/31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854622642"/>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2022/3/31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279984165"/>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2022/3/31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30831349"/>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824048025"/>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460279048"/>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82431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010179197"/>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526677074"/>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49228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a:cs typeface="+mn-ea"/>
              <a:sym typeface="+mn-lt"/>
            </a:endParaRPr>
          </a:p>
        </p:txBody>
      </p:sp>
      <p:pic>
        <p:nvPicPr>
          <p:cNvPr id="8" name="图片 8">
            <a:extLst>
              <a:ext uri="{FF2B5EF4-FFF2-40B4-BE49-F238E27FC236}">
                <a16:creationId xmlns=""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6" y="56367"/>
            <a:ext cx="5002213" cy="1549970"/>
          </a:xfrm>
          <a:prstGeom prst="rect">
            <a:avLst/>
          </a:prstGeom>
        </p:spPr>
      </p:pic>
      <p:pic>
        <p:nvPicPr>
          <p:cNvPr id="9" name="PA_图片 2">
            <a:extLst>
              <a:ext uri="{FF2B5EF4-FFF2-40B4-BE49-F238E27FC236}">
                <a16:creationId xmlns=""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5" y="1049796"/>
            <a:ext cx="7547145" cy="6071588"/>
          </a:xfrm>
          <a:prstGeom prst="rect">
            <a:avLst/>
          </a:prstGeom>
          <a:noFill/>
          <a:ln w="9525">
            <a:noFill/>
          </a:ln>
        </p:spPr>
      </p:pic>
      <p:pic>
        <p:nvPicPr>
          <p:cNvPr id="11" name="图片 22">
            <a:extLst>
              <a:ext uri="{FF2B5EF4-FFF2-40B4-BE49-F238E27FC236}">
                <a16:creationId xmlns=""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23380492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 xmlns:a16="http://schemas.microsoft.com/office/drawing/2014/main" id="{211953F5-6B26-4EF9-80F1-8C59D26D86B6}"/>
              </a:ext>
            </a:extLst>
          </p:cNvPr>
          <p:cNvSpPr/>
          <p:nvPr userDrawn="1"/>
        </p:nvSpPr>
        <p:spPr>
          <a:xfrm>
            <a:off x="280794"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3" name="Group 12">
            <a:extLst>
              <a:ext uri="{FF2B5EF4-FFF2-40B4-BE49-F238E27FC236}">
                <a16:creationId xmlns="" xmlns:a16="http://schemas.microsoft.com/office/drawing/2014/main" id="{5292217B-AAAB-4C97-A9F3-72484E8C0407}"/>
              </a:ext>
            </a:extLst>
          </p:cNvPr>
          <p:cNvGrpSpPr/>
          <p:nvPr userDrawn="1"/>
        </p:nvGrpSpPr>
        <p:grpSpPr>
          <a:xfrm>
            <a:off x="377049" y="255821"/>
            <a:ext cx="2619179" cy="2075610"/>
            <a:chOff x="237072" y="234585"/>
            <a:chExt cx="1448294" cy="1448294"/>
          </a:xfrm>
        </p:grpSpPr>
        <p:sp>
          <p:nvSpPr>
            <p:cNvPr id="14" name="Oval 13">
              <a:extLst>
                <a:ext uri="{FF2B5EF4-FFF2-40B4-BE49-F238E27FC236}">
                  <a16:creationId xmlns=""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5" name="Oval 14">
              <a:extLst>
                <a:ext uri="{FF2B5EF4-FFF2-40B4-BE49-F238E27FC236}">
                  <a16:creationId xmlns=""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239953566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 xmlns:a16="http://schemas.microsoft.com/office/drawing/2014/main" id="{32888698-6355-46B4-87D5-BC0381CA579C}"/>
              </a:ext>
            </a:extLst>
          </p:cNvPr>
          <p:cNvSpPr/>
          <p:nvPr userDrawn="1"/>
        </p:nvSpPr>
        <p:spPr>
          <a:xfrm>
            <a:off x="-138222" y="0"/>
            <a:ext cx="12346423"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defRPr/>
            </a:pPr>
            <a:endParaRPr lang="en-US" sz="1350">
              <a:solidFill>
                <a:prstClr val="white"/>
              </a:solidFill>
              <a:latin typeface="Calibri"/>
            </a:endParaRPr>
          </a:p>
        </p:txBody>
      </p:sp>
      <p:sp>
        <p:nvSpPr>
          <p:cNvPr id="4" name="Date Placeholder 3">
            <a:extLst>
              <a:ext uri="{FF2B5EF4-FFF2-40B4-BE49-F238E27FC236}">
                <a16:creationId xmlns=""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 xmlns:a16="http://schemas.microsoft.com/office/drawing/2014/main" id="{AD6C5AC5-4737-4E0C-AF3A-BE5C93980E77}"/>
              </a:ext>
            </a:extLst>
          </p:cNvPr>
          <p:cNvGrpSpPr/>
          <p:nvPr userDrawn="1"/>
        </p:nvGrpSpPr>
        <p:grpSpPr>
          <a:xfrm>
            <a:off x="2222206" y="2224564"/>
            <a:ext cx="9845748" cy="1783150"/>
            <a:chOff x="9566064" y="964372"/>
            <a:chExt cx="5446164" cy="698253"/>
          </a:xfrm>
        </p:grpSpPr>
        <p:sp>
          <p:nvSpPr>
            <p:cNvPr id="11" name="Rectangle 10">
              <a:extLst>
                <a:ext uri="{FF2B5EF4-FFF2-40B4-BE49-F238E27FC236}">
                  <a16:creationId xmlns=""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sp>
          <p:nvSpPr>
            <p:cNvPr id="12" name="Rectangle 10">
              <a:extLst>
                <a:ext uri="{FF2B5EF4-FFF2-40B4-BE49-F238E27FC236}">
                  <a16:creationId xmlns=""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sp>
          <p:nvSpPr>
            <p:cNvPr id="13" name="Rectangle 10">
              <a:extLst>
                <a:ext uri="{FF2B5EF4-FFF2-40B4-BE49-F238E27FC236}">
                  <a16:creationId xmlns=""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grpSp>
      <p:sp>
        <p:nvSpPr>
          <p:cNvPr id="17" name="Rectangle 17">
            <a:extLst>
              <a:ext uri="{FF2B5EF4-FFF2-40B4-BE49-F238E27FC236}">
                <a16:creationId xmlns=""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685800">
              <a:buFont typeface="Arial"/>
              <a:buNone/>
              <a:defRPr/>
            </a:pPr>
            <a:endParaRPr lang="en-US" sz="1350" kern="0" dirty="0">
              <a:solidFill>
                <a:prstClr val="white"/>
              </a:solidFill>
              <a:latin typeface="Calibri"/>
              <a:sym typeface="Arial"/>
            </a:endParaRPr>
          </a:p>
        </p:txBody>
      </p:sp>
      <p:sp>
        <p:nvSpPr>
          <p:cNvPr id="14" name="Rectangle 16">
            <a:extLst>
              <a:ext uri="{FF2B5EF4-FFF2-40B4-BE49-F238E27FC236}">
                <a16:creationId xmlns=""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a:endParaRPr>
          </a:p>
        </p:txBody>
      </p:sp>
      <p:grpSp>
        <p:nvGrpSpPr>
          <p:cNvPr id="24" name="Group 23">
            <a:extLst>
              <a:ext uri="{FF2B5EF4-FFF2-40B4-BE49-F238E27FC236}">
                <a16:creationId xmlns="" xmlns:a16="http://schemas.microsoft.com/office/drawing/2014/main" id="{C0C2327F-772D-471F-A831-A1DEF1E65AF1}"/>
              </a:ext>
            </a:extLst>
          </p:cNvPr>
          <p:cNvGrpSpPr/>
          <p:nvPr userDrawn="1"/>
        </p:nvGrpSpPr>
        <p:grpSpPr>
          <a:xfrm>
            <a:off x="825316" y="2087843"/>
            <a:ext cx="1861680" cy="1924493"/>
            <a:chOff x="1149549" y="1066515"/>
            <a:chExt cx="992332" cy="992332"/>
          </a:xfrm>
          <a:solidFill>
            <a:srgbClr val="F79646">
              <a:lumMod val="75000"/>
            </a:srgbClr>
          </a:solidFill>
        </p:grpSpPr>
        <p:sp>
          <p:nvSpPr>
            <p:cNvPr id="25" name="Oval 24">
              <a:extLst>
                <a:ext uri="{FF2B5EF4-FFF2-40B4-BE49-F238E27FC236}">
                  <a16:creationId xmlns=""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a:buNone/>
                <a:defRPr/>
              </a:pPr>
              <a:endParaRPr lang="en-US" sz="1350" kern="0">
                <a:solidFill>
                  <a:prstClr val="white"/>
                </a:solidFill>
                <a:latin typeface="Calibri"/>
                <a:sym typeface="Arial"/>
              </a:endParaRPr>
            </a:p>
          </p:txBody>
        </p:sp>
        <p:sp>
          <p:nvSpPr>
            <p:cNvPr id="26" name="Oval 25">
              <a:extLst>
                <a:ext uri="{FF2B5EF4-FFF2-40B4-BE49-F238E27FC236}">
                  <a16:creationId xmlns=""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a:buNone/>
                <a:defRPr/>
              </a:pPr>
              <a:endParaRPr lang="en-US" sz="1350" kern="0">
                <a:solidFill>
                  <a:prstClr val="white"/>
                </a:solidFill>
                <a:latin typeface="Calibri"/>
                <a:sym typeface="Arial"/>
              </a:endParaRPr>
            </a:p>
          </p:txBody>
        </p:sp>
      </p:grpSp>
      <p:sp>
        <p:nvSpPr>
          <p:cNvPr id="27" name="TextBox 26">
            <a:extLst>
              <a:ext uri="{FF2B5EF4-FFF2-40B4-BE49-F238E27FC236}">
                <a16:creationId xmlns="" xmlns:a16="http://schemas.microsoft.com/office/drawing/2014/main" id="{E929A2D4-A6E4-4062-8DEA-65CE7EA4FE50}"/>
              </a:ext>
            </a:extLst>
          </p:cNvPr>
          <p:cNvSpPr txBox="1"/>
          <p:nvPr userDrawn="1"/>
        </p:nvSpPr>
        <p:spPr>
          <a:xfrm>
            <a:off x="9271945" y="6473420"/>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132753723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4" name="Group 13">
            <a:extLst>
              <a:ext uri="{FF2B5EF4-FFF2-40B4-BE49-F238E27FC236}">
                <a16:creationId xmlns="" xmlns:a16="http://schemas.microsoft.com/office/drawing/2014/main" id="{373B789B-7F2E-4429-A489-1553207A25DE}"/>
              </a:ext>
            </a:extLst>
          </p:cNvPr>
          <p:cNvGrpSpPr/>
          <p:nvPr userDrawn="1"/>
        </p:nvGrpSpPr>
        <p:grpSpPr>
          <a:xfrm>
            <a:off x="377049" y="255821"/>
            <a:ext cx="2630603" cy="2047390"/>
            <a:chOff x="237072" y="234585"/>
            <a:chExt cx="1448294" cy="1448294"/>
          </a:xfrm>
        </p:grpSpPr>
        <p:sp>
          <p:nvSpPr>
            <p:cNvPr id="15" name="Oval 14">
              <a:extLst>
                <a:ext uri="{FF2B5EF4-FFF2-40B4-BE49-F238E27FC236}">
                  <a16:creationId xmlns=""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7" name="Oval 16">
              <a:extLst>
                <a:ext uri="{FF2B5EF4-FFF2-40B4-BE49-F238E27FC236}">
                  <a16:creationId xmlns=""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276979586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0256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 xmlns:a16="http://schemas.microsoft.com/office/drawing/2014/main" id="{11AD8B8B-499E-4064-9606-1DD7568A748C}"/>
              </a:ext>
            </a:extLst>
          </p:cNvPr>
          <p:cNvSpPr/>
          <p:nvPr userDrawn="1"/>
        </p:nvSpPr>
        <p:spPr>
          <a:xfrm>
            <a:off x="247078"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a:buNone/>
              <a:defRPr/>
            </a:pPr>
            <a:endParaRPr lang="en-US" sz="1400" kern="0" dirty="0">
              <a:solidFill>
                <a:srgbClr val="BAE5E4"/>
              </a:solidFill>
              <a:sym typeface="Arial"/>
            </a:endParaRPr>
          </a:p>
        </p:txBody>
      </p:sp>
      <p:sp>
        <p:nvSpPr>
          <p:cNvPr id="3" name="Date Placeholder 2">
            <a:extLst>
              <a:ext uri="{FF2B5EF4-FFF2-40B4-BE49-F238E27FC236}">
                <a16:creationId xmlns=""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3/31/2022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31396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50" y="255822"/>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258254780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95523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3"/>
            <a:ext cx="6349846" cy="11655707"/>
          </a:xfrm>
          <a:prstGeom prst="rect">
            <a:avLst/>
          </a:prstGeom>
        </p:spPr>
      </p:pic>
      <p:pic>
        <p:nvPicPr>
          <p:cNvPr id="9" name="图片 8">
            <a:extLst>
              <a:ext uri="{FF2B5EF4-FFF2-40B4-BE49-F238E27FC236}">
                <a16:creationId xmlns=""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3" y="-526164"/>
            <a:ext cx="3020116" cy="3146513"/>
          </a:xfrm>
          <a:prstGeom prst="rect">
            <a:avLst/>
          </a:prstGeom>
        </p:spPr>
      </p:pic>
    </p:spTree>
    <p:extLst>
      <p:ext uri="{BB962C8B-B14F-4D97-AF65-F5344CB8AC3E}">
        <p14:creationId xmlns:p14="http://schemas.microsoft.com/office/powerpoint/2010/main" val="93606100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 xmlns:a16="http://schemas.microsoft.com/office/drawing/2014/main" id="{0ED50697-74BC-4EFA-B781-F79743CC2C59}"/>
              </a:ext>
            </a:extLst>
          </p:cNvPr>
          <p:cNvPicPr>
            <a:picLocks noChangeAspect="1"/>
          </p:cNvPicPr>
          <p:nvPr userDrawn="1"/>
        </p:nvPicPr>
        <p:blipFill>
          <a:blip r:embed="rId2"/>
          <a:stretch>
            <a:fillRect/>
          </a:stretch>
        </p:blipFill>
        <p:spPr>
          <a:xfrm>
            <a:off x="0" y="2"/>
            <a:ext cx="12192000" cy="6886575"/>
          </a:xfrm>
          <a:prstGeom prst="rect">
            <a:avLst/>
          </a:prstGeom>
          <a:noFill/>
          <a:ln w="9525">
            <a:noFill/>
          </a:ln>
        </p:spPr>
      </p:pic>
      <p:sp>
        <p:nvSpPr>
          <p:cNvPr id="7" name="TextBox 6">
            <a:extLst>
              <a:ext uri="{FF2B5EF4-FFF2-40B4-BE49-F238E27FC236}">
                <a16:creationId xmlns="" xmlns:a16="http://schemas.microsoft.com/office/drawing/2014/main" id="{513B3005-989A-4064-A3A2-8F1316801303}"/>
              </a:ext>
            </a:extLst>
          </p:cNvPr>
          <p:cNvSpPr txBox="1"/>
          <p:nvPr userDrawn="1"/>
        </p:nvSpPr>
        <p:spPr>
          <a:xfrm>
            <a:off x="9250680" y="47240"/>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422732073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3/31/2022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048061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5"/>
            <a:ext cx="7918523" cy="1956197"/>
          </a:xfrm>
          <a:prstGeom prst="rect">
            <a:avLst/>
          </a:prstGeom>
        </p:spPr>
      </p:pic>
      <p:pic>
        <p:nvPicPr>
          <p:cNvPr id="8" name="13">
            <a:extLst>
              <a:ext uri="{FF2B5EF4-FFF2-40B4-BE49-F238E27FC236}">
                <a16:creationId xmlns="" xmlns:a16="http://schemas.microsoft.com/office/drawing/2014/main" id="{DC523EAF-88A8-4AA0-9FCC-904DE7B06366}"/>
              </a:ext>
            </a:extLst>
          </p:cNvPr>
          <p:cNvPicPr>
            <a:picLocks noChangeAspect="1"/>
          </p:cNvPicPr>
          <p:nvPr userDrawn="1"/>
        </p:nvPicPr>
        <p:blipFill>
          <a:blip r:embed="rId3"/>
          <a:stretch>
            <a:fillRect/>
          </a:stretch>
        </p:blipFill>
        <p:spPr>
          <a:xfrm>
            <a:off x="8800215" y="4001446"/>
            <a:ext cx="3419911" cy="2720031"/>
          </a:xfrm>
          <a:prstGeom prst="rect">
            <a:avLst/>
          </a:prstGeom>
        </p:spPr>
      </p:pic>
      <p:pic>
        <p:nvPicPr>
          <p:cNvPr id="9" name="16">
            <a:extLst>
              <a:ext uri="{FF2B5EF4-FFF2-40B4-BE49-F238E27FC236}">
                <a16:creationId xmlns=""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5"/>
            <a:ext cx="7918523" cy="1956197"/>
          </a:xfrm>
          <a:prstGeom prst="rect">
            <a:avLst/>
          </a:prstGeom>
        </p:spPr>
      </p:pic>
    </p:spTree>
    <p:extLst>
      <p:ext uri="{BB962C8B-B14F-4D97-AF65-F5344CB8AC3E}">
        <p14:creationId xmlns:p14="http://schemas.microsoft.com/office/powerpoint/2010/main" val="9345574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3/31/2022</a:t>
            </a:fld>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5"/>
            <a:ext cx="7558181" cy="5808575"/>
          </a:xfrm>
          <a:prstGeom prst="rect">
            <a:avLst/>
          </a:prstGeom>
          <a:noFill/>
          <a:ln w="9525">
            <a:noFill/>
          </a:ln>
        </p:spPr>
      </p:pic>
      <p:pic>
        <p:nvPicPr>
          <p:cNvPr id="7" name="图片 12">
            <a:extLst>
              <a:ext uri="{FF2B5EF4-FFF2-40B4-BE49-F238E27FC236}">
                <a16:creationId xmlns=""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81" y="1331058"/>
            <a:ext cx="5507665" cy="1549970"/>
          </a:xfrm>
          <a:prstGeom prst="rect">
            <a:avLst/>
          </a:prstGeom>
        </p:spPr>
      </p:pic>
      <p:pic>
        <p:nvPicPr>
          <p:cNvPr id="8" name="图片 1">
            <a:extLst>
              <a:ext uri="{FF2B5EF4-FFF2-40B4-BE49-F238E27FC236}">
                <a16:creationId xmlns=""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6"/>
            <a:ext cx="3482340" cy="3165475"/>
          </a:xfrm>
          <a:prstGeom prst="rect">
            <a:avLst/>
          </a:prstGeom>
        </p:spPr>
      </p:pic>
      <p:pic>
        <p:nvPicPr>
          <p:cNvPr id="9" name="图片 20">
            <a:extLst>
              <a:ext uri="{FF2B5EF4-FFF2-40B4-BE49-F238E27FC236}">
                <a16:creationId xmlns=""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 xmlns:a16="http://schemas.microsoft.com/office/drawing/2014/main" id="{890BE992-9077-47BD-BA72-99B4456EAB4A}"/>
              </a:ext>
            </a:extLst>
          </p:cNvPr>
          <p:cNvPicPr>
            <a:picLocks noChangeAspect="1"/>
          </p:cNvPicPr>
          <p:nvPr userDrawn="1"/>
        </p:nvPicPr>
        <p:blipFill>
          <a:blip r:embed="rId6"/>
          <a:stretch>
            <a:fillRect/>
          </a:stretch>
        </p:blipFill>
        <p:spPr>
          <a:xfrm>
            <a:off x="7913373" y="955675"/>
            <a:ext cx="4785995" cy="6764020"/>
          </a:xfrm>
          <a:prstGeom prst="rect">
            <a:avLst/>
          </a:prstGeom>
        </p:spPr>
      </p:pic>
      <p:sp>
        <p:nvSpPr>
          <p:cNvPr id="11" name="矩形 8">
            <a:extLst>
              <a:ext uri="{FF2B5EF4-FFF2-40B4-BE49-F238E27FC236}">
                <a16:creationId xmlns=""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a:cs typeface="+mn-ea"/>
              <a:sym typeface="+mn-lt"/>
            </a:endParaRPr>
          </a:p>
        </p:txBody>
      </p:sp>
    </p:spTree>
    <p:extLst>
      <p:ext uri="{BB962C8B-B14F-4D97-AF65-F5344CB8AC3E}">
        <p14:creationId xmlns:p14="http://schemas.microsoft.com/office/powerpoint/2010/main" val="254723427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3/31/2022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 xmlns:a16="http://schemas.microsoft.com/office/drawing/2014/main" id="{367ECCED-74AF-4222-ACEA-AF0F161A1948}"/>
              </a:ext>
            </a:extLst>
          </p:cNvPr>
          <p:cNvSpPr txBox="1"/>
          <p:nvPr userDrawn="1"/>
        </p:nvSpPr>
        <p:spPr>
          <a:xfrm>
            <a:off x="2968651" y="2321005"/>
            <a:ext cx="6560599" cy="1200329"/>
          </a:xfrm>
          <a:prstGeom prst="rect">
            <a:avLst/>
          </a:prstGeom>
          <a:noFill/>
        </p:spPr>
        <p:txBody>
          <a:bodyPr wrap="square" rtlCol="0">
            <a:spAutoFit/>
          </a:bodyPr>
          <a:lstStyle/>
          <a:p>
            <a:pPr algn="ctr">
              <a:defRPr/>
            </a:pPr>
            <a:r>
              <a:rPr lang="en-US" sz="7200" b="1" dirty="0" err="1">
                <a:solidFill>
                  <a:prstClr val="white"/>
                </a:solidFill>
                <a:latin typeface="Arial" panose="020B0604020202020204" pitchFamily="34" charset="0"/>
                <a:cs typeface="Arial" panose="020B0604020202020204" pitchFamily="34" charset="0"/>
              </a:rPr>
              <a:t>Đọc</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mở</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rộng</a:t>
            </a:r>
            <a:endParaRPr lang="en-US" sz="7200" b="1"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F1285DAF-BC7B-4DEA-9336-B1E7E1A835AE}"/>
              </a:ext>
            </a:extLst>
          </p:cNvPr>
          <p:cNvSpPr txBox="1"/>
          <p:nvPr userDrawn="1"/>
        </p:nvSpPr>
        <p:spPr>
          <a:xfrm>
            <a:off x="8248564" y="5910409"/>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solidFill>
                <a:cs typeface="Arial"/>
                <a:sym typeface="Arial"/>
              </a:rPr>
              <a:t>Hương</a:t>
            </a:r>
            <a:r>
              <a:rPr lang="en-US" sz="1200" kern="0" dirty="0">
                <a:solidFill>
                  <a:prstClr val="black"/>
                </a:solidFill>
                <a:cs typeface="Arial"/>
                <a:sym typeface="Arial"/>
              </a:rPr>
              <a:t> </a:t>
            </a:r>
            <a:r>
              <a:rPr lang="en-US" sz="1200" kern="0" dirty="0" err="1">
                <a:solidFill>
                  <a:prstClr val="black"/>
                </a:solidFill>
                <a:cs typeface="Arial"/>
                <a:sym typeface="Arial"/>
              </a:rPr>
              <a:t>Thảo</a:t>
            </a:r>
            <a:r>
              <a:rPr lang="en-US" sz="1200" kern="0" dirty="0">
                <a:solidFill>
                  <a:prstClr val="black"/>
                </a:solidFill>
                <a:cs typeface="Arial"/>
                <a:sym typeface="Arial"/>
              </a:rPr>
              <a:t>: tranthao121004@gmail.com</a:t>
            </a:r>
          </a:p>
        </p:txBody>
      </p:sp>
    </p:spTree>
    <p:extLst>
      <p:ext uri="{BB962C8B-B14F-4D97-AF65-F5344CB8AC3E}">
        <p14:creationId xmlns:p14="http://schemas.microsoft.com/office/powerpoint/2010/main" val="156131900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80" y="-2289880"/>
            <a:ext cx="6224681" cy="11494607"/>
          </a:xfrm>
          <a:prstGeom prst="rect">
            <a:avLst/>
          </a:prstGeom>
        </p:spPr>
      </p:pic>
      <p:pic>
        <p:nvPicPr>
          <p:cNvPr id="4" name="图片 10">
            <a:extLst>
              <a:ext uri="{FF2B5EF4-FFF2-40B4-BE49-F238E27FC236}">
                <a16:creationId xmlns=""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6" y="1274027"/>
            <a:ext cx="5215801" cy="5583975"/>
          </a:xfrm>
          <a:prstGeom prst="rect">
            <a:avLst/>
          </a:prstGeom>
        </p:spPr>
      </p:pic>
      <p:pic>
        <p:nvPicPr>
          <p:cNvPr id="5" name="图片 14">
            <a:extLst>
              <a:ext uri="{FF2B5EF4-FFF2-40B4-BE49-F238E27FC236}">
                <a16:creationId xmlns=""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7" y="6143219"/>
            <a:ext cx="656057" cy="677220"/>
          </a:xfrm>
          <a:prstGeom prst="rect">
            <a:avLst/>
          </a:prstGeom>
        </p:spPr>
      </p:pic>
      <p:pic>
        <p:nvPicPr>
          <p:cNvPr id="6" name="图片 16">
            <a:extLst>
              <a:ext uri="{FF2B5EF4-FFF2-40B4-BE49-F238E27FC236}">
                <a16:creationId xmlns=""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3"/>
            <a:ext cx="419196" cy="1232181"/>
          </a:xfrm>
          <a:prstGeom prst="rect">
            <a:avLst/>
          </a:prstGeom>
        </p:spPr>
      </p:pic>
      <p:pic>
        <p:nvPicPr>
          <p:cNvPr id="7" name="图片 18">
            <a:extLst>
              <a:ext uri="{FF2B5EF4-FFF2-40B4-BE49-F238E27FC236}">
                <a16:creationId xmlns=""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30" y="5756312"/>
            <a:ext cx="497071" cy="529665"/>
          </a:xfrm>
          <a:prstGeom prst="rect">
            <a:avLst/>
          </a:prstGeom>
        </p:spPr>
      </p:pic>
      <p:pic>
        <p:nvPicPr>
          <p:cNvPr id="8" name="图片 20">
            <a:extLst>
              <a:ext uri="{FF2B5EF4-FFF2-40B4-BE49-F238E27FC236}">
                <a16:creationId xmlns=""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3" y="94409"/>
            <a:ext cx="498012" cy="597614"/>
          </a:xfrm>
          <a:prstGeom prst="rect">
            <a:avLst/>
          </a:prstGeom>
        </p:spPr>
      </p:pic>
      <p:pic>
        <p:nvPicPr>
          <p:cNvPr id="9" name="图片 24">
            <a:extLst>
              <a:ext uri="{FF2B5EF4-FFF2-40B4-BE49-F238E27FC236}">
                <a16:creationId xmlns=""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3" y="1274027"/>
            <a:ext cx="571631" cy="787579"/>
          </a:xfrm>
          <a:prstGeom prst="rect">
            <a:avLst/>
          </a:prstGeom>
        </p:spPr>
      </p:pic>
      <p:pic>
        <p:nvPicPr>
          <p:cNvPr id="10" name="图片 26">
            <a:extLst>
              <a:ext uri="{FF2B5EF4-FFF2-40B4-BE49-F238E27FC236}">
                <a16:creationId xmlns=""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7" y="5220750"/>
            <a:ext cx="2044871" cy="2130452"/>
          </a:xfrm>
          <a:prstGeom prst="rect">
            <a:avLst/>
          </a:prstGeom>
        </p:spPr>
      </p:pic>
      <p:pic>
        <p:nvPicPr>
          <p:cNvPr id="11" name="图片 28">
            <a:extLst>
              <a:ext uri="{FF2B5EF4-FFF2-40B4-BE49-F238E27FC236}">
                <a16:creationId xmlns=""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5" cy="732592"/>
          </a:xfrm>
          <a:prstGeom prst="rect">
            <a:avLst/>
          </a:prstGeom>
        </p:spPr>
      </p:pic>
      <p:pic>
        <p:nvPicPr>
          <p:cNvPr id="12" name="图片 36">
            <a:extLst>
              <a:ext uri="{FF2B5EF4-FFF2-40B4-BE49-F238E27FC236}">
                <a16:creationId xmlns=""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7" y="4004226"/>
            <a:ext cx="532692" cy="594157"/>
          </a:xfrm>
          <a:prstGeom prst="rect">
            <a:avLst/>
          </a:prstGeom>
        </p:spPr>
      </p:pic>
      <p:sp>
        <p:nvSpPr>
          <p:cNvPr id="13" name="矩形 39">
            <a:extLst>
              <a:ext uri="{FF2B5EF4-FFF2-40B4-BE49-F238E27FC236}">
                <a16:creationId xmlns=""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pic>
        <p:nvPicPr>
          <p:cNvPr id="14" name="图片 23">
            <a:extLst>
              <a:ext uri="{FF2B5EF4-FFF2-40B4-BE49-F238E27FC236}">
                <a16:creationId xmlns=""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6" y="4953113"/>
            <a:ext cx="716833" cy="803199"/>
          </a:xfrm>
          <a:prstGeom prst="rect">
            <a:avLst/>
          </a:prstGeom>
        </p:spPr>
      </p:pic>
      <p:sp>
        <p:nvSpPr>
          <p:cNvPr id="15" name="Rectangle 14">
            <a:extLst>
              <a:ext uri="{FF2B5EF4-FFF2-40B4-BE49-F238E27FC236}">
                <a16:creationId xmlns="" xmlns:a16="http://schemas.microsoft.com/office/drawing/2014/main" id="{E1050C6A-EBF3-4AAC-9E6B-85FB9AC093B4}"/>
              </a:ext>
            </a:extLst>
          </p:cNvPr>
          <p:cNvSpPr/>
          <p:nvPr userDrawn="1"/>
        </p:nvSpPr>
        <p:spPr>
          <a:xfrm>
            <a:off x="490781" y="2406691"/>
            <a:ext cx="5944848" cy="1915909"/>
          </a:xfrm>
          <a:prstGeom prst="rect">
            <a:avLst/>
          </a:prstGeom>
          <a:noFill/>
        </p:spPr>
        <p:txBody>
          <a:bodyPr wrap="square" lIns="68580" tIns="34290" rIns="68580" bIns="34290">
            <a:spAutoFit/>
          </a:bodyPr>
          <a:lstStyle/>
          <a:p>
            <a:pPr algn="ctr">
              <a:defRPr/>
            </a:pPr>
            <a:r>
              <a:rPr lang="en-US" sz="6000" b="1" dirty="0" err="1">
                <a:ln w="22225">
                  <a:solidFill>
                    <a:srgbClr val="ED7D31"/>
                  </a:solidFill>
                  <a:prstDash val="solid"/>
                </a:ln>
                <a:solidFill>
                  <a:srgbClr val="FF0000"/>
                </a:solidFill>
                <a:cs typeface="Arial-Rounded" panose="020B0500000000000000" pitchFamily="34" charset="0"/>
              </a:rPr>
              <a:t>Củng</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cố</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dặn</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dò</a:t>
            </a:r>
            <a:endParaRPr lang="en-US" sz="6000" b="1" dirty="0">
              <a:ln w="22225">
                <a:solidFill>
                  <a:srgbClr val="ED7D31"/>
                </a:solidFill>
                <a:prstDash val="solid"/>
              </a:ln>
              <a:solidFill>
                <a:srgbClr val="FF0000"/>
              </a:solidFill>
              <a:cs typeface="Arial-Rounded" panose="020B0500000000000000" pitchFamily="34" charset="0"/>
            </a:endParaRPr>
          </a:p>
        </p:txBody>
      </p:sp>
    </p:spTree>
    <p:extLst>
      <p:ext uri="{BB962C8B-B14F-4D97-AF65-F5344CB8AC3E}">
        <p14:creationId xmlns:p14="http://schemas.microsoft.com/office/powerpoint/2010/main" val="232351842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99416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B16FB3-29AD-4AC0-9EB2-5C86A75010BC}"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4A588C-AED2-4DCB-B3BE-0C53DEFF0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98334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B16FB3-29AD-4AC0-9EB2-5C86A75010BC}"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4A588C-AED2-4DCB-B3BE-0C53DEFF0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6570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3/31/2022</a:t>
            </a:fld>
            <a:endParaRPr lang="en-US"/>
          </a:p>
        </p:txBody>
      </p:sp>
      <p:sp>
        <p:nvSpPr>
          <p:cNvPr id="5" name="Footer Placeholder 4">
            <a:extLst>
              <a:ext uri="{FF2B5EF4-FFF2-40B4-BE49-F238E27FC236}">
                <a16:creationId xmlns=""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3909847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B16FB3-29AD-4AC0-9EB2-5C86A75010BC}"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4A588C-AED2-4DCB-B3BE-0C53DEFF0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1303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B16FB3-29AD-4AC0-9EB2-5C86A75010BC}" type="datetimeFigureOut">
              <a:rPr lang="en-US" smtClean="0">
                <a:solidFill>
                  <a:prstClr val="black">
                    <a:tint val="75000"/>
                  </a:prstClr>
                </a:solidFill>
              </a:rPr>
              <a:pPr/>
              <a:t>3/31/2022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4A588C-AED2-4DCB-B3BE-0C53DEFF0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308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B16FB3-29AD-4AC0-9EB2-5C86A75010BC}" type="datetimeFigureOut">
              <a:rPr lang="en-US" smtClean="0">
                <a:solidFill>
                  <a:prstClr val="black">
                    <a:tint val="75000"/>
                  </a:prstClr>
                </a:solidFill>
              </a:rPr>
              <a:pPr/>
              <a:t>3/31/2022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4A588C-AED2-4DCB-B3BE-0C53DEFF0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70592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B16FB3-29AD-4AC0-9EB2-5C86A75010BC}" type="datetimeFigureOut">
              <a:rPr lang="en-US" smtClean="0">
                <a:solidFill>
                  <a:prstClr val="black">
                    <a:tint val="75000"/>
                  </a:prstClr>
                </a:solidFill>
              </a:rPr>
              <a:pPr/>
              <a:t>3/31/2022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4A588C-AED2-4DCB-B3BE-0C53DEFF0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0809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B16FB3-29AD-4AC0-9EB2-5C86A75010BC}" type="datetimeFigureOut">
              <a:rPr lang="en-US" smtClean="0">
                <a:solidFill>
                  <a:prstClr val="black">
                    <a:tint val="75000"/>
                  </a:prstClr>
                </a:solidFill>
              </a:rPr>
              <a:pPr/>
              <a:t>3/31/2022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4A588C-AED2-4DCB-B3BE-0C53DEFF0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7781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B16FB3-29AD-4AC0-9EB2-5C86A75010BC}" type="datetimeFigureOut">
              <a:rPr lang="en-US" smtClean="0">
                <a:solidFill>
                  <a:prstClr val="black">
                    <a:tint val="75000"/>
                  </a:prstClr>
                </a:solidFill>
              </a:rPr>
              <a:pPr/>
              <a:t>3/31/2022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4A588C-AED2-4DCB-B3BE-0C53DEFF0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7935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B16FB3-29AD-4AC0-9EB2-5C86A75010BC}" type="datetimeFigureOut">
              <a:rPr lang="en-US" smtClean="0">
                <a:solidFill>
                  <a:prstClr val="black">
                    <a:tint val="75000"/>
                  </a:prstClr>
                </a:solidFill>
              </a:rPr>
              <a:pPr/>
              <a:t>3/31/2022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4A588C-AED2-4DCB-B3BE-0C53DEFF0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5811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B16FB3-29AD-4AC0-9EB2-5C86A75010BC}"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4A588C-AED2-4DCB-B3BE-0C53DEFF0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4497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B16FB3-29AD-4AC0-9EB2-5C86A75010BC}"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4A588C-AED2-4DCB-B3BE-0C53DEFF0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5356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5607418"/>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3/31/2022</a:t>
            </a:fld>
            <a:endParaRPr lang="en-US"/>
          </a:p>
        </p:txBody>
      </p:sp>
      <p:sp>
        <p:nvSpPr>
          <p:cNvPr id="5" name="Footer Placeholder 4">
            <a:extLst>
              <a:ext uri="{FF2B5EF4-FFF2-40B4-BE49-F238E27FC236}">
                <a16:creationId xmlns=""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3864819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6781978"/>
      </p:ext>
    </p:extLst>
  </p:cSld>
  <p:clrMapOvr>
    <a:masterClrMapping/>
  </p:clrMapOvr>
  <p:transition spd="slow">
    <p:cove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8733533"/>
      </p:ext>
    </p:extLst>
  </p:cSld>
  <p:clrMapOvr>
    <a:masterClrMapping/>
  </p:clrMapOvr>
  <p:transition spd="slow">
    <p:cove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2022/3/31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1154894"/>
      </p:ext>
    </p:extLst>
  </p:cSld>
  <p:clrMapOvr>
    <a:masterClrMapping/>
  </p:clrMapOvr>
  <p:transition spd="slow">
    <p:cove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2022/3/31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17146853"/>
      </p:ext>
    </p:extLst>
  </p:cSld>
  <p:clrMapOvr>
    <a:masterClrMapping/>
  </p:clrMapOvr>
  <p:transition spd="slow">
    <p:cove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2022/3/31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0730819"/>
      </p:ext>
    </p:extLst>
  </p:cSld>
  <p:clrMapOvr>
    <a:masterClrMapping/>
  </p:clrMapOvr>
  <p:transition spd="slow">
    <p:cove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2022/3/31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5610671"/>
      </p:ext>
    </p:extLst>
  </p:cSld>
  <p:clrMapOvr>
    <a:masterClrMapping/>
  </p:clrMapOvr>
  <p:transition spd="slow">
    <p:cove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2022/3/31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39009216"/>
      </p:ext>
    </p:extLst>
  </p:cSld>
  <p:clrMapOvr>
    <a:masterClrMapping/>
  </p:clrMapOvr>
  <p:transition spd="slow">
    <p:cove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2022/3/31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4925149"/>
      </p:ext>
    </p:extLst>
  </p:cSld>
  <p:clrMapOvr>
    <a:masterClrMapping/>
  </p:clrMapOvr>
  <p:transition spd="slow">
    <p:cove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3384210"/>
      </p:ext>
    </p:extLst>
  </p:cSld>
  <p:clrMapOvr>
    <a:masterClrMapping/>
  </p:clrMapOvr>
  <p:transition spd="slow">
    <p:cove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7671174"/>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2391802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2022/3/31</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9532238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2022/3/31</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65026007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2022/3/31</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8204569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2022/3/31</a:t>
            </a:fld>
            <a:endParaRPr lang="zh-CN" altLang="en-US">
              <a:solidFill>
                <a:prstClr val="black"/>
              </a:solidFill>
            </a:endParaRPr>
          </a:p>
        </p:txBody>
      </p:sp>
      <p:sp>
        <p:nvSpPr>
          <p:cNvPr id="6" name="页脚占位符 5"/>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5935610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2022/3/31</a:t>
            </a:fld>
            <a:endParaRPr lang="zh-CN" altLang="en-US">
              <a:solidFill>
                <a:prstClr val="black"/>
              </a:solidFill>
            </a:endParaRPr>
          </a:p>
        </p:txBody>
      </p:sp>
      <p:sp>
        <p:nvSpPr>
          <p:cNvPr id="8" name="页脚占位符 7"/>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36630130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2022/3/31</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350678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2022/3/31</a:t>
            </a:fld>
            <a:endParaRPr lang="zh-CN" altLang="en-US">
              <a:solidFill>
                <a:prstClr val="black"/>
              </a:solidFill>
            </a:endParaRPr>
          </a:p>
        </p:txBody>
      </p:sp>
      <p:sp>
        <p:nvSpPr>
          <p:cNvPr id="6" name="页脚占位符 5"/>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9417766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2022/3/31</a:t>
            </a:fld>
            <a:endParaRPr lang="zh-CN" altLang="en-US">
              <a:solidFill>
                <a:prstClr val="black"/>
              </a:solidFill>
            </a:endParaRPr>
          </a:p>
        </p:txBody>
      </p:sp>
      <p:sp>
        <p:nvSpPr>
          <p:cNvPr id="6" name="页脚占位符 5"/>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9190396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2022/3/31</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1244186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2022/3/31</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488426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4748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2022/3/31</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86911765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solidFill>
                  <a:prstClr val="black"/>
                </a:solidFill>
              </a:rPr>
              <a:pPr/>
              <a:t>2022/3/31</a:t>
            </a:fld>
            <a:endParaRPr lang="zh-CN" altLang="en-US">
              <a:solidFill>
                <a:prstClr val="black"/>
              </a:solidFill>
            </a:endParaRPr>
          </a:p>
        </p:txBody>
      </p:sp>
      <p:sp>
        <p:nvSpPr>
          <p:cNvPr id="3" name="页脚占位符 2"/>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8575432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2243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283857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12609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a:cs typeface="+mn-ea"/>
              <a:sym typeface="+mn-lt"/>
            </a:endParaRPr>
          </a:p>
        </p:txBody>
      </p:sp>
      <p:pic>
        <p:nvPicPr>
          <p:cNvPr id="8" name="图片 8">
            <a:extLst>
              <a:ext uri="{FF2B5EF4-FFF2-40B4-BE49-F238E27FC236}">
                <a16:creationId xmlns=""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76841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3" name="Group 12">
            <a:extLst>
              <a:ext uri="{FF2B5EF4-FFF2-40B4-BE49-F238E27FC236}">
                <a16:creationId xmlns=""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5" name="Oval 14">
              <a:extLst>
                <a:ext uri="{FF2B5EF4-FFF2-40B4-BE49-F238E27FC236}">
                  <a16:creationId xmlns=""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5685669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defRPr/>
            </a:pPr>
            <a:endParaRPr lang="en-US" sz="1350">
              <a:solidFill>
                <a:prstClr val="white"/>
              </a:solidFill>
              <a:latin typeface="Calibri"/>
            </a:endParaRPr>
          </a:p>
        </p:txBody>
      </p:sp>
      <p:sp>
        <p:nvSpPr>
          <p:cNvPr id="4" name="Date Placeholder 3">
            <a:extLst>
              <a:ext uri="{FF2B5EF4-FFF2-40B4-BE49-F238E27FC236}">
                <a16:creationId xmlns=""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sp>
          <p:nvSpPr>
            <p:cNvPr id="12" name="Rectangle 10">
              <a:extLst>
                <a:ext uri="{FF2B5EF4-FFF2-40B4-BE49-F238E27FC236}">
                  <a16:creationId xmlns=""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sp>
          <p:nvSpPr>
            <p:cNvPr id="13" name="Rectangle 10">
              <a:extLst>
                <a:ext uri="{FF2B5EF4-FFF2-40B4-BE49-F238E27FC236}">
                  <a16:creationId xmlns=""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grpSp>
      <p:sp>
        <p:nvSpPr>
          <p:cNvPr id="17" name="Rectangle 17">
            <a:extLst>
              <a:ext uri="{FF2B5EF4-FFF2-40B4-BE49-F238E27FC236}">
                <a16:creationId xmlns=""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685800">
              <a:buFont typeface="Arial"/>
              <a:buNone/>
              <a:defRPr/>
            </a:pPr>
            <a:endParaRPr lang="en-US" sz="1350" kern="0" dirty="0">
              <a:solidFill>
                <a:prstClr val="white"/>
              </a:solidFill>
              <a:latin typeface="Calibri"/>
              <a:sym typeface="Arial"/>
            </a:endParaRPr>
          </a:p>
        </p:txBody>
      </p:sp>
      <p:sp>
        <p:nvSpPr>
          <p:cNvPr id="14" name="Rectangle 16">
            <a:extLst>
              <a:ext uri="{FF2B5EF4-FFF2-40B4-BE49-F238E27FC236}">
                <a16:creationId xmlns=""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a:endParaRPr>
          </a:p>
        </p:txBody>
      </p:sp>
      <p:grpSp>
        <p:nvGrpSpPr>
          <p:cNvPr id="24" name="Group 23">
            <a:extLst>
              <a:ext uri="{FF2B5EF4-FFF2-40B4-BE49-F238E27FC236}">
                <a16:creationId xmlns=""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a:buNone/>
                <a:defRPr/>
              </a:pPr>
              <a:endParaRPr lang="en-US" sz="1350" kern="0">
                <a:solidFill>
                  <a:prstClr val="white"/>
                </a:solidFill>
                <a:latin typeface="Calibri"/>
                <a:sym typeface="Arial"/>
              </a:endParaRPr>
            </a:p>
          </p:txBody>
        </p:sp>
        <p:sp>
          <p:nvSpPr>
            <p:cNvPr id="26" name="Oval 25">
              <a:extLst>
                <a:ext uri="{FF2B5EF4-FFF2-40B4-BE49-F238E27FC236}">
                  <a16:creationId xmlns=""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a:buNone/>
                <a:defRPr/>
              </a:pPr>
              <a:endParaRPr lang="en-US" sz="1350" kern="0">
                <a:solidFill>
                  <a:prstClr val="white"/>
                </a:solidFill>
                <a:latin typeface="Calibri"/>
                <a:sym typeface="Arial"/>
              </a:endParaRPr>
            </a:p>
          </p:txBody>
        </p:sp>
      </p:grpSp>
      <p:sp>
        <p:nvSpPr>
          <p:cNvPr id="27" name="TextBox 26">
            <a:extLst>
              <a:ext uri="{FF2B5EF4-FFF2-40B4-BE49-F238E27FC236}">
                <a16:creationId xmlns=""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30264942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4" name="Group 13">
            <a:extLst>
              <a:ext uri="{FF2B5EF4-FFF2-40B4-BE49-F238E27FC236}">
                <a16:creationId xmlns=""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7" name="Oval 16">
              <a:extLst>
                <a:ext uri="{FF2B5EF4-FFF2-40B4-BE49-F238E27FC236}">
                  <a16:creationId xmlns=""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995375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548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3/31/2022</a:t>
            </a:fld>
            <a:endParaRPr lang="en-US"/>
          </a:p>
        </p:txBody>
      </p:sp>
      <p:sp>
        <p:nvSpPr>
          <p:cNvPr id="4" name="Footer Placeholder 3">
            <a:extLst>
              <a:ext uri="{FF2B5EF4-FFF2-40B4-BE49-F238E27FC236}">
                <a16:creationId xmlns=""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6158838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a:buNone/>
              <a:defRPr/>
            </a:pPr>
            <a:endParaRPr lang="en-US" sz="1400" kern="0" dirty="0">
              <a:solidFill>
                <a:srgbClr val="BAE5E4"/>
              </a:solidFill>
              <a:sym typeface="Arial"/>
            </a:endParaRPr>
          </a:p>
        </p:txBody>
      </p:sp>
      <p:sp>
        <p:nvSpPr>
          <p:cNvPr id="3" name="Date Placeholder 2">
            <a:extLst>
              <a:ext uri="{FF2B5EF4-FFF2-40B4-BE49-F238E27FC236}">
                <a16:creationId xmlns=""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3/31/2022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7755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7567331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2462748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41226194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 name="组合 4">
            <a:extLst>
              <a:ext uri="{FF2B5EF4-FFF2-40B4-BE49-F238E27FC236}">
                <a16:creationId xmlns=""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5891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4988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1248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1036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39117640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3/31/2022</a:t>
            </a:fld>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a:cs typeface="+mn-ea"/>
              <a:sym typeface="+mn-lt"/>
            </a:endParaRPr>
          </a:p>
        </p:txBody>
      </p:sp>
    </p:spTree>
    <p:extLst>
      <p:ext uri="{BB962C8B-B14F-4D97-AF65-F5344CB8AC3E}">
        <p14:creationId xmlns:p14="http://schemas.microsoft.com/office/powerpoint/2010/main" val="147290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3.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theme" Target="../theme/theme7.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3/31/2022</a:t>
            </a:fld>
            <a:endParaRPr lang="en-US"/>
          </a:p>
        </p:txBody>
      </p:sp>
      <p:sp>
        <p:nvSpPr>
          <p:cNvPr id="5" name="Footer Placeholder 4">
            <a:extLst>
              <a:ext uri="{FF2B5EF4-FFF2-40B4-BE49-F238E27FC236}">
                <a16:creationId xmlns=""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474141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2022/3/31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38076355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spd="slow">
    <p:cover/>
  </p:transition>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19E4B4B-505B-43E2-987D-384A64AE446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41E1E4-156A-4C10-BC26-D07F5C724AD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57F9652-3E39-43EA-9F4E-489A7F3BC5F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26CC6A0-BF40-4ACA-867F-55115DA3FB3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 xmlns:a16="http://schemas.microsoft.com/office/drawing/2014/main" id="{C0E103C9-1932-4B3D-B1A4-7EEDAA6CB569}"/>
              </a:ext>
            </a:extLst>
          </p:cNvPr>
          <p:cNvSpPr txBox="1"/>
          <p:nvPr userDrawn="1"/>
        </p:nvSpPr>
        <p:spPr>
          <a:xfrm>
            <a:off x="9250680" y="47240"/>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402509157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B16FB3-29AD-4AC0-9EB2-5C86A75010BC}"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4A588C-AED2-4DCB-B3BE-0C53DEFF0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73776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solidFill>
                  <a:prstClr val="black">
                    <a:tint val="75000"/>
                  </a:prstClr>
                </a:solidFill>
              </a:rPr>
              <a:pPr/>
              <a:t>2022/3/31</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TextBox 6">
            <a:extLst>
              <a:ext uri="{FF2B5EF4-FFF2-40B4-BE49-F238E27FC236}">
                <a16:creationId xmlns:a16="http://schemas.microsoft.com/office/drawing/2014/main" xmlns="" id="{15E065CE-25E6-4600-B38D-DF3E36760140}"/>
              </a:ext>
            </a:extLst>
          </p:cNvPr>
          <p:cNvSpPr txBox="1"/>
          <p:nvPr userDrawn="1"/>
        </p:nvSpPr>
        <p:spPr>
          <a:xfrm>
            <a:off x="9581350" y="18094"/>
            <a:ext cx="2853447" cy="256545"/>
          </a:xfrm>
          <a:prstGeom prst="rect">
            <a:avLst/>
          </a:prstGeom>
          <a:noFill/>
        </p:spPr>
        <p:txBody>
          <a:bodyPr wrap="square" rtlCol="0">
            <a:spAutoFit/>
          </a:bodyPr>
          <a:lstStyle/>
          <a:p>
            <a:r>
              <a:rPr lang="en-US" sz="1067" i="1" dirty="0" err="1">
                <a:solidFill>
                  <a:prstClr val="black"/>
                </a:solidFill>
              </a:rPr>
              <a:t>Hương</a:t>
            </a:r>
            <a:r>
              <a:rPr lang="en-US" sz="1067" i="1" dirty="0">
                <a:solidFill>
                  <a:prstClr val="black"/>
                </a:solidFill>
              </a:rPr>
              <a:t> </a:t>
            </a:r>
            <a:r>
              <a:rPr lang="en-US" sz="1067" i="1" dirty="0" err="1">
                <a:solidFill>
                  <a:prstClr val="black"/>
                </a:solidFill>
              </a:rPr>
              <a:t>Thảo</a:t>
            </a:r>
            <a:r>
              <a:rPr lang="en-US" sz="1067" i="1" dirty="0">
                <a:solidFill>
                  <a:prstClr val="black"/>
                </a:solidFill>
              </a:rPr>
              <a:t>: tranthao121004@gmail.com</a:t>
            </a:r>
          </a:p>
        </p:txBody>
      </p:sp>
    </p:spTree>
    <p:extLst>
      <p:ext uri="{BB962C8B-B14F-4D97-AF65-F5344CB8AC3E}">
        <p14:creationId xmlns:p14="http://schemas.microsoft.com/office/powerpoint/2010/main" val="220255835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spd="slow">
    <p:cover/>
  </p:transition>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658C711-4DFE-4B75-B8B9-4B6627B14C34}"/>
              </a:ext>
            </a:extLst>
          </p:cNvPr>
          <p:cNvSpPr txBox="1"/>
          <p:nvPr userDrawn="1"/>
        </p:nvSpPr>
        <p:spPr>
          <a:xfrm>
            <a:off x="9197340" y="91440"/>
            <a:ext cx="2628900" cy="261610"/>
          </a:xfrm>
          <a:prstGeom prst="rect">
            <a:avLst/>
          </a:prstGeom>
          <a:noFill/>
        </p:spPr>
        <p:txBody>
          <a:bodyPr wrap="square" rtlCol="0">
            <a:spAutoFit/>
          </a:bodyPr>
          <a:lstStyle/>
          <a:p>
            <a:r>
              <a:rPr lang="en-US" sz="1100" i="1" dirty="0" err="1">
                <a:solidFill>
                  <a:prstClr val="black"/>
                </a:solidFill>
                <a:latin typeface="Times New Roman" panose="02020603050405020304" pitchFamily="18" charset="0"/>
                <a:cs typeface="Times New Roman" panose="02020603050405020304" pitchFamily="18" charset="0"/>
              </a:rPr>
              <a:t>Hương</a:t>
            </a:r>
            <a:r>
              <a:rPr lang="en-US" sz="1100" i="1" dirty="0">
                <a:solidFill>
                  <a:prstClr val="black"/>
                </a:solidFill>
                <a:latin typeface="Times New Roman" panose="02020603050405020304" pitchFamily="18" charset="0"/>
                <a:cs typeface="Times New Roman" panose="02020603050405020304" pitchFamily="18" charset="0"/>
              </a:rPr>
              <a:t> </a:t>
            </a:r>
            <a:r>
              <a:rPr lang="en-US" sz="1100" i="1" dirty="0" err="1">
                <a:solidFill>
                  <a:prstClr val="black"/>
                </a:solidFill>
                <a:latin typeface="Times New Roman" panose="02020603050405020304" pitchFamily="18" charset="0"/>
                <a:cs typeface="Times New Roman" panose="02020603050405020304" pitchFamily="18" charset="0"/>
              </a:rPr>
              <a:t>Thảo</a:t>
            </a:r>
            <a:r>
              <a:rPr lang="en-US" sz="1100" i="1" dirty="0">
                <a:solidFill>
                  <a:prstClr val="black"/>
                </a:solidFill>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206443228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144989473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2.xml"/><Relationship Id="rId6" Type="http://schemas.openxmlformats.org/officeDocument/2006/relationships/image" Target="../media/image43.png"/><Relationship Id="rId5" Type="http://schemas.openxmlformats.org/officeDocument/2006/relationships/image" Target="../media/image42.GIF"/><Relationship Id="rId4" Type="http://schemas.openxmlformats.org/officeDocument/2006/relationships/image" Target="../media/image4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1.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0.xml"/><Relationship Id="rId6" Type="http://schemas.openxmlformats.org/officeDocument/2006/relationships/image" Target="../media/image13.png"/><Relationship Id="rId5" Type="http://schemas.openxmlformats.org/officeDocument/2006/relationships/image" Target="../media/image25.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103.xml"/><Relationship Id="rId6" Type="http://schemas.openxmlformats.org/officeDocument/2006/relationships/image" Target="../media/image40.png"/><Relationship Id="rId5" Type="http://schemas.openxmlformats.org/officeDocument/2006/relationships/image" Target="../media/image47.jp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emf"/><Relationship Id="rId2" Type="http://schemas.openxmlformats.org/officeDocument/2006/relationships/slideLayout" Target="../slideLayouts/slideLayout7.xml"/><Relationship Id="rId1" Type="http://schemas.openxmlformats.org/officeDocument/2006/relationships/tags" Target="../tags/tag10.xml"/><Relationship Id="rId6" Type="http://schemas.microsoft.com/office/2007/relationships/hdphoto" Target="../media/hdphoto2.wdp"/><Relationship Id="rId5" Type="http://schemas.openxmlformats.org/officeDocument/2006/relationships/image" Target="../media/image5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59.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192" y="159114"/>
            <a:ext cx="8809795" cy="1935747"/>
          </a:xfrm>
          <a:prstGeom prst="rect">
            <a:avLst/>
          </a:prstGeom>
        </p:spPr>
      </p:pic>
      <p:sp>
        <p:nvSpPr>
          <p:cNvPr id="7" name="TextBox 6"/>
          <p:cNvSpPr txBox="1"/>
          <p:nvPr/>
        </p:nvSpPr>
        <p:spPr>
          <a:xfrm>
            <a:off x="982767" y="2214501"/>
            <a:ext cx="9614019" cy="1938992"/>
          </a:xfrm>
          <a:prstGeom prst="rect">
            <a:avLst/>
          </a:prstGeom>
          <a:noFill/>
        </p:spPr>
        <p:txBody>
          <a:bodyPr wrap="square" rtlCol="0">
            <a:spAutoFit/>
          </a:bodyPr>
          <a:lstStyle/>
          <a:p>
            <a:pPr lvl="1" algn="ctr" defTabSz="457200" fontAlgn="base">
              <a:defRPr/>
            </a:pPr>
            <a:r>
              <a:rPr lang="en-US" altLang="zh-CN" sz="6000" b="1" i="1" dirty="0" err="1">
                <a:ln w="12700">
                  <a:solidFill>
                    <a:srgbClr val="4472C4"/>
                  </a:solidFill>
                  <a:prstDash val="solid"/>
                </a:ln>
                <a:solidFill>
                  <a:srgbClr val="FF0000"/>
                </a:solidFill>
                <a:effectLst>
                  <a:outerShdw dist="38100" dir="2640000" algn="bl" rotWithShape="0">
                    <a:srgbClr val="4472C4"/>
                  </a:outerShdw>
                </a:effectLst>
                <a:latin typeface="Times New Roman" pitchFamily="18" charset="0"/>
                <a:ea typeface="字魂17号-萌趣果冻体"/>
                <a:cs typeface="Times New Roman" pitchFamily="18" charset="0"/>
                <a:sym typeface="+mn-ea"/>
              </a:rPr>
              <a:t>Chào</a:t>
            </a:r>
            <a:r>
              <a:rPr lang="en-US" altLang="zh-CN" sz="6000" b="1" i="1" dirty="0">
                <a:ln w="12700">
                  <a:solidFill>
                    <a:srgbClr val="4472C4"/>
                  </a:solidFill>
                  <a:prstDash val="solid"/>
                </a:ln>
                <a:solidFill>
                  <a:srgbClr val="FF0000"/>
                </a:solidFill>
                <a:effectLst>
                  <a:outerShdw dist="38100" dir="2640000" algn="bl" rotWithShape="0">
                    <a:srgbClr val="4472C4"/>
                  </a:outerShdw>
                </a:effectLst>
                <a:latin typeface="Times New Roman" pitchFamily="18" charset="0"/>
                <a:ea typeface="字魂17号-萌趣果冻体"/>
                <a:cs typeface="Times New Roman" pitchFamily="18" charset="0"/>
                <a:sym typeface="+mn-ea"/>
              </a:rPr>
              <a:t> </a:t>
            </a:r>
            <a:r>
              <a:rPr lang="en-US" altLang="zh-CN" sz="6000" b="1" i="1" dirty="0" err="1">
                <a:ln w="12700">
                  <a:solidFill>
                    <a:srgbClr val="4472C4"/>
                  </a:solidFill>
                  <a:prstDash val="solid"/>
                </a:ln>
                <a:solidFill>
                  <a:srgbClr val="FF0000"/>
                </a:solidFill>
                <a:effectLst>
                  <a:outerShdw dist="38100" dir="2640000" algn="bl" rotWithShape="0">
                    <a:srgbClr val="4472C4"/>
                  </a:outerShdw>
                </a:effectLst>
                <a:latin typeface="Times New Roman" pitchFamily="18" charset="0"/>
                <a:ea typeface="字魂17号-萌趣果冻体"/>
                <a:cs typeface="Times New Roman" pitchFamily="18" charset="0"/>
                <a:sym typeface="+mn-ea"/>
              </a:rPr>
              <a:t>mừng</a:t>
            </a:r>
            <a:r>
              <a:rPr lang="en-US" altLang="zh-CN" sz="6000" b="1" i="1" dirty="0">
                <a:ln w="12700">
                  <a:solidFill>
                    <a:srgbClr val="4472C4"/>
                  </a:solidFill>
                  <a:prstDash val="solid"/>
                </a:ln>
                <a:solidFill>
                  <a:srgbClr val="FF0000"/>
                </a:solidFill>
                <a:effectLst>
                  <a:outerShdw dist="38100" dir="2640000" algn="bl" rotWithShape="0">
                    <a:srgbClr val="4472C4"/>
                  </a:outerShdw>
                </a:effectLst>
                <a:latin typeface="Times New Roman" pitchFamily="18" charset="0"/>
                <a:ea typeface="字魂17号-萌趣果冻体"/>
                <a:cs typeface="Times New Roman" pitchFamily="18" charset="0"/>
                <a:sym typeface="+mn-ea"/>
              </a:rPr>
              <a:t> </a:t>
            </a:r>
            <a:r>
              <a:rPr lang="en-US" altLang="zh-CN" sz="6000" b="1" i="1" dirty="0" err="1">
                <a:ln w="12700">
                  <a:solidFill>
                    <a:srgbClr val="4472C4"/>
                  </a:solidFill>
                  <a:prstDash val="solid"/>
                </a:ln>
                <a:solidFill>
                  <a:srgbClr val="FF0000"/>
                </a:solidFill>
                <a:effectLst>
                  <a:outerShdw dist="38100" dir="2640000" algn="bl" rotWithShape="0">
                    <a:srgbClr val="4472C4"/>
                  </a:outerShdw>
                </a:effectLst>
                <a:latin typeface="Times New Roman" pitchFamily="18" charset="0"/>
                <a:ea typeface="字魂17号-萌趣果冻体"/>
                <a:cs typeface="Times New Roman" pitchFamily="18" charset="0"/>
                <a:sym typeface="+mn-ea"/>
              </a:rPr>
              <a:t>các</a:t>
            </a:r>
            <a:r>
              <a:rPr lang="en-US" altLang="zh-CN" sz="6000" b="1" i="1" dirty="0">
                <a:ln w="12700">
                  <a:solidFill>
                    <a:srgbClr val="4472C4"/>
                  </a:solidFill>
                  <a:prstDash val="solid"/>
                </a:ln>
                <a:solidFill>
                  <a:srgbClr val="FF0000"/>
                </a:solidFill>
                <a:effectLst>
                  <a:outerShdw dist="38100" dir="2640000" algn="bl" rotWithShape="0">
                    <a:srgbClr val="4472C4"/>
                  </a:outerShdw>
                </a:effectLst>
                <a:latin typeface="Times New Roman" pitchFamily="18" charset="0"/>
                <a:ea typeface="字魂17号-萌趣果冻体"/>
                <a:cs typeface="Times New Roman" pitchFamily="18" charset="0"/>
                <a:sym typeface="+mn-ea"/>
              </a:rPr>
              <a:t> </a:t>
            </a:r>
            <a:r>
              <a:rPr lang="vi-VN" altLang="zh-CN" sz="6000" b="1" i="1" dirty="0">
                <a:ln w="12700">
                  <a:solidFill>
                    <a:srgbClr val="4472C4"/>
                  </a:solidFill>
                  <a:prstDash val="solid"/>
                </a:ln>
                <a:solidFill>
                  <a:srgbClr val="FF0000"/>
                </a:solidFill>
                <a:effectLst>
                  <a:outerShdw dist="38100" dir="2640000" algn="bl" rotWithShape="0">
                    <a:srgbClr val="4472C4"/>
                  </a:outerShdw>
                </a:effectLst>
                <a:latin typeface="Times New Roman" pitchFamily="18" charset="0"/>
                <a:ea typeface="字魂17号-萌趣果冻体"/>
                <a:cs typeface="Times New Roman" pitchFamily="18" charset="0"/>
                <a:sym typeface="+mn-ea"/>
              </a:rPr>
              <a:t>con</a:t>
            </a:r>
            <a:r>
              <a:rPr lang="en-US" altLang="zh-CN" sz="6000" b="1" i="1" dirty="0">
                <a:ln w="12700">
                  <a:solidFill>
                    <a:srgbClr val="4472C4"/>
                  </a:solidFill>
                  <a:prstDash val="solid"/>
                </a:ln>
                <a:solidFill>
                  <a:srgbClr val="FF0000"/>
                </a:solidFill>
                <a:effectLst>
                  <a:outerShdw dist="38100" dir="2640000" algn="bl" rotWithShape="0">
                    <a:srgbClr val="4472C4"/>
                  </a:outerShdw>
                </a:effectLst>
                <a:latin typeface="Times New Roman" pitchFamily="18" charset="0"/>
                <a:ea typeface="字魂17号-萌趣果冻体"/>
                <a:cs typeface="Times New Roman" pitchFamily="18" charset="0"/>
                <a:sym typeface="+mn-ea"/>
              </a:rPr>
              <a:t> </a:t>
            </a:r>
          </a:p>
          <a:p>
            <a:pPr lvl="1" algn="ctr" defTabSz="457200" fontAlgn="base">
              <a:defRPr/>
            </a:pPr>
            <a:r>
              <a:rPr lang="en-US" altLang="zh-CN" sz="6000" b="1" i="1" dirty="0" err="1">
                <a:ln w="12700">
                  <a:solidFill>
                    <a:srgbClr val="4472C4"/>
                  </a:solidFill>
                  <a:prstDash val="solid"/>
                </a:ln>
                <a:solidFill>
                  <a:srgbClr val="FF0000"/>
                </a:solidFill>
                <a:effectLst>
                  <a:outerShdw dist="38100" dir="2640000" algn="bl" rotWithShape="0">
                    <a:srgbClr val="4472C4"/>
                  </a:outerShdw>
                </a:effectLst>
                <a:latin typeface="Times New Roman" pitchFamily="18" charset="0"/>
                <a:ea typeface="字魂17号-萌趣果冻体"/>
                <a:cs typeface="Times New Roman" pitchFamily="18" charset="0"/>
                <a:sym typeface="+mn-ea"/>
              </a:rPr>
              <a:t>đến</a:t>
            </a:r>
            <a:r>
              <a:rPr lang="en-US" altLang="zh-CN" sz="6000" b="1" i="1" dirty="0">
                <a:ln w="12700">
                  <a:solidFill>
                    <a:srgbClr val="4472C4"/>
                  </a:solidFill>
                  <a:prstDash val="solid"/>
                </a:ln>
                <a:solidFill>
                  <a:srgbClr val="FF0000"/>
                </a:solidFill>
                <a:effectLst>
                  <a:outerShdw dist="38100" dir="2640000" algn="bl" rotWithShape="0">
                    <a:srgbClr val="4472C4"/>
                  </a:outerShdw>
                </a:effectLst>
                <a:latin typeface="Times New Roman" pitchFamily="18" charset="0"/>
                <a:ea typeface="字魂17号-萌趣果冻体"/>
                <a:cs typeface="Times New Roman" pitchFamily="18" charset="0"/>
                <a:sym typeface="+mn-ea"/>
              </a:rPr>
              <a:t> </a:t>
            </a:r>
            <a:r>
              <a:rPr lang="en-US" altLang="zh-CN" sz="6000" b="1" i="1" dirty="0" err="1">
                <a:ln w="12700">
                  <a:solidFill>
                    <a:srgbClr val="4472C4"/>
                  </a:solidFill>
                  <a:prstDash val="solid"/>
                </a:ln>
                <a:solidFill>
                  <a:srgbClr val="FF0000"/>
                </a:solidFill>
                <a:effectLst>
                  <a:outerShdw dist="38100" dir="2640000" algn="bl" rotWithShape="0">
                    <a:srgbClr val="4472C4"/>
                  </a:outerShdw>
                </a:effectLst>
                <a:latin typeface="Times New Roman" pitchFamily="18" charset="0"/>
                <a:ea typeface="字魂17号-萌趣果冻体"/>
                <a:cs typeface="Times New Roman" pitchFamily="18" charset="0"/>
                <a:sym typeface="+mn-ea"/>
              </a:rPr>
              <a:t>với</a:t>
            </a:r>
            <a:r>
              <a:rPr lang="en-US" altLang="zh-CN" sz="6000" b="1" i="1" dirty="0">
                <a:ln w="12700">
                  <a:solidFill>
                    <a:srgbClr val="4472C4"/>
                  </a:solidFill>
                  <a:prstDash val="solid"/>
                </a:ln>
                <a:solidFill>
                  <a:srgbClr val="FF0000"/>
                </a:solidFill>
                <a:effectLst>
                  <a:outerShdw dist="38100" dir="2640000" algn="bl" rotWithShape="0">
                    <a:srgbClr val="4472C4"/>
                  </a:outerShdw>
                </a:effectLst>
                <a:latin typeface="Times New Roman" pitchFamily="18" charset="0"/>
                <a:ea typeface="字魂17号-萌趣果冻体"/>
                <a:cs typeface="Times New Roman" pitchFamily="18" charset="0"/>
                <a:sym typeface="+mn-ea"/>
              </a:rPr>
              <a:t> </a:t>
            </a:r>
            <a:r>
              <a:rPr lang="vi-VN" altLang="zh-CN" sz="6000" b="1" i="1" dirty="0">
                <a:ln w="12700">
                  <a:solidFill>
                    <a:srgbClr val="4472C4"/>
                  </a:solidFill>
                  <a:prstDash val="solid"/>
                </a:ln>
                <a:solidFill>
                  <a:srgbClr val="FF0000"/>
                </a:solidFill>
                <a:effectLst>
                  <a:outerShdw dist="38100" dir="2640000" algn="bl" rotWithShape="0">
                    <a:srgbClr val="4472C4"/>
                  </a:outerShdw>
                </a:effectLst>
                <a:latin typeface="Times New Roman" pitchFamily="18" charset="0"/>
                <a:ea typeface="字魂17号-萌趣果冻体"/>
                <a:cs typeface="Times New Roman" pitchFamily="18" charset="0"/>
                <a:sym typeface="+mn-ea"/>
              </a:rPr>
              <a:t>giờ học</a:t>
            </a:r>
            <a:r>
              <a:rPr lang="en-US" altLang="zh-CN" sz="6000" b="1" i="1" dirty="0">
                <a:ln w="12700">
                  <a:solidFill>
                    <a:srgbClr val="4472C4"/>
                  </a:solidFill>
                  <a:prstDash val="solid"/>
                </a:ln>
                <a:solidFill>
                  <a:srgbClr val="FF0000"/>
                </a:solidFill>
                <a:effectLst>
                  <a:outerShdw dist="38100" dir="2640000" algn="bl" rotWithShape="0">
                    <a:srgbClr val="4472C4"/>
                  </a:outerShdw>
                </a:effectLst>
                <a:latin typeface="Times New Roman" pitchFamily="18" charset="0"/>
                <a:ea typeface="字魂17号-萌趣果冻体"/>
                <a:cs typeface="Times New Roman" pitchFamily="18" charset="0"/>
                <a:sym typeface="+mn-ea"/>
              </a:rPr>
              <a:t> T</a:t>
            </a:r>
            <a:r>
              <a:rPr lang="vi-VN" altLang="zh-CN" sz="6000" b="1" i="1" dirty="0">
                <a:ln w="12700">
                  <a:solidFill>
                    <a:srgbClr val="4472C4"/>
                  </a:solidFill>
                  <a:prstDash val="solid"/>
                </a:ln>
                <a:solidFill>
                  <a:srgbClr val="FF0000"/>
                </a:solidFill>
                <a:effectLst>
                  <a:outerShdw dist="38100" dir="2640000" algn="bl" rotWithShape="0">
                    <a:srgbClr val="4472C4"/>
                  </a:outerShdw>
                </a:effectLst>
                <a:latin typeface="Times New Roman" pitchFamily="18" charset="0"/>
                <a:ea typeface="字魂17号-萌趣果冻体"/>
                <a:cs typeface="Times New Roman" pitchFamily="18" charset="0"/>
                <a:sym typeface="+mn-ea"/>
              </a:rPr>
              <a:t>iếng Việt!</a:t>
            </a:r>
            <a:endParaRPr lang="en-US" altLang="zh-CN" sz="6000" b="1" i="1" dirty="0">
              <a:ln w="12700">
                <a:solidFill>
                  <a:srgbClr val="4472C4"/>
                </a:solidFill>
                <a:prstDash val="solid"/>
              </a:ln>
              <a:solidFill>
                <a:srgbClr val="FF0000"/>
              </a:solidFill>
              <a:effectLst>
                <a:outerShdw dist="38100" dir="2640000" algn="bl" rotWithShape="0">
                  <a:srgbClr val="4472C4"/>
                </a:outerShdw>
              </a:effectLst>
              <a:latin typeface="Times New Roman" pitchFamily="18" charset="0"/>
              <a:ea typeface="字魂17号-萌趣果冻体"/>
              <a:cs typeface="Times New Roman" pitchFamily="18" charset="0"/>
              <a:sym typeface="+mn-ea"/>
            </a:endParaRPr>
          </a:p>
        </p:txBody>
      </p:sp>
      <p:pic>
        <p:nvPicPr>
          <p:cNvPr id="9" name="Picture 158" descr="200712419435657_1"/>
          <p:cNvPicPr>
            <a:picLocks noChangeAspect="1" noChangeArrowheads="1" noCrop="1"/>
          </p:cNvPicPr>
          <p:nvPr/>
        </p:nvPicPr>
        <p:blipFill>
          <a:blip r:embed="rId4"/>
          <a:srcRect/>
          <a:stretch>
            <a:fillRect/>
          </a:stretch>
        </p:blipFill>
        <p:spPr bwMode="auto">
          <a:xfrm>
            <a:off x="-1392766"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srcRect/>
          <a:stretch>
            <a:fillRect/>
          </a:stretch>
        </p:blipFill>
        <p:spPr bwMode="auto">
          <a:xfrm rot="21401862" flipH="1">
            <a:off x="12496802"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6" y="450060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6" y="4535761"/>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srcRect/>
          <a:stretch>
            <a:fillRect/>
          </a:stretch>
        </p:blipFill>
        <p:spPr bwMode="auto">
          <a:xfrm>
            <a:off x="-1182726"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srcRect/>
          <a:stretch>
            <a:fillRect/>
          </a:stretch>
        </p:blipFill>
        <p:spPr bwMode="auto">
          <a:xfrm>
            <a:off x="-699747"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5748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44417" y="1997839"/>
            <a:ext cx="8865705" cy="3785652"/>
          </a:xfrm>
          <a:prstGeom prst="rect">
            <a:avLst/>
          </a:prstGeom>
          <a:ln>
            <a:noFill/>
          </a:ln>
        </p:spPr>
        <p:txBody>
          <a:bodyPr wrap="square">
            <a:spAutoFit/>
          </a:bodyPr>
          <a:lstStyle/>
          <a:p>
            <a:r>
              <a:rPr lang="en-US" sz="2400" b="1" dirty="0" smtClean="0">
                <a:solidFill>
                  <a:srgbClr val="FF0000"/>
                </a:solidFill>
                <a:latin typeface="Times New Roman" pitchFamily="18" charset="0"/>
                <a:cs typeface="Times New Roman" pitchFamily="18" charset="0"/>
              </a:rPr>
              <a:t>                                </a:t>
            </a:r>
            <a:r>
              <a:rPr lang="vi-VN" sz="2400" b="1" dirty="0" smtClean="0">
                <a:solidFill>
                  <a:srgbClr val="FF0000"/>
                </a:solidFill>
                <a:latin typeface="Times New Roman" pitchFamily="18" charset="0"/>
                <a:cs typeface="Times New Roman" pitchFamily="18" charset="0"/>
              </a:rPr>
              <a:t>Bảo </a:t>
            </a:r>
            <a:r>
              <a:rPr lang="vi-VN" sz="2400" b="1" dirty="0">
                <a:solidFill>
                  <a:srgbClr val="FF0000"/>
                </a:solidFill>
                <a:latin typeface="Times New Roman" pitchFamily="18" charset="0"/>
                <a:cs typeface="Times New Roman" pitchFamily="18" charset="0"/>
              </a:rPr>
              <a:t>quản máy giặt tốt</a:t>
            </a:r>
          </a:p>
          <a:p>
            <a:r>
              <a:rPr lang="en-US" sz="2400" b="1" dirty="0" smtClean="0">
                <a:solidFill>
                  <a:srgbClr val="002060"/>
                </a:solidFill>
                <a:latin typeface="Times New Roman" pitchFamily="18" charset="0"/>
                <a:cs typeface="Times New Roman" pitchFamily="18" charset="0"/>
              </a:rPr>
              <a:t>   </a:t>
            </a:r>
            <a:r>
              <a:rPr lang="vi-VN" sz="2400" b="1" dirty="0" smtClean="0">
                <a:solidFill>
                  <a:srgbClr val="002060"/>
                </a:solidFill>
                <a:latin typeface="Times New Roman" pitchFamily="18" charset="0"/>
                <a:cs typeface="Times New Roman" pitchFamily="18" charset="0"/>
              </a:rPr>
              <a:t>Ngoài </a:t>
            </a:r>
            <a:r>
              <a:rPr lang="vi-VN" sz="2400" b="1" dirty="0">
                <a:solidFill>
                  <a:srgbClr val="002060"/>
                </a:solidFill>
                <a:latin typeface="Times New Roman" pitchFamily="18" charset="0"/>
                <a:cs typeface="Times New Roman" pitchFamily="18" charset="0"/>
              </a:rPr>
              <a:t>hướng dẫn sử dụng </a:t>
            </a:r>
            <a:r>
              <a:rPr lang="en-US" sz="2400" b="1" dirty="0" err="1" smtClean="0">
                <a:solidFill>
                  <a:srgbClr val="002060"/>
                </a:solidFill>
                <a:latin typeface="Times New Roman" pitchFamily="18" charset="0"/>
                <a:cs typeface="Times New Roman" pitchFamily="18" charset="0"/>
              </a:rPr>
              <a:t>máy</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giặt</a:t>
            </a:r>
            <a:r>
              <a:rPr lang="en-US" sz="2400" b="1" dirty="0" smtClean="0">
                <a:solidFill>
                  <a:srgbClr val="002060"/>
                </a:solidFill>
                <a:latin typeface="Times New Roman" pitchFamily="18" charset="0"/>
                <a:cs typeface="Times New Roman" pitchFamily="18" charset="0"/>
              </a:rPr>
              <a:t> </a:t>
            </a:r>
            <a:r>
              <a:rPr lang="vi-VN" sz="2400" b="1" dirty="0" smtClean="0">
                <a:solidFill>
                  <a:srgbClr val="002060"/>
                </a:solidFill>
                <a:latin typeface="Times New Roman" pitchFamily="18" charset="0"/>
                <a:cs typeface="Times New Roman" pitchFamily="18" charset="0"/>
              </a:rPr>
              <a:t>bạn </a:t>
            </a:r>
            <a:r>
              <a:rPr lang="vi-VN" sz="2400" b="1" dirty="0">
                <a:solidFill>
                  <a:srgbClr val="002060"/>
                </a:solidFill>
                <a:latin typeface="Times New Roman" pitchFamily="18" charset="0"/>
                <a:cs typeface="Times New Roman" pitchFamily="18" charset="0"/>
              </a:rPr>
              <a:t>cần bảo quản máy giặt tốt với những điểm sau:</a:t>
            </a:r>
          </a:p>
          <a:p>
            <a:r>
              <a:rPr lang="vi-VN" sz="2400" b="1" dirty="0">
                <a:solidFill>
                  <a:srgbClr val="002060"/>
                </a:solidFill>
                <a:latin typeface="Times New Roman" pitchFamily="18" charset="0"/>
                <a:cs typeface="Times New Roman" pitchFamily="18" charset="0"/>
              </a:rPr>
              <a:t>– Tắt nguồn điện của máy giặt khi không sử dụng.</a:t>
            </a:r>
          </a:p>
          <a:p>
            <a:r>
              <a:rPr lang="vi-VN" sz="2400" b="1" dirty="0">
                <a:solidFill>
                  <a:srgbClr val="002060"/>
                </a:solidFill>
                <a:latin typeface="Times New Roman" pitchFamily="18" charset="0"/>
                <a:cs typeface="Times New Roman" pitchFamily="18" charset="0"/>
              </a:rPr>
              <a:t>– Sau khi giặt xong phải lau chùi sạch ngăn chứa xà bông, nước xả để tránh bị đóng khô.</a:t>
            </a:r>
          </a:p>
          <a:p>
            <a:r>
              <a:rPr lang="vi-VN" sz="2400" b="1" dirty="0">
                <a:solidFill>
                  <a:srgbClr val="002060"/>
                </a:solidFill>
                <a:latin typeface="Times New Roman" pitchFamily="18" charset="0"/>
                <a:cs typeface="Times New Roman" pitchFamily="18" charset="0"/>
              </a:rPr>
              <a:t>– Lau chùi sạch nước trên và xung quanh máy giặt. Để tránh làm cho các bộ phận bằng kim loại bị gỉ sét.</a:t>
            </a:r>
          </a:p>
          <a:p>
            <a:r>
              <a:rPr lang="vi-VN" sz="2400" b="1" dirty="0">
                <a:solidFill>
                  <a:srgbClr val="002060"/>
                </a:solidFill>
                <a:latin typeface="Times New Roman" pitchFamily="18" charset="0"/>
                <a:cs typeface="Times New Roman" pitchFamily="18" charset="0"/>
              </a:rPr>
              <a:t>– Luôn giữ vệ sinh thông thoáng khu vực máy giặt để tránh bị ẩm ướt.</a:t>
            </a:r>
          </a:p>
        </p:txBody>
      </p:sp>
      <p:sp>
        <p:nvSpPr>
          <p:cNvPr id="4" name="Rectangle 3"/>
          <p:cNvSpPr/>
          <p:nvPr/>
        </p:nvSpPr>
        <p:spPr>
          <a:xfrm>
            <a:off x="2544417" y="1997839"/>
            <a:ext cx="9130748" cy="39126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3441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6769" y="1152938"/>
            <a:ext cx="3700661" cy="2544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28943" y="2315817"/>
            <a:ext cx="7277954" cy="4247317"/>
          </a:xfrm>
          <a:prstGeom prst="rect">
            <a:avLst/>
          </a:prstGeom>
        </p:spPr>
        <p:txBody>
          <a:bodyPr wrap="none">
            <a:spAutoFit/>
          </a:bodyPr>
          <a:lstStyle/>
          <a:p>
            <a:r>
              <a:rPr lang="en-US" sz="2400" b="1" dirty="0" smtClean="0">
                <a:solidFill>
                  <a:srgbClr val="FF0000"/>
                </a:solidFill>
                <a:latin typeface="Times New Roman" pitchFamily="18" charset="0"/>
                <a:cs typeface="Times New Roman" pitchFamily="18" charset="0"/>
              </a:rPr>
              <a:t>1. </a:t>
            </a:r>
            <a:r>
              <a:rPr lang="vi-VN" sz="2400" b="1" dirty="0" smtClean="0">
                <a:solidFill>
                  <a:srgbClr val="FF0000"/>
                </a:solidFill>
                <a:latin typeface="Times New Roman" pitchFamily="18" charset="0"/>
                <a:cs typeface="Times New Roman" pitchFamily="18" charset="0"/>
              </a:rPr>
              <a:t>Đặt </a:t>
            </a:r>
            <a:r>
              <a:rPr lang="vi-VN" sz="2400" b="1" dirty="0">
                <a:solidFill>
                  <a:srgbClr val="FF0000"/>
                </a:solidFill>
                <a:latin typeface="Times New Roman" pitchFamily="18" charset="0"/>
                <a:cs typeface="Times New Roman" pitchFamily="18" charset="0"/>
              </a:rPr>
              <a:t>nhiệt độ thích </a:t>
            </a:r>
            <a:r>
              <a:rPr lang="vi-VN" sz="2400" b="1" dirty="0" smtClean="0">
                <a:solidFill>
                  <a:srgbClr val="FF0000"/>
                </a:solidFill>
                <a:latin typeface="Times New Roman" pitchFamily="18" charset="0"/>
                <a:cs typeface="Times New Roman" pitchFamily="18" charset="0"/>
              </a:rPr>
              <a:t>hợp</a:t>
            </a:r>
            <a:r>
              <a:rPr lang="en-US" sz="2400" b="1" dirty="0" smtClean="0">
                <a:solidFill>
                  <a:srgbClr val="FF0000"/>
                </a:solidFill>
                <a:latin typeface="Times New Roman" pitchFamily="18" charset="0"/>
                <a:cs typeface="Times New Roman" pitchFamily="18" charset="0"/>
              </a:rPr>
              <a:t>.</a:t>
            </a:r>
          </a:p>
          <a:p>
            <a:r>
              <a:rPr lang="vi-VN" sz="2400" b="1" dirty="0" smtClean="0">
                <a:solidFill>
                  <a:srgbClr val="FF0000"/>
                </a:solidFill>
                <a:latin typeface="Times New Roman" pitchFamily="18" charset="0"/>
                <a:cs typeface="Times New Roman" pitchFamily="18" charset="0"/>
              </a:rPr>
              <a:t>2</a:t>
            </a:r>
            <a:r>
              <a:rPr lang="en-US" sz="2400" b="1" dirty="0" smtClean="0">
                <a:solidFill>
                  <a:srgbClr val="FF0000"/>
                </a:solidFill>
                <a:latin typeface="Times New Roman" pitchFamily="18" charset="0"/>
                <a:cs typeface="Times New Roman" pitchFamily="18" charset="0"/>
              </a:rPr>
              <a:t>. </a:t>
            </a:r>
            <a:r>
              <a:rPr lang="vi-VN" sz="2400" b="1" dirty="0" smtClean="0">
                <a:solidFill>
                  <a:srgbClr val="FF0000"/>
                </a:solidFill>
                <a:latin typeface="Times New Roman" pitchFamily="18" charset="0"/>
                <a:cs typeface="Times New Roman" pitchFamily="18" charset="0"/>
              </a:rPr>
              <a:t>Bật </a:t>
            </a:r>
            <a:r>
              <a:rPr lang="vi-VN" sz="2400" b="1" dirty="0">
                <a:solidFill>
                  <a:srgbClr val="FF0000"/>
                </a:solidFill>
                <a:latin typeface="Times New Roman" pitchFamily="18" charset="0"/>
                <a:cs typeface="Times New Roman" pitchFamily="18" charset="0"/>
              </a:rPr>
              <a:t>máy lạnh khoảng 15 phút trước khi sử </a:t>
            </a:r>
            <a:r>
              <a:rPr lang="vi-VN" sz="2400" b="1" dirty="0" smtClean="0">
                <a:solidFill>
                  <a:srgbClr val="FF0000"/>
                </a:solidFill>
                <a:latin typeface="Times New Roman" pitchFamily="18" charset="0"/>
                <a:cs typeface="Times New Roman" pitchFamily="18" charset="0"/>
              </a:rPr>
              <a:t>dụng</a:t>
            </a:r>
            <a:r>
              <a:rPr lang="en-US" sz="2400" b="1" dirty="0" smtClean="0">
                <a:solidFill>
                  <a:srgbClr val="FF0000"/>
                </a:solidFill>
                <a:latin typeface="Times New Roman" pitchFamily="18" charset="0"/>
                <a:cs typeface="Times New Roman" pitchFamily="18" charset="0"/>
              </a:rPr>
              <a:t>.</a:t>
            </a:r>
          </a:p>
          <a:p>
            <a:r>
              <a:rPr lang="en-US" sz="2400" b="1" dirty="0" smtClean="0">
                <a:solidFill>
                  <a:srgbClr val="FF0000"/>
                </a:solidFill>
                <a:latin typeface="Times New Roman" pitchFamily="18" charset="0"/>
                <a:cs typeface="Times New Roman" pitchFamily="18" charset="0"/>
              </a:rPr>
              <a:t>3. </a:t>
            </a:r>
            <a:r>
              <a:rPr lang="vi-VN" sz="2400" b="1" dirty="0" smtClean="0">
                <a:solidFill>
                  <a:srgbClr val="FF0000"/>
                </a:solidFill>
                <a:latin typeface="Times New Roman" pitchFamily="18" charset="0"/>
                <a:cs typeface="Times New Roman" pitchFamily="18" charset="0"/>
              </a:rPr>
              <a:t>Chọn </a:t>
            </a:r>
            <a:r>
              <a:rPr lang="vi-VN" sz="2400" b="1" dirty="0">
                <a:solidFill>
                  <a:srgbClr val="FF0000"/>
                </a:solidFill>
                <a:latin typeface="Times New Roman" pitchFamily="18" charset="0"/>
                <a:cs typeface="Times New Roman" pitchFamily="18" charset="0"/>
              </a:rPr>
              <a:t>vị trí phù hợp khi lắp đặt điều </a:t>
            </a:r>
            <a:r>
              <a:rPr lang="vi-VN" sz="2400" b="1" dirty="0" smtClean="0">
                <a:solidFill>
                  <a:srgbClr val="FF0000"/>
                </a:solidFill>
                <a:latin typeface="Times New Roman" pitchFamily="18" charset="0"/>
                <a:cs typeface="Times New Roman" pitchFamily="18" charset="0"/>
              </a:rPr>
              <a:t>hòa</a:t>
            </a:r>
            <a:r>
              <a:rPr lang="en-US" sz="2400" b="1" dirty="0" smtClean="0">
                <a:solidFill>
                  <a:srgbClr val="FF0000"/>
                </a:solidFill>
                <a:latin typeface="Times New Roman" pitchFamily="18" charset="0"/>
                <a:cs typeface="Times New Roman" pitchFamily="18" charset="0"/>
              </a:rPr>
              <a:t>.</a:t>
            </a:r>
          </a:p>
          <a:p>
            <a:r>
              <a:rPr lang="en-US" sz="2400" b="1" dirty="0" smtClean="0">
                <a:solidFill>
                  <a:srgbClr val="FF0000"/>
                </a:solidFill>
                <a:latin typeface="Times New Roman" pitchFamily="18" charset="0"/>
                <a:cs typeface="Times New Roman" pitchFamily="18" charset="0"/>
              </a:rPr>
              <a:t>4. </a:t>
            </a:r>
            <a:r>
              <a:rPr lang="vi-VN" sz="2400" b="1" dirty="0" smtClean="0">
                <a:solidFill>
                  <a:srgbClr val="FF0000"/>
                </a:solidFill>
                <a:latin typeface="Times New Roman" pitchFamily="18" charset="0"/>
                <a:cs typeface="Times New Roman" pitchFamily="18" charset="0"/>
              </a:rPr>
              <a:t>Cung </a:t>
            </a:r>
            <a:r>
              <a:rPr lang="vi-VN" sz="2400" b="1" dirty="0">
                <a:solidFill>
                  <a:srgbClr val="FF0000"/>
                </a:solidFill>
                <a:latin typeface="Times New Roman" pitchFamily="18" charset="0"/>
                <a:cs typeface="Times New Roman" pitchFamily="18" charset="0"/>
              </a:rPr>
              <a:t>cấp đủ nước cho cơ </a:t>
            </a:r>
            <a:r>
              <a:rPr lang="vi-VN" sz="2400" b="1" dirty="0" smtClean="0">
                <a:solidFill>
                  <a:srgbClr val="FF0000"/>
                </a:solidFill>
                <a:latin typeface="Times New Roman" pitchFamily="18" charset="0"/>
                <a:cs typeface="Times New Roman" pitchFamily="18" charset="0"/>
              </a:rPr>
              <a:t>thể</a:t>
            </a:r>
            <a:r>
              <a:rPr lang="en-US" sz="2400" b="1" dirty="0" smtClean="0">
                <a:solidFill>
                  <a:srgbClr val="FF0000"/>
                </a:solidFill>
                <a:latin typeface="Times New Roman" pitchFamily="18" charset="0"/>
                <a:cs typeface="Times New Roman" pitchFamily="18" charset="0"/>
              </a:rPr>
              <a:t>.</a:t>
            </a:r>
          </a:p>
          <a:p>
            <a:r>
              <a:rPr lang="en-US" sz="2400" b="1" dirty="0" smtClean="0">
                <a:solidFill>
                  <a:srgbClr val="FF0000"/>
                </a:solidFill>
                <a:latin typeface="Times New Roman" pitchFamily="18" charset="0"/>
                <a:cs typeface="Times New Roman" pitchFamily="18" charset="0"/>
              </a:rPr>
              <a:t>5.</a:t>
            </a:r>
            <a:r>
              <a:rPr lang="en-US" sz="2400" b="1" dirty="0">
                <a:solidFill>
                  <a:srgbClr val="FF0000"/>
                </a:solidFill>
                <a:latin typeface="Times New Roman" pitchFamily="18" charset="0"/>
                <a:cs typeface="Times New Roman" pitchFamily="18" charset="0"/>
              </a:rPr>
              <a:t> </a:t>
            </a:r>
            <a:r>
              <a:rPr lang="vi-VN" sz="2400" b="1" dirty="0" smtClean="0">
                <a:solidFill>
                  <a:srgbClr val="FF0000"/>
                </a:solidFill>
                <a:latin typeface="Times New Roman" pitchFamily="18" charset="0"/>
                <a:cs typeface="Times New Roman" pitchFamily="18" charset="0"/>
              </a:rPr>
              <a:t>Dùng </a:t>
            </a:r>
            <a:r>
              <a:rPr lang="vi-VN" sz="2400" b="1" dirty="0">
                <a:solidFill>
                  <a:srgbClr val="FF0000"/>
                </a:solidFill>
                <a:latin typeface="Times New Roman" pitchFamily="18" charset="0"/>
                <a:cs typeface="Times New Roman" pitchFamily="18" charset="0"/>
              </a:rPr>
              <a:t>chế độ "</a:t>
            </a:r>
            <a:r>
              <a:rPr lang="vi-VN" sz="2400" b="1" dirty="0" smtClean="0">
                <a:solidFill>
                  <a:srgbClr val="FF0000"/>
                </a:solidFill>
                <a:latin typeface="Times New Roman" pitchFamily="18" charset="0"/>
                <a:cs typeface="Times New Roman" pitchFamily="18" charset="0"/>
              </a:rPr>
              <a:t>Cool“</a:t>
            </a:r>
            <a:r>
              <a:rPr lang="en-US" sz="2400" b="1" dirty="0" smtClean="0">
                <a:solidFill>
                  <a:srgbClr val="FF0000"/>
                </a:solidFill>
                <a:latin typeface="Times New Roman" pitchFamily="18" charset="0"/>
                <a:cs typeface="Times New Roman" pitchFamily="18" charset="0"/>
              </a:rPr>
              <a:t>.</a:t>
            </a:r>
          </a:p>
          <a:p>
            <a:r>
              <a:rPr lang="en-US" sz="2400" b="1" dirty="0" smtClean="0">
                <a:solidFill>
                  <a:srgbClr val="FF0000"/>
                </a:solidFill>
                <a:latin typeface="Times New Roman" pitchFamily="18" charset="0"/>
                <a:cs typeface="Times New Roman" pitchFamily="18" charset="0"/>
              </a:rPr>
              <a:t>6.</a:t>
            </a:r>
            <a:r>
              <a:rPr lang="en-US" sz="2400" b="1" dirty="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Dùng</a:t>
            </a:r>
            <a:r>
              <a:rPr lang="en-US" sz="2400" b="1" dirty="0" smtClean="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thêm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quạt</a:t>
            </a:r>
            <a:r>
              <a:rPr lang="en-US" sz="2400" b="1" dirty="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gió</a:t>
            </a:r>
            <a:r>
              <a:rPr lang="en-US" sz="2400" b="1" dirty="0" smtClean="0">
                <a:solidFill>
                  <a:srgbClr val="FF0000"/>
                </a:solidFill>
                <a:latin typeface="Times New Roman" pitchFamily="18" charset="0"/>
                <a:cs typeface="Times New Roman" pitchFamily="18" charset="0"/>
              </a:rPr>
              <a:t>.</a:t>
            </a:r>
          </a:p>
          <a:p>
            <a:r>
              <a:rPr lang="en-US" sz="2400" b="1" dirty="0" smtClean="0">
                <a:solidFill>
                  <a:srgbClr val="FF0000"/>
                </a:solidFill>
                <a:latin typeface="Times New Roman" pitchFamily="18" charset="0"/>
                <a:cs typeface="Times New Roman" pitchFamily="18" charset="0"/>
              </a:rPr>
              <a:t>7. </a:t>
            </a:r>
            <a:r>
              <a:rPr lang="vi-VN" sz="2400" b="1" dirty="0" smtClean="0">
                <a:solidFill>
                  <a:srgbClr val="FF0000"/>
                </a:solidFill>
                <a:latin typeface="Times New Roman" pitchFamily="18" charset="0"/>
                <a:cs typeface="Times New Roman" pitchFamily="18" charset="0"/>
              </a:rPr>
              <a:t>Không </a:t>
            </a:r>
            <a:r>
              <a:rPr lang="vi-VN" sz="2400" b="1" dirty="0">
                <a:solidFill>
                  <a:srgbClr val="FF0000"/>
                </a:solidFill>
                <a:latin typeface="Times New Roman" pitchFamily="18" charset="0"/>
                <a:cs typeface="Times New Roman" pitchFamily="18" charset="0"/>
              </a:rPr>
              <a:t>nên dùng điều hòa cả </a:t>
            </a:r>
            <a:r>
              <a:rPr lang="vi-VN" sz="2400" b="1" dirty="0" smtClean="0">
                <a:solidFill>
                  <a:srgbClr val="FF0000"/>
                </a:solidFill>
                <a:latin typeface="Times New Roman" pitchFamily="18" charset="0"/>
                <a:cs typeface="Times New Roman" pitchFamily="18" charset="0"/>
              </a:rPr>
              <a:t>ngày</a:t>
            </a:r>
            <a:r>
              <a:rPr lang="en-US" sz="2400" b="1" dirty="0" smtClean="0">
                <a:solidFill>
                  <a:srgbClr val="FF0000"/>
                </a:solidFill>
                <a:latin typeface="Times New Roman" pitchFamily="18" charset="0"/>
                <a:cs typeface="Times New Roman" pitchFamily="18" charset="0"/>
              </a:rPr>
              <a:t>.</a:t>
            </a:r>
          </a:p>
          <a:p>
            <a:r>
              <a:rPr lang="en-US" sz="2400" b="1" dirty="0" smtClean="0">
                <a:solidFill>
                  <a:srgbClr val="FF0000"/>
                </a:solidFill>
                <a:latin typeface="Times New Roman" pitchFamily="18" charset="0"/>
                <a:cs typeface="Times New Roman" pitchFamily="18" charset="0"/>
              </a:rPr>
              <a:t>8.</a:t>
            </a:r>
            <a:r>
              <a:rPr lang="en-US" sz="2400" b="1" dirty="0">
                <a:solidFill>
                  <a:srgbClr val="FF0000"/>
                </a:solidFill>
                <a:latin typeface="Times New Roman" pitchFamily="18" charset="0"/>
                <a:cs typeface="Times New Roman" pitchFamily="18" charset="0"/>
              </a:rPr>
              <a:t> </a:t>
            </a:r>
            <a:r>
              <a:rPr lang="vi-VN" sz="2400" b="1" dirty="0" smtClean="0">
                <a:solidFill>
                  <a:srgbClr val="FF0000"/>
                </a:solidFill>
                <a:latin typeface="Times New Roman" pitchFamily="18" charset="0"/>
                <a:cs typeface="Times New Roman" pitchFamily="18" charset="0"/>
              </a:rPr>
              <a:t>Nhiệt </a:t>
            </a:r>
            <a:r>
              <a:rPr lang="vi-VN" sz="2400" b="1" dirty="0">
                <a:solidFill>
                  <a:srgbClr val="FF0000"/>
                </a:solidFill>
                <a:latin typeface="Times New Roman" pitchFamily="18" charset="0"/>
                <a:cs typeface="Times New Roman" pitchFamily="18" charset="0"/>
              </a:rPr>
              <a:t>độ phòng lạnh không chênh lệch quá 10 độ </a:t>
            </a:r>
            <a:r>
              <a:rPr lang="vi-VN" sz="2400" b="1" dirty="0" smtClean="0">
                <a:solidFill>
                  <a:srgbClr val="FF0000"/>
                </a:solidFill>
                <a:latin typeface="Times New Roman" pitchFamily="18" charset="0"/>
                <a:cs typeface="Times New Roman" pitchFamily="18" charset="0"/>
              </a:rPr>
              <a:t>C</a:t>
            </a:r>
            <a:r>
              <a:rPr lang="en-US" sz="2400" b="1" dirty="0" smtClean="0">
                <a:solidFill>
                  <a:srgbClr val="FF0000"/>
                </a:solidFill>
                <a:latin typeface="Times New Roman" pitchFamily="18" charset="0"/>
                <a:cs typeface="Times New Roman" pitchFamily="18" charset="0"/>
              </a:rPr>
              <a:t>.</a:t>
            </a:r>
          </a:p>
          <a:p>
            <a:r>
              <a:rPr lang="en-US" sz="2400" b="1" dirty="0" smtClean="0">
                <a:solidFill>
                  <a:srgbClr val="FF0000"/>
                </a:solidFill>
                <a:latin typeface="Times New Roman" pitchFamily="18" charset="0"/>
                <a:cs typeface="Times New Roman" pitchFamily="18" charset="0"/>
              </a:rPr>
              <a:t>9. </a:t>
            </a:r>
            <a:r>
              <a:rPr lang="vi-VN" sz="2400" b="1" dirty="0">
                <a:solidFill>
                  <a:srgbClr val="FF0000"/>
                </a:solidFill>
                <a:latin typeface="Times New Roman" pitchFamily="18" charset="0"/>
                <a:cs typeface="Times New Roman" pitchFamily="18" charset="0"/>
              </a:rPr>
              <a:t>Vệ sinh điều hòa định </a:t>
            </a:r>
            <a:r>
              <a:rPr lang="vi-VN" sz="2400" b="1" dirty="0" smtClean="0">
                <a:solidFill>
                  <a:srgbClr val="FF0000"/>
                </a:solidFill>
                <a:latin typeface="Times New Roman" pitchFamily="18" charset="0"/>
                <a:cs typeface="Times New Roman" pitchFamily="18" charset="0"/>
              </a:rPr>
              <a:t>kỳ</a:t>
            </a:r>
            <a:r>
              <a:rPr lang="en-US" sz="2400" b="1" dirty="0" smtClean="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a:p>
            <a:endParaRPr lang="vi-VN" b="1" dirty="0"/>
          </a:p>
          <a:p>
            <a:endParaRPr lang="vi-VN" b="1" dirty="0"/>
          </a:p>
          <a:p>
            <a:endParaRPr lang="vi-VN" b="1" dirty="0">
              <a:solidFill>
                <a:srgbClr val="333333"/>
              </a:solidFill>
              <a:effectLst/>
              <a:latin typeface="Arial"/>
            </a:endParaRPr>
          </a:p>
        </p:txBody>
      </p:sp>
      <p:sp>
        <p:nvSpPr>
          <p:cNvPr id="5" name="TextBox 4"/>
          <p:cNvSpPr txBox="1"/>
          <p:nvPr/>
        </p:nvSpPr>
        <p:spPr>
          <a:xfrm>
            <a:off x="3691171" y="1656547"/>
            <a:ext cx="4525598" cy="523220"/>
          </a:xfrm>
          <a:prstGeom prst="rect">
            <a:avLst/>
          </a:prstGeom>
          <a:noFill/>
        </p:spPr>
        <p:txBody>
          <a:bodyPr wrap="none" rtlCol="0">
            <a:spAutoFit/>
          </a:bodyPr>
          <a:lstStyle/>
          <a:p>
            <a:r>
              <a:rPr lang="en-US" sz="2800" b="1" dirty="0" err="1" smtClean="0">
                <a:solidFill>
                  <a:srgbClr val="7030A0"/>
                </a:solidFill>
                <a:latin typeface="Times New Roman" pitchFamily="18" charset="0"/>
                <a:cs typeface="Times New Roman" pitchFamily="18" charset="0"/>
              </a:rPr>
              <a:t>Sử</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dụng</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điều</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hoà</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đúng</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cách</a:t>
            </a:r>
            <a:endParaRPr lang="en-US" sz="28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5789659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728948" y="404368"/>
            <a:ext cx="10945188" cy="6049264"/>
          </a:xfrm>
          <a:prstGeom prst="rect">
            <a:avLst/>
          </a:prstGeom>
        </p:spPr>
      </p:pic>
      <p:pic>
        <p:nvPicPr>
          <p:cNvPr id="6" name="5"/>
          <p:cNvPicPr>
            <a:picLocks noChangeAspect="1"/>
          </p:cNvPicPr>
          <p:nvPr/>
        </p:nvPicPr>
        <p:blipFill rotWithShape="1">
          <a:blip r:embed="rId4">
            <a:extLst>
              <a:ext uri="{28A0092B-C50C-407E-A947-70E740481C1C}">
                <a14:useLocalDpi xmlns:a14="http://schemas.microsoft.com/office/drawing/2010/main" val="0"/>
              </a:ext>
            </a:extLst>
          </a:blip>
          <a:srcRect l="38581" t="24563" r="40933" b="26282"/>
          <a:stretch/>
        </p:blipFill>
        <p:spPr>
          <a:xfrm flipH="1">
            <a:off x="239349" y="3082597"/>
            <a:ext cx="2497563" cy="3371035"/>
          </a:xfrm>
          <a:prstGeom prst="rect">
            <a:avLst/>
          </a:prstGeom>
        </p:spPr>
      </p:pic>
      <p:sp>
        <p:nvSpPr>
          <p:cNvPr id="2" name="TextBox 1">
            <a:extLst>
              <a:ext uri="{FF2B5EF4-FFF2-40B4-BE49-F238E27FC236}">
                <a16:creationId xmlns="" xmlns:a16="http://schemas.microsoft.com/office/drawing/2014/main" id="{8EF09A7A-2079-4987-B074-7689EF20D8AC}"/>
              </a:ext>
            </a:extLst>
          </p:cNvPr>
          <p:cNvSpPr txBox="1"/>
          <p:nvPr/>
        </p:nvSpPr>
        <p:spPr>
          <a:xfrm>
            <a:off x="2905586" y="1938549"/>
            <a:ext cx="7499041" cy="1754326"/>
          </a:xfrm>
          <a:prstGeom prst="rect">
            <a:avLst/>
          </a:prstGeom>
          <a:noFill/>
        </p:spPr>
        <p:txBody>
          <a:bodyPr wrap="square" rtlCol="0">
            <a:spAutoFit/>
          </a:bodyPr>
          <a:lstStyle/>
          <a:p>
            <a:pPr lvl="0" algn="just" defTabSz="1219170">
              <a:buClr>
                <a:srgbClr val="000000"/>
              </a:buClr>
              <a:defRPr/>
            </a:pPr>
            <a:r>
              <a:rPr lang="vi-VN" sz="3600" b="1" kern="0" dirty="0">
                <a:solidFill>
                  <a:srgbClr val="FF0000"/>
                </a:solidFill>
                <a:latin typeface="Times New Roman" pitchFamily="18" charset="0"/>
                <a:ea typeface="Arial-Rounded"/>
                <a:cs typeface="Times New Roman" pitchFamily="18" charset="0"/>
                <a:sym typeface="Arial"/>
              </a:rPr>
              <a:t>2. </a:t>
            </a:r>
            <a:r>
              <a:rPr lang="en-US" sz="3600" kern="0" dirty="0" err="1">
                <a:solidFill>
                  <a:srgbClr val="FF0000"/>
                </a:solidFill>
                <a:latin typeface="Times New Roman" pitchFamily="18" charset="0"/>
                <a:ea typeface="Arial-Rounded"/>
                <a:cs typeface="Times New Roman" pitchFamily="18" charset="0"/>
                <a:sym typeface="Arial"/>
              </a:rPr>
              <a:t>Trao</a:t>
            </a:r>
            <a:r>
              <a:rPr lang="en-US" sz="3600" kern="0" dirty="0">
                <a:solidFill>
                  <a:srgbClr val="FF0000"/>
                </a:solidFill>
                <a:latin typeface="Times New Roman" pitchFamily="18" charset="0"/>
                <a:ea typeface="Arial-Rounded"/>
                <a:cs typeface="Times New Roman" pitchFamily="18" charset="0"/>
                <a:sym typeface="Arial"/>
              </a:rPr>
              <a:t> </a:t>
            </a:r>
            <a:r>
              <a:rPr lang="en-US" sz="3600" kern="0" dirty="0" err="1">
                <a:solidFill>
                  <a:srgbClr val="FF0000"/>
                </a:solidFill>
                <a:latin typeface="Times New Roman" pitchFamily="18" charset="0"/>
                <a:ea typeface="Arial-Rounded"/>
                <a:cs typeface="Times New Roman" pitchFamily="18" charset="0"/>
                <a:sym typeface="Arial"/>
              </a:rPr>
              <a:t>đổi</a:t>
            </a:r>
            <a:r>
              <a:rPr lang="en-US" sz="3600" kern="0" dirty="0">
                <a:solidFill>
                  <a:srgbClr val="FF0000"/>
                </a:solidFill>
                <a:latin typeface="Times New Roman" pitchFamily="18" charset="0"/>
                <a:ea typeface="Arial-Rounded"/>
                <a:cs typeface="Times New Roman" pitchFamily="18" charset="0"/>
                <a:sym typeface="Arial"/>
              </a:rPr>
              <a:t> </a:t>
            </a:r>
            <a:r>
              <a:rPr lang="en-US" sz="3600" kern="0" dirty="0" err="1">
                <a:solidFill>
                  <a:srgbClr val="FF0000"/>
                </a:solidFill>
                <a:latin typeface="Times New Roman" pitchFamily="18" charset="0"/>
                <a:ea typeface="Arial-Rounded"/>
                <a:cs typeface="Times New Roman" pitchFamily="18" charset="0"/>
                <a:sym typeface="Arial"/>
              </a:rPr>
              <a:t>với</a:t>
            </a:r>
            <a:r>
              <a:rPr lang="en-US" sz="3600" kern="0" dirty="0">
                <a:solidFill>
                  <a:srgbClr val="FF0000"/>
                </a:solidFill>
                <a:latin typeface="Times New Roman" pitchFamily="18" charset="0"/>
                <a:ea typeface="Arial-Rounded"/>
                <a:cs typeface="Times New Roman" pitchFamily="18" charset="0"/>
                <a:sym typeface="Arial"/>
              </a:rPr>
              <a:t> </a:t>
            </a:r>
            <a:r>
              <a:rPr lang="en-US" sz="3600" kern="0" dirty="0" err="1">
                <a:solidFill>
                  <a:srgbClr val="FF0000"/>
                </a:solidFill>
                <a:latin typeface="Times New Roman" pitchFamily="18" charset="0"/>
                <a:ea typeface="Arial-Rounded"/>
                <a:cs typeface="Times New Roman" pitchFamily="18" charset="0"/>
                <a:sym typeface="Arial"/>
              </a:rPr>
              <a:t>các</a:t>
            </a:r>
            <a:r>
              <a:rPr lang="en-US" sz="3600" kern="0" dirty="0">
                <a:solidFill>
                  <a:srgbClr val="FF0000"/>
                </a:solidFill>
                <a:latin typeface="Times New Roman" pitchFamily="18" charset="0"/>
                <a:ea typeface="Arial-Rounded"/>
                <a:cs typeface="Times New Roman" pitchFamily="18" charset="0"/>
                <a:sym typeface="Arial"/>
              </a:rPr>
              <a:t> </a:t>
            </a:r>
            <a:r>
              <a:rPr lang="en-US" sz="3600" kern="0" dirty="0" err="1">
                <a:solidFill>
                  <a:srgbClr val="FF0000"/>
                </a:solidFill>
                <a:latin typeface="Times New Roman" pitchFamily="18" charset="0"/>
                <a:ea typeface="Arial-Rounded"/>
                <a:cs typeface="Times New Roman" pitchFamily="18" charset="0"/>
                <a:sym typeface="Arial"/>
              </a:rPr>
              <a:t>bạn</a:t>
            </a:r>
            <a:r>
              <a:rPr lang="en-US" sz="3600" kern="0" dirty="0">
                <a:solidFill>
                  <a:srgbClr val="FF0000"/>
                </a:solidFill>
                <a:latin typeface="Times New Roman" pitchFamily="18" charset="0"/>
                <a:ea typeface="Arial-Rounded"/>
                <a:cs typeface="Times New Roman" pitchFamily="18" charset="0"/>
                <a:sym typeface="Arial"/>
              </a:rPr>
              <a:t> </a:t>
            </a:r>
            <a:r>
              <a:rPr lang="en-US" sz="3600" kern="0" dirty="0" err="1">
                <a:solidFill>
                  <a:srgbClr val="FF0000"/>
                </a:solidFill>
                <a:latin typeface="Times New Roman" pitchFamily="18" charset="0"/>
                <a:ea typeface="Arial-Rounded"/>
                <a:cs typeface="Times New Roman" pitchFamily="18" charset="0"/>
                <a:sym typeface="Arial"/>
              </a:rPr>
              <a:t>một</a:t>
            </a:r>
            <a:r>
              <a:rPr lang="en-US" sz="3600" kern="0" dirty="0">
                <a:solidFill>
                  <a:srgbClr val="FF0000"/>
                </a:solidFill>
                <a:latin typeface="Times New Roman" pitchFamily="18" charset="0"/>
                <a:ea typeface="Arial-Rounded"/>
                <a:cs typeface="Times New Roman" pitchFamily="18" charset="0"/>
                <a:sym typeface="Arial"/>
              </a:rPr>
              <a:t> </a:t>
            </a:r>
            <a:r>
              <a:rPr lang="en-US" sz="3600" kern="0" dirty="0" err="1">
                <a:solidFill>
                  <a:srgbClr val="FF0000"/>
                </a:solidFill>
                <a:latin typeface="Times New Roman" pitchFamily="18" charset="0"/>
                <a:ea typeface="Arial-Rounded"/>
                <a:cs typeface="Times New Roman" pitchFamily="18" charset="0"/>
                <a:sym typeface="Arial"/>
              </a:rPr>
              <a:t>số</a:t>
            </a:r>
            <a:r>
              <a:rPr lang="en-US" sz="3600" kern="0" dirty="0">
                <a:solidFill>
                  <a:srgbClr val="FF0000"/>
                </a:solidFill>
                <a:latin typeface="Times New Roman" pitchFamily="18" charset="0"/>
                <a:ea typeface="Arial-Rounded"/>
                <a:cs typeface="Times New Roman" pitchFamily="18" charset="0"/>
                <a:sym typeface="Arial"/>
              </a:rPr>
              <a:t> </a:t>
            </a:r>
            <a:r>
              <a:rPr lang="en-US" sz="3600" kern="0" dirty="0" err="1">
                <a:solidFill>
                  <a:srgbClr val="FF0000"/>
                </a:solidFill>
                <a:latin typeface="Times New Roman" pitchFamily="18" charset="0"/>
                <a:ea typeface="Arial-Rounded"/>
                <a:cs typeface="Times New Roman" pitchFamily="18" charset="0"/>
                <a:sym typeface="Arial"/>
              </a:rPr>
              <a:t>điều</a:t>
            </a:r>
            <a:r>
              <a:rPr lang="en-US" sz="3600" kern="0" dirty="0">
                <a:solidFill>
                  <a:srgbClr val="FF0000"/>
                </a:solidFill>
                <a:latin typeface="Times New Roman" pitchFamily="18" charset="0"/>
                <a:ea typeface="Arial-Rounded"/>
                <a:cs typeface="Times New Roman" pitchFamily="18" charset="0"/>
                <a:sym typeface="Arial"/>
              </a:rPr>
              <a:t> </a:t>
            </a:r>
            <a:r>
              <a:rPr lang="en-US" sz="3600" kern="0" dirty="0" err="1">
                <a:solidFill>
                  <a:srgbClr val="FF0000"/>
                </a:solidFill>
                <a:latin typeface="Times New Roman" pitchFamily="18" charset="0"/>
                <a:ea typeface="Arial-Rounded"/>
                <a:cs typeface="Times New Roman" pitchFamily="18" charset="0"/>
                <a:sym typeface="Arial"/>
              </a:rPr>
              <a:t>em</a:t>
            </a:r>
            <a:r>
              <a:rPr lang="en-US" sz="3600" kern="0" dirty="0">
                <a:solidFill>
                  <a:srgbClr val="FF0000"/>
                </a:solidFill>
                <a:latin typeface="Times New Roman" pitchFamily="18" charset="0"/>
                <a:ea typeface="Arial-Rounded"/>
                <a:cs typeface="Times New Roman" pitchFamily="18" charset="0"/>
                <a:sym typeface="Arial"/>
              </a:rPr>
              <a:t> </a:t>
            </a:r>
            <a:r>
              <a:rPr lang="en-US" sz="3600" kern="0" dirty="0" err="1">
                <a:solidFill>
                  <a:srgbClr val="FF0000"/>
                </a:solidFill>
                <a:latin typeface="Times New Roman" pitchFamily="18" charset="0"/>
                <a:ea typeface="Arial-Rounded"/>
                <a:cs typeface="Times New Roman" pitchFamily="18" charset="0"/>
                <a:sym typeface="Arial"/>
              </a:rPr>
              <a:t>mới</a:t>
            </a:r>
            <a:r>
              <a:rPr lang="en-US" sz="3600" kern="0" dirty="0">
                <a:solidFill>
                  <a:srgbClr val="FF0000"/>
                </a:solidFill>
                <a:latin typeface="Times New Roman" pitchFamily="18" charset="0"/>
                <a:ea typeface="Arial-Rounded"/>
                <a:cs typeface="Times New Roman" pitchFamily="18" charset="0"/>
                <a:sym typeface="Arial"/>
              </a:rPr>
              <a:t> </a:t>
            </a:r>
            <a:r>
              <a:rPr lang="en-US" sz="3600" kern="0" dirty="0" err="1">
                <a:solidFill>
                  <a:srgbClr val="FF0000"/>
                </a:solidFill>
                <a:latin typeface="Times New Roman" pitchFamily="18" charset="0"/>
                <a:ea typeface="Arial-Rounded"/>
                <a:cs typeface="Times New Roman" pitchFamily="18" charset="0"/>
                <a:sym typeface="Arial"/>
              </a:rPr>
              <a:t>đọc</a:t>
            </a:r>
            <a:r>
              <a:rPr lang="en-US" sz="3600" kern="0" dirty="0">
                <a:solidFill>
                  <a:srgbClr val="FF0000"/>
                </a:solidFill>
                <a:latin typeface="Times New Roman" pitchFamily="18" charset="0"/>
                <a:ea typeface="Arial-Rounded"/>
                <a:cs typeface="Times New Roman" pitchFamily="18" charset="0"/>
                <a:sym typeface="Arial"/>
              </a:rPr>
              <a:t> </a:t>
            </a:r>
            <a:r>
              <a:rPr lang="en-US" sz="3600" kern="0" dirty="0" err="1">
                <a:solidFill>
                  <a:srgbClr val="FF0000"/>
                </a:solidFill>
                <a:latin typeface="Times New Roman" pitchFamily="18" charset="0"/>
                <a:ea typeface="Arial-Rounded"/>
                <a:cs typeface="Times New Roman" pitchFamily="18" charset="0"/>
                <a:sym typeface="Arial"/>
              </a:rPr>
              <a:t>được</a:t>
            </a:r>
            <a:r>
              <a:rPr lang="en-US" sz="3600" kern="0" dirty="0" smtClean="0">
                <a:solidFill>
                  <a:srgbClr val="FF0000"/>
                </a:solidFill>
                <a:latin typeface="Times New Roman" pitchFamily="18" charset="0"/>
                <a:ea typeface="Arial-Rounded"/>
                <a:cs typeface="Times New Roman" pitchFamily="18" charset="0"/>
                <a:sym typeface="Arial"/>
              </a:rPr>
              <a:t>.</a:t>
            </a:r>
          </a:p>
          <a:p>
            <a:pPr lvl="0" algn="just" defTabSz="1219170">
              <a:buClr>
                <a:srgbClr val="000000"/>
              </a:buClr>
              <a:defRPr/>
            </a:pPr>
            <a:endParaRPr lang="vi-VN" sz="3600" kern="0" dirty="0">
              <a:solidFill>
                <a:srgbClr val="FF0000"/>
              </a:solidFill>
              <a:latin typeface="Times New Roman" pitchFamily="18" charset="0"/>
              <a:ea typeface="Arial-Rounded"/>
              <a:cs typeface="Times New Roman" pitchFamily="18" charset="0"/>
              <a:sym typeface="Arial"/>
            </a:endParaRPr>
          </a:p>
        </p:txBody>
      </p:sp>
      <p:sp>
        <p:nvSpPr>
          <p:cNvPr id="5" name="TextBox 4">
            <a:extLst>
              <a:ext uri="{FF2B5EF4-FFF2-40B4-BE49-F238E27FC236}">
                <a16:creationId xmlns="" xmlns:a16="http://schemas.microsoft.com/office/drawing/2014/main" id="{8EF09A7A-2079-4987-B074-7689EF20D8AC}"/>
              </a:ext>
            </a:extLst>
          </p:cNvPr>
          <p:cNvSpPr txBox="1"/>
          <p:nvPr/>
        </p:nvSpPr>
        <p:spPr>
          <a:xfrm>
            <a:off x="3057986" y="4075855"/>
            <a:ext cx="7499041" cy="1815882"/>
          </a:xfrm>
          <a:prstGeom prst="rect">
            <a:avLst/>
          </a:prstGeom>
          <a:noFill/>
        </p:spPr>
        <p:txBody>
          <a:bodyPr wrap="square" rtlCol="0">
            <a:spAutoFit/>
          </a:bodyPr>
          <a:lstStyle/>
          <a:p>
            <a:pPr lvl="0" algn="just" defTabSz="1219170">
              <a:buClr>
                <a:srgbClr val="000000"/>
              </a:buClr>
              <a:defRPr/>
            </a:pPr>
            <a:r>
              <a:rPr lang="en-US" sz="2800" b="1" kern="0" dirty="0" smtClean="0">
                <a:solidFill>
                  <a:srgbClr val="002060"/>
                </a:solidFill>
                <a:latin typeface="Times New Roman" pitchFamily="18" charset="0"/>
                <a:ea typeface="Arial-Rounded"/>
                <a:cs typeface="Times New Roman" pitchFamily="18" charset="0"/>
                <a:sym typeface="Arial"/>
              </a:rPr>
              <a:t>     </a:t>
            </a:r>
            <a:r>
              <a:rPr lang="en-US" sz="2800" b="1" kern="0" dirty="0" err="1" smtClean="0">
                <a:solidFill>
                  <a:srgbClr val="002060"/>
                </a:solidFill>
                <a:latin typeface="Times New Roman" pitchFamily="18" charset="0"/>
                <a:ea typeface="Arial-Rounded"/>
                <a:cs typeface="Times New Roman" pitchFamily="18" charset="0"/>
                <a:sym typeface="Arial"/>
              </a:rPr>
              <a:t>Các</a:t>
            </a:r>
            <a:r>
              <a:rPr lang="en-US" sz="2800" b="1" kern="0" dirty="0" smtClean="0">
                <a:solidFill>
                  <a:srgbClr val="002060"/>
                </a:solidFill>
                <a:latin typeface="Times New Roman" pitchFamily="18" charset="0"/>
                <a:ea typeface="Arial-Rounded"/>
                <a:cs typeface="Times New Roman" pitchFamily="18" charset="0"/>
                <a:sym typeface="Arial"/>
              </a:rPr>
              <a:t> con </a:t>
            </a:r>
            <a:r>
              <a:rPr lang="en-US" sz="2800" b="1" kern="0" dirty="0" err="1" smtClean="0">
                <a:solidFill>
                  <a:srgbClr val="002060"/>
                </a:solidFill>
                <a:latin typeface="Times New Roman" pitchFamily="18" charset="0"/>
                <a:ea typeface="Arial-Rounded"/>
                <a:cs typeface="Times New Roman" pitchFamily="18" charset="0"/>
                <a:sym typeface="Arial"/>
              </a:rPr>
              <a:t>hãy</a:t>
            </a:r>
            <a:r>
              <a:rPr lang="en-US" sz="2800" b="1" kern="0" dirty="0" smtClean="0">
                <a:solidFill>
                  <a:srgbClr val="002060"/>
                </a:solidFill>
                <a:latin typeface="Times New Roman" pitchFamily="18" charset="0"/>
                <a:ea typeface="Arial-Rounded"/>
                <a:cs typeface="Times New Roman" pitchFamily="18" charset="0"/>
                <a:sym typeface="Arial"/>
              </a:rPr>
              <a:t> chia </a:t>
            </a:r>
            <a:r>
              <a:rPr lang="en-US" sz="2800" b="1" kern="0" dirty="0" err="1" smtClean="0">
                <a:solidFill>
                  <a:srgbClr val="002060"/>
                </a:solidFill>
                <a:latin typeface="Times New Roman" pitchFamily="18" charset="0"/>
                <a:ea typeface="Arial-Rounded"/>
                <a:cs typeface="Times New Roman" pitchFamily="18" charset="0"/>
                <a:sym typeface="Arial"/>
              </a:rPr>
              <a:t>sẻ</a:t>
            </a:r>
            <a:r>
              <a:rPr lang="en-US" sz="2800" b="1" kern="0" dirty="0" smtClean="0">
                <a:solidFill>
                  <a:srgbClr val="002060"/>
                </a:solidFill>
                <a:latin typeface="Times New Roman" pitchFamily="18" charset="0"/>
                <a:ea typeface="Arial-Rounded"/>
                <a:cs typeface="Times New Roman" pitchFamily="18" charset="0"/>
                <a:sym typeface="Arial"/>
              </a:rPr>
              <a:t> </a:t>
            </a:r>
            <a:r>
              <a:rPr lang="en-US" sz="2800" b="1" kern="0" dirty="0" err="1" smtClean="0">
                <a:solidFill>
                  <a:srgbClr val="002060"/>
                </a:solidFill>
                <a:latin typeface="Times New Roman" pitchFamily="18" charset="0"/>
                <a:ea typeface="Arial-Rounded"/>
                <a:cs typeface="Times New Roman" pitchFamily="18" charset="0"/>
                <a:sym typeface="Arial"/>
              </a:rPr>
              <a:t>với</a:t>
            </a:r>
            <a:r>
              <a:rPr lang="en-US" sz="2800" b="1" kern="0" dirty="0" smtClean="0">
                <a:solidFill>
                  <a:srgbClr val="002060"/>
                </a:solidFill>
                <a:latin typeface="Times New Roman" pitchFamily="18" charset="0"/>
                <a:ea typeface="Arial-Rounded"/>
                <a:cs typeface="Times New Roman" pitchFamily="18" charset="0"/>
                <a:sym typeface="Arial"/>
              </a:rPr>
              <a:t> </a:t>
            </a:r>
            <a:r>
              <a:rPr lang="en-US" sz="2800" b="1" kern="0" dirty="0" err="1" smtClean="0">
                <a:solidFill>
                  <a:srgbClr val="002060"/>
                </a:solidFill>
                <a:latin typeface="Times New Roman" pitchFamily="18" charset="0"/>
                <a:ea typeface="Arial-Rounded"/>
                <a:cs typeface="Times New Roman" pitchFamily="18" charset="0"/>
                <a:sym typeface="Arial"/>
              </a:rPr>
              <a:t>bạn</a:t>
            </a:r>
            <a:r>
              <a:rPr lang="en-US" sz="2800" b="1" kern="0" dirty="0" smtClean="0">
                <a:solidFill>
                  <a:srgbClr val="002060"/>
                </a:solidFill>
                <a:latin typeface="Times New Roman" pitchFamily="18" charset="0"/>
                <a:ea typeface="Arial-Rounded"/>
                <a:cs typeface="Times New Roman" pitchFamily="18" charset="0"/>
                <a:sym typeface="Arial"/>
              </a:rPr>
              <a:t> </a:t>
            </a:r>
            <a:r>
              <a:rPr lang="en-US" sz="2800" b="1" kern="0" dirty="0" err="1" smtClean="0">
                <a:solidFill>
                  <a:srgbClr val="002060"/>
                </a:solidFill>
                <a:latin typeface="Times New Roman" pitchFamily="18" charset="0"/>
                <a:ea typeface="Arial-Rounded"/>
                <a:cs typeface="Times New Roman" pitchFamily="18" charset="0"/>
                <a:sym typeface="Arial"/>
              </a:rPr>
              <a:t>bè</a:t>
            </a:r>
            <a:r>
              <a:rPr lang="en-US" sz="2800" b="1" kern="0" dirty="0" smtClean="0">
                <a:solidFill>
                  <a:srgbClr val="002060"/>
                </a:solidFill>
                <a:latin typeface="Times New Roman" pitchFamily="18" charset="0"/>
                <a:ea typeface="Arial-Rounded"/>
                <a:cs typeface="Times New Roman" pitchFamily="18" charset="0"/>
                <a:sym typeface="Arial"/>
              </a:rPr>
              <a:t>, </a:t>
            </a:r>
            <a:r>
              <a:rPr lang="en-US" sz="2800" b="1" kern="0" dirty="0" err="1" smtClean="0">
                <a:solidFill>
                  <a:srgbClr val="002060"/>
                </a:solidFill>
                <a:latin typeface="Times New Roman" pitchFamily="18" charset="0"/>
                <a:ea typeface="Arial-Rounded"/>
                <a:cs typeface="Times New Roman" pitchFamily="18" charset="0"/>
                <a:sym typeface="Arial"/>
              </a:rPr>
              <a:t>người</a:t>
            </a:r>
            <a:r>
              <a:rPr lang="en-US" sz="2800" b="1" kern="0" dirty="0" smtClean="0">
                <a:solidFill>
                  <a:srgbClr val="002060"/>
                </a:solidFill>
                <a:latin typeface="Times New Roman" pitchFamily="18" charset="0"/>
                <a:ea typeface="Arial-Rounded"/>
                <a:cs typeface="Times New Roman" pitchFamily="18" charset="0"/>
                <a:sym typeface="Arial"/>
              </a:rPr>
              <a:t> </a:t>
            </a:r>
            <a:r>
              <a:rPr lang="en-US" sz="2800" b="1" kern="0" dirty="0" err="1" smtClean="0">
                <a:solidFill>
                  <a:srgbClr val="002060"/>
                </a:solidFill>
                <a:latin typeface="Times New Roman" pitchFamily="18" charset="0"/>
                <a:ea typeface="Arial-Rounded"/>
                <a:cs typeface="Times New Roman" pitchFamily="18" charset="0"/>
                <a:sym typeface="Arial"/>
              </a:rPr>
              <a:t>thân</a:t>
            </a:r>
            <a:r>
              <a:rPr lang="en-US" sz="2800" b="1" kern="0" dirty="0" smtClean="0">
                <a:solidFill>
                  <a:srgbClr val="002060"/>
                </a:solidFill>
                <a:latin typeface="Times New Roman" pitchFamily="18" charset="0"/>
                <a:ea typeface="Arial-Rounded"/>
                <a:cs typeface="Times New Roman" pitchFamily="18" charset="0"/>
                <a:sym typeface="Arial"/>
              </a:rPr>
              <a:t> </a:t>
            </a:r>
            <a:r>
              <a:rPr lang="en-US" sz="2800" b="1" kern="0" dirty="0" err="1" smtClean="0">
                <a:solidFill>
                  <a:srgbClr val="002060"/>
                </a:solidFill>
                <a:latin typeface="Times New Roman" pitchFamily="18" charset="0"/>
                <a:ea typeface="Arial-Rounded"/>
                <a:cs typeface="Times New Roman" pitchFamily="18" charset="0"/>
                <a:sym typeface="Arial"/>
              </a:rPr>
              <a:t>những</a:t>
            </a:r>
            <a:r>
              <a:rPr lang="en-US" sz="2800" b="1" kern="0" dirty="0" smtClean="0">
                <a:solidFill>
                  <a:srgbClr val="002060"/>
                </a:solidFill>
                <a:latin typeface="Times New Roman" pitchFamily="18" charset="0"/>
                <a:ea typeface="Arial-Rounded"/>
                <a:cs typeface="Times New Roman" pitchFamily="18" charset="0"/>
                <a:sym typeface="Arial"/>
              </a:rPr>
              <a:t> </a:t>
            </a:r>
            <a:r>
              <a:rPr lang="en-US" sz="2800" b="1" kern="0" dirty="0" err="1" smtClean="0">
                <a:solidFill>
                  <a:srgbClr val="002060"/>
                </a:solidFill>
                <a:latin typeface="Times New Roman" pitchFamily="18" charset="0"/>
                <a:ea typeface="Arial-Rounded"/>
                <a:cs typeface="Times New Roman" pitchFamily="18" charset="0"/>
                <a:sym typeface="Arial"/>
              </a:rPr>
              <a:t>thông</a:t>
            </a:r>
            <a:r>
              <a:rPr lang="en-US" sz="2800" b="1" kern="0" dirty="0" smtClean="0">
                <a:solidFill>
                  <a:srgbClr val="002060"/>
                </a:solidFill>
                <a:latin typeface="Times New Roman" pitchFamily="18" charset="0"/>
                <a:ea typeface="Arial-Rounded"/>
                <a:cs typeface="Times New Roman" pitchFamily="18" charset="0"/>
                <a:sym typeface="Arial"/>
              </a:rPr>
              <a:t> tin con </a:t>
            </a:r>
            <a:r>
              <a:rPr lang="en-US" sz="2800" b="1" kern="0" dirty="0" err="1" smtClean="0">
                <a:solidFill>
                  <a:srgbClr val="002060"/>
                </a:solidFill>
                <a:latin typeface="Times New Roman" pitchFamily="18" charset="0"/>
                <a:ea typeface="Arial-Rounded"/>
                <a:cs typeface="Times New Roman" pitchFamily="18" charset="0"/>
                <a:sym typeface="Arial"/>
              </a:rPr>
              <a:t>đọc</a:t>
            </a:r>
            <a:r>
              <a:rPr lang="en-US" sz="2800" b="1" kern="0" dirty="0" smtClean="0">
                <a:solidFill>
                  <a:srgbClr val="002060"/>
                </a:solidFill>
                <a:latin typeface="Times New Roman" pitchFamily="18" charset="0"/>
                <a:ea typeface="Arial-Rounded"/>
                <a:cs typeface="Times New Roman" pitchFamily="18" charset="0"/>
                <a:sym typeface="Arial"/>
              </a:rPr>
              <a:t> </a:t>
            </a:r>
            <a:r>
              <a:rPr lang="en-US" sz="2800" b="1" kern="0" dirty="0" err="1" smtClean="0">
                <a:solidFill>
                  <a:srgbClr val="002060"/>
                </a:solidFill>
                <a:latin typeface="Times New Roman" pitchFamily="18" charset="0"/>
                <a:ea typeface="Arial-Rounded"/>
                <a:cs typeface="Times New Roman" pitchFamily="18" charset="0"/>
                <a:sym typeface="Arial"/>
              </a:rPr>
              <a:t>được</a:t>
            </a:r>
            <a:r>
              <a:rPr lang="en-US" sz="2800" b="1" kern="0" dirty="0" smtClean="0">
                <a:solidFill>
                  <a:srgbClr val="002060"/>
                </a:solidFill>
                <a:latin typeface="Times New Roman" pitchFamily="18" charset="0"/>
                <a:ea typeface="Arial-Rounded"/>
                <a:cs typeface="Times New Roman" pitchFamily="18" charset="0"/>
                <a:sym typeface="Arial"/>
              </a:rPr>
              <a:t> </a:t>
            </a:r>
            <a:r>
              <a:rPr lang="en-US" sz="2800" b="1" kern="0" dirty="0" err="1" smtClean="0">
                <a:solidFill>
                  <a:srgbClr val="002060"/>
                </a:solidFill>
                <a:latin typeface="Times New Roman" pitchFamily="18" charset="0"/>
                <a:ea typeface="Arial-Rounded"/>
                <a:cs typeface="Times New Roman" pitchFamily="18" charset="0"/>
                <a:sym typeface="Arial"/>
              </a:rPr>
              <a:t>về</a:t>
            </a:r>
            <a:r>
              <a:rPr lang="en-US" sz="2800" b="1" kern="0" dirty="0" smtClean="0">
                <a:solidFill>
                  <a:srgbClr val="002060"/>
                </a:solidFill>
                <a:latin typeface="Times New Roman" pitchFamily="18" charset="0"/>
                <a:ea typeface="Arial-Rounded"/>
                <a:cs typeface="Times New Roman" pitchFamily="18" charset="0"/>
                <a:sym typeface="Arial"/>
              </a:rPr>
              <a:t>:</a:t>
            </a:r>
          </a:p>
          <a:p>
            <a:pPr lvl="0" algn="just" defTabSz="1219170">
              <a:buClr>
                <a:srgbClr val="000000"/>
              </a:buClr>
              <a:defRPr/>
            </a:pPr>
            <a:r>
              <a:rPr lang="en-US" sz="2800" b="1" kern="0" dirty="0">
                <a:solidFill>
                  <a:srgbClr val="00B050"/>
                </a:solidFill>
                <a:latin typeface="Times New Roman" pitchFamily="18" charset="0"/>
                <a:ea typeface="Arial-Rounded"/>
                <a:cs typeface="Times New Roman" pitchFamily="18" charset="0"/>
                <a:sym typeface="Arial"/>
              </a:rPr>
              <a:t> </a:t>
            </a:r>
            <a:r>
              <a:rPr lang="en-US" sz="2800" b="1" kern="0" dirty="0" smtClean="0">
                <a:solidFill>
                  <a:srgbClr val="00B050"/>
                </a:solidFill>
                <a:latin typeface="Times New Roman" pitchFamily="18" charset="0"/>
                <a:ea typeface="Arial-Rounded"/>
                <a:cs typeface="Times New Roman" pitchFamily="18" charset="0"/>
                <a:sym typeface="Arial"/>
              </a:rPr>
              <a:t>              - </a:t>
            </a:r>
            <a:r>
              <a:rPr lang="en-US" sz="2800" b="1" kern="0" dirty="0" err="1" smtClean="0">
                <a:solidFill>
                  <a:srgbClr val="00B050"/>
                </a:solidFill>
                <a:latin typeface="Times New Roman" pitchFamily="18" charset="0"/>
                <a:ea typeface="Arial-Rounded"/>
                <a:cs typeface="Times New Roman" pitchFamily="18" charset="0"/>
                <a:sym typeface="Arial"/>
              </a:rPr>
              <a:t>Cách</a:t>
            </a:r>
            <a:r>
              <a:rPr lang="en-US" sz="2800" b="1" kern="0" dirty="0" smtClean="0">
                <a:solidFill>
                  <a:srgbClr val="00B050"/>
                </a:solidFill>
                <a:latin typeface="Times New Roman" pitchFamily="18" charset="0"/>
                <a:ea typeface="Arial-Rounded"/>
                <a:cs typeface="Times New Roman" pitchFamily="18" charset="0"/>
                <a:sym typeface="Arial"/>
              </a:rPr>
              <a:t> </a:t>
            </a:r>
            <a:r>
              <a:rPr lang="en-US" sz="2800" b="1" kern="0" dirty="0" err="1" smtClean="0">
                <a:solidFill>
                  <a:srgbClr val="00B050"/>
                </a:solidFill>
                <a:latin typeface="Times New Roman" pitchFamily="18" charset="0"/>
                <a:ea typeface="Arial-Rounded"/>
                <a:cs typeface="Times New Roman" pitchFamily="18" charset="0"/>
                <a:sym typeface="Arial"/>
              </a:rPr>
              <a:t>sử</a:t>
            </a:r>
            <a:r>
              <a:rPr lang="en-US" sz="2800" b="1" kern="0" dirty="0" smtClean="0">
                <a:solidFill>
                  <a:srgbClr val="00B050"/>
                </a:solidFill>
                <a:latin typeface="Times New Roman" pitchFamily="18" charset="0"/>
                <a:ea typeface="Arial-Rounded"/>
                <a:cs typeface="Times New Roman" pitchFamily="18" charset="0"/>
                <a:sym typeface="Arial"/>
              </a:rPr>
              <a:t> </a:t>
            </a:r>
            <a:r>
              <a:rPr lang="en-US" sz="2800" b="1" kern="0" dirty="0" err="1" smtClean="0">
                <a:solidFill>
                  <a:srgbClr val="00B050"/>
                </a:solidFill>
                <a:latin typeface="Times New Roman" pitchFamily="18" charset="0"/>
                <a:ea typeface="Arial-Rounded"/>
                <a:cs typeface="Times New Roman" pitchFamily="18" charset="0"/>
                <a:sym typeface="Arial"/>
              </a:rPr>
              <a:t>dụng</a:t>
            </a:r>
            <a:r>
              <a:rPr lang="en-US" sz="2800" b="1" kern="0" dirty="0" smtClean="0">
                <a:solidFill>
                  <a:srgbClr val="00B050"/>
                </a:solidFill>
                <a:latin typeface="Times New Roman" pitchFamily="18" charset="0"/>
                <a:ea typeface="Arial-Rounded"/>
                <a:cs typeface="Times New Roman" pitchFamily="18" charset="0"/>
                <a:sym typeface="Arial"/>
              </a:rPr>
              <a:t> </a:t>
            </a:r>
            <a:r>
              <a:rPr lang="en-US" sz="2800" b="1" kern="0" dirty="0" err="1" smtClean="0">
                <a:solidFill>
                  <a:srgbClr val="00B050"/>
                </a:solidFill>
                <a:latin typeface="Times New Roman" pitchFamily="18" charset="0"/>
                <a:ea typeface="Arial-Rounded"/>
                <a:cs typeface="Times New Roman" pitchFamily="18" charset="0"/>
                <a:sym typeface="Arial"/>
              </a:rPr>
              <a:t>đồ</a:t>
            </a:r>
            <a:r>
              <a:rPr lang="en-US" sz="2800" b="1" kern="0" dirty="0" smtClean="0">
                <a:solidFill>
                  <a:srgbClr val="00B050"/>
                </a:solidFill>
                <a:latin typeface="Times New Roman" pitchFamily="18" charset="0"/>
                <a:ea typeface="Arial-Rounded"/>
                <a:cs typeface="Times New Roman" pitchFamily="18" charset="0"/>
                <a:sym typeface="Arial"/>
              </a:rPr>
              <a:t> </a:t>
            </a:r>
            <a:r>
              <a:rPr lang="en-US" sz="2800" b="1" kern="0" dirty="0" err="1" smtClean="0">
                <a:solidFill>
                  <a:srgbClr val="00B050"/>
                </a:solidFill>
                <a:latin typeface="Times New Roman" pitchFamily="18" charset="0"/>
                <a:ea typeface="Arial-Rounded"/>
                <a:cs typeface="Times New Roman" pitchFamily="18" charset="0"/>
                <a:sym typeface="Arial"/>
              </a:rPr>
              <a:t>dùng</a:t>
            </a:r>
            <a:r>
              <a:rPr lang="en-US" sz="2800" b="1" kern="0" dirty="0" smtClean="0">
                <a:solidFill>
                  <a:srgbClr val="00B050"/>
                </a:solidFill>
                <a:latin typeface="Times New Roman" pitchFamily="18" charset="0"/>
                <a:ea typeface="Arial-Rounded"/>
                <a:cs typeface="Times New Roman" pitchFamily="18" charset="0"/>
                <a:sym typeface="Arial"/>
              </a:rPr>
              <a:t>.</a:t>
            </a:r>
          </a:p>
          <a:p>
            <a:pPr lvl="0" algn="just" defTabSz="1219170">
              <a:buClr>
                <a:srgbClr val="000000"/>
              </a:buClr>
              <a:defRPr/>
            </a:pPr>
            <a:r>
              <a:rPr lang="en-US" sz="2800" b="1" kern="0" dirty="0" smtClean="0">
                <a:solidFill>
                  <a:srgbClr val="00B050"/>
                </a:solidFill>
                <a:latin typeface="Times New Roman" pitchFamily="18" charset="0"/>
                <a:ea typeface="Arial-Rounded"/>
                <a:cs typeface="Times New Roman" pitchFamily="18" charset="0"/>
                <a:sym typeface="Arial"/>
              </a:rPr>
              <a:t>               - </a:t>
            </a:r>
            <a:r>
              <a:rPr lang="en-US" sz="2800" b="1" kern="0" dirty="0" err="1" smtClean="0">
                <a:solidFill>
                  <a:srgbClr val="00B050"/>
                </a:solidFill>
                <a:latin typeface="Times New Roman" pitchFamily="18" charset="0"/>
                <a:ea typeface="Arial-Rounded"/>
                <a:cs typeface="Times New Roman" pitchFamily="18" charset="0"/>
                <a:sym typeface="Arial"/>
              </a:rPr>
              <a:t>Cách</a:t>
            </a:r>
            <a:r>
              <a:rPr lang="en-US" sz="2800" b="1" kern="0" dirty="0" smtClean="0">
                <a:solidFill>
                  <a:srgbClr val="00B050"/>
                </a:solidFill>
                <a:latin typeface="Times New Roman" pitchFamily="18" charset="0"/>
                <a:ea typeface="Arial-Rounded"/>
                <a:cs typeface="Times New Roman" pitchFamily="18" charset="0"/>
                <a:sym typeface="Arial"/>
              </a:rPr>
              <a:t> </a:t>
            </a:r>
            <a:r>
              <a:rPr lang="en-US" sz="2800" b="1" kern="0" dirty="0" err="1" smtClean="0">
                <a:solidFill>
                  <a:srgbClr val="00B050"/>
                </a:solidFill>
                <a:latin typeface="Times New Roman" pitchFamily="18" charset="0"/>
                <a:ea typeface="Arial-Rounded"/>
                <a:cs typeface="Times New Roman" pitchFamily="18" charset="0"/>
                <a:sym typeface="Arial"/>
              </a:rPr>
              <a:t>bảo</a:t>
            </a:r>
            <a:r>
              <a:rPr lang="en-US" sz="2800" b="1" kern="0" dirty="0" smtClean="0">
                <a:solidFill>
                  <a:srgbClr val="00B050"/>
                </a:solidFill>
                <a:latin typeface="Times New Roman" pitchFamily="18" charset="0"/>
                <a:ea typeface="Arial-Rounded"/>
                <a:cs typeface="Times New Roman" pitchFamily="18" charset="0"/>
                <a:sym typeface="Arial"/>
              </a:rPr>
              <a:t> </a:t>
            </a:r>
            <a:r>
              <a:rPr lang="en-US" sz="2800" b="1" kern="0" dirty="0" err="1" smtClean="0">
                <a:solidFill>
                  <a:srgbClr val="00B050"/>
                </a:solidFill>
                <a:latin typeface="Times New Roman" pitchFamily="18" charset="0"/>
                <a:ea typeface="Arial-Rounded"/>
                <a:cs typeface="Times New Roman" pitchFamily="18" charset="0"/>
                <a:sym typeface="Arial"/>
              </a:rPr>
              <a:t>quản</a:t>
            </a:r>
            <a:r>
              <a:rPr lang="en-US" sz="2800" b="1" kern="0" dirty="0" smtClean="0">
                <a:solidFill>
                  <a:srgbClr val="00B050"/>
                </a:solidFill>
                <a:latin typeface="Times New Roman" pitchFamily="18" charset="0"/>
                <a:ea typeface="Arial-Rounded"/>
                <a:cs typeface="Times New Roman" pitchFamily="18" charset="0"/>
                <a:sym typeface="Arial"/>
              </a:rPr>
              <a:t> </a:t>
            </a:r>
            <a:r>
              <a:rPr lang="en-US" sz="2800" b="1" kern="0" dirty="0" err="1" smtClean="0">
                <a:solidFill>
                  <a:srgbClr val="00B050"/>
                </a:solidFill>
                <a:latin typeface="Times New Roman" pitchFamily="18" charset="0"/>
                <a:ea typeface="Arial-Rounded"/>
                <a:cs typeface="Times New Roman" pitchFamily="18" charset="0"/>
                <a:sym typeface="Arial"/>
              </a:rPr>
              <a:t>đồ</a:t>
            </a:r>
            <a:r>
              <a:rPr lang="en-US" sz="2800" b="1" kern="0" dirty="0" smtClean="0">
                <a:solidFill>
                  <a:srgbClr val="00B050"/>
                </a:solidFill>
                <a:latin typeface="Times New Roman" pitchFamily="18" charset="0"/>
                <a:ea typeface="Arial-Rounded"/>
                <a:cs typeface="Times New Roman" pitchFamily="18" charset="0"/>
                <a:sym typeface="Arial"/>
              </a:rPr>
              <a:t> </a:t>
            </a:r>
            <a:r>
              <a:rPr lang="en-US" sz="2800" b="1" kern="0" dirty="0" err="1" smtClean="0">
                <a:solidFill>
                  <a:srgbClr val="00B050"/>
                </a:solidFill>
                <a:latin typeface="Times New Roman" pitchFamily="18" charset="0"/>
                <a:ea typeface="Arial-Rounded"/>
                <a:cs typeface="Times New Roman" pitchFamily="18" charset="0"/>
                <a:sym typeface="Arial"/>
              </a:rPr>
              <a:t>dùng</a:t>
            </a:r>
            <a:r>
              <a:rPr lang="en-US" sz="2800" b="1" kern="0" dirty="0" smtClean="0">
                <a:solidFill>
                  <a:srgbClr val="00B050"/>
                </a:solidFill>
                <a:latin typeface="Times New Roman" pitchFamily="18" charset="0"/>
                <a:ea typeface="Arial-Rounded"/>
                <a:cs typeface="Times New Roman" pitchFamily="18" charset="0"/>
                <a:sym typeface="Arial"/>
              </a:rPr>
              <a:t>.</a:t>
            </a:r>
            <a:endParaRPr lang="en-US" sz="2800" kern="0" dirty="0" smtClean="0">
              <a:solidFill>
                <a:srgbClr val="00B050"/>
              </a:solidFill>
              <a:latin typeface="Times New Roman" pitchFamily="18" charset="0"/>
              <a:ea typeface="Arial-Rounded"/>
              <a:cs typeface="Times New Roman" pitchFamily="18" charset="0"/>
              <a:sym typeface="Arial"/>
            </a:endParaRPr>
          </a:p>
        </p:txBody>
      </p:sp>
    </p:spTree>
    <p:extLst>
      <p:ext uri="{BB962C8B-B14F-4D97-AF65-F5344CB8AC3E}">
        <p14:creationId xmlns:p14="http://schemas.microsoft.com/office/powerpoint/2010/main" val="13526884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728948" y="-1"/>
            <a:ext cx="10945188" cy="7050157"/>
          </a:xfrm>
          <a:prstGeom prst="rect">
            <a:avLst/>
          </a:prstGeom>
        </p:spPr>
      </p:pic>
      <p:pic>
        <p:nvPicPr>
          <p:cNvPr id="6" name="5"/>
          <p:cNvPicPr>
            <a:picLocks noChangeAspect="1"/>
          </p:cNvPicPr>
          <p:nvPr/>
        </p:nvPicPr>
        <p:blipFill rotWithShape="1">
          <a:blip r:embed="rId4">
            <a:extLst>
              <a:ext uri="{28A0092B-C50C-407E-A947-70E740481C1C}">
                <a14:useLocalDpi xmlns:a14="http://schemas.microsoft.com/office/drawing/2010/main" val="0"/>
              </a:ext>
            </a:extLst>
          </a:blip>
          <a:srcRect l="38581" t="24563" r="40933" b="26282"/>
          <a:stretch/>
        </p:blipFill>
        <p:spPr>
          <a:xfrm flipH="1">
            <a:off x="239349" y="3082597"/>
            <a:ext cx="2497563" cy="3371035"/>
          </a:xfrm>
          <a:prstGeom prst="rect">
            <a:avLst/>
          </a:prstGeom>
        </p:spPr>
      </p:pic>
      <p:sp>
        <p:nvSpPr>
          <p:cNvPr id="5" name="TextBox 4">
            <a:extLst>
              <a:ext uri="{FF2B5EF4-FFF2-40B4-BE49-F238E27FC236}">
                <a16:creationId xmlns="" xmlns:a16="http://schemas.microsoft.com/office/drawing/2014/main" id="{8EF09A7A-2079-4987-B074-7689EF20D8AC}"/>
              </a:ext>
            </a:extLst>
          </p:cNvPr>
          <p:cNvSpPr txBox="1"/>
          <p:nvPr/>
        </p:nvSpPr>
        <p:spPr>
          <a:xfrm>
            <a:off x="2829201" y="1902481"/>
            <a:ext cx="7499041" cy="1754326"/>
          </a:xfrm>
          <a:prstGeom prst="rect">
            <a:avLst/>
          </a:prstGeom>
          <a:noFill/>
        </p:spPr>
        <p:txBody>
          <a:bodyPr wrap="square" rtlCol="0">
            <a:spAutoFit/>
          </a:bodyPr>
          <a:lstStyle/>
          <a:p>
            <a:pPr lvl="0" algn="just" defTabSz="1219170">
              <a:buClr>
                <a:srgbClr val="000000"/>
              </a:buClr>
              <a:defRPr/>
            </a:pPr>
            <a:r>
              <a:rPr lang="en-US" sz="3600" b="1" kern="0" dirty="0" smtClean="0">
                <a:solidFill>
                  <a:srgbClr val="FF0000"/>
                </a:solidFill>
                <a:latin typeface="Times New Roman" pitchFamily="18" charset="0"/>
                <a:ea typeface="Arial-Rounded"/>
                <a:cs typeface="Times New Roman" pitchFamily="18" charset="0"/>
                <a:sym typeface="Arial"/>
              </a:rPr>
              <a:t>   </a:t>
            </a:r>
            <a:r>
              <a:rPr lang="en-US" sz="3600" kern="0" dirty="0" err="1" smtClean="0">
                <a:solidFill>
                  <a:srgbClr val="C00000"/>
                </a:solidFill>
                <a:latin typeface="Times New Roman" pitchFamily="18" charset="0"/>
                <a:ea typeface="Arial-Rounded"/>
                <a:cs typeface="Times New Roman" pitchFamily="18" charset="0"/>
                <a:sym typeface="Arial"/>
              </a:rPr>
              <a:t>Biết</a:t>
            </a:r>
            <a:r>
              <a:rPr lang="en-US" sz="3600" kern="0" dirty="0" smtClean="0">
                <a:solidFill>
                  <a:srgbClr val="C00000"/>
                </a:solidFill>
                <a:latin typeface="Times New Roman" pitchFamily="18" charset="0"/>
                <a:ea typeface="Arial-Rounded"/>
                <a:cs typeface="Times New Roman" pitchFamily="18" charset="0"/>
                <a:sym typeface="Arial"/>
              </a:rPr>
              <a:t> </a:t>
            </a:r>
            <a:r>
              <a:rPr lang="en-US" sz="3600" kern="0" dirty="0" err="1" smtClean="0">
                <a:solidFill>
                  <a:srgbClr val="C00000"/>
                </a:solidFill>
                <a:latin typeface="Times New Roman" pitchFamily="18" charset="0"/>
                <a:ea typeface="Arial-Rounded"/>
                <a:cs typeface="Times New Roman" pitchFamily="18" charset="0"/>
                <a:sym typeface="Arial"/>
              </a:rPr>
              <a:t>được</a:t>
            </a:r>
            <a:r>
              <a:rPr lang="en-US" sz="3600" kern="0" dirty="0" smtClean="0">
                <a:solidFill>
                  <a:srgbClr val="C00000"/>
                </a:solidFill>
                <a:latin typeface="Times New Roman" pitchFamily="18" charset="0"/>
                <a:ea typeface="Arial-Rounded"/>
                <a:cs typeface="Times New Roman" pitchFamily="18" charset="0"/>
                <a:sym typeface="Arial"/>
              </a:rPr>
              <a:t> </a:t>
            </a:r>
            <a:r>
              <a:rPr lang="en-US" sz="3600" kern="0" dirty="0" err="1" smtClean="0">
                <a:solidFill>
                  <a:srgbClr val="C00000"/>
                </a:solidFill>
                <a:latin typeface="Times New Roman" pitchFamily="18" charset="0"/>
                <a:ea typeface="Arial-Rounded"/>
                <a:cs typeface="Times New Roman" pitchFamily="18" charset="0"/>
                <a:sym typeface="Arial"/>
              </a:rPr>
              <a:t>cách</a:t>
            </a:r>
            <a:r>
              <a:rPr lang="en-US" sz="3600" kern="0" dirty="0" smtClean="0">
                <a:solidFill>
                  <a:srgbClr val="C00000"/>
                </a:solidFill>
                <a:latin typeface="Times New Roman" pitchFamily="18" charset="0"/>
                <a:ea typeface="Arial-Rounded"/>
                <a:cs typeface="Times New Roman" pitchFamily="18" charset="0"/>
                <a:sym typeface="Arial"/>
              </a:rPr>
              <a:t> </a:t>
            </a:r>
            <a:r>
              <a:rPr lang="en-US" sz="3600" kern="0" dirty="0" err="1" smtClean="0">
                <a:solidFill>
                  <a:srgbClr val="C00000"/>
                </a:solidFill>
                <a:latin typeface="Times New Roman" pitchFamily="18" charset="0"/>
                <a:ea typeface="Arial-Rounded"/>
                <a:cs typeface="Times New Roman" pitchFamily="18" charset="0"/>
                <a:sym typeface="Arial"/>
              </a:rPr>
              <a:t>sử</a:t>
            </a:r>
            <a:r>
              <a:rPr lang="en-US" sz="3600" kern="0" dirty="0" smtClean="0">
                <a:solidFill>
                  <a:srgbClr val="C00000"/>
                </a:solidFill>
                <a:latin typeface="Times New Roman" pitchFamily="18" charset="0"/>
                <a:ea typeface="Arial-Rounded"/>
                <a:cs typeface="Times New Roman" pitchFamily="18" charset="0"/>
                <a:sym typeface="Arial"/>
              </a:rPr>
              <a:t> </a:t>
            </a:r>
            <a:r>
              <a:rPr lang="en-US" sz="3600" kern="0" dirty="0" err="1" smtClean="0">
                <a:solidFill>
                  <a:srgbClr val="C00000"/>
                </a:solidFill>
                <a:latin typeface="Times New Roman" pitchFamily="18" charset="0"/>
                <a:ea typeface="Arial-Rounded"/>
                <a:cs typeface="Times New Roman" pitchFamily="18" charset="0"/>
                <a:sym typeface="Arial"/>
              </a:rPr>
              <a:t>dụng</a:t>
            </a:r>
            <a:r>
              <a:rPr lang="en-US" sz="3600" kern="0" dirty="0" smtClean="0">
                <a:solidFill>
                  <a:srgbClr val="C00000"/>
                </a:solidFill>
                <a:latin typeface="Times New Roman" pitchFamily="18" charset="0"/>
                <a:ea typeface="Arial-Rounded"/>
                <a:cs typeface="Times New Roman" pitchFamily="18" charset="0"/>
                <a:sym typeface="Arial"/>
              </a:rPr>
              <a:t> </a:t>
            </a:r>
            <a:r>
              <a:rPr lang="en-US" sz="3600" kern="0" dirty="0" err="1" smtClean="0">
                <a:solidFill>
                  <a:srgbClr val="C00000"/>
                </a:solidFill>
                <a:latin typeface="Times New Roman" pitchFamily="18" charset="0"/>
                <a:ea typeface="Arial-Rounded"/>
                <a:cs typeface="Times New Roman" pitchFamily="18" charset="0"/>
                <a:sym typeface="Arial"/>
              </a:rPr>
              <a:t>đồ</a:t>
            </a:r>
            <a:r>
              <a:rPr lang="en-US" sz="3600" kern="0" dirty="0" smtClean="0">
                <a:solidFill>
                  <a:srgbClr val="C00000"/>
                </a:solidFill>
                <a:latin typeface="Times New Roman" pitchFamily="18" charset="0"/>
                <a:ea typeface="Arial-Rounded"/>
                <a:cs typeface="Times New Roman" pitchFamily="18" charset="0"/>
                <a:sym typeface="Arial"/>
              </a:rPr>
              <a:t> </a:t>
            </a:r>
            <a:r>
              <a:rPr lang="en-US" sz="3600" kern="0" dirty="0" err="1" smtClean="0">
                <a:solidFill>
                  <a:srgbClr val="C00000"/>
                </a:solidFill>
                <a:latin typeface="Times New Roman" pitchFamily="18" charset="0"/>
                <a:ea typeface="Arial-Rounded"/>
                <a:cs typeface="Times New Roman" pitchFamily="18" charset="0"/>
                <a:sym typeface="Arial"/>
              </a:rPr>
              <a:t>dùng</a:t>
            </a:r>
            <a:r>
              <a:rPr lang="en-US" sz="3600" kern="0" dirty="0" smtClean="0">
                <a:solidFill>
                  <a:srgbClr val="C00000"/>
                </a:solidFill>
                <a:latin typeface="Times New Roman" pitchFamily="18" charset="0"/>
                <a:ea typeface="Arial-Rounded"/>
                <a:cs typeface="Times New Roman" pitchFamily="18" charset="0"/>
                <a:sym typeface="Arial"/>
              </a:rPr>
              <a:t> </a:t>
            </a:r>
            <a:r>
              <a:rPr lang="en-US" sz="3600" kern="0" dirty="0" err="1" smtClean="0">
                <a:solidFill>
                  <a:srgbClr val="C00000"/>
                </a:solidFill>
                <a:latin typeface="Times New Roman" pitchFamily="18" charset="0"/>
                <a:ea typeface="Arial-Rounded"/>
                <a:cs typeface="Times New Roman" pitchFamily="18" charset="0"/>
                <a:sym typeface="Arial"/>
              </a:rPr>
              <a:t>trong</a:t>
            </a:r>
            <a:r>
              <a:rPr lang="en-US" sz="3600" kern="0" dirty="0" smtClean="0">
                <a:solidFill>
                  <a:srgbClr val="C00000"/>
                </a:solidFill>
                <a:latin typeface="Times New Roman" pitchFamily="18" charset="0"/>
                <a:ea typeface="Arial-Rounded"/>
                <a:cs typeface="Times New Roman" pitchFamily="18" charset="0"/>
                <a:sym typeface="Arial"/>
              </a:rPr>
              <a:t> </a:t>
            </a:r>
            <a:r>
              <a:rPr lang="en-US" sz="3600" kern="0" dirty="0" err="1" smtClean="0">
                <a:solidFill>
                  <a:srgbClr val="C00000"/>
                </a:solidFill>
                <a:latin typeface="Times New Roman" pitchFamily="18" charset="0"/>
                <a:ea typeface="Arial-Rounded"/>
                <a:cs typeface="Times New Roman" pitchFamily="18" charset="0"/>
                <a:sym typeface="Arial"/>
              </a:rPr>
              <a:t>gia</a:t>
            </a:r>
            <a:r>
              <a:rPr lang="en-US" sz="3600" kern="0" dirty="0" smtClean="0">
                <a:solidFill>
                  <a:srgbClr val="C00000"/>
                </a:solidFill>
                <a:latin typeface="Times New Roman" pitchFamily="18" charset="0"/>
                <a:ea typeface="Arial-Rounded"/>
                <a:cs typeface="Times New Roman" pitchFamily="18" charset="0"/>
                <a:sym typeface="Arial"/>
              </a:rPr>
              <a:t> </a:t>
            </a:r>
            <a:r>
              <a:rPr lang="en-US" sz="3600" kern="0" dirty="0" err="1" smtClean="0">
                <a:solidFill>
                  <a:srgbClr val="C00000"/>
                </a:solidFill>
                <a:latin typeface="Times New Roman" pitchFamily="18" charset="0"/>
                <a:ea typeface="Arial-Rounded"/>
                <a:cs typeface="Times New Roman" pitchFamily="18" charset="0"/>
                <a:sym typeface="Arial"/>
              </a:rPr>
              <a:t>đình</a:t>
            </a:r>
            <a:r>
              <a:rPr lang="en-US" sz="3600" kern="0" dirty="0" smtClean="0">
                <a:solidFill>
                  <a:srgbClr val="C00000"/>
                </a:solidFill>
                <a:latin typeface="Times New Roman" pitchFamily="18" charset="0"/>
                <a:ea typeface="Arial-Rounded"/>
                <a:cs typeface="Times New Roman" pitchFamily="18" charset="0"/>
                <a:sym typeface="Arial"/>
              </a:rPr>
              <a:t> </a:t>
            </a:r>
            <a:r>
              <a:rPr lang="en-US" sz="3600" kern="0" dirty="0" err="1" smtClean="0">
                <a:solidFill>
                  <a:srgbClr val="C00000"/>
                </a:solidFill>
                <a:latin typeface="Times New Roman" pitchFamily="18" charset="0"/>
                <a:ea typeface="Arial-Rounded"/>
                <a:cs typeface="Times New Roman" pitchFamily="18" charset="0"/>
                <a:sym typeface="Arial"/>
              </a:rPr>
              <a:t>có</a:t>
            </a:r>
            <a:r>
              <a:rPr lang="en-US" sz="3600" kern="0" dirty="0" smtClean="0">
                <a:solidFill>
                  <a:srgbClr val="C00000"/>
                </a:solidFill>
                <a:latin typeface="Times New Roman" pitchFamily="18" charset="0"/>
                <a:ea typeface="Arial-Rounded"/>
                <a:cs typeface="Times New Roman" pitchFamily="18" charset="0"/>
                <a:sym typeface="Arial"/>
              </a:rPr>
              <a:t> </a:t>
            </a:r>
            <a:r>
              <a:rPr lang="en-US" sz="3600" kern="0" dirty="0" err="1" smtClean="0">
                <a:solidFill>
                  <a:srgbClr val="C00000"/>
                </a:solidFill>
                <a:latin typeface="Times New Roman" pitchFamily="18" charset="0"/>
                <a:ea typeface="Arial-Rounded"/>
                <a:cs typeface="Times New Roman" pitchFamily="18" charset="0"/>
                <a:sym typeface="Arial"/>
              </a:rPr>
              <a:t>ích</a:t>
            </a:r>
            <a:r>
              <a:rPr lang="en-US" sz="3600" kern="0" dirty="0" smtClean="0">
                <a:solidFill>
                  <a:srgbClr val="C00000"/>
                </a:solidFill>
                <a:latin typeface="Times New Roman" pitchFamily="18" charset="0"/>
                <a:ea typeface="Arial-Rounded"/>
                <a:cs typeface="Times New Roman" pitchFamily="18" charset="0"/>
                <a:sym typeface="Arial"/>
              </a:rPr>
              <a:t> </a:t>
            </a:r>
            <a:r>
              <a:rPr lang="en-US" sz="3600" kern="0" dirty="0" err="1" smtClean="0">
                <a:solidFill>
                  <a:srgbClr val="C00000"/>
                </a:solidFill>
                <a:latin typeface="Times New Roman" pitchFamily="18" charset="0"/>
                <a:ea typeface="Arial-Rounded"/>
                <a:cs typeface="Times New Roman" pitchFamily="18" charset="0"/>
                <a:sym typeface="Arial"/>
              </a:rPr>
              <a:t>lợi</a:t>
            </a:r>
            <a:r>
              <a:rPr lang="en-US" sz="3600" kern="0" dirty="0" smtClean="0">
                <a:solidFill>
                  <a:srgbClr val="C00000"/>
                </a:solidFill>
                <a:latin typeface="Times New Roman" pitchFamily="18" charset="0"/>
                <a:ea typeface="Arial-Rounded"/>
                <a:cs typeface="Times New Roman" pitchFamily="18" charset="0"/>
                <a:sym typeface="Arial"/>
              </a:rPr>
              <a:t> </a:t>
            </a:r>
            <a:r>
              <a:rPr lang="en-US" sz="3600" kern="0" dirty="0" err="1" smtClean="0">
                <a:solidFill>
                  <a:srgbClr val="C00000"/>
                </a:solidFill>
                <a:latin typeface="Times New Roman" pitchFamily="18" charset="0"/>
                <a:ea typeface="Arial-Rounded"/>
                <a:cs typeface="Times New Roman" pitchFamily="18" charset="0"/>
                <a:sym typeface="Arial"/>
              </a:rPr>
              <a:t>gì</a:t>
            </a:r>
            <a:r>
              <a:rPr lang="en-US" sz="3600" kern="0" dirty="0" smtClean="0">
                <a:solidFill>
                  <a:srgbClr val="C00000"/>
                </a:solidFill>
                <a:latin typeface="Times New Roman" pitchFamily="18" charset="0"/>
                <a:ea typeface="Arial-Rounded"/>
                <a:cs typeface="Times New Roman" pitchFamily="18" charset="0"/>
                <a:sym typeface="Arial"/>
              </a:rPr>
              <a:t>?</a:t>
            </a:r>
          </a:p>
          <a:p>
            <a:pPr lvl="0" algn="just" defTabSz="1219170">
              <a:buClr>
                <a:srgbClr val="000000"/>
              </a:buClr>
              <a:defRPr/>
            </a:pPr>
            <a:endParaRPr lang="vi-VN" sz="3600" kern="0" dirty="0">
              <a:solidFill>
                <a:srgbClr val="C00000"/>
              </a:solidFill>
              <a:latin typeface="Times New Roman" pitchFamily="18" charset="0"/>
              <a:ea typeface="Arial-Rounded"/>
              <a:cs typeface="Times New Roman" pitchFamily="18" charset="0"/>
              <a:sym typeface="Arial"/>
            </a:endParaRPr>
          </a:p>
        </p:txBody>
      </p:sp>
      <p:sp>
        <p:nvSpPr>
          <p:cNvPr id="7" name="TextBox 6">
            <a:extLst>
              <a:ext uri="{FF2B5EF4-FFF2-40B4-BE49-F238E27FC236}">
                <a16:creationId xmlns="" xmlns:a16="http://schemas.microsoft.com/office/drawing/2014/main" id="{8EF09A7A-2079-4987-B074-7689EF20D8AC}"/>
              </a:ext>
            </a:extLst>
          </p:cNvPr>
          <p:cNvSpPr txBox="1"/>
          <p:nvPr/>
        </p:nvSpPr>
        <p:spPr>
          <a:xfrm>
            <a:off x="2829200" y="3105787"/>
            <a:ext cx="7499041" cy="3416320"/>
          </a:xfrm>
          <a:prstGeom prst="rect">
            <a:avLst/>
          </a:prstGeom>
          <a:noFill/>
        </p:spPr>
        <p:txBody>
          <a:bodyPr wrap="square" rtlCol="0">
            <a:spAutoFit/>
          </a:bodyPr>
          <a:lstStyle/>
          <a:p>
            <a:pPr lvl="0" algn="just" defTabSz="1219170">
              <a:buClr>
                <a:srgbClr val="000000"/>
              </a:buClr>
              <a:defRPr/>
            </a:pPr>
            <a:r>
              <a:rPr lang="en-US" sz="3600" b="1" kern="0" dirty="0" smtClean="0">
                <a:solidFill>
                  <a:srgbClr val="FF000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Biết</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được</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cách</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sử</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dụng</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đồ</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dùng</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trong</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gia</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đình</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mang</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lại</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lợi</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ích</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là</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Đồ</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dùng</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luôn</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bền</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đẹp</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tiết</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kiệm</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được</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tiền</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đảm</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bảo</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sức</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khoẻ</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cho</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bản</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thân</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và</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các</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thành</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viên</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trong</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gia</a:t>
            </a:r>
            <a:r>
              <a:rPr lang="en-US" sz="3600" kern="0" dirty="0" smtClean="0">
                <a:solidFill>
                  <a:srgbClr val="00B050"/>
                </a:solidFill>
                <a:latin typeface="Times New Roman" pitchFamily="18" charset="0"/>
                <a:ea typeface="Arial-Rounded"/>
                <a:cs typeface="Times New Roman" pitchFamily="18" charset="0"/>
                <a:sym typeface="Arial"/>
              </a:rPr>
              <a:t> </a:t>
            </a:r>
            <a:r>
              <a:rPr lang="en-US" sz="3600" kern="0" dirty="0" err="1" smtClean="0">
                <a:solidFill>
                  <a:srgbClr val="00B050"/>
                </a:solidFill>
                <a:latin typeface="Times New Roman" pitchFamily="18" charset="0"/>
                <a:ea typeface="Arial-Rounded"/>
                <a:cs typeface="Times New Roman" pitchFamily="18" charset="0"/>
                <a:sym typeface="Arial"/>
              </a:rPr>
              <a:t>đình</a:t>
            </a:r>
            <a:r>
              <a:rPr lang="en-US" sz="3600" kern="0" dirty="0" smtClean="0">
                <a:solidFill>
                  <a:srgbClr val="00B050"/>
                </a:solidFill>
                <a:latin typeface="Times New Roman" pitchFamily="18" charset="0"/>
                <a:ea typeface="Arial-Rounded"/>
                <a:cs typeface="Times New Roman" pitchFamily="18" charset="0"/>
                <a:sym typeface="Arial"/>
              </a:rPr>
              <a:t>.</a:t>
            </a:r>
          </a:p>
          <a:p>
            <a:pPr lvl="0" algn="just" defTabSz="1219170">
              <a:buClr>
                <a:srgbClr val="000000"/>
              </a:buClr>
              <a:defRPr/>
            </a:pPr>
            <a:endParaRPr lang="vi-VN" sz="3600" kern="0" dirty="0">
              <a:solidFill>
                <a:srgbClr val="C00000"/>
              </a:solidFill>
              <a:latin typeface="Times New Roman" pitchFamily="18" charset="0"/>
              <a:ea typeface="Arial-Rounded"/>
              <a:cs typeface="Times New Roman" pitchFamily="18" charset="0"/>
              <a:sym typeface="Arial"/>
            </a:endParaRPr>
          </a:p>
        </p:txBody>
      </p:sp>
    </p:spTree>
    <p:extLst>
      <p:ext uri="{BB962C8B-B14F-4D97-AF65-F5344CB8AC3E}">
        <p14:creationId xmlns:p14="http://schemas.microsoft.com/office/powerpoint/2010/main" val="29330452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ABFFFF"/>
        </a:solidFill>
        <a:effectLst/>
      </p:bgPr>
    </p:bg>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83581" y="56367"/>
            <a:ext cx="11508419" cy="1549970"/>
          </a:xfrm>
          <a:prstGeom prst="rect">
            <a:avLst/>
          </a:prstGeom>
        </p:spPr>
      </p:pic>
      <p:sp>
        <p:nvSpPr>
          <p:cNvPr id="5" name="文本框 4"/>
          <p:cNvSpPr txBox="1">
            <a:spLocks noChangeArrowheads="1"/>
          </p:cNvSpPr>
          <p:nvPr/>
        </p:nvSpPr>
        <p:spPr bwMode="auto">
          <a:xfrm>
            <a:off x="3052861" y="1633326"/>
            <a:ext cx="60791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Font typeface="Arial" panose="020B0604020202020204" pitchFamily="34" charset="0"/>
              <a:buNone/>
              <a:defRPr/>
            </a:pPr>
            <a:r>
              <a:rPr lang="en-US" altLang="zh-CN" sz="4000" b="1" dirty="0" err="1" smtClean="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Định</a:t>
            </a:r>
            <a:r>
              <a:rPr lang="en-US" altLang="zh-CN" sz="4000" b="1" dirty="0" smtClean="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b="1" dirty="0" err="1" smtClean="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hướng</a:t>
            </a:r>
            <a:r>
              <a:rPr lang="en-US" altLang="zh-CN" sz="4000" b="1" dirty="0" smtClean="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b="1" dirty="0" err="1" smtClean="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tiết</a:t>
            </a:r>
            <a:r>
              <a:rPr lang="en-US" altLang="zh-CN" sz="4000" b="1" dirty="0" smtClean="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b="1" dirty="0" err="1" smtClean="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học</a:t>
            </a:r>
            <a:r>
              <a:rPr lang="en-US" altLang="zh-CN" sz="4000" b="1" dirty="0" smtClean="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b="1" dirty="0" err="1" smtClean="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sau</a:t>
            </a:r>
            <a:endParaRPr lang="zh-CN" altLang="en-US" sz="4000" b="1"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8" name="图片 7" descr="8691fc963511599ce3dc24771297d54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6926" y="3578088"/>
            <a:ext cx="6907003" cy="2853192"/>
          </a:xfrm>
          <a:prstGeom prst="rect">
            <a:avLst/>
          </a:prstGeom>
        </p:spPr>
      </p:pic>
      <p:sp>
        <p:nvSpPr>
          <p:cNvPr id="12" name="文本框 4"/>
          <p:cNvSpPr txBox="1">
            <a:spLocks noChangeArrowheads="1"/>
          </p:cNvSpPr>
          <p:nvPr/>
        </p:nvSpPr>
        <p:spPr bwMode="auto">
          <a:xfrm>
            <a:off x="683580" y="2369688"/>
            <a:ext cx="1061119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Font typeface="Arial" panose="020B0604020202020204" pitchFamily="34" charset="0"/>
              <a:buNone/>
              <a:defRPr/>
            </a:pPr>
            <a:r>
              <a:rPr lang="en-US" altLang="zh-CN" sz="3200" b="1" dirty="0" err="1" smtClean="0">
                <a:solidFill>
                  <a:srgbClr val="7030A0"/>
                </a:solidFill>
                <a:latin typeface="Times New Roman" pitchFamily="18" charset="0"/>
                <a:ea typeface="Arial-Rounded" panose="020B0500000000000000" pitchFamily="34" charset="0"/>
                <a:cs typeface="Times New Roman" pitchFamily="18" charset="0"/>
                <a:sym typeface="+mn-lt"/>
              </a:rPr>
              <a:t>Tìm</a:t>
            </a:r>
            <a:r>
              <a:rPr lang="en-US" altLang="zh-CN" sz="3200" b="1" dirty="0" smtClean="0">
                <a:solidFill>
                  <a:srgbClr val="7030A0"/>
                </a:solidFill>
                <a:latin typeface="Times New Roman" pitchFamily="18" charset="0"/>
                <a:ea typeface="Arial-Rounded" panose="020B0500000000000000" pitchFamily="34" charset="0"/>
                <a:cs typeface="Times New Roman" pitchFamily="18" charset="0"/>
                <a:sym typeface="+mn-lt"/>
              </a:rPr>
              <a:t> </a:t>
            </a:r>
            <a:r>
              <a:rPr lang="en-US" altLang="zh-CN" sz="3200" b="1" dirty="0" err="1" smtClean="0">
                <a:solidFill>
                  <a:srgbClr val="7030A0"/>
                </a:solidFill>
                <a:latin typeface="Times New Roman" pitchFamily="18" charset="0"/>
                <a:ea typeface="Arial-Rounded" panose="020B0500000000000000" pitchFamily="34" charset="0"/>
                <a:cs typeface="Times New Roman" pitchFamily="18" charset="0"/>
                <a:sym typeface="+mn-lt"/>
              </a:rPr>
              <a:t>đọc</a:t>
            </a:r>
            <a:r>
              <a:rPr lang="en-US" altLang="zh-CN" sz="3200" b="1" dirty="0" smtClean="0">
                <a:solidFill>
                  <a:srgbClr val="7030A0"/>
                </a:solidFill>
                <a:latin typeface="Times New Roman" pitchFamily="18" charset="0"/>
                <a:ea typeface="Arial-Rounded" panose="020B0500000000000000" pitchFamily="34" charset="0"/>
                <a:cs typeface="Times New Roman" pitchFamily="18" charset="0"/>
                <a:sym typeface="+mn-lt"/>
              </a:rPr>
              <a:t> </a:t>
            </a:r>
            <a:r>
              <a:rPr lang="en-US" altLang="zh-CN" sz="3200" b="1" dirty="0" err="1" smtClean="0">
                <a:solidFill>
                  <a:srgbClr val="7030A0"/>
                </a:solidFill>
                <a:latin typeface="Times New Roman" pitchFamily="18" charset="0"/>
                <a:ea typeface="Arial-Rounded" panose="020B0500000000000000" pitchFamily="34" charset="0"/>
                <a:cs typeface="Times New Roman" pitchFamily="18" charset="0"/>
                <a:sym typeface="+mn-lt"/>
              </a:rPr>
              <a:t>bài</a:t>
            </a:r>
            <a:r>
              <a:rPr lang="en-US" altLang="zh-CN" sz="3200" b="1" dirty="0" smtClean="0">
                <a:solidFill>
                  <a:srgbClr val="7030A0"/>
                </a:solidFill>
                <a:latin typeface="Times New Roman" pitchFamily="18" charset="0"/>
                <a:ea typeface="Arial-Rounded" panose="020B0500000000000000" pitchFamily="34" charset="0"/>
                <a:cs typeface="Times New Roman" pitchFamily="18" charset="0"/>
                <a:sym typeface="+mn-lt"/>
              </a:rPr>
              <a:t> </a:t>
            </a:r>
            <a:r>
              <a:rPr lang="en-US" altLang="zh-CN" sz="3200" b="1" dirty="0" err="1" smtClean="0">
                <a:solidFill>
                  <a:srgbClr val="7030A0"/>
                </a:solidFill>
                <a:latin typeface="Times New Roman" pitchFamily="18" charset="0"/>
                <a:ea typeface="Arial-Rounded" panose="020B0500000000000000" pitchFamily="34" charset="0"/>
                <a:cs typeface="Times New Roman" pitchFamily="18" charset="0"/>
                <a:sym typeface="+mn-lt"/>
              </a:rPr>
              <a:t>thơ</a:t>
            </a:r>
            <a:r>
              <a:rPr lang="en-US" altLang="zh-CN" sz="3200" b="1" dirty="0" smtClean="0">
                <a:solidFill>
                  <a:srgbClr val="7030A0"/>
                </a:solidFill>
                <a:latin typeface="Times New Roman" pitchFamily="18" charset="0"/>
                <a:ea typeface="Arial-Rounded" panose="020B0500000000000000" pitchFamily="34" charset="0"/>
                <a:cs typeface="Times New Roman" pitchFamily="18" charset="0"/>
                <a:sym typeface="+mn-lt"/>
              </a:rPr>
              <a:t>, </a:t>
            </a:r>
            <a:r>
              <a:rPr lang="en-US" altLang="zh-CN" sz="3200" b="1" dirty="0" err="1" smtClean="0">
                <a:solidFill>
                  <a:srgbClr val="7030A0"/>
                </a:solidFill>
                <a:latin typeface="Times New Roman" pitchFamily="18" charset="0"/>
                <a:ea typeface="Arial-Rounded" panose="020B0500000000000000" pitchFamily="34" charset="0"/>
                <a:cs typeface="Times New Roman" pitchFamily="18" charset="0"/>
                <a:sym typeface="+mn-lt"/>
              </a:rPr>
              <a:t>câu</a:t>
            </a:r>
            <a:r>
              <a:rPr lang="en-US" altLang="zh-CN" sz="3200" b="1" dirty="0" smtClean="0">
                <a:solidFill>
                  <a:srgbClr val="7030A0"/>
                </a:solidFill>
                <a:latin typeface="Times New Roman" pitchFamily="18" charset="0"/>
                <a:ea typeface="Arial-Rounded" panose="020B0500000000000000" pitchFamily="34" charset="0"/>
                <a:cs typeface="Times New Roman" pitchFamily="18" charset="0"/>
                <a:sym typeface="+mn-lt"/>
              </a:rPr>
              <a:t> </a:t>
            </a:r>
            <a:r>
              <a:rPr lang="en-US" altLang="zh-CN" sz="3200" b="1" dirty="0" err="1" smtClean="0">
                <a:solidFill>
                  <a:srgbClr val="7030A0"/>
                </a:solidFill>
                <a:latin typeface="Times New Roman" pitchFamily="18" charset="0"/>
                <a:ea typeface="Arial-Rounded" panose="020B0500000000000000" pitchFamily="34" charset="0"/>
                <a:cs typeface="Times New Roman" pitchFamily="18" charset="0"/>
                <a:sym typeface="+mn-lt"/>
              </a:rPr>
              <a:t>chuyện</a:t>
            </a:r>
            <a:r>
              <a:rPr lang="en-US" altLang="zh-CN" sz="3200" b="1" dirty="0" smtClean="0">
                <a:solidFill>
                  <a:srgbClr val="7030A0"/>
                </a:solidFill>
                <a:latin typeface="Times New Roman" pitchFamily="18" charset="0"/>
                <a:ea typeface="Arial-Rounded" panose="020B0500000000000000" pitchFamily="34" charset="0"/>
                <a:cs typeface="Times New Roman" pitchFamily="18" charset="0"/>
                <a:sym typeface="+mn-lt"/>
              </a:rPr>
              <a:t> </a:t>
            </a:r>
            <a:r>
              <a:rPr lang="en-US" altLang="zh-CN" sz="3200" b="1" dirty="0" err="1" smtClean="0">
                <a:solidFill>
                  <a:srgbClr val="7030A0"/>
                </a:solidFill>
                <a:latin typeface="Times New Roman" pitchFamily="18" charset="0"/>
                <a:ea typeface="Arial-Rounded" panose="020B0500000000000000" pitchFamily="34" charset="0"/>
                <a:cs typeface="Times New Roman" pitchFamily="18" charset="0"/>
                <a:sym typeface="+mn-lt"/>
              </a:rPr>
              <a:t>viết</a:t>
            </a:r>
            <a:r>
              <a:rPr lang="en-US" altLang="zh-CN" sz="3200" b="1" dirty="0" smtClean="0">
                <a:solidFill>
                  <a:srgbClr val="7030A0"/>
                </a:solidFill>
                <a:latin typeface="Times New Roman" pitchFamily="18" charset="0"/>
                <a:ea typeface="Arial-Rounded" panose="020B0500000000000000" pitchFamily="34" charset="0"/>
                <a:cs typeface="Times New Roman" pitchFamily="18" charset="0"/>
                <a:sym typeface="+mn-lt"/>
              </a:rPr>
              <a:t> </a:t>
            </a:r>
            <a:r>
              <a:rPr lang="en-US" altLang="zh-CN" sz="3200" b="1" dirty="0" err="1" smtClean="0">
                <a:solidFill>
                  <a:srgbClr val="7030A0"/>
                </a:solidFill>
                <a:latin typeface="Times New Roman" pitchFamily="18" charset="0"/>
                <a:ea typeface="Arial-Rounded" panose="020B0500000000000000" pitchFamily="34" charset="0"/>
                <a:cs typeface="Times New Roman" pitchFamily="18" charset="0"/>
                <a:sym typeface="+mn-lt"/>
              </a:rPr>
              <a:t>về</a:t>
            </a:r>
            <a:r>
              <a:rPr lang="en-US" altLang="zh-CN" sz="3200" b="1" dirty="0" smtClean="0">
                <a:solidFill>
                  <a:srgbClr val="7030A0"/>
                </a:solidFill>
                <a:latin typeface="Times New Roman" pitchFamily="18" charset="0"/>
                <a:ea typeface="Arial-Rounded" panose="020B0500000000000000" pitchFamily="34" charset="0"/>
                <a:cs typeface="Times New Roman" pitchFamily="18" charset="0"/>
                <a:sym typeface="+mn-lt"/>
              </a:rPr>
              <a:t> </a:t>
            </a:r>
            <a:r>
              <a:rPr lang="en-US" altLang="zh-CN" sz="3200" b="1" dirty="0" err="1" smtClean="0">
                <a:solidFill>
                  <a:srgbClr val="7030A0"/>
                </a:solidFill>
                <a:latin typeface="Times New Roman" pitchFamily="18" charset="0"/>
                <a:ea typeface="Arial-Rounded" panose="020B0500000000000000" pitchFamily="34" charset="0"/>
                <a:cs typeface="Times New Roman" pitchFamily="18" charset="0"/>
                <a:sym typeface="+mn-lt"/>
              </a:rPr>
              <a:t>các</a:t>
            </a:r>
            <a:r>
              <a:rPr lang="en-US" altLang="zh-CN" sz="3200" b="1" dirty="0" smtClean="0">
                <a:solidFill>
                  <a:srgbClr val="7030A0"/>
                </a:solidFill>
                <a:latin typeface="Times New Roman" pitchFamily="18" charset="0"/>
                <a:ea typeface="Arial-Rounded" panose="020B0500000000000000" pitchFamily="34" charset="0"/>
                <a:cs typeface="Times New Roman" pitchFamily="18" charset="0"/>
                <a:sym typeface="+mn-lt"/>
              </a:rPr>
              <a:t> </a:t>
            </a:r>
            <a:r>
              <a:rPr lang="en-US" altLang="zh-CN" sz="3200" b="1" dirty="0" err="1" smtClean="0">
                <a:solidFill>
                  <a:srgbClr val="7030A0"/>
                </a:solidFill>
                <a:latin typeface="Times New Roman" pitchFamily="18" charset="0"/>
                <a:ea typeface="Arial-Rounded" panose="020B0500000000000000" pitchFamily="34" charset="0"/>
                <a:cs typeface="Times New Roman" pitchFamily="18" charset="0"/>
                <a:sym typeface="+mn-lt"/>
              </a:rPr>
              <a:t>chú</a:t>
            </a:r>
            <a:r>
              <a:rPr lang="en-US" altLang="zh-CN" sz="3200" b="1" dirty="0" smtClean="0">
                <a:solidFill>
                  <a:srgbClr val="7030A0"/>
                </a:solidFill>
                <a:latin typeface="Times New Roman" pitchFamily="18" charset="0"/>
                <a:ea typeface="Arial-Rounded" panose="020B0500000000000000" pitchFamily="34" charset="0"/>
                <a:cs typeface="Times New Roman" pitchFamily="18" charset="0"/>
                <a:sym typeface="+mn-lt"/>
              </a:rPr>
              <a:t> </a:t>
            </a:r>
            <a:r>
              <a:rPr lang="en-US" altLang="zh-CN" sz="3200" b="1" dirty="0" err="1" smtClean="0">
                <a:solidFill>
                  <a:srgbClr val="7030A0"/>
                </a:solidFill>
                <a:latin typeface="Times New Roman" pitchFamily="18" charset="0"/>
                <a:ea typeface="Arial-Rounded" panose="020B0500000000000000" pitchFamily="34" charset="0"/>
                <a:cs typeface="Times New Roman" pitchFamily="18" charset="0"/>
                <a:sym typeface="+mn-lt"/>
              </a:rPr>
              <a:t>bộ</a:t>
            </a:r>
            <a:r>
              <a:rPr lang="en-US" altLang="zh-CN" sz="3200" b="1" dirty="0" smtClean="0">
                <a:solidFill>
                  <a:srgbClr val="7030A0"/>
                </a:solidFill>
                <a:latin typeface="Times New Roman" pitchFamily="18" charset="0"/>
                <a:ea typeface="Arial-Rounded" panose="020B0500000000000000" pitchFamily="34" charset="0"/>
                <a:cs typeface="Times New Roman" pitchFamily="18" charset="0"/>
                <a:sym typeface="+mn-lt"/>
              </a:rPr>
              <a:t> </a:t>
            </a:r>
            <a:r>
              <a:rPr lang="en-US" altLang="zh-CN" sz="3200" b="1" dirty="0" err="1" smtClean="0">
                <a:solidFill>
                  <a:srgbClr val="7030A0"/>
                </a:solidFill>
                <a:latin typeface="Times New Roman" pitchFamily="18" charset="0"/>
                <a:ea typeface="Arial-Rounded" panose="020B0500000000000000" pitchFamily="34" charset="0"/>
                <a:cs typeface="Times New Roman" pitchFamily="18" charset="0"/>
                <a:sym typeface="+mn-lt"/>
              </a:rPr>
              <a:t>đội</a:t>
            </a:r>
            <a:r>
              <a:rPr lang="en-US" altLang="zh-CN" sz="3200" b="1" dirty="0" smtClean="0">
                <a:solidFill>
                  <a:srgbClr val="7030A0"/>
                </a:solidFill>
                <a:latin typeface="Times New Roman" pitchFamily="18" charset="0"/>
                <a:ea typeface="Arial-Rounded" panose="020B0500000000000000" pitchFamily="34" charset="0"/>
                <a:cs typeface="Times New Roman" pitchFamily="18" charset="0"/>
                <a:sym typeface="+mn-lt"/>
              </a:rPr>
              <a:t> </a:t>
            </a:r>
            <a:r>
              <a:rPr lang="en-US" altLang="zh-CN" sz="3200" b="1" dirty="0" err="1" smtClean="0">
                <a:solidFill>
                  <a:srgbClr val="7030A0"/>
                </a:solidFill>
                <a:latin typeface="Times New Roman" pitchFamily="18" charset="0"/>
                <a:ea typeface="Arial-Rounded" panose="020B0500000000000000" pitchFamily="34" charset="0"/>
                <a:cs typeface="Times New Roman" pitchFamily="18" charset="0"/>
                <a:sym typeface="+mn-lt"/>
              </a:rPr>
              <a:t>hải</a:t>
            </a:r>
            <a:r>
              <a:rPr lang="en-US" altLang="zh-CN" sz="3200" b="1" dirty="0" smtClean="0">
                <a:solidFill>
                  <a:srgbClr val="7030A0"/>
                </a:solidFill>
                <a:latin typeface="Times New Roman" pitchFamily="18" charset="0"/>
                <a:ea typeface="Arial-Rounded" panose="020B0500000000000000" pitchFamily="34" charset="0"/>
                <a:cs typeface="Times New Roman" pitchFamily="18" charset="0"/>
                <a:sym typeface="+mn-lt"/>
              </a:rPr>
              <a:t> </a:t>
            </a:r>
            <a:r>
              <a:rPr lang="en-US" altLang="zh-CN" sz="3200" b="1" dirty="0" err="1" smtClean="0">
                <a:solidFill>
                  <a:srgbClr val="7030A0"/>
                </a:solidFill>
                <a:latin typeface="Times New Roman" pitchFamily="18" charset="0"/>
                <a:ea typeface="Arial-Rounded" panose="020B0500000000000000" pitchFamily="34" charset="0"/>
                <a:cs typeface="Times New Roman" pitchFamily="18" charset="0"/>
                <a:sym typeface="+mn-lt"/>
              </a:rPr>
              <a:t>quân</a:t>
            </a:r>
            <a:r>
              <a:rPr lang="en-US" altLang="zh-CN" sz="3200" b="1" dirty="0" smtClean="0">
                <a:solidFill>
                  <a:srgbClr val="7030A0"/>
                </a:solidFill>
                <a:latin typeface="Times New Roman" pitchFamily="18" charset="0"/>
                <a:ea typeface="Arial-Rounded" panose="020B0500000000000000" pitchFamily="34" charset="0"/>
                <a:cs typeface="Times New Roman" pitchFamily="18" charset="0"/>
                <a:sym typeface="+mn-lt"/>
              </a:rPr>
              <a:t>.</a:t>
            </a:r>
            <a:endParaRPr lang="zh-CN" altLang="en-US" sz="3200" b="1" dirty="0">
              <a:solidFill>
                <a:srgbClr val="7030A0"/>
              </a:solidFill>
              <a:latin typeface="Times New Roman" pitchFamily="18" charset="0"/>
              <a:ea typeface="Arial-Rounded" panose="020B0500000000000000" pitchFamily="34" charset="0"/>
              <a:cs typeface="Times New Roman" pitchFamily="18" charset="0"/>
              <a:sym typeface="+mn-lt"/>
            </a:endParaRPr>
          </a:p>
        </p:txBody>
      </p:sp>
    </p:spTree>
    <p:extLst>
      <p:ext uri="{BB962C8B-B14F-4D97-AF65-F5344CB8AC3E}">
        <p14:creationId xmlns:p14="http://schemas.microsoft.com/office/powerpoint/2010/main" val="145393881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43315" y="3721611"/>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sp>
        <p:nvSpPr>
          <p:cNvPr id="12" name="TextBox 11"/>
          <p:cNvSpPr txBox="1"/>
          <p:nvPr/>
        </p:nvSpPr>
        <p:spPr>
          <a:xfrm>
            <a:off x="2934225" y="1973279"/>
            <a:ext cx="6009229" cy="2308324"/>
          </a:xfrm>
          <a:prstGeom prst="rect">
            <a:avLst/>
          </a:prstGeom>
          <a:noFill/>
        </p:spPr>
        <p:txBody>
          <a:bodyPr wrap="square" rtlCol="0">
            <a:spAutoFit/>
          </a:bodyPr>
          <a:lstStyle/>
          <a:p>
            <a:pPr algn="ctr">
              <a:defRPr/>
            </a:pPr>
            <a:r>
              <a:rPr lang="en-US" sz="7200" smtClean="0">
                <a:solidFill>
                  <a:prstClr val="black"/>
                </a:solidFill>
              </a:rPr>
              <a:t>Tạm biệt </a:t>
            </a:r>
          </a:p>
          <a:p>
            <a:pPr algn="ctr">
              <a:defRPr/>
            </a:pPr>
            <a:r>
              <a:rPr lang="en-US" sz="7200" smtClean="0">
                <a:solidFill>
                  <a:prstClr val="black"/>
                </a:solidFill>
              </a:rPr>
              <a:t>các con</a:t>
            </a:r>
            <a:endParaRPr lang="en-US" sz="7200" dirty="0">
              <a:solidFill>
                <a:prstClr val="black"/>
              </a:solidFill>
            </a:endParaRPr>
          </a:p>
        </p:txBody>
      </p:sp>
    </p:spTree>
    <p:extLst>
      <p:ext uri="{BB962C8B-B14F-4D97-AF65-F5344CB8AC3E}">
        <p14:creationId xmlns:p14="http://schemas.microsoft.com/office/powerpoint/2010/main" val="27097123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38529" y="1375816"/>
            <a:ext cx="7833619" cy="2000548"/>
          </a:xfrm>
          <a:prstGeom prst="rect">
            <a:avLst/>
          </a:prstGeom>
          <a:noFill/>
        </p:spPr>
        <p:txBody>
          <a:bodyPr wrap="none" lIns="91440" tIns="45720" rIns="91440" bIns="45720">
            <a:spAutoFit/>
          </a:bodyPr>
          <a:lstStyle/>
          <a:p>
            <a:pPr algn="ctr"/>
            <a:r>
              <a:rPr lang="en-US" sz="4400" b="1" dirty="0" smtClean="0">
                <a:ln w="0"/>
                <a:solidFill>
                  <a:srgbClr val="00B05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4400" b="1" dirty="0" err="1" smtClean="0">
                <a:ln w="0"/>
                <a:solidFill>
                  <a:srgbClr val="00B050"/>
                </a:solidFill>
                <a:effectLst>
                  <a:outerShdw blurRad="38100" dist="19050" dir="2700000" algn="tl" rotWithShape="0">
                    <a:prstClr val="black">
                      <a:alpha val="40000"/>
                    </a:prstClr>
                  </a:outerShdw>
                </a:effectLst>
                <a:latin typeface="Times New Roman" pitchFamily="18" charset="0"/>
                <a:cs typeface="Times New Roman" pitchFamily="18" charset="0"/>
              </a:rPr>
              <a:t>Từ</a:t>
            </a:r>
            <a:r>
              <a:rPr lang="en-US" sz="4400" b="1" dirty="0" smtClean="0">
                <a:ln w="0"/>
                <a:solidFill>
                  <a:srgbClr val="00B05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4400" b="1" dirty="0" err="1" smtClean="0">
                <a:ln w="0"/>
                <a:solidFill>
                  <a:srgbClr val="00B050"/>
                </a:solidFill>
                <a:effectLst>
                  <a:outerShdw blurRad="38100" dist="19050" dir="2700000" algn="tl" rotWithShape="0">
                    <a:prstClr val="black">
                      <a:alpha val="40000"/>
                    </a:prstClr>
                  </a:outerShdw>
                </a:effectLst>
                <a:latin typeface="Times New Roman" pitchFamily="18" charset="0"/>
                <a:cs typeface="Times New Roman" pitchFamily="18" charset="0"/>
              </a:rPr>
              <a:t>chú</a:t>
            </a:r>
            <a:r>
              <a:rPr lang="en-US" sz="4400" b="1" dirty="0" smtClean="0">
                <a:ln w="0"/>
                <a:solidFill>
                  <a:srgbClr val="00B05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4400" b="1" dirty="0" err="1" smtClean="0">
                <a:ln w="0"/>
                <a:solidFill>
                  <a:srgbClr val="00B050"/>
                </a:solidFill>
                <a:effectLst>
                  <a:outerShdw blurRad="38100" dist="19050" dir="2700000" algn="tl" rotWithShape="0">
                    <a:prstClr val="black">
                      <a:alpha val="40000"/>
                    </a:prstClr>
                  </a:outerShdw>
                </a:effectLst>
                <a:latin typeface="Times New Roman" pitchFamily="18" charset="0"/>
                <a:cs typeface="Times New Roman" pitchFamily="18" charset="0"/>
              </a:rPr>
              <a:t>bồ</a:t>
            </a:r>
            <a:r>
              <a:rPr lang="en-US" sz="4400" b="1" dirty="0" smtClean="0">
                <a:ln w="0"/>
                <a:solidFill>
                  <a:srgbClr val="00B05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4400" b="1" dirty="0" err="1" smtClean="0">
                <a:ln w="0"/>
                <a:solidFill>
                  <a:srgbClr val="00B050"/>
                </a:solidFill>
                <a:effectLst>
                  <a:outerShdw blurRad="38100" dist="19050" dir="2700000" algn="tl" rotWithShape="0">
                    <a:prstClr val="black">
                      <a:alpha val="40000"/>
                    </a:prstClr>
                  </a:outerShdw>
                </a:effectLst>
                <a:latin typeface="Times New Roman" pitchFamily="18" charset="0"/>
                <a:cs typeface="Times New Roman" pitchFamily="18" charset="0"/>
              </a:rPr>
              <a:t>câu</a:t>
            </a:r>
            <a:r>
              <a:rPr lang="en-US" sz="4400" b="1" dirty="0" smtClean="0">
                <a:ln w="0"/>
                <a:solidFill>
                  <a:srgbClr val="00B05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4400" b="1" dirty="0" err="1" smtClean="0">
                <a:ln w="0"/>
                <a:solidFill>
                  <a:srgbClr val="00B050"/>
                </a:solidFill>
                <a:effectLst>
                  <a:outerShdw blurRad="38100" dist="19050" dir="2700000" algn="tl" rotWithShape="0">
                    <a:prstClr val="black">
                      <a:alpha val="40000"/>
                    </a:prstClr>
                  </a:outerShdw>
                </a:effectLst>
                <a:latin typeface="Times New Roman" pitchFamily="18" charset="0"/>
                <a:cs typeface="Times New Roman" pitchFamily="18" charset="0"/>
              </a:rPr>
              <a:t>đến</a:t>
            </a:r>
            <a:r>
              <a:rPr lang="en-US" sz="4400" b="1" dirty="0" smtClean="0">
                <a:ln w="0"/>
                <a:solidFill>
                  <a:srgbClr val="00B050"/>
                </a:solidFill>
                <a:effectLst>
                  <a:outerShdw blurRad="38100" dist="19050" dir="2700000" algn="tl" rotWithShape="0">
                    <a:prstClr val="black">
                      <a:alpha val="40000"/>
                    </a:prstClr>
                  </a:outerShdw>
                </a:effectLst>
                <a:latin typeface="Times New Roman" pitchFamily="18" charset="0"/>
                <a:cs typeface="Times New Roman" pitchFamily="18" charset="0"/>
              </a:rPr>
              <a:t> in – </a:t>
            </a:r>
            <a:r>
              <a:rPr lang="en-US" sz="4400" b="1" dirty="0" err="1" smtClean="0">
                <a:ln w="0"/>
                <a:solidFill>
                  <a:srgbClr val="00B050"/>
                </a:solidFill>
                <a:effectLst>
                  <a:outerShdw blurRad="38100" dist="19050" dir="2700000" algn="tl" rotWithShape="0">
                    <a:prstClr val="black">
                      <a:alpha val="40000"/>
                    </a:prstClr>
                  </a:outerShdw>
                </a:effectLst>
                <a:latin typeface="Times New Roman" pitchFamily="18" charset="0"/>
                <a:cs typeface="Times New Roman" pitchFamily="18" charset="0"/>
              </a:rPr>
              <a:t>tơ</a:t>
            </a:r>
            <a:r>
              <a:rPr lang="en-US" sz="4400" b="1" dirty="0" smtClean="0">
                <a:ln w="0"/>
                <a:solidFill>
                  <a:srgbClr val="00B050"/>
                </a:solidFill>
                <a:effectLst>
                  <a:outerShdw blurRad="38100" dist="19050" dir="2700000" algn="tl" rotWithShape="0">
                    <a:prstClr val="black">
                      <a:alpha val="40000"/>
                    </a:prstClr>
                  </a:outerShdw>
                </a:effectLst>
                <a:latin typeface="Times New Roman" pitchFamily="18" charset="0"/>
                <a:cs typeface="Times New Roman" pitchFamily="18" charset="0"/>
              </a:rPr>
              <a:t> - </a:t>
            </a:r>
            <a:r>
              <a:rPr lang="en-US" sz="4400" b="1" dirty="0" err="1" smtClean="0">
                <a:ln w="0"/>
                <a:solidFill>
                  <a:srgbClr val="00B050"/>
                </a:solidFill>
                <a:effectLst>
                  <a:outerShdw blurRad="38100" dist="19050" dir="2700000" algn="tl" rotWithShape="0">
                    <a:prstClr val="black">
                      <a:alpha val="40000"/>
                    </a:prstClr>
                  </a:outerShdw>
                </a:effectLst>
                <a:latin typeface="Times New Roman" pitchFamily="18" charset="0"/>
                <a:cs typeface="Times New Roman" pitchFamily="18" charset="0"/>
              </a:rPr>
              <a:t>nét</a:t>
            </a:r>
            <a:endParaRPr lang="en-US" sz="4400" b="1" dirty="0" smtClean="0">
              <a:ln w="0"/>
              <a:solidFill>
                <a:srgbClr val="00B050"/>
              </a:solidFill>
              <a:effectLst>
                <a:outerShdw blurRad="38100" dist="19050" dir="2700000" algn="tl" rotWithShape="0">
                  <a:prstClr val="black">
                    <a:alpha val="40000"/>
                  </a:prstClr>
                </a:outerShdw>
              </a:effectLst>
              <a:latin typeface="Times New Roman" pitchFamily="18" charset="0"/>
              <a:cs typeface="Times New Roman" pitchFamily="18" charset="0"/>
            </a:endParaRPr>
          </a:p>
          <a:p>
            <a:pPr algn="ctr"/>
            <a:r>
              <a:rPr lang="en-US" sz="4000" b="1" dirty="0" err="1" smtClean="0">
                <a:ln w="0"/>
                <a:solidFill>
                  <a:srgbClr val="002060"/>
                </a:solidFill>
                <a:effectLst>
                  <a:outerShdw blurRad="38100" dist="19050" dir="2700000" algn="tl" rotWithShape="0">
                    <a:prstClr val="black">
                      <a:alpha val="40000"/>
                    </a:prstClr>
                  </a:outerShdw>
                </a:effectLst>
                <a:latin typeface="Times New Roman" pitchFamily="18" charset="0"/>
                <a:cs typeface="Times New Roman" pitchFamily="18" charset="0"/>
              </a:rPr>
              <a:t>Tiết</a:t>
            </a:r>
            <a:r>
              <a:rPr lang="en-US" sz="4000" b="1" dirty="0" smtClean="0">
                <a:ln w="0"/>
                <a:solidFill>
                  <a:srgbClr val="002060"/>
                </a:solidFill>
                <a:effectLst>
                  <a:outerShdw blurRad="38100" dist="19050" dir="2700000" algn="tl" rotWithShape="0">
                    <a:prstClr val="black">
                      <a:alpha val="40000"/>
                    </a:prstClr>
                  </a:outerShdw>
                </a:effectLst>
                <a:latin typeface="Times New Roman" pitchFamily="18" charset="0"/>
                <a:cs typeface="Times New Roman" pitchFamily="18" charset="0"/>
              </a:rPr>
              <a:t> 6</a:t>
            </a:r>
          </a:p>
          <a:p>
            <a:pPr algn="ctr"/>
            <a:r>
              <a:rPr lang="en-US" sz="4000" b="1" dirty="0" err="1"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Đọc</a:t>
            </a:r>
            <a:r>
              <a:rPr lang="en-US" sz="4000" b="1" dirty="0"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4000" b="1" dirty="0" err="1"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mở</a:t>
            </a:r>
            <a:r>
              <a:rPr lang="en-US" sz="4000" b="1" dirty="0"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4000" b="1" dirty="0" err="1"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rộng</a:t>
            </a:r>
            <a:endParaRPr lang="en-US" sz="4000"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9236154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图片 16">
            <a:extLst>
              <a:ext uri="{FF2B5EF4-FFF2-40B4-BE49-F238E27FC236}">
                <a16:creationId xmlns="" xmlns:a16="http://schemas.microsoft.com/office/drawing/2014/main" id="{7C8DE12E-2CD9-4022-A8BD-779183438F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4763"/>
            <a:ext cx="12192000" cy="692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a:extLst>
              <a:ext uri="{FF2B5EF4-FFF2-40B4-BE49-F238E27FC236}">
                <a16:creationId xmlns="" xmlns:a16="http://schemas.microsoft.com/office/drawing/2014/main" id="{AABF4945-525B-4FA2-8B1B-355D065838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 y="-547688"/>
            <a:ext cx="12158663"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 xmlns:a16="http://schemas.microsoft.com/office/drawing/2014/main" id="{A38DC992-5FE6-4FF2-9A3C-A50A100D28CF}"/>
              </a:ext>
            </a:extLst>
          </p:cNvPr>
          <p:cNvSpPr/>
          <p:nvPr/>
        </p:nvSpPr>
        <p:spPr>
          <a:xfrm>
            <a:off x="5114926" y="4443414"/>
            <a:ext cx="184731" cy="461665"/>
          </a:xfrm>
          <a:prstGeom prst="rect">
            <a:avLst/>
          </a:prstGeom>
        </p:spPr>
        <p:txBody>
          <a:bodyPr wrap="none">
            <a:spAutoFit/>
          </a:bodyPr>
          <a:lstStyle/>
          <a:p>
            <a:pPr defTabSz="1219140">
              <a:defRPr/>
            </a:pPr>
            <a:endParaRPr lang="en-US" sz="2400">
              <a:solidFill>
                <a:prstClr val="black"/>
              </a:solidFill>
            </a:endParaRPr>
          </a:p>
        </p:txBody>
      </p:sp>
      <p:sp>
        <p:nvSpPr>
          <p:cNvPr id="15" name="Rectangle 14">
            <a:extLst>
              <a:ext uri="{FF2B5EF4-FFF2-40B4-BE49-F238E27FC236}">
                <a16:creationId xmlns="" xmlns:a16="http://schemas.microsoft.com/office/drawing/2014/main" id="{6CA6F371-F31C-4FC7-A4CB-981ED2D92048}"/>
              </a:ext>
            </a:extLst>
          </p:cNvPr>
          <p:cNvSpPr/>
          <p:nvPr/>
        </p:nvSpPr>
        <p:spPr>
          <a:xfrm>
            <a:off x="10267385" y="7427005"/>
            <a:ext cx="2119745" cy="249381"/>
          </a:xfrm>
          <a:prstGeom prst="rect">
            <a:avLst/>
          </a:prstGeom>
          <a:solidFill>
            <a:srgbClr val="FAD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black">
                  <a:lumMod val="90000"/>
                  <a:lumOff val="10000"/>
                </a:prstClr>
              </a:solidFill>
            </a:endParaRPr>
          </a:p>
        </p:txBody>
      </p:sp>
      <p:pic>
        <p:nvPicPr>
          <p:cNvPr id="17" name="Picture 16">
            <a:extLst>
              <a:ext uri="{FF2B5EF4-FFF2-40B4-BE49-F238E27FC236}">
                <a16:creationId xmlns="" xmlns:a16="http://schemas.microsoft.com/office/drawing/2014/main" id="{96BF7D91-8888-4EDD-AB58-3FF7914826C6}"/>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r="11718" b="59539"/>
          <a:stretch/>
        </p:blipFill>
        <p:spPr>
          <a:xfrm>
            <a:off x="1383483" y="1753425"/>
            <a:ext cx="8567739" cy="2957513"/>
          </a:xfrm>
          <a:prstGeom prst="rect">
            <a:avLst/>
          </a:prstGeom>
        </p:spPr>
      </p:pic>
      <p:sp>
        <p:nvSpPr>
          <p:cNvPr id="18" name="TextBox 17">
            <a:extLst>
              <a:ext uri="{FF2B5EF4-FFF2-40B4-BE49-F238E27FC236}">
                <a16:creationId xmlns="" xmlns:a16="http://schemas.microsoft.com/office/drawing/2014/main" id="{2B89442D-E56D-4CBB-BDA9-755E0A2BB628}"/>
              </a:ext>
            </a:extLst>
          </p:cNvPr>
          <p:cNvSpPr txBox="1"/>
          <p:nvPr/>
        </p:nvSpPr>
        <p:spPr>
          <a:xfrm>
            <a:off x="1966891" y="2010599"/>
            <a:ext cx="7753776" cy="584775"/>
          </a:xfrm>
          <a:prstGeom prst="rect">
            <a:avLst/>
          </a:prstGeom>
          <a:noFill/>
        </p:spPr>
        <p:txBody>
          <a:bodyPr wrap="square" rtlCol="0">
            <a:spAutoFit/>
          </a:bodyPr>
          <a:lstStyle/>
          <a:p>
            <a:pPr defTabSz="914354">
              <a:defRPr/>
            </a:pPr>
            <a:r>
              <a:rPr lang="en-US" sz="3200" b="1" dirty="0" err="1">
                <a:solidFill>
                  <a:prstClr val="black">
                    <a:lumMod val="90000"/>
                    <a:lumOff val="10000"/>
                  </a:prstClr>
                </a:solidFill>
                <a:latin typeface="HP001 5 hàng" panose="020B0603050302020204" pitchFamily="34" charset="0"/>
              </a:rPr>
              <a:t>Thứ</a:t>
            </a:r>
            <a:r>
              <a:rPr lang="en-US" sz="3200" b="1" dirty="0">
                <a:solidFill>
                  <a:prstClr val="black">
                    <a:lumMod val="90000"/>
                    <a:lumOff val="10000"/>
                  </a:prstClr>
                </a:solidFill>
                <a:latin typeface="HP001 5 hàng" panose="020B0603050302020204" pitchFamily="34" charset="0"/>
              </a:rPr>
              <a:t> </a:t>
            </a:r>
            <a:r>
              <a:rPr lang="en-US" sz="3200" b="1" dirty="0" err="1" smtClean="0">
                <a:solidFill>
                  <a:prstClr val="black">
                    <a:lumMod val="90000"/>
                    <a:lumOff val="10000"/>
                  </a:prstClr>
                </a:solidFill>
                <a:latin typeface="HP001 5 hàng" panose="020B0603050302020204" pitchFamily="34" charset="0"/>
              </a:rPr>
              <a:t>sáu</a:t>
            </a:r>
            <a:r>
              <a:rPr lang="en-US" sz="3200" b="1" dirty="0" smtClean="0">
                <a:solidFill>
                  <a:prstClr val="black">
                    <a:lumMod val="90000"/>
                    <a:lumOff val="10000"/>
                  </a:prstClr>
                </a:solidFill>
                <a:latin typeface="HP001 5 hàng" panose="020B0603050302020204" pitchFamily="34" charset="0"/>
              </a:rPr>
              <a:t> </a:t>
            </a:r>
            <a:r>
              <a:rPr lang="en-US" sz="3200" b="1" dirty="0" err="1">
                <a:solidFill>
                  <a:prstClr val="black">
                    <a:lumMod val="90000"/>
                    <a:lumOff val="10000"/>
                  </a:prstClr>
                </a:solidFill>
                <a:latin typeface="HP001 5 hàng" panose="020B0603050302020204" pitchFamily="34" charset="0"/>
              </a:rPr>
              <a:t>ngày</a:t>
            </a:r>
            <a:r>
              <a:rPr lang="en-US" sz="3200" b="1" dirty="0">
                <a:solidFill>
                  <a:prstClr val="black">
                    <a:lumMod val="90000"/>
                    <a:lumOff val="10000"/>
                  </a:prstClr>
                </a:solidFill>
                <a:latin typeface="HP001 5 hàng" panose="020B0603050302020204" pitchFamily="34" charset="0"/>
              </a:rPr>
              <a:t> </a:t>
            </a:r>
            <a:r>
              <a:rPr lang="en-US" sz="3200" b="1" dirty="0" smtClean="0">
                <a:solidFill>
                  <a:prstClr val="black">
                    <a:lumMod val="90000"/>
                    <a:lumOff val="10000"/>
                  </a:prstClr>
                </a:solidFill>
                <a:latin typeface="HP001 5 hàng" panose="020B0603050302020204" pitchFamily="34" charset="0"/>
              </a:rPr>
              <a:t>8 </a:t>
            </a:r>
            <a:r>
              <a:rPr lang="en-US" sz="3200" b="1" dirty="0" err="1">
                <a:solidFill>
                  <a:prstClr val="black">
                    <a:lumMod val="90000"/>
                    <a:lumOff val="10000"/>
                  </a:prstClr>
                </a:solidFill>
                <a:latin typeface="HP001 5 hàng" panose="020B0603050302020204" pitchFamily="34" charset="0"/>
              </a:rPr>
              <a:t>tháng</a:t>
            </a:r>
            <a:r>
              <a:rPr lang="en-US" sz="3200" b="1" dirty="0">
                <a:solidFill>
                  <a:prstClr val="black">
                    <a:lumMod val="90000"/>
                    <a:lumOff val="10000"/>
                  </a:prstClr>
                </a:solidFill>
                <a:latin typeface="HP001 5 hàng" panose="020B0603050302020204" pitchFamily="34" charset="0"/>
              </a:rPr>
              <a:t> </a:t>
            </a:r>
            <a:r>
              <a:rPr lang="en-US" sz="3200" b="1" dirty="0" smtClean="0">
                <a:solidFill>
                  <a:prstClr val="black">
                    <a:lumMod val="90000"/>
                    <a:lumOff val="10000"/>
                  </a:prstClr>
                </a:solidFill>
                <a:latin typeface="HP001 5 hàng" panose="020B0603050302020204" pitchFamily="34" charset="0"/>
              </a:rPr>
              <a:t>4 </a:t>
            </a:r>
            <a:r>
              <a:rPr lang="en-US" sz="3200" b="1" dirty="0" err="1">
                <a:solidFill>
                  <a:prstClr val="black">
                    <a:lumMod val="90000"/>
                    <a:lumOff val="10000"/>
                  </a:prstClr>
                </a:solidFill>
                <a:latin typeface="HP001 5 hàng" panose="020B0603050302020204" pitchFamily="34" charset="0"/>
              </a:rPr>
              <a:t>năm</a:t>
            </a:r>
            <a:r>
              <a:rPr lang="en-US" sz="3200" b="1" dirty="0">
                <a:solidFill>
                  <a:prstClr val="black">
                    <a:lumMod val="90000"/>
                    <a:lumOff val="10000"/>
                  </a:prstClr>
                </a:solidFill>
                <a:latin typeface="HP001 5 hàng" panose="020B0603050302020204" pitchFamily="34" charset="0"/>
              </a:rPr>
              <a:t> 2022</a:t>
            </a:r>
          </a:p>
        </p:txBody>
      </p:sp>
      <p:sp>
        <p:nvSpPr>
          <p:cNvPr id="20" name="TextBox 19">
            <a:extLst>
              <a:ext uri="{FF2B5EF4-FFF2-40B4-BE49-F238E27FC236}">
                <a16:creationId xmlns="" xmlns:a16="http://schemas.microsoft.com/office/drawing/2014/main" id="{F7FBF9CD-A488-4EC6-914B-4A0AFF48A735}"/>
              </a:ext>
            </a:extLst>
          </p:cNvPr>
          <p:cNvSpPr txBox="1"/>
          <p:nvPr/>
        </p:nvSpPr>
        <p:spPr>
          <a:xfrm>
            <a:off x="4497916" y="2660658"/>
            <a:ext cx="4948239" cy="584775"/>
          </a:xfrm>
          <a:prstGeom prst="rect">
            <a:avLst/>
          </a:prstGeom>
          <a:noFill/>
        </p:spPr>
        <p:txBody>
          <a:bodyPr wrap="square" rtlCol="0">
            <a:spAutoFit/>
          </a:bodyPr>
          <a:lstStyle/>
          <a:p>
            <a:pPr defTabSz="914354">
              <a:defRPr/>
            </a:pPr>
            <a:r>
              <a:rPr lang="en-US" sz="3200" b="1" dirty="0" err="1">
                <a:solidFill>
                  <a:prstClr val="black">
                    <a:lumMod val="90000"/>
                    <a:lumOff val="10000"/>
                  </a:prstClr>
                </a:solidFill>
                <a:latin typeface="HP001 5 hàng" panose="020B0603050302020204" pitchFamily="34" charset="0"/>
              </a:rPr>
              <a:t>Tiếng</a:t>
            </a:r>
            <a:r>
              <a:rPr lang="en-US" sz="3200" b="1" dirty="0">
                <a:solidFill>
                  <a:prstClr val="black">
                    <a:lumMod val="90000"/>
                    <a:lumOff val="10000"/>
                  </a:prstClr>
                </a:solidFill>
                <a:latin typeface="HP001 5 hàng" panose="020B0603050302020204" pitchFamily="34" charset="0"/>
              </a:rPr>
              <a:t> </a:t>
            </a:r>
            <a:r>
              <a:rPr lang="en-US" sz="3200" b="1" dirty="0" err="1">
                <a:solidFill>
                  <a:prstClr val="black">
                    <a:lumMod val="90000"/>
                    <a:lumOff val="10000"/>
                  </a:prstClr>
                </a:solidFill>
                <a:latin typeface="HP001 5 hàng" panose="020B0603050302020204" pitchFamily="34" charset="0"/>
              </a:rPr>
              <a:t>Việt</a:t>
            </a:r>
            <a:endParaRPr lang="en-US" sz="3200" b="1" dirty="0">
              <a:solidFill>
                <a:prstClr val="black">
                  <a:lumMod val="90000"/>
                  <a:lumOff val="10000"/>
                </a:prstClr>
              </a:solidFill>
              <a:latin typeface="HP001 5 hàng" panose="020B0603050302020204" pitchFamily="34" charset="0"/>
            </a:endParaRPr>
          </a:p>
        </p:txBody>
      </p:sp>
      <p:sp>
        <p:nvSpPr>
          <p:cNvPr id="21" name="TextBox 20">
            <a:extLst>
              <a:ext uri="{FF2B5EF4-FFF2-40B4-BE49-F238E27FC236}">
                <a16:creationId xmlns="" xmlns:a16="http://schemas.microsoft.com/office/drawing/2014/main" id="{CEACB6D1-9A4D-4DE0-B4A5-38C6E55DF613}"/>
              </a:ext>
            </a:extLst>
          </p:cNvPr>
          <p:cNvSpPr txBox="1"/>
          <p:nvPr/>
        </p:nvSpPr>
        <p:spPr>
          <a:xfrm>
            <a:off x="3233538" y="3321821"/>
            <a:ext cx="5804452" cy="584775"/>
          </a:xfrm>
          <a:prstGeom prst="rect">
            <a:avLst/>
          </a:prstGeom>
          <a:noFill/>
        </p:spPr>
        <p:txBody>
          <a:bodyPr wrap="square" rtlCol="0">
            <a:spAutoFit/>
          </a:bodyPr>
          <a:lstStyle/>
          <a:p>
            <a:pPr defTabSz="914354">
              <a:defRPr/>
            </a:pPr>
            <a:r>
              <a:rPr lang="en-US" sz="3200" b="1" dirty="0" err="1" smtClean="0">
                <a:solidFill>
                  <a:srgbClr val="FF0000"/>
                </a:solidFill>
                <a:latin typeface="HP001 5 hàng" panose="020B0603050302020204" pitchFamily="34" charset="0"/>
              </a:rPr>
              <a:t>Đọc</a:t>
            </a:r>
            <a:r>
              <a:rPr lang="en-US" sz="3200" b="1" dirty="0" smtClean="0">
                <a:solidFill>
                  <a:srgbClr val="FF0000"/>
                </a:solidFill>
                <a:latin typeface="HP001 5 hàng" panose="020B0603050302020204" pitchFamily="34" charset="0"/>
              </a:rPr>
              <a:t> </a:t>
            </a:r>
            <a:r>
              <a:rPr lang="en-US" sz="3200" b="1" dirty="0" err="1" smtClean="0">
                <a:solidFill>
                  <a:srgbClr val="FF0000"/>
                </a:solidFill>
                <a:latin typeface="HP001 5 hàng" panose="020B0603050302020204" pitchFamily="34" charset="0"/>
              </a:rPr>
              <a:t>mở</a:t>
            </a:r>
            <a:r>
              <a:rPr lang="en-US" sz="3200" b="1" dirty="0" smtClean="0">
                <a:solidFill>
                  <a:srgbClr val="FF0000"/>
                </a:solidFill>
                <a:latin typeface="HP001 5 hàng" panose="020B0603050302020204" pitchFamily="34" charset="0"/>
              </a:rPr>
              <a:t> </a:t>
            </a:r>
            <a:r>
              <a:rPr lang="en-US" sz="3200" b="1" dirty="0" err="1" smtClean="0">
                <a:solidFill>
                  <a:srgbClr val="FF0000"/>
                </a:solidFill>
                <a:latin typeface="HP001 5 hàng" panose="020B0603050302020204" pitchFamily="34" charset="0"/>
              </a:rPr>
              <a:t>rộng</a:t>
            </a:r>
            <a:r>
              <a:rPr lang="en-US" sz="3200" b="1" dirty="0" smtClean="0">
                <a:solidFill>
                  <a:srgbClr val="FF0000"/>
                </a:solidFill>
                <a:latin typeface="HP001 5 hàng" panose="020B0603050302020204" pitchFamily="34" charset="0"/>
              </a:rPr>
              <a:t> </a:t>
            </a:r>
            <a:r>
              <a:rPr lang="en-US" sz="3200" b="1" dirty="0">
                <a:solidFill>
                  <a:srgbClr val="FF0000"/>
                </a:solidFill>
                <a:latin typeface="HP001 5 hàng" panose="020B0603050302020204" pitchFamily="34" charset="0"/>
              </a:rPr>
              <a:t>(</a:t>
            </a:r>
            <a:r>
              <a:rPr lang="en-US" sz="3200" b="1" dirty="0" err="1" smtClean="0">
                <a:solidFill>
                  <a:srgbClr val="FF0000"/>
                </a:solidFill>
                <a:latin typeface="HP001 5 hàng" panose="020B0603050302020204" pitchFamily="34" charset="0"/>
              </a:rPr>
              <a:t>Trang</a:t>
            </a:r>
            <a:r>
              <a:rPr lang="en-US" sz="3200" b="1" dirty="0" smtClean="0">
                <a:solidFill>
                  <a:srgbClr val="FF0000"/>
                </a:solidFill>
                <a:latin typeface="HP001 5 hàng" panose="020B0603050302020204" pitchFamily="34" charset="0"/>
              </a:rPr>
              <a:t> 90)</a:t>
            </a:r>
            <a:endParaRPr lang="en-US" sz="3200" b="1" dirty="0">
              <a:solidFill>
                <a:srgbClr val="FF0000"/>
              </a:solidFill>
              <a:latin typeface="HP001 5 hàng" panose="020B0603050302020204" pitchFamily="34" charset="0"/>
            </a:endParaRPr>
          </a:p>
        </p:txBody>
      </p:sp>
      <p:pic>
        <p:nvPicPr>
          <p:cNvPr id="11" name="图片 4">
            <a:extLst>
              <a:ext uri="{FF2B5EF4-FFF2-40B4-BE49-F238E27FC236}">
                <a16:creationId xmlns="" xmlns:a16="http://schemas.microsoft.com/office/drawing/2014/main" id="{CCC49FC5-825D-40D0-B451-121BD72F21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 y="4242125"/>
            <a:ext cx="11746393" cy="2580996"/>
          </a:xfrm>
          <a:prstGeom prst="rect">
            <a:avLst/>
          </a:prstGeom>
        </p:spPr>
      </p:pic>
    </p:spTree>
    <p:extLst>
      <p:ext uri="{BB962C8B-B14F-4D97-AF65-F5344CB8AC3E}">
        <p14:creationId xmlns:p14="http://schemas.microsoft.com/office/powerpoint/2010/main" val="2050277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par>
                                <p:cTn id="8" presetID="53" presetClass="entr" presetSubtype="528" fill="hold" nodeType="withEffect">
                                  <p:stCondLst>
                                    <p:cond delay="1400"/>
                                  </p:stCondLst>
                                  <p:childTnLst>
                                    <p:set>
                                      <p:cBhvr>
                                        <p:cTn id="9" dur="1" fill="hold">
                                          <p:stCondLst>
                                            <p:cond delay="0"/>
                                          </p:stCondLst>
                                        </p:cTn>
                                        <p:tgtEl>
                                          <p:spTgt spid="11"/>
                                        </p:tgtEl>
                                        <p:attrNameLst>
                                          <p:attrName>style.visibility</p:attrName>
                                        </p:attrNameLst>
                                      </p:cBhvr>
                                      <p:to>
                                        <p:strVal val="visible"/>
                                      </p:to>
                                    </p:set>
                                    <p:anim calcmode="lin" valueType="num">
                                      <p:cBhvr>
                                        <p:cTn id="10" dur="3250" fill="hold"/>
                                        <p:tgtEl>
                                          <p:spTgt spid="11"/>
                                        </p:tgtEl>
                                        <p:attrNameLst>
                                          <p:attrName>ppt_w</p:attrName>
                                        </p:attrNameLst>
                                      </p:cBhvr>
                                      <p:tavLst>
                                        <p:tav tm="0">
                                          <p:val>
                                            <p:fltVal val="0"/>
                                          </p:val>
                                        </p:tav>
                                        <p:tav tm="100000">
                                          <p:val>
                                            <p:strVal val="#ppt_w"/>
                                          </p:val>
                                        </p:tav>
                                      </p:tavLst>
                                    </p:anim>
                                    <p:anim calcmode="lin" valueType="num">
                                      <p:cBhvr>
                                        <p:cTn id="11" dur="3250" fill="hold"/>
                                        <p:tgtEl>
                                          <p:spTgt spid="11"/>
                                        </p:tgtEl>
                                        <p:attrNameLst>
                                          <p:attrName>ppt_h</p:attrName>
                                        </p:attrNameLst>
                                      </p:cBhvr>
                                      <p:tavLst>
                                        <p:tav tm="0">
                                          <p:val>
                                            <p:fltVal val="0"/>
                                          </p:val>
                                        </p:tav>
                                        <p:tav tm="100000">
                                          <p:val>
                                            <p:strVal val="#ppt_h"/>
                                          </p:val>
                                        </p:tav>
                                      </p:tavLst>
                                    </p:anim>
                                    <p:animEffect transition="in" filter="fade">
                                      <p:cBhvr>
                                        <p:cTn id="12" dur="3250"/>
                                        <p:tgtEl>
                                          <p:spTgt spid="11"/>
                                        </p:tgtEl>
                                      </p:cBhvr>
                                    </p:animEffect>
                                    <p:anim calcmode="lin" valueType="num">
                                      <p:cBhvr>
                                        <p:cTn id="13" dur="3250" fill="hold"/>
                                        <p:tgtEl>
                                          <p:spTgt spid="11"/>
                                        </p:tgtEl>
                                        <p:attrNameLst>
                                          <p:attrName>ppt_x</p:attrName>
                                        </p:attrNameLst>
                                      </p:cBhvr>
                                      <p:tavLst>
                                        <p:tav tm="0">
                                          <p:val>
                                            <p:fltVal val="0.5"/>
                                          </p:val>
                                        </p:tav>
                                        <p:tav tm="100000">
                                          <p:val>
                                            <p:strVal val="#ppt_x"/>
                                          </p:val>
                                        </p:tav>
                                      </p:tavLst>
                                    </p:anim>
                                    <p:anim calcmode="lin" valueType="num">
                                      <p:cBhvr>
                                        <p:cTn id="14" dur="325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882" y="206061"/>
            <a:ext cx="11487954" cy="3286286"/>
          </a:xfrm>
          <a:prstGeom prst="rect">
            <a:avLst/>
          </a:prstGeom>
        </p:spPr>
      </p:pic>
      <p:sp>
        <p:nvSpPr>
          <p:cNvPr id="5" name="TextBox 4">
            <a:extLst>
              <a:ext uri="{FF2B5EF4-FFF2-40B4-BE49-F238E27FC236}">
                <a16:creationId xmlns:a16="http://schemas.microsoft.com/office/drawing/2014/main" xmlns="" id="{3A46234D-4C73-4323-A93B-E4DBCE307BEE}"/>
              </a:ext>
            </a:extLst>
          </p:cNvPr>
          <p:cNvSpPr txBox="1"/>
          <p:nvPr/>
        </p:nvSpPr>
        <p:spPr>
          <a:xfrm>
            <a:off x="1530103" y="4787951"/>
            <a:ext cx="10125744" cy="1410643"/>
          </a:xfrm>
          <a:prstGeom prst="rect">
            <a:avLst/>
          </a:prstGeom>
          <a:noFill/>
        </p:spPr>
        <p:txBody>
          <a:bodyPr wrap="square" rtlCol="0">
            <a:spAutoFit/>
          </a:bodyPr>
          <a:lstStyle/>
          <a:p>
            <a:pPr lvl="0" algn="just">
              <a:lnSpc>
                <a:spcPct val="150000"/>
              </a:lnSpc>
              <a:spcBef>
                <a:spcPts val="133"/>
              </a:spcBef>
              <a:spcAft>
                <a:spcPts val="133"/>
              </a:spcAft>
              <a:defRPr/>
            </a:pPr>
            <a:r>
              <a:rPr lang="en-US" sz="2800" b="1" dirty="0" err="1" smtClean="0">
                <a:solidFill>
                  <a:srgbClr val="7030A0"/>
                </a:solidFill>
                <a:latin typeface="Times New Roman" pitchFamily="18" charset="0"/>
                <a:ea typeface="Arial-Rounded"/>
                <a:cs typeface="Times New Roman" pitchFamily="18" charset="0"/>
              </a:rPr>
              <a:t>Để</a:t>
            </a:r>
            <a:r>
              <a:rPr lang="en-US" sz="2800" b="1" dirty="0" smtClean="0">
                <a:solidFill>
                  <a:srgbClr val="7030A0"/>
                </a:solidFill>
                <a:latin typeface="Times New Roman" pitchFamily="18" charset="0"/>
                <a:ea typeface="Arial-Rounded"/>
                <a:cs typeface="Times New Roman" pitchFamily="18" charset="0"/>
              </a:rPr>
              <a:t> </a:t>
            </a:r>
            <a:r>
              <a:rPr lang="en-US" sz="2800" b="1" dirty="0" err="1" smtClean="0">
                <a:solidFill>
                  <a:srgbClr val="7030A0"/>
                </a:solidFill>
                <a:latin typeface="Times New Roman" pitchFamily="18" charset="0"/>
                <a:ea typeface="Arial-Rounded"/>
                <a:cs typeface="Times New Roman" pitchFamily="18" charset="0"/>
              </a:rPr>
              <a:t>đồ</a:t>
            </a:r>
            <a:r>
              <a:rPr lang="en-US" sz="2800" b="1" dirty="0" smtClean="0">
                <a:solidFill>
                  <a:srgbClr val="7030A0"/>
                </a:solidFill>
                <a:latin typeface="Times New Roman" pitchFamily="18" charset="0"/>
                <a:ea typeface="Arial-Rounded"/>
                <a:cs typeface="Times New Roman" pitchFamily="18" charset="0"/>
              </a:rPr>
              <a:t> </a:t>
            </a:r>
            <a:r>
              <a:rPr lang="en-US" sz="2800" b="1" dirty="0" err="1" smtClean="0">
                <a:solidFill>
                  <a:srgbClr val="7030A0"/>
                </a:solidFill>
                <a:latin typeface="Times New Roman" pitchFamily="18" charset="0"/>
                <a:ea typeface="Arial-Rounded"/>
                <a:cs typeface="Times New Roman" pitchFamily="18" charset="0"/>
              </a:rPr>
              <a:t>dùng</a:t>
            </a:r>
            <a:r>
              <a:rPr lang="en-US" sz="2800" b="1" dirty="0" smtClean="0">
                <a:solidFill>
                  <a:srgbClr val="7030A0"/>
                </a:solidFill>
                <a:latin typeface="Times New Roman" pitchFamily="18" charset="0"/>
                <a:ea typeface="Arial-Rounded"/>
                <a:cs typeface="Times New Roman" pitchFamily="18" charset="0"/>
              </a:rPr>
              <a:t> </a:t>
            </a:r>
            <a:r>
              <a:rPr lang="en-US" sz="2800" b="1" dirty="0" err="1" smtClean="0">
                <a:solidFill>
                  <a:srgbClr val="7030A0"/>
                </a:solidFill>
                <a:latin typeface="Times New Roman" pitchFamily="18" charset="0"/>
                <a:ea typeface="Arial-Rounded"/>
                <a:cs typeface="Times New Roman" pitchFamily="18" charset="0"/>
              </a:rPr>
              <a:t>luôn</a:t>
            </a:r>
            <a:r>
              <a:rPr lang="en-US" sz="2800" b="1" dirty="0" smtClean="0">
                <a:solidFill>
                  <a:srgbClr val="7030A0"/>
                </a:solidFill>
                <a:latin typeface="Times New Roman" pitchFamily="18" charset="0"/>
                <a:ea typeface="Arial-Rounded"/>
                <a:cs typeface="Times New Roman" pitchFamily="18" charset="0"/>
              </a:rPr>
              <a:t> </a:t>
            </a:r>
            <a:r>
              <a:rPr lang="en-US" sz="2800" b="1" dirty="0" err="1" smtClean="0">
                <a:solidFill>
                  <a:srgbClr val="7030A0"/>
                </a:solidFill>
                <a:latin typeface="Times New Roman" pitchFamily="18" charset="0"/>
                <a:ea typeface="Arial-Rounded"/>
                <a:cs typeface="Times New Roman" pitchFamily="18" charset="0"/>
              </a:rPr>
              <a:t>bền</a:t>
            </a:r>
            <a:r>
              <a:rPr lang="en-US" sz="2800" b="1" dirty="0" smtClean="0">
                <a:solidFill>
                  <a:srgbClr val="7030A0"/>
                </a:solidFill>
                <a:latin typeface="Times New Roman" pitchFamily="18" charset="0"/>
                <a:ea typeface="Arial-Rounded"/>
                <a:cs typeface="Times New Roman" pitchFamily="18" charset="0"/>
              </a:rPr>
              <a:t> </a:t>
            </a:r>
            <a:r>
              <a:rPr lang="en-US" sz="2800" b="1" dirty="0" err="1" smtClean="0">
                <a:solidFill>
                  <a:srgbClr val="7030A0"/>
                </a:solidFill>
                <a:latin typeface="Times New Roman" pitchFamily="18" charset="0"/>
                <a:ea typeface="Arial-Rounded"/>
                <a:cs typeface="Times New Roman" pitchFamily="18" charset="0"/>
              </a:rPr>
              <a:t>đẹp</a:t>
            </a:r>
            <a:r>
              <a:rPr lang="en-US" sz="2800" b="1" dirty="0" smtClean="0">
                <a:solidFill>
                  <a:srgbClr val="7030A0"/>
                </a:solidFill>
                <a:latin typeface="Times New Roman" pitchFamily="18" charset="0"/>
                <a:ea typeface="Arial-Rounded"/>
                <a:cs typeface="Times New Roman" pitchFamily="18" charset="0"/>
              </a:rPr>
              <a:t>, con </a:t>
            </a:r>
            <a:r>
              <a:rPr lang="en-US" sz="2800" b="1" dirty="0" err="1" smtClean="0">
                <a:solidFill>
                  <a:srgbClr val="7030A0"/>
                </a:solidFill>
                <a:latin typeface="Times New Roman" pitchFamily="18" charset="0"/>
                <a:ea typeface="Arial-Rounded"/>
                <a:cs typeface="Times New Roman" pitchFamily="18" charset="0"/>
              </a:rPr>
              <a:t>cần</a:t>
            </a:r>
            <a:r>
              <a:rPr lang="en-US" sz="2800" b="1" dirty="0" smtClean="0">
                <a:solidFill>
                  <a:srgbClr val="7030A0"/>
                </a:solidFill>
                <a:latin typeface="Times New Roman" pitchFamily="18" charset="0"/>
                <a:ea typeface="Arial-Rounded"/>
                <a:cs typeface="Times New Roman" pitchFamily="18" charset="0"/>
              </a:rPr>
              <a:t> </a:t>
            </a:r>
            <a:r>
              <a:rPr lang="en-US" sz="2800" b="1" dirty="0" err="1" smtClean="0">
                <a:solidFill>
                  <a:srgbClr val="7030A0"/>
                </a:solidFill>
                <a:latin typeface="Times New Roman" pitchFamily="18" charset="0"/>
                <a:ea typeface="Arial-Rounded"/>
                <a:cs typeface="Times New Roman" pitchFamily="18" charset="0"/>
              </a:rPr>
              <a:t>lưu</a:t>
            </a:r>
            <a:r>
              <a:rPr lang="en-US" sz="2800" b="1" dirty="0" smtClean="0">
                <a:solidFill>
                  <a:srgbClr val="7030A0"/>
                </a:solidFill>
                <a:latin typeface="Times New Roman" pitchFamily="18" charset="0"/>
                <a:ea typeface="Arial-Rounded"/>
                <a:cs typeface="Times New Roman" pitchFamily="18" charset="0"/>
              </a:rPr>
              <a:t> ý </a:t>
            </a:r>
            <a:r>
              <a:rPr lang="en-US" sz="2800" b="1" dirty="0" err="1" smtClean="0">
                <a:solidFill>
                  <a:srgbClr val="7030A0"/>
                </a:solidFill>
                <a:latin typeface="Times New Roman" pitchFamily="18" charset="0"/>
                <a:ea typeface="Arial-Rounded"/>
                <a:cs typeface="Times New Roman" pitchFamily="18" charset="0"/>
              </a:rPr>
              <a:t>điều</a:t>
            </a:r>
            <a:r>
              <a:rPr lang="en-US" sz="2800" b="1" dirty="0" smtClean="0">
                <a:solidFill>
                  <a:srgbClr val="7030A0"/>
                </a:solidFill>
                <a:latin typeface="Times New Roman" pitchFamily="18" charset="0"/>
                <a:ea typeface="Arial-Rounded"/>
                <a:cs typeface="Times New Roman" pitchFamily="18" charset="0"/>
              </a:rPr>
              <a:t> </a:t>
            </a:r>
            <a:r>
              <a:rPr lang="en-US" sz="2800" b="1" dirty="0" err="1" smtClean="0">
                <a:solidFill>
                  <a:srgbClr val="7030A0"/>
                </a:solidFill>
                <a:latin typeface="Times New Roman" pitchFamily="18" charset="0"/>
                <a:ea typeface="Arial-Rounded"/>
                <a:cs typeface="Times New Roman" pitchFamily="18" charset="0"/>
              </a:rPr>
              <a:t>gì</a:t>
            </a:r>
            <a:r>
              <a:rPr lang="en-US" sz="2800" b="1" dirty="0" smtClean="0">
                <a:solidFill>
                  <a:srgbClr val="7030A0"/>
                </a:solidFill>
                <a:latin typeface="Times New Roman" pitchFamily="18" charset="0"/>
                <a:ea typeface="Arial-Rounded"/>
                <a:cs typeface="Times New Roman" pitchFamily="18" charset="0"/>
              </a:rPr>
              <a:t> </a:t>
            </a:r>
            <a:r>
              <a:rPr lang="en-US" sz="2800" b="1" dirty="0" err="1" smtClean="0">
                <a:solidFill>
                  <a:srgbClr val="7030A0"/>
                </a:solidFill>
                <a:latin typeface="Times New Roman" pitchFamily="18" charset="0"/>
                <a:ea typeface="Arial-Rounded"/>
                <a:cs typeface="Times New Roman" pitchFamily="18" charset="0"/>
              </a:rPr>
              <a:t>khi</a:t>
            </a:r>
            <a:r>
              <a:rPr lang="en-US" sz="2800" b="1" dirty="0" smtClean="0">
                <a:solidFill>
                  <a:srgbClr val="7030A0"/>
                </a:solidFill>
                <a:latin typeface="Times New Roman" pitchFamily="18" charset="0"/>
                <a:ea typeface="Arial-Rounded"/>
                <a:cs typeface="Times New Roman" pitchFamily="18" charset="0"/>
              </a:rPr>
              <a:t> </a:t>
            </a:r>
            <a:r>
              <a:rPr lang="en-US" sz="2800" b="1" dirty="0" err="1" smtClean="0">
                <a:solidFill>
                  <a:srgbClr val="7030A0"/>
                </a:solidFill>
                <a:latin typeface="Times New Roman" pitchFamily="18" charset="0"/>
                <a:ea typeface="Arial-Rounded"/>
                <a:cs typeface="Times New Roman" pitchFamily="18" charset="0"/>
              </a:rPr>
              <a:t>sử</a:t>
            </a:r>
            <a:r>
              <a:rPr lang="en-US" sz="2800" b="1" dirty="0" smtClean="0">
                <a:solidFill>
                  <a:srgbClr val="7030A0"/>
                </a:solidFill>
                <a:latin typeface="Times New Roman" pitchFamily="18" charset="0"/>
                <a:ea typeface="Arial-Rounded"/>
                <a:cs typeface="Times New Roman" pitchFamily="18" charset="0"/>
              </a:rPr>
              <a:t> </a:t>
            </a:r>
            <a:r>
              <a:rPr lang="en-US" sz="2800" b="1" dirty="0" err="1" smtClean="0">
                <a:solidFill>
                  <a:srgbClr val="7030A0"/>
                </a:solidFill>
                <a:latin typeface="Times New Roman" pitchFamily="18" charset="0"/>
                <a:ea typeface="Arial-Rounded"/>
                <a:cs typeface="Times New Roman" pitchFamily="18" charset="0"/>
              </a:rPr>
              <a:t>dụng</a:t>
            </a:r>
            <a:r>
              <a:rPr lang="en-US" sz="2800" b="1" dirty="0" smtClean="0">
                <a:solidFill>
                  <a:srgbClr val="7030A0"/>
                </a:solidFill>
                <a:latin typeface="Times New Roman" pitchFamily="18" charset="0"/>
                <a:ea typeface="Arial-Rounded"/>
                <a:cs typeface="Times New Roman" pitchFamily="18" charset="0"/>
              </a:rPr>
              <a:t>?</a:t>
            </a:r>
            <a:endParaRPr lang="en-US" sz="2800" b="1" dirty="0" smtClean="0">
              <a:solidFill>
                <a:srgbClr val="7030A0"/>
              </a:solidFill>
              <a:latin typeface="Times New Roman" pitchFamily="18" charset="0"/>
              <a:ea typeface="Arial-Rounded"/>
              <a:cs typeface="Times New Roman" pitchFamily="18" charset="0"/>
            </a:endParaRPr>
          </a:p>
          <a:p>
            <a:pPr lvl="0" algn="just">
              <a:lnSpc>
                <a:spcPct val="150000"/>
              </a:lnSpc>
              <a:spcBef>
                <a:spcPts val="133"/>
              </a:spcBef>
              <a:spcAft>
                <a:spcPts val="133"/>
              </a:spcAft>
              <a:defRPr/>
            </a:pPr>
            <a:endParaRPr lang="vi-VN" sz="2800" b="1" dirty="0">
              <a:solidFill>
                <a:srgbClr val="7030A0"/>
              </a:solidFill>
              <a:latin typeface="Times New Roman" pitchFamily="18" charset="0"/>
              <a:ea typeface="Arial-Rounded"/>
              <a:cs typeface="Times New Roman" pitchFamily="18" charset="0"/>
            </a:endParaRPr>
          </a:p>
        </p:txBody>
      </p:sp>
      <p:sp>
        <p:nvSpPr>
          <p:cNvPr id="6" name="TextBox 5">
            <a:extLst>
              <a:ext uri="{FF2B5EF4-FFF2-40B4-BE49-F238E27FC236}">
                <a16:creationId xmlns:a16="http://schemas.microsoft.com/office/drawing/2014/main" xmlns="" id="{3A46234D-4C73-4323-A93B-E4DBCE307BEE}"/>
              </a:ext>
            </a:extLst>
          </p:cNvPr>
          <p:cNvSpPr txBox="1"/>
          <p:nvPr/>
        </p:nvSpPr>
        <p:spPr>
          <a:xfrm>
            <a:off x="590282" y="5284170"/>
            <a:ext cx="11629621" cy="742511"/>
          </a:xfrm>
          <a:prstGeom prst="rect">
            <a:avLst/>
          </a:prstGeom>
          <a:noFill/>
        </p:spPr>
        <p:txBody>
          <a:bodyPr wrap="square" rtlCol="0">
            <a:spAutoFit/>
          </a:bodyPr>
          <a:lstStyle/>
          <a:p>
            <a:pPr algn="just">
              <a:lnSpc>
                <a:spcPct val="150000"/>
              </a:lnSpc>
              <a:spcBef>
                <a:spcPts val="133"/>
              </a:spcBef>
              <a:spcAft>
                <a:spcPts val="133"/>
              </a:spcAft>
              <a:defRPr/>
            </a:pPr>
            <a:r>
              <a:rPr lang="en-US" sz="3200" b="1" dirty="0" smtClean="0">
                <a:solidFill>
                  <a:srgbClr val="FF0000"/>
                </a:solidFill>
                <a:latin typeface="Times New Roman" pitchFamily="18" charset="0"/>
                <a:ea typeface="Arial-Rounded"/>
                <a:cs typeface="Times New Roman" pitchFamily="18" charset="0"/>
              </a:rPr>
              <a:t> </a:t>
            </a:r>
            <a:r>
              <a:rPr lang="en-US" sz="2800" b="1" dirty="0" err="1">
                <a:solidFill>
                  <a:schemeClr val="accent2">
                    <a:lumMod val="75000"/>
                  </a:schemeClr>
                </a:solidFill>
                <a:latin typeface="Times New Roman" pitchFamily="18" charset="0"/>
                <a:ea typeface="Arial-Rounded"/>
                <a:cs typeface="Times New Roman" pitchFamily="18" charset="0"/>
              </a:rPr>
              <a:t>Để</a:t>
            </a:r>
            <a:r>
              <a:rPr lang="en-US" sz="2800" b="1" dirty="0">
                <a:solidFill>
                  <a:schemeClr val="accent2">
                    <a:lumMod val="75000"/>
                  </a:schemeClr>
                </a:solidFill>
                <a:latin typeface="Times New Roman" pitchFamily="18" charset="0"/>
                <a:ea typeface="Arial-Rounded"/>
                <a:cs typeface="Times New Roman" pitchFamily="18" charset="0"/>
              </a:rPr>
              <a:t> </a:t>
            </a:r>
            <a:r>
              <a:rPr lang="en-US" sz="2800" b="1" dirty="0" err="1">
                <a:solidFill>
                  <a:schemeClr val="accent2">
                    <a:lumMod val="75000"/>
                  </a:schemeClr>
                </a:solidFill>
                <a:latin typeface="Times New Roman" pitchFamily="18" charset="0"/>
                <a:ea typeface="Arial-Rounded"/>
                <a:cs typeface="Times New Roman" pitchFamily="18" charset="0"/>
              </a:rPr>
              <a:t>đồ</a:t>
            </a:r>
            <a:r>
              <a:rPr lang="en-US" sz="2800" b="1" dirty="0">
                <a:solidFill>
                  <a:schemeClr val="accent2">
                    <a:lumMod val="75000"/>
                  </a:schemeClr>
                </a:solidFill>
                <a:latin typeface="Times New Roman" pitchFamily="18" charset="0"/>
                <a:ea typeface="Arial-Rounded"/>
                <a:cs typeface="Times New Roman" pitchFamily="18" charset="0"/>
              </a:rPr>
              <a:t> </a:t>
            </a:r>
            <a:r>
              <a:rPr lang="en-US" sz="2800" b="1" dirty="0" err="1">
                <a:solidFill>
                  <a:schemeClr val="accent2">
                    <a:lumMod val="75000"/>
                  </a:schemeClr>
                </a:solidFill>
                <a:latin typeface="Times New Roman" pitchFamily="18" charset="0"/>
                <a:ea typeface="Arial-Rounded"/>
                <a:cs typeface="Times New Roman" pitchFamily="18" charset="0"/>
              </a:rPr>
              <a:t>dùng</a:t>
            </a:r>
            <a:r>
              <a:rPr lang="en-US" sz="2800" b="1" dirty="0">
                <a:solidFill>
                  <a:schemeClr val="accent2">
                    <a:lumMod val="75000"/>
                  </a:schemeClr>
                </a:solidFill>
                <a:latin typeface="Times New Roman" pitchFamily="18" charset="0"/>
                <a:ea typeface="Arial-Rounded"/>
                <a:cs typeface="Times New Roman" pitchFamily="18" charset="0"/>
              </a:rPr>
              <a:t> </a:t>
            </a:r>
            <a:r>
              <a:rPr lang="en-US" sz="2800" b="1" dirty="0" err="1">
                <a:solidFill>
                  <a:schemeClr val="accent2">
                    <a:lumMod val="75000"/>
                  </a:schemeClr>
                </a:solidFill>
                <a:latin typeface="Times New Roman" pitchFamily="18" charset="0"/>
                <a:ea typeface="Arial-Rounded"/>
                <a:cs typeface="Times New Roman" pitchFamily="18" charset="0"/>
              </a:rPr>
              <a:t>luôn</a:t>
            </a:r>
            <a:r>
              <a:rPr lang="en-US" sz="2800" b="1" dirty="0">
                <a:solidFill>
                  <a:schemeClr val="accent2">
                    <a:lumMod val="75000"/>
                  </a:schemeClr>
                </a:solidFill>
                <a:latin typeface="Times New Roman" pitchFamily="18" charset="0"/>
                <a:ea typeface="Arial-Rounded"/>
                <a:cs typeface="Times New Roman" pitchFamily="18" charset="0"/>
              </a:rPr>
              <a:t> </a:t>
            </a:r>
            <a:r>
              <a:rPr lang="en-US" sz="2800" b="1" dirty="0" err="1">
                <a:solidFill>
                  <a:schemeClr val="accent2">
                    <a:lumMod val="75000"/>
                  </a:schemeClr>
                </a:solidFill>
                <a:latin typeface="Times New Roman" pitchFamily="18" charset="0"/>
                <a:ea typeface="Arial-Rounded"/>
                <a:cs typeface="Times New Roman" pitchFamily="18" charset="0"/>
              </a:rPr>
              <a:t>bền</a:t>
            </a:r>
            <a:r>
              <a:rPr lang="en-US" sz="2800" b="1" dirty="0">
                <a:solidFill>
                  <a:schemeClr val="accent2">
                    <a:lumMod val="75000"/>
                  </a:schemeClr>
                </a:solidFill>
                <a:latin typeface="Times New Roman" pitchFamily="18" charset="0"/>
                <a:ea typeface="Arial-Rounded"/>
                <a:cs typeface="Times New Roman" pitchFamily="18" charset="0"/>
              </a:rPr>
              <a:t> </a:t>
            </a:r>
            <a:r>
              <a:rPr lang="en-US" sz="2800" b="1" dirty="0" err="1">
                <a:solidFill>
                  <a:schemeClr val="accent2">
                    <a:lumMod val="75000"/>
                  </a:schemeClr>
                </a:solidFill>
                <a:latin typeface="Times New Roman" pitchFamily="18" charset="0"/>
                <a:ea typeface="Arial-Rounded"/>
                <a:cs typeface="Times New Roman" pitchFamily="18" charset="0"/>
              </a:rPr>
              <a:t>đẹp</a:t>
            </a:r>
            <a:r>
              <a:rPr lang="en-US" sz="2800" b="1" dirty="0">
                <a:solidFill>
                  <a:schemeClr val="accent2">
                    <a:lumMod val="75000"/>
                  </a:schemeClr>
                </a:solidFill>
                <a:latin typeface="Times New Roman" pitchFamily="18" charset="0"/>
                <a:ea typeface="Arial-Rounded"/>
                <a:cs typeface="Times New Roman" pitchFamily="18" charset="0"/>
              </a:rPr>
              <a:t>, con </a:t>
            </a:r>
            <a:r>
              <a:rPr lang="en-US" sz="2800" b="1" dirty="0" err="1">
                <a:solidFill>
                  <a:schemeClr val="accent2">
                    <a:lumMod val="75000"/>
                  </a:schemeClr>
                </a:solidFill>
                <a:latin typeface="Times New Roman" pitchFamily="18" charset="0"/>
                <a:ea typeface="Arial-Rounded"/>
                <a:cs typeface="Times New Roman" pitchFamily="18" charset="0"/>
              </a:rPr>
              <a:t>cần</a:t>
            </a:r>
            <a:r>
              <a:rPr lang="en-US" sz="2800" b="1" dirty="0">
                <a:solidFill>
                  <a:schemeClr val="accent2">
                    <a:lumMod val="75000"/>
                  </a:schemeClr>
                </a:solidFill>
                <a:latin typeface="Times New Roman" pitchFamily="18" charset="0"/>
                <a:ea typeface="Arial-Rounded"/>
                <a:cs typeface="Times New Roman" pitchFamily="18" charset="0"/>
              </a:rPr>
              <a:t> </a:t>
            </a:r>
            <a:r>
              <a:rPr lang="en-US" sz="2800" b="1" dirty="0" err="1" smtClean="0">
                <a:solidFill>
                  <a:schemeClr val="accent2">
                    <a:lumMod val="75000"/>
                  </a:schemeClr>
                </a:solidFill>
                <a:latin typeface="Times New Roman" pitchFamily="18" charset="0"/>
                <a:ea typeface="Arial-Rounded"/>
                <a:cs typeface="Times New Roman" pitchFamily="18" charset="0"/>
              </a:rPr>
              <a:t>biết</a:t>
            </a:r>
            <a:r>
              <a:rPr lang="en-US" sz="2800" b="1" dirty="0" smtClean="0">
                <a:solidFill>
                  <a:schemeClr val="accent2">
                    <a:lumMod val="75000"/>
                  </a:schemeClr>
                </a:solidFill>
                <a:latin typeface="Times New Roman" pitchFamily="18" charset="0"/>
                <a:ea typeface="Arial-Rounded"/>
                <a:cs typeface="Times New Roman" pitchFamily="18" charset="0"/>
              </a:rPr>
              <a:t> </a:t>
            </a:r>
            <a:r>
              <a:rPr lang="en-US" sz="2800" b="1" dirty="0" err="1" smtClean="0">
                <a:solidFill>
                  <a:schemeClr val="accent2">
                    <a:lumMod val="75000"/>
                  </a:schemeClr>
                </a:solidFill>
                <a:latin typeface="Times New Roman" pitchFamily="18" charset="0"/>
                <a:ea typeface="Arial-Rounded"/>
                <a:cs typeface="Times New Roman" pitchFamily="18" charset="0"/>
              </a:rPr>
              <a:t>cách</a:t>
            </a:r>
            <a:r>
              <a:rPr lang="en-US" sz="2800" b="1" dirty="0" smtClean="0">
                <a:solidFill>
                  <a:schemeClr val="accent2">
                    <a:lumMod val="75000"/>
                  </a:schemeClr>
                </a:solidFill>
                <a:latin typeface="Times New Roman" pitchFamily="18" charset="0"/>
                <a:ea typeface="Arial-Rounded"/>
                <a:cs typeface="Times New Roman" pitchFamily="18" charset="0"/>
              </a:rPr>
              <a:t> </a:t>
            </a:r>
            <a:r>
              <a:rPr lang="en-US" sz="2800" b="1" dirty="0" err="1" smtClean="0">
                <a:solidFill>
                  <a:schemeClr val="accent2">
                    <a:lumMod val="75000"/>
                  </a:schemeClr>
                </a:solidFill>
                <a:latin typeface="Times New Roman" pitchFamily="18" charset="0"/>
                <a:ea typeface="Arial-Rounded"/>
                <a:cs typeface="Times New Roman" pitchFamily="18" charset="0"/>
              </a:rPr>
              <a:t>sử</a:t>
            </a:r>
            <a:r>
              <a:rPr lang="en-US" sz="2800" b="1" dirty="0" smtClean="0">
                <a:solidFill>
                  <a:schemeClr val="accent2">
                    <a:lumMod val="75000"/>
                  </a:schemeClr>
                </a:solidFill>
                <a:latin typeface="Times New Roman" pitchFamily="18" charset="0"/>
                <a:ea typeface="Arial-Rounded"/>
                <a:cs typeface="Times New Roman" pitchFamily="18" charset="0"/>
              </a:rPr>
              <a:t> </a:t>
            </a:r>
            <a:r>
              <a:rPr lang="en-US" sz="2800" b="1" dirty="0" err="1" smtClean="0">
                <a:solidFill>
                  <a:schemeClr val="accent2">
                    <a:lumMod val="75000"/>
                  </a:schemeClr>
                </a:solidFill>
                <a:latin typeface="Times New Roman" pitchFamily="18" charset="0"/>
                <a:ea typeface="Arial-Rounded"/>
                <a:cs typeface="Times New Roman" pitchFamily="18" charset="0"/>
              </a:rPr>
              <a:t>dụng</a:t>
            </a:r>
            <a:r>
              <a:rPr lang="en-US" sz="2800" b="1" dirty="0" smtClean="0">
                <a:solidFill>
                  <a:schemeClr val="accent2">
                    <a:lumMod val="75000"/>
                  </a:schemeClr>
                </a:solidFill>
                <a:latin typeface="Times New Roman" pitchFamily="18" charset="0"/>
                <a:ea typeface="Arial-Rounded"/>
                <a:cs typeface="Times New Roman" pitchFamily="18" charset="0"/>
              </a:rPr>
              <a:t> </a:t>
            </a:r>
            <a:r>
              <a:rPr lang="en-US" sz="2800" b="1" dirty="0" err="1" smtClean="0">
                <a:solidFill>
                  <a:schemeClr val="accent2">
                    <a:lumMod val="75000"/>
                  </a:schemeClr>
                </a:solidFill>
                <a:latin typeface="Times New Roman" pitchFamily="18" charset="0"/>
                <a:ea typeface="Arial-Rounded"/>
                <a:cs typeface="Times New Roman" pitchFamily="18" charset="0"/>
              </a:rPr>
              <a:t>và</a:t>
            </a:r>
            <a:r>
              <a:rPr lang="en-US" sz="2800" b="1" dirty="0" smtClean="0">
                <a:solidFill>
                  <a:schemeClr val="accent2">
                    <a:lumMod val="75000"/>
                  </a:schemeClr>
                </a:solidFill>
                <a:latin typeface="Times New Roman" pitchFamily="18" charset="0"/>
                <a:ea typeface="Arial-Rounded"/>
                <a:cs typeface="Times New Roman" pitchFamily="18" charset="0"/>
              </a:rPr>
              <a:t> </a:t>
            </a:r>
            <a:r>
              <a:rPr lang="en-US" sz="2800" b="1" dirty="0" err="1" smtClean="0">
                <a:solidFill>
                  <a:schemeClr val="accent2">
                    <a:lumMod val="75000"/>
                  </a:schemeClr>
                </a:solidFill>
                <a:latin typeface="Times New Roman" pitchFamily="18" charset="0"/>
                <a:ea typeface="Arial-Rounded"/>
                <a:cs typeface="Times New Roman" pitchFamily="18" charset="0"/>
              </a:rPr>
              <a:t>bảo</a:t>
            </a:r>
            <a:r>
              <a:rPr lang="en-US" sz="2800" b="1" dirty="0" smtClean="0">
                <a:solidFill>
                  <a:schemeClr val="accent2">
                    <a:lumMod val="75000"/>
                  </a:schemeClr>
                </a:solidFill>
                <a:latin typeface="Times New Roman" pitchFamily="18" charset="0"/>
                <a:ea typeface="Arial-Rounded"/>
                <a:cs typeface="Times New Roman" pitchFamily="18" charset="0"/>
              </a:rPr>
              <a:t> </a:t>
            </a:r>
            <a:r>
              <a:rPr lang="en-US" sz="2800" b="1" dirty="0" err="1" smtClean="0">
                <a:solidFill>
                  <a:schemeClr val="accent2">
                    <a:lumMod val="75000"/>
                  </a:schemeClr>
                </a:solidFill>
                <a:latin typeface="Times New Roman" pitchFamily="18" charset="0"/>
                <a:ea typeface="Arial-Rounded"/>
                <a:cs typeface="Times New Roman" pitchFamily="18" charset="0"/>
              </a:rPr>
              <a:t>quản</a:t>
            </a:r>
            <a:r>
              <a:rPr lang="en-US" sz="2800" b="1" dirty="0" smtClean="0">
                <a:solidFill>
                  <a:schemeClr val="accent2">
                    <a:lumMod val="75000"/>
                  </a:schemeClr>
                </a:solidFill>
                <a:latin typeface="Times New Roman" pitchFamily="18" charset="0"/>
                <a:ea typeface="Arial-Rounded"/>
                <a:cs typeface="Times New Roman" pitchFamily="18" charset="0"/>
              </a:rPr>
              <a:t> </a:t>
            </a:r>
            <a:r>
              <a:rPr lang="en-US" sz="2800" b="1" dirty="0" err="1" smtClean="0">
                <a:solidFill>
                  <a:schemeClr val="accent2">
                    <a:lumMod val="75000"/>
                  </a:schemeClr>
                </a:solidFill>
                <a:latin typeface="Times New Roman" pitchFamily="18" charset="0"/>
                <a:ea typeface="Arial-Rounded"/>
                <a:cs typeface="Times New Roman" pitchFamily="18" charset="0"/>
              </a:rPr>
              <a:t>đồ</a:t>
            </a:r>
            <a:r>
              <a:rPr lang="en-US" sz="2800" b="1" dirty="0" smtClean="0">
                <a:solidFill>
                  <a:schemeClr val="accent2">
                    <a:lumMod val="75000"/>
                  </a:schemeClr>
                </a:solidFill>
                <a:latin typeface="Times New Roman" pitchFamily="18" charset="0"/>
                <a:ea typeface="Arial-Rounded"/>
                <a:cs typeface="Times New Roman" pitchFamily="18" charset="0"/>
              </a:rPr>
              <a:t> </a:t>
            </a:r>
            <a:r>
              <a:rPr lang="en-US" sz="2800" b="1" dirty="0" err="1" smtClean="0">
                <a:solidFill>
                  <a:schemeClr val="accent2">
                    <a:lumMod val="75000"/>
                  </a:schemeClr>
                </a:solidFill>
                <a:latin typeface="Times New Roman" pitchFamily="18" charset="0"/>
                <a:ea typeface="Arial-Rounded"/>
                <a:cs typeface="Times New Roman" pitchFamily="18" charset="0"/>
              </a:rPr>
              <a:t>dùng</a:t>
            </a:r>
            <a:r>
              <a:rPr lang="en-US" sz="2800" b="1" dirty="0" smtClean="0">
                <a:solidFill>
                  <a:schemeClr val="accent2">
                    <a:lumMod val="75000"/>
                  </a:schemeClr>
                </a:solidFill>
                <a:latin typeface="Times New Roman" pitchFamily="18" charset="0"/>
                <a:ea typeface="Arial-Rounded"/>
                <a:cs typeface="Times New Roman" pitchFamily="18" charset="0"/>
              </a:rPr>
              <a:t>.</a:t>
            </a:r>
            <a:endParaRPr lang="vi-VN" sz="3200" b="1" i="1" dirty="0">
              <a:solidFill>
                <a:schemeClr val="accent2">
                  <a:lumMod val="75000"/>
                </a:schemeClr>
              </a:solidFill>
              <a:latin typeface="Times New Roman" pitchFamily="18" charset="0"/>
              <a:ea typeface="Arial-Rounded"/>
              <a:cs typeface="Times New Roman" pitchFamily="18" charset="0"/>
            </a:endParaRPr>
          </a:p>
        </p:txBody>
      </p:sp>
      <p:sp>
        <p:nvSpPr>
          <p:cNvPr id="7" name="TextBox 6">
            <a:extLst>
              <a:ext uri="{FF2B5EF4-FFF2-40B4-BE49-F238E27FC236}">
                <a16:creationId xmlns:a16="http://schemas.microsoft.com/office/drawing/2014/main" xmlns="" id="{3A46234D-4C73-4323-A93B-E4DBCE307BEE}"/>
              </a:ext>
            </a:extLst>
          </p:cNvPr>
          <p:cNvSpPr txBox="1"/>
          <p:nvPr/>
        </p:nvSpPr>
        <p:spPr>
          <a:xfrm>
            <a:off x="293511" y="3486511"/>
            <a:ext cx="11362336" cy="1384995"/>
          </a:xfrm>
          <a:prstGeom prst="rect">
            <a:avLst/>
          </a:prstGeom>
          <a:noFill/>
        </p:spPr>
        <p:txBody>
          <a:bodyPr wrap="square" rtlCol="0">
            <a:spAutoFit/>
          </a:bodyPr>
          <a:lstStyle/>
          <a:p>
            <a:pPr lvl="0" algn="just">
              <a:lnSpc>
                <a:spcPct val="150000"/>
              </a:lnSpc>
              <a:spcBef>
                <a:spcPts val="133"/>
              </a:spcBef>
              <a:spcAft>
                <a:spcPts val="133"/>
              </a:spcAft>
              <a:defRPr/>
            </a:pPr>
            <a:r>
              <a:rPr lang="en-US" sz="2800" b="1" dirty="0" smtClean="0">
                <a:solidFill>
                  <a:srgbClr val="00B050"/>
                </a:solidFill>
                <a:latin typeface="Times New Roman" pitchFamily="18" charset="0"/>
                <a:ea typeface="Arial-Rounded"/>
                <a:cs typeface="Times New Roman" pitchFamily="18" charset="0"/>
              </a:rPr>
              <a:t>Con </a:t>
            </a:r>
            <a:r>
              <a:rPr lang="en-US" sz="2800" b="1" dirty="0" err="1" smtClean="0">
                <a:solidFill>
                  <a:srgbClr val="00B050"/>
                </a:solidFill>
                <a:latin typeface="Times New Roman" pitchFamily="18" charset="0"/>
                <a:ea typeface="Arial-Rounded"/>
                <a:cs typeface="Times New Roman" pitchFamily="18" charset="0"/>
              </a:rPr>
              <a:t>biết</a:t>
            </a:r>
            <a:r>
              <a:rPr lang="en-US" sz="2800" b="1" dirty="0" smtClean="0">
                <a:solidFill>
                  <a:srgbClr val="00B050"/>
                </a:solidFill>
                <a:latin typeface="Times New Roman" pitchFamily="18" charset="0"/>
                <a:ea typeface="Arial-Rounded"/>
                <a:cs typeface="Times New Roman" pitchFamily="18" charset="0"/>
              </a:rPr>
              <a:t> </a:t>
            </a:r>
            <a:r>
              <a:rPr lang="en-US" sz="2800" b="1" dirty="0" err="1" smtClean="0">
                <a:solidFill>
                  <a:srgbClr val="00B050"/>
                </a:solidFill>
                <a:latin typeface="Times New Roman" pitchFamily="18" charset="0"/>
                <a:ea typeface="Arial-Rounded"/>
                <a:cs typeface="Times New Roman" pitchFamily="18" charset="0"/>
              </a:rPr>
              <a:t>tên</a:t>
            </a:r>
            <a:r>
              <a:rPr lang="en-US" sz="2800" b="1" dirty="0" smtClean="0">
                <a:solidFill>
                  <a:srgbClr val="00B050"/>
                </a:solidFill>
                <a:latin typeface="Times New Roman" pitchFamily="18" charset="0"/>
                <a:ea typeface="Arial-Rounded"/>
                <a:cs typeface="Times New Roman" pitchFamily="18" charset="0"/>
              </a:rPr>
              <a:t> </a:t>
            </a:r>
            <a:r>
              <a:rPr lang="en-US" sz="2800" b="1" dirty="0" err="1" smtClean="0">
                <a:solidFill>
                  <a:srgbClr val="00B050"/>
                </a:solidFill>
                <a:latin typeface="Times New Roman" pitchFamily="18" charset="0"/>
                <a:ea typeface="Arial-Rounded"/>
                <a:cs typeface="Times New Roman" pitchFamily="18" charset="0"/>
              </a:rPr>
              <a:t>những</a:t>
            </a:r>
            <a:r>
              <a:rPr lang="en-US" sz="2800" b="1" dirty="0" smtClean="0">
                <a:solidFill>
                  <a:srgbClr val="00B050"/>
                </a:solidFill>
                <a:latin typeface="Times New Roman" pitchFamily="18" charset="0"/>
                <a:ea typeface="Arial-Rounded"/>
                <a:cs typeface="Times New Roman" pitchFamily="18" charset="0"/>
              </a:rPr>
              <a:t> </a:t>
            </a:r>
            <a:r>
              <a:rPr lang="en-US" sz="2800" b="1" dirty="0" err="1" smtClean="0">
                <a:solidFill>
                  <a:srgbClr val="00B050"/>
                </a:solidFill>
                <a:latin typeface="Times New Roman" pitchFamily="18" charset="0"/>
                <a:ea typeface="Arial-Rounded"/>
                <a:cs typeface="Times New Roman" pitchFamily="18" charset="0"/>
              </a:rPr>
              <a:t>loại</a:t>
            </a:r>
            <a:r>
              <a:rPr lang="en-US" sz="2800" b="1" dirty="0" smtClean="0">
                <a:solidFill>
                  <a:srgbClr val="00B050"/>
                </a:solidFill>
                <a:latin typeface="Times New Roman" pitchFamily="18" charset="0"/>
                <a:ea typeface="Arial-Rounded"/>
                <a:cs typeface="Times New Roman" pitchFamily="18" charset="0"/>
              </a:rPr>
              <a:t> </a:t>
            </a:r>
            <a:r>
              <a:rPr lang="en-US" sz="2800" b="1" dirty="0" err="1" smtClean="0">
                <a:solidFill>
                  <a:srgbClr val="00B050"/>
                </a:solidFill>
                <a:latin typeface="Times New Roman" pitchFamily="18" charset="0"/>
                <a:ea typeface="Arial-Rounded"/>
                <a:cs typeface="Times New Roman" pitchFamily="18" charset="0"/>
              </a:rPr>
              <a:t>đồ</a:t>
            </a:r>
            <a:r>
              <a:rPr lang="en-US" sz="2800" b="1" dirty="0" smtClean="0">
                <a:solidFill>
                  <a:srgbClr val="00B050"/>
                </a:solidFill>
                <a:latin typeface="Times New Roman" pitchFamily="18" charset="0"/>
                <a:ea typeface="Arial-Rounded"/>
                <a:cs typeface="Times New Roman" pitchFamily="18" charset="0"/>
              </a:rPr>
              <a:t> </a:t>
            </a:r>
            <a:r>
              <a:rPr lang="en-US" sz="2800" b="1" dirty="0" err="1" smtClean="0">
                <a:solidFill>
                  <a:srgbClr val="00B050"/>
                </a:solidFill>
                <a:latin typeface="Times New Roman" pitchFamily="18" charset="0"/>
                <a:ea typeface="Arial-Rounded"/>
                <a:cs typeface="Times New Roman" pitchFamily="18" charset="0"/>
              </a:rPr>
              <a:t>dùng</a:t>
            </a:r>
            <a:r>
              <a:rPr lang="en-US" sz="2800" b="1" dirty="0" smtClean="0">
                <a:solidFill>
                  <a:srgbClr val="00B050"/>
                </a:solidFill>
                <a:latin typeface="Times New Roman" pitchFamily="18" charset="0"/>
                <a:ea typeface="Arial-Rounded"/>
                <a:cs typeface="Times New Roman" pitchFamily="18" charset="0"/>
              </a:rPr>
              <a:t> </a:t>
            </a:r>
            <a:r>
              <a:rPr lang="en-US" sz="2800" b="1" dirty="0" err="1" smtClean="0">
                <a:solidFill>
                  <a:srgbClr val="00B050"/>
                </a:solidFill>
                <a:latin typeface="Times New Roman" pitchFamily="18" charset="0"/>
                <a:ea typeface="Arial-Rounded"/>
                <a:cs typeface="Times New Roman" pitchFamily="18" charset="0"/>
              </a:rPr>
              <a:t>trong</a:t>
            </a:r>
            <a:r>
              <a:rPr lang="en-US" sz="2800" b="1" dirty="0" smtClean="0">
                <a:solidFill>
                  <a:srgbClr val="00B050"/>
                </a:solidFill>
                <a:latin typeface="Times New Roman" pitchFamily="18" charset="0"/>
                <a:ea typeface="Arial-Rounded"/>
                <a:cs typeface="Times New Roman" pitchFamily="18" charset="0"/>
              </a:rPr>
              <a:t> </a:t>
            </a:r>
            <a:r>
              <a:rPr lang="en-US" sz="2800" b="1" dirty="0" err="1" smtClean="0">
                <a:solidFill>
                  <a:srgbClr val="00B050"/>
                </a:solidFill>
                <a:latin typeface="Times New Roman" pitchFamily="18" charset="0"/>
                <a:ea typeface="Arial-Rounded"/>
                <a:cs typeface="Times New Roman" pitchFamily="18" charset="0"/>
              </a:rPr>
              <a:t>nhà</a:t>
            </a:r>
            <a:r>
              <a:rPr lang="en-US" sz="2800" b="1" dirty="0" smtClean="0">
                <a:solidFill>
                  <a:srgbClr val="00B050"/>
                </a:solidFill>
                <a:latin typeface="Times New Roman" pitchFamily="18" charset="0"/>
                <a:ea typeface="Arial-Rounded"/>
                <a:cs typeface="Times New Roman" pitchFamily="18" charset="0"/>
              </a:rPr>
              <a:t> </a:t>
            </a:r>
            <a:r>
              <a:rPr lang="en-US" sz="2800" b="1" dirty="0" err="1" smtClean="0">
                <a:solidFill>
                  <a:srgbClr val="00B050"/>
                </a:solidFill>
                <a:latin typeface="Times New Roman" pitchFamily="18" charset="0"/>
                <a:ea typeface="Arial-Rounded"/>
                <a:cs typeface="Times New Roman" pitchFamily="18" charset="0"/>
              </a:rPr>
              <a:t>nào</a:t>
            </a:r>
            <a:r>
              <a:rPr lang="en-US" sz="2800" b="1" dirty="0" smtClean="0">
                <a:solidFill>
                  <a:srgbClr val="00B050"/>
                </a:solidFill>
                <a:latin typeface="Times New Roman" pitchFamily="18" charset="0"/>
                <a:ea typeface="Arial-Rounded"/>
                <a:cs typeface="Times New Roman" pitchFamily="18" charset="0"/>
              </a:rPr>
              <a:t>? </a:t>
            </a:r>
            <a:r>
              <a:rPr lang="en-US" sz="2800" b="1" dirty="0" err="1">
                <a:solidFill>
                  <a:srgbClr val="00B050"/>
                </a:solidFill>
                <a:latin typeface="Times New Roman" pitchFamily="18" charset="0"/>
                <a:ea typeface="Arial-Rounded"/>
                <a:cs typeface="Times New Roman" pitchFamily="18" charset="0"/>
              </a:rPr>
              <a:t>H</a:t>
            </a:r>
            <a:r>
              <a:rPr lang="en-US" sz="2800" b="1" dirty="0" err="1" smtClean="0">
                <a:solidFill>
                  <a:srgbClr val="00B050"/>
                </a:solidFill>
                <a:latin typeface="Times New Roman" pitchFamily="18" charset="0"/>
                <a:ea typeface="Arial-Rounded"/>
                <a:cs typeface="Times New Roman" pitchFamily="18" charset="0"/>
              </a:rPr>
              <a:t>ãy</a:t>
            </a:r>
            <a:r>
              <a:rPr lang="en-US" sz="2800" b="1" dirty="0" smtClean="0">
                <a:solidFill>
                  <a:srgbClr val="00B050"/>
                </a:solidFill>
                <a:latin typeface="Times New Roman" pitchFamily="18" charset="0"/>
                <a:ea typeface="Arial-Rounded"/>
                <a:cs typeface="Times New Roman" pitchFamily="18" charset="0"/>
              </a:rPr>
              <a:t> chia </a:t>
            </a:r>
            <a:r>
              <a:rPr lang="en-US" sz="2800" b="1" dirty="0" err="1" smtClean="0">
                <a:solidFill>
                  <a:srgbClr val="00B050"/>
                </a:solidFill>
                <a:latin typeface="Times New Roman" pitchFamily="18" charset="0"/>
                <a:ea typeface="Arial-Rounded"/>
                <a:cs typeface="Times New Roman" pitchFamily="18" charset="0"/>
              </a:rPr>
              <a:t>sẻ</a:t>
            </a:r>
            <a:r>
              <a:rPr lang="en-US" sz="2800" b="1" dirty="0" smtClean="0">
                <a:solidFill>
                  <a:srgbClr val="00B050"/>
                </a:solidFill>
                <a:latin typeface="Times New Roman" pitchFamily="18" charset="0"/>
                <a:ea typeface="Arial-Rounded"/>
                <a:cs typeface="Times New Roman" pitchFamily="18" charset="0"/>
              </a:rPr>
              <a:t> </a:t>
            </a:r>
            <a:r>
              <a:rPr lang="en-US" sz="2800" b="1" dirty="0" err="1" smtClean="0">
                <a:solidFill>
                  <a:srgbClr val="00B050"/>
                </a:solidFill>
                <a:latin typeface="Times New Roman" pitchFamily="18" charset="0"/>
                <a:ea typeface="Arial-Rounded"/>
                <a:cs typeface="Times New Roman" pitchFamily="18" charset="0"/>
              </a:rPr>
              <a:t>với</a:t>
            </a:r>
            <a:r>
              <a:rPr lang="en-US" sz="2800" b="1" dirty="0" smtClean="0">
                <a:solidFill>
                  <a:srgbClr val="00B050"/>
                </a:solidFill>
                <a:latin typeface="Times New Roman" pitchFamily="18" charset="0"/>
                <a:ea typeface="Arial-Rounded"/>
                <a:cs typeface="Times New Roman" pitchFamily="18" charset="0"/>
              </a:rPr>
              <a:t> </a:t>
            </a:r>
            <a:r>
              <a:rPr lang="en-US" sz="2800" b="1" dirty="0" err="1" smtClean="0">
                <a:solidFill>
                  <a:srgbClr val="00B050"/>
                </a:solidFill>
                <a:latin typeface="Times New Roman" pitchFamily="18" charset="0"/>
                <a:ea typeface="Arial-Rounded"/>
                <a:cs typeface="Times New Roman" pitchFamily="18" charset="0"/>
              </a:rPr>
              <a:t>bạn</a:t>
            </a:r>
            <a:r>
              <a:rPr lang="en-US" sz="2800" b="1" dirty="0" smtClean="0">
                <a:solidFill>
                  <a:srgbClr val="00B050"/>
                </a:solidFill>
                <a:latin typeface="Times New Roman" pitchFamily="18" charset="0"/>
                <a:ea typeface="Arial-Rounded"/>
                <a:cs typeface="Times New Roman" pitchFamily="18" charset="0"/>
              </a:rPr>
              <a:t> </a:t>
            </a:r>
            <a:r>
              <a:rPr lang="en-US" sz="2800" b="1" dirty="0" err="1" smtClean="0">
                <a:solidFill>
                  <a:srgbClr val="00B050"/>
                </a:solidFill>
                <a:latin typeface="Times New Roman" pitchFamily="18" charset="0"/>
                <a:ea typeface="Arial-Rounded"/>
                <a:cs typeface="Times New Roman" pitchFamily="18" charset="0"/>
              </a:rPr>
              <a:t>bè</a:t>
            </a:r>
            <a:r>
              <a:rPr lang="en-US" sz="2800" b="1" dirty="0" smtClean="0">
                <a:solidFill>
                  <a:srgbClr val="00B050"/>
                </a:solidFill>
                <a:latin typeface="Times New Roman" pitchFamily="18" charset="0"/>
                <a:ea typeface="Arial-Rounded"/>
                <a:cs typeface="Times New Roman" pitchFamily="18" charset="0"/>
              </a:rPr>
              <a:t> </a:t>
            </a:r>
            <a:r>
              <a:rPr lang="en-US" sz="2800" b="1" dirty="0" err="1" smtClean="0">
                <a:solidFill>
                  <a:srgbClr val="00B050"/>
                </a:solidFill>
                <a:latin typeface="Times New Roman" pitchFamily="18" charset="0"/>
                <a:ea typeface="Arial-Rounded"/>
                <a:cs typeface="Times New Roman" pitchFamily="18" charset="0"/>
              </a:rPr>
              <a:t>và</a:t>
            </a:r>
            <a:r>
              <a:rPr lang="en-US" sz="2800" b="1" dirty="0" smtClean="0">
                <a:solidFill>
                  <a:srgbClr val="00B050"/>
                </a:solidFill>
                <a:latin typeface="Times New Roman" pitchFamily="18" charset="0"/>
                <a:ea typeface="Arial-Rounded"/>
                <a:cs typeface="Times New Roman" pitchFamily="18" charset="0"/>
              </a:rPr>
              <a:t> </a:t>
            </a:r>
            <a:r>
              <a:rPr lang="en-US" sz="2800" b="1" dirty="0" err="1" smtClean="0">
                <a:solidFill>
                  <a:srgbClr val="00B050"/>
                </a:solidFill>
                <a:latin typeface="Times New Roman" pitchFamily="18" charset="0"/>
                <a:ea typeface="Arial-Rounded"/>
                <a:cs typeface="Times New Roman" pitchFamily="18" charset="0"/>
              </a:rPr>
              <a:t>người</a:t>
            </a:r>
            <a:r>
              <a:rPr lang="en-US" sz="2800" b="1" dirty="0" smtClean="0">
                <a:solidFill>
                  <a:srgbClr val="00B050"/>
                </a:solidFill>
                <a:latin typeface="Times New Roman" pitchFamily="18" charset="0"/>
                <a:ea typeface="Arial-Rounded"/>
                <a:cs typeface="Times New Roman" pitchFamily="18" charset="0"/>
              </a:rPr>
              <a:t> </a:t>
            </a:r>
            <a:r>
              <a:rPr lang="en-US" sz="2800" b="1" dirty="0" err="1" smtClean="0">
                <a:solidFill>
                  <a:srgbClr val="00B050"/>
                </a:solidFill>
                <a:latin typeface="Times New Roman" pitchFamily="18" charset="0"/>
                <a:ea typeface="Arial-Rounded"/>
                <a:cs typeface="Times New Roman" pitchFamily="18" charset="0"/>
              </a:rPr>
              <a:t>thân</a:t>
            </a:r>
            <a:r>
              <a:rPr lang="en-US" sz="2800" b="1" dirty="0" smtClean="0">
                <a:solidFill>
                  <a:srgbClr val="00B050"/>
                </a:solidFill>
                <a:latin typeface="Times New Roman" pitchFamily="18" charset="0"/>
                <a:ea typeface="Arial-Rounded"/>
                <a:cs typeface="Times New Roman" pitchFamily="18" charset="0"/>
              </a:rPr>
              <a:t>  </a:t>
            </a:r>
            <a:r>
              <a:rPr lang="en-US" sz="2800" b="1" dirty="0" err="1" smtClean="0">
                <a:solidFill>
                  <a:srgbClr val="00B050"/>
                </a:solidFill>
                <a:latin typeface="Times New Roman" pitchFamily="18" charset="0"/>
                <a:ea typeface="Arial-Rounded"/>
                <a:cs typeface="Times New Roman" pitchFamily="18" charset="0"/>
              </a:rPr>
              <a:t>nhé</a:t>
            </a:r>
            <a:r>
              <a:rPr lang="en-US" sz="2800" b="1" dirty="0" smtClean="0">
                <a:solidFill>
                  <a:srgbClr val="00B050"/>
                </a:solidFill>
                <a:latin typeface="Times New Roman" pitchFamily="18" charset="0"/>
                <a:ea typeface="Arial-Rounded"/>
                <a:cs typeface="Times New Roman" pitchFamily="18" charset="0"/>
              </a:rPr>
              <a:t>!</a:t>
            </a:r>
            <a:endParaRPr lang="vi-VN" sz="2800" b="1" dirty="0">
              <a:solidFill>
                <a:srgbClr val="00B050"/>
              </a:solidFill>
              <a:latin typeface="Times New Roman" pitchFamily="18" charset="0"/>
              <a:ea typeface="Arial-Rounded"/>
              <a:cs typeface="Times New Roman" pitchFamily="18" charset="0"/>
            </a:endParaRPr>
          </a:p>
        </p:txBody>
      </p:sp>
    </p:spTree>
    <p:extLst>
      <p:ext uri="{BB962C8B-B14F-4D97-AF65-F5344CB8AC3E}">
        <p14:creationId xmlns:p14="http://schemas.microsoft.com/office/powerpoint/2010/main" val="289207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0419C3E-0FBF-413F-A03B-F7D93C4FA3D0}"/>
              </a:ext>
            </a:extLst>
          </p:cNvPr>
          <p:cNvSpPr txBox="1"/>
          <p:nvPr/>
        </p:nvSpPr>
        <p:spPr>
          <a:xfrm>
            <a:off x="3561135" y="275356"/>
            <a:ext cx="6026836"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a:ln>
                  <a:noFill/>
                </a:ln>
                <a:solidFill>
                  <a:srgbClr val="FFFFFF"/>
                </a:solidFill>
                <a:effectLst/>
                <a:uLnTx/>
                <a:uFillTx/>
                <a:latin typeface="Arial-Rounded"/>
                <a:ea typeface="Arial-Rounded"/>
                <a:cs typeface="Arial"/>
                <a:sym typeface="Arial"/>
              </a:rPr>
              <a:t>ĐỌC MỞ RỘNG</a:t>
            </a:r>
          </a:p>
        </p:txBody>
      </p:sp>
      <p:sp>
        <p:nvSpPr>
          <p:cNvPr id="4" name="TextBox 3">
            <a:extLst>
              <a:ext uri="{FF2B5EF4-FFF2-40B4-BE49-F238E27FC236}">
                <a16:creationId xmlns="" xmlns:a16="http://schemas.microsoft.com/office/drawing/2014/main" id="{9FE33FA8-445A-4CE2-BF79-385F6ABE41A3}"/>
              </a:ext>
            </a:extLst>
          </p:cNvPr>
          <p:cNvSpPr txBox="1"/>
          <p:nvPr/>
        </p:nvSpPr>
        <p:spPr>
          <a:xfrm>
            <a:off x="2968487" y="1182933"/>
            <a:ext cx="8945217" cy="1569660"/>
          </a:xfrm>
          <a:prstGeom prst="rect">
            <a:avLst/>
          </a:prstGeom>
          <a:noFill/>
        </p:spPr>
        <p:txBody>
          <a:bodyPr wrap="square" rtlCol="0">
            <a:spAutoFit/>
          </a:bodyPr>
          <a:lstStyle/>
          <a:p>
            <a:pPr marL="0" marR="0" lvl="0" indent="0" algn="just" defTabSz="1219170" rtl="0" eaLnBrk="1" fontAlgn="auto" latinLnBrk="0" hangingPunct="1">
              <a:spcBef>
                <a:spcPts val="133"/>
              </a:spcBef>
              <a:spcAft>
                <a:spcPts val="133"/>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Times New Roman" pitchFamily="18" charset="0"/>
                <a:ea typeface="Arial-Rounded"/>
                <a:cs typeface="Times New Roman" pitchFamily="18" charset="0"/>
                <a:sym typeface="Arial"/>
              </a:rPr>
              <a:t>1. </a:t>
            </a:r>
            <a:r>
              <a:rPr kumimoji="0" lang="vi-VN"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rPr>
              <a:t>Tìm đọc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a:cs typeface="Times New Roman" pitchFamily="18" charset="0"/>
                <a:sym typeface="Arial"/>
              </a:rPr>
              <a:t>sách</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a:cs typeface="Times New Roman" pitchFamily="18" charset="0"/>
                <a:sym typeface="Arial"/>
              </a:rPr>
              <a:t>báo</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a:cs typeface="Times New Roman" pitchFamily="18" charset="0"/>
                <a:sym typeface="Arial"/>
              </a:rPr>
              <a:t>hoặc</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a:cs typeface="Times New Roman" pitchFamily="18" charset="0"/>
                <a:sym typeface="Arial"/>
              </a:rPr>
              <a:t>bản</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a:cs typeface="Times New Roman" pitchFamily="18" charset="0"/>
                <a:sym typeface="Arial"/>
              </a:rPr>
              <a:t>hướng</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a:cs typeface="Times New Roman" pitchFamily="18" charset="0"/>
                <a:sym typeface="Arial"/>
              </a:rPr>
              <a:t>dẫn</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a:cs typeface="Times New Roman" pitchFamily="18" charset="0"/>
                <a:sym typeface="Arial"/>
              </a:rPr>
              <a:t>sử</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a:cs typeface="Times New Roman" pitchFamily="18" charset="0"/>
                <a:sym typeface="Arial"/>
              </a:rPr>
              <a:t>dụng</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a:cs typeface="Times New Roman" pitchFamily="18" charset="0"/>
                <a:sym typeface="Arial"/>
              </a:rPr>
              <a:t>một</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a:cs typeface="Times New Roman" pitchFamily="18" charset="0"/>
                <a:sym typeface="Arial"/>
              </a:rPr>
              <a:t>đồ</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a:cs typeface="Times New Roman" pitchFamily="18" charset="0"/>
                <a:sym typeface="Arial"/>
              </a:rPr>
              <a:t>dùng</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a:cs typeface="Times New Roman" pitchFamily="18" charset="0"/>
                <a:sym typeface="Arial"/>
              </a:rPr>
              <a:t>trong</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a:cs typeface="Times New Roman" pitchFamily="18" charset="0"/>
                <a:sym typeface="Arial"/>
              </a:rPr>
              <a:t>gia</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a:cs typeface="Times New Roman" pitchFamily="18" charset="0"/>
                <a:sym typeface="Arial"/>
              </a:rPr>
              <a:t>đình</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a:cs typeface="Times New Roman" pitchFamily="18" charset="0"/>
                <a:sym typeface="Arial"/>
              </a:rPr>
              <a:t>ti</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rPr>
              <a:t> vi,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a:cs typeface="Times New Roman" pitchFamily="18" charset="0"/>
                <a:sym typeface="Arial"/>
              </a:rPr>
              <a:t>máy</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a:cs typeface="Times New Roman" pitchFamily="18" charset="0"/>
                <a:sym typeface="Arial"/>
              </a:rPr>
              <a:t>tính</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a:cs typeface="Times New Roman" pitchFamily="18" charset="0"/>
                <a:sym typeface="Arial"/>
              </a:rPr>
              <a:t>điện</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a:cs typeface="Times New Roman" pitchFamily="18" charset="0"/>
                <a:sym typeface="Arial"/>
              </a:rPr>
              <a:t>thoại</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rPr>
              <a:t>,…)</a:t>
            </a:r>
            <a:endParaRPr kumimoji="0" lang="vi-VN" sz="3200" b="0" i="0" u="none" strike="noStrike" kern="0" cap="none" spc="0" normalizeH="0" baseline="0" noProof="0" dirty="0">
              <a:ln>
                <a:noFill/>
              </a:ln>
              <a:solidFill>
                <a:srgbClr val="000000"/>
              </a:solidFill>
              <a:effectLst/>
              <a:uLnTx/>
              <a:uFillTx/>
              <a:latin typeface="Times New Roman" pitchFamily="18" charset="0"/>
              <a:ea typeface="Arial-Rounded"/>
              <a:cs typeface="Times New Roman" pitchFamily="18" charset="0"/>
              <a:sym typeface="Arial"/>
            </a:endParaRPr>
          </a:p>
        </p:txBody>
      </p:sp>
      <p:pic>
        <p:nvPicPr>
          <p:cNvPr id="8" name="Picture 7">
            <a:extLst>
              <a:ext uri="{FF2B5EF4-FFF2-40B4-BE49-F238E27FC236}">
                <a16:creationId xmlns="" xmlns:a16="http://schemas.microsoft.com/office/drawing/2014/main" id="{06FDEED1-1773-4A27-8023-007EFCEA2A1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51825"/>
          <a:stretch/>
        </p:blipFill>
        <p:spPr>
          <a:xfrm>
            <a:off x="541330" y="275356"/>
            <a:ext cx="1632028" cy="1814852"/>
          </a:xfrm>
          <a:prstGeom prst="flowChartConnector">
            <a:avLst/>
          </a:prstGeom>
          <a:ln>
            <a:noFill/>
          </a:ln>
          <a:effectLst>
            <a:softEdge rad="112500"/>
          </a:effectLst>
        </p:spPr>
      </p:pic>
      <p:pic>
        <p:nvPicPr>
          <p:cNvPr id="10" name="Picture 9">
            <a:extLst>
              <a:ext uri="{FF2B5EF4-FFF2-40B4-BE49-F238E27FC236}">
                <a16:creationId xmlns="" xmlns:a16="http://schemas.microsoft.com/office/drawing/2014/main" id="{BBA89AAF-E7D9-47F0-BBA0-2A61FFCAB29A}"/>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7924799" y="3048000"/>
            <a:ext cx="3896139" cy="3193774"/>
          </a:xfrm>
          <a:prstGeom prst="rect">
            <a:avLst/>
          </a:prstGeom>
        </p:spPr>
      </p:pic>
      <p:pic>
        <p:nvPicPr>
          <p:cNvPr id="6" name="图片 178"/>
          <p:cNvPicPr>
            <a:picLocks noChangeAspect="1"/>
          </p:cNvPicPr>
          <p:nvPr/>
        </p:nvPicPr>
        <p:blipFill>
          <a:blip r:embed="rId7"/>
          <a:stretch>
            <a:fillRect/>
          </a:stretch>
        </p:blipFill>
        <p:spPr>
          <a:xfrm rot="2448184">
            <a:off x="11232785" y="-16705"/>
            <a:ext cx="715386" cy="1012339"/>
          </a:xfrm>
          <a:prstGeom prst="rect">
            <a:avLst/>
          </a:prstGeom>
        </p:spPr>
      </p:pic>
      <p:sp>
        <p:nvSpPr>
          <p:cNvPr id="7" name="TextBox 6">
            <a:extLst>
              <a:ext uri="{FF2B5EF4-FFF2-40B4-BE49-F238E27FC236}">
                <a16:creationId xmlns:a16="http://schemas.microsoft.com/office/drawing/2014/main" xmlns="" id="{D7F2BB78-C5FD-4758-8318-35AEAF97B39C}"/>
              </a:ext>
            </a:extLst>
          </p:cNvPr>
          <p:cNvSpPr txBox="1"/>
          <p:nvPr/>
        </p:nvSpPr>
        <p:spPr>
          <a:xfrm>
            <a:off x="355800" y="2752593"/>
            <a:ext cx="7961153" cy="2230867"/>
          </a:xfrm>
          <a:prstGeom prst="rect">
            <a:avLst/>
          </a:prstGeom>
          <a:noFill/>
        </p:spPr>
        <p:txBody>
          <a:bodyPr wrap="square" rtlCol="0">
            <a:spAutoFit/>
          </a:bodyPr>
          <a:lstStyle/>
          <a:p>
            <a:pPr lvl="0" algn="just">
              <a:lnSpc>
                <a:spcPct val="150000"/>
              </a:lnSpc>
              <a:spcBef>
                <a:spcPts val="133"/>
              </a:spcBef>
              <a:spcAft>
                <a:spcPts val="133"/>
              </a:spcAft>
              <a:defRPr/>
            </a:pPr>
            <a:r>
              <a:rPr lang="en-US" sz="4000" b="1" dirty="0">
                <a:solidFill>
                  <a:srgbClr val="7030A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Các</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đã</a:t>
            </a:r>
            <a:r>
              <a:rPr lang="en-US" sz="2800" dirty="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tìm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được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những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cuốn</a:t>
            </a:r>
            <a:r>
              <a:rPr lang="en-US" sz="2800" dirty="0" smtClean="0">
                <a:solidFill>
                  <a:srgbClr val="FF0000"/>
                </a:solidFill>
                <a:latin typeface="Times New Roman" pitchFamily="18" charset="0"/>
                <a:cs typeface="Times New Roman" pitchFamily="18" charset="0"/>
              </a:rPr>
              <a:t> </a:t>
            </a:r>
            <a:r>
              <a:rPr lang="en-US" sz="2800" kern="0" dirty="0" err="1">
                <a:solidFill>
                  <a:srgbClr val="FF0000"/>
                </a:solidFill>
                <a:latin typeface="Times New Roman" pitchFamily="18" charset="0"/>
                <a:cs typeface="Times New Roman" pitchFamily="18" charset="0"/>
                <a:sym typeface="Arial"/>
              </a:rPr>
              <a:t>sách</a:t>
            </a:r>
            <a:r>
              <a:rPr lang="en-US" sz="2800" kern="0" dirty="0">
                <a:solidFill>
                  <a:srgbClr val="FF0000"/>
                </a:solidFill>
                <a:latin typeface="Times New Roman" pitchFamily="18" charset="0"/>
                <a:cs typeface="Times New Roman" pitchFamily="18" charset="0"/>
                <a:sym typeface="Arial"/>
              </a:rPr>
              <a:t>, </a:t>
            </a:r>
            <a:r>
              <a:rPr lang="en-US" sz="2800" kern="0" dirty="0" err="1">
                <a:solidFill>
                  <a:srgbClr val="FF0000"/>
                </a:solidFill>
                <a:latin typeface="Times New Roman" pitchFamily="18" charset="0"/>
                <a:cs typeface="Times New Roman" pitchFamily="18" charset="0"/>
                <a:sym typeface="Arial"/>
              </a:rPr>
              <a:t>báo</a:t>
            </a:r>
            <a:r>
              <a:rPr lang="en-US" sz="2800" kern="0" dirty="0">
                <a:solidFill>
                  <a:srgbClr val="FF0000"/>
                </a:solidFill>
                <a:latin typeface="Times New Roman" pitchFamily="18" charset="0"/>
                <a:cs typeface="Times New Roman" pitchFamily="18" charset="0"/>
                <a:sym typeface="Arial"/>
              </a:rPr>
              <a:t> </a:t>
            </a:r>
            <a:r>
              <a:rPr lang="en-US" sz="2800" kern="0" dirty="0" err="1">
                <a:solidFill>
                  <a:srgbClr val="FF0000"/>
                </a:solidFill>
                <a:latin typeface="Times New Roman" pitchFamily="18" charset="0"/>
                <a:cs typeface="Times New Roman" pitchFamily="18" charset="0"/>
                <a:sym typeface="Arial"/>
              </a:rPr>
              <a:t>hoặc</a:t>
            </a:r>
            <a:r>
              <a:rPr lang="en-US" sz="2800" kern="0" dirty="0">
                <a:solidFill>
                  <a:srgbClr val="FF0000"/>
                </a:solidFill>
                <a:latin typeface="Times New Roman" pitchFamily="18" charset="0"/>
                <a:cs typeface="Times New Roman" pitchFamily="18" charset="0"/>
                <a:sym typeface="Arial"/>
              </a:rPr>
              <a:t> </a:t>
            </a:r>
            <a:r>
              <a:rPr lang="en-US" sz="2800" kern="0" dirty="0" err="1">
                <a:solidFill>
                  <a:srgbClr val="FF0000"/>
                </a:solidFill>
                <a:latin typeface="Times New Roman" pitchFamily="18" charset="0"/>
                <a:cs typeface="Times New Roman" pitchFamily="18" charset="0"/>
                <a:sym typeface="Arial"/>
              </a:rPr>
              <a:t>bản</a:t>
            </a:r>
            <a:r>
              <a:rPr lang="en-US" sz="2800" kern="0" dirty="0">
                <a:solidFill>
                  <a:srgbClr val="FF0000"/>
                </a:solidFill>
                <a:latin typeface="Times New Roman" pitchFamily="18" charset="0"/>
                <a:cs typeface="Times New Roman" pitchFamily="18" charset="0"/>
                <a:sym typeface="Arial"/>
              </a:rPr>
              <a:t> </a:t>
            </a:r>
            <a:r>
              <a:rPr lang="en-US" sz="2800" kern="0" dirty="0" err="1">
                <a:solidFill>
                  <a:srgbClr val="FF0000"/>
                </a:solidFill>
                <a:latin typeface="Times New Roman" pitchFamily="18" charset="0"/>
                <a:cs typeface="Times New Roman" pitchFamily="18" charset="0"/>
                <a:sym typeface="Arial"/>
              </a:rPr>
              <a:t>hướng</a:t>
            </a:r>
            <a:r>
              <a:rPr lang="en-US" sz="2800" kern="0" dirty="0">
                <a:solidFill>
                  <a:srgbClr val="FF0000"/>
                </a:solidFill>
                <a:latin typeface="Times New Roman" pitchFamily="18" charset="0"/>
                <a:cs typeface="Times New Roman" pitchFamily="18" charset="0"/>
                <a:sym typeface="Arial"/>
              </a:rPr>
              <a:t> </a:t>
            </a:r>
            <a:r>
              <a:rPr lang="en-US" sz="2800" kern="0" dirty="0" err="1">
                <a:solidFill>
                  <a:srgbClr val="FF0000"/>
                </a:solidFill>
                <a:latin typeface="Times New Roman" pitchFamily="18" charset="0"/>
                <a:cs typeface="Times New Roman" pitchFamily="18" charset="0"/>
                <a:sym typeface="Arial"/>
              </a:rPr>
              <a:t>dẫn</a:t>
            </a:r>
            <a:r>
              <a:rPr lang="en-US" sz="2800" kern="0" dirty="0">
                <a:solidFill>
                  <a:srgbClr val="FF0000"/>
                </a:solidFill>
                <a:latin typeface="Times New Roman" pitchFamily="18" charset="0"/>
                <a:cs typeface="Times New Roman" pitchFamily="18" charset="0"/>
                <a:sym typeface="Arial"/>
              </a:rPr>
              <a:t> </a:t>
            </a:r>
            <a:r>
              <a:rPr lang="en-US" sz="2800" kern="0" dirty="0" err="1">
                <a:solidFill>
                  <a:srgbClr val="FF0000"/>
                </a:solidFill>
                <a:latin typeface="Times New Roman" pitchFamily="18" charset="0"/>
                <a:cs typeface="Times New Roman" pitchFamily="18" charset="0"/>
                <a:sym typeface="Arial"/>
              </a:rPr>
              <a:t>sử</a:t>
            </a:r>
            <a:r>
              <a:rPr lang="en-US" sz="2800" kern="0" dirty="0">
                <a:solidFill>
                  <a:srgbClr val="FF0000"/>
                </a:solidFill>
                <a:latin typeface="Times New Roman" pitchFamily="18" charset="0"/>
                <a:cs typeface="Times New Roman" pitchFamily="18" charset="0"/>
                <a:sym typeface="Arial"/>
              </a:rPr>
              <a:t> </a:t>
            </a:r>
            <a:r>
              <a:rPr lang="en-US" sz="2800" kern="0" dirty="0" err="1">
                <a:solidFill>
                  <a:srgbClr val="FF0000"/>
                </a:solidFill>
                <a:latin typeface="Times New Roman" pitchFamily="18" charset="0"/>
                <a:cs typeface="Times New Roman" pitchFamily="18" charset="0"/>
                <a:sym typeface="Arial"/>
              </a:rPr>
              <a:t>dụng</a:t>
            </a:r>
            <a:r>
              <a:rPr lang="en-US" sz="2800" kern="0" dirty="0">
                <a:solidFill>
                  <a:srgbClr val="FF0000"/>
                </a:solidFill>
                <a:latin typeface="Times New Roman" pitchFamily="18" charset="0"/>
                <a:cs typeface="Times New Roman" pitchFamily="18" charset="0"/>
                <a:sym typeface="Arial"/>
              </a:rPr>
              <a:t> </a:t>
            </a:r>
            <a:r>
              <a:rPr lang="en-US" sz="2800" kern="0" dirty="0" err="1">
                <a:solidFill>
                  <a:srgbClr val="FF0000"/>
                </a:solidFill>
                <a:latin typeface="Times New Roman" pitchFamily="18" charset="0"/>
                <a:cs typeface="Times New Roman" pitchFamily="18" charset="0"/>
                <a:sym typeface="Arial"/>
              </a:rPr>
              <a:t>một</a:t>
            </a:r>
            <a:r>
              <a:rPr lang="en-US" sz="2800" kern="0" dirty="0">
                <a:solidFill>
                  <a:srgbClr val="FF0000"/>
                </a:solidFill>
                <a:latin typeface="Times New Roman" pitchFamily="18" charset="0"/>
                <a:cs typeface="Times New Roman" pitchFamily="18" charset="0"/>
                <a:sym typeface="Arial"/>
              </a:rPr>
              <a:t> </a:t>
            </a:r>
            <a:r>
              <a:rPr lang="en-US" sz="2800" kern="0" dirty="0" err="1">
                <a:solidFill>
                  <a:srgbClr val="FF0000"/>
                </a:solidFill>
                <a:latin typeface="Times New Roman" pitchFamily="18" charset="0"/>
                <a:cs typeface="Times New Roman" pitchFamily="18" charset="0"/>
                <a:sym typeface="Arial"/>
              </a:rPr>
              <a:t>đồ</a:t>
            </a:r>
            <a:r>
              <a:rPr lang="en-US" sz="2800" kern="0" dirty="0">
                <a:solidFill>
                  <a:srgbClr val="FF0000"/>
                </a:solidFill>
                <a:latin typeface="Times New Roman" pitchFamily="18" charset="0"/>
                <a:cs typeface="Times New Roman" pitchFamily="18" charset="0"/>
                <a:sym typeface="Arial"/>
              </a:rPr>
              <a:t> </a:t>
            </a:r>
            <a:r>
              <a:rPr lang="en-US" sz="2800" kern="0" dirty="0" err="1">
                <a:solidFill>
                  <a:srgbClr val="FF0000"/>
                </a:solidFill>
                <a:latin typeface="Times New Roman" pitchFamily="18" charset="0"/>
                <a:cs typeface="Times New Roman" pitchFamily="18" charset="0"/>
                <a:sym typeface="Arial"/>
              </a:rPr>
              <a:t>dùng</a:t>
            </a:r>
            <a:r>
              <a:rPr lang="en-US" sz="2800" kern="0" dirty="0">
                <a:solidFill>
                  <a:srgbClr val="FF0000"/>
                </a:solidFill>
                <a:latin typeface="Times New Roman" pitchFamily="18" charset="0"/>
                <a:cs typeface="Times New Roman" pitchFamily="18" charset="0"/>
                <a:sym typeface="Arial"/>
              </a:rPr>
              <a:t> </a:t>
            </a:r>
            <a:r>
              <a:rPr lang="en-US" sz="2800" kern="0" dirty="0" err="1">
                <a:solidFill>
                  <a:srgbClr val="FF0000"/>
                </a:solidFill>
                <a:latin typeface="Times New Roman" pitchFamily="18" charset="0"/>
                <a:cs typeface="Times New Roman" pitchFamily="18" charset="0"/>
                <a:sym typeface="Arial"/>
              </a:rPr>
              <a:t>trong</a:t>
            </a:r>
            <a:r>
              <a:rPr lang="en-US" sz="2800" kern="0" dirty="0">
                <a:solidFill>
                  <a:srgbClr val="FF0000"/>
                </a:solidFill>
                <a:latin typeface="Times New Roman" pitchFamily="18" charset="0"/>
                <a:cs typeface="Times New Roman" pitchFamily="18" charset="0"/>
                <a:sym typeface="Arial"/>
              </a:rPr>
              <a:t> </a:t>
            </a:r>
            <a:r>
              <a:rPr lang="en-US" sz="2800" kern="0" dirty="0" err="1">
                <a:solidFill>
                  <a:srgbClr val="FF0000"/>
                </a:solidFill>
                <a:latin typeface="Times New Roman" pitchFamily="18" charset="0"/>
                <a:cs typeface="Times New Roman" pitchFamily="18" charset="0"/>
                <a:sym typeface="Arial"/>
              </a:rPr>
              <a:t>gia</a:t>
            </a:r>
            <a:r>
              <a:rPr lang="en-US" sz="2800" kern="0" dirty="0">
                <a:solidFill>
                  <a:srgbClr val="FF0000"/>
                </a:solidFill>
                <a:latin typeface="Times New Roman" pitchFamily="18" charset="0"/>
                <a:cs typeface="Times New Roman" pitchFamily="18" charset="0"/>
                <a:sym typeface="Arial"/>
              </a:rPr>
              <a:t> </a:t>
            </a:r>
            <a:r>
              <a:rPr lang="en-US" sz="2800" kern="0" dirty="0" err="1" smtClean="0">
                <a:solidFill>
                  <a:srgbClr val="FF0000"/>
                </a:solidFill>
                <a:latin typeface="Times New Roman" pitchFamily="18" charset="0"/>
                <a:cs typeface="Times New Roman" pitchFamily="18" charset="0"/>
                <a:sym typeface="Arial"/>
              </a:rPr>
              <a:t>đình</a:t>
            </a:r>
            <a:r>
              <a:rPr lang="en-US" sz="2800" kern="0" dirty="0" smtClean="0">
                <a:solidFill>
                  <a:srgbClr val="FF0000"/>
                </a:solidFill>
                <a:latin typeface="Times New Roman" pitchFamily="18" charset="0"/>
                <a:cs typeface="Times New Roman" pitchFamily="18" charset="0"/>
                <a:sym typeface="Arial"/>
              </a:rPr>
              <a:t> </a:t>
            </a:r>
            <a:r>
              <a:rPr lang="en-US" sz="2800" kern="0" dirty="0" err="1" smtClean="0">
                <a:solidFill>
                  <a:srgbClr val="FF0000"/>
                </a:solidFill>
                <a:latin typeface="Times New Roman" pitchFamily="18" charset="0"/>
                <a:cs typeface="Times New Roman" pitchFamily="18" charset="0"/>
                <a:sym typeface="Arial"/>
              </a:rPr>
              <a:t>mình</a:t>
            </a:r>
            <a:r>
              <a:rPr lang="en-US" sz="2800" kern="0" dirty="0" smtClean="0">
                <a:solidFill>
                  <a:srgbClr val="FF0000"/>
                </a:solidFill>
                <a:latin typeface="Times New Roman" pitchFamily="18" charset="0"/>
                <a:cs typeface="Times New Roman" pitchFamily="18" charset="0"/>
                <a:sym typeface="Arial"/>
              </a:rPr>
              <a:t> </a:t>
            </a:r>
            <a:r>
              <a:rPr lang="en-US" sz="2800" kern="0" dirty="0" err="1" smtClean="0">
                <a:solidFill>
                  <a:srgbClr val="FF0000"/>
                </a:solidFill>
                <a:latin typeface="Times New Roman" pitchFamily="18" charset="0"/>
                <a:cs typeface="Times New Roman" pitchFamily="18" charset="0"/>
                <a:sym typeface="Arial"/>
              </a:rPr>
              <a:t>chưa</a:t>
            </a:r>
            <a:r>
              <a:rPr lang="en-US" sz="2800" kern="0" dirty="0" smtClean="0">
                <a:solidFill>
                  <a:srgbClr val="FF0000"/>
                </a:solidFill>
                <a:latin typeface="Times New Roman" pitchFamily="18" charset="0"/>
                <a:cs typeface="Times New Roman" pitchFamily="18" charset="0"/>
                <a:sym typeface="Arial"/>
              </a:rPr>
              <a:t>? </a:t>
            </a:r>
            <a:endParaRPr lang="vi-VN" sz="2800" dirty="0">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8935358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728948" y="404368"/>
            <a:ext cx="10945188" cy="6049264"/>
          </a:xfrm>
          <a:prstGeom prst="rect">
            <a:avLst/>
          </a:prstGeom>
        </p:spPr>
      </p:pic>
      <p:pic>
        <p:nvPicPr>
          <p:cNvPr id="6" name="5"/>
          <p:cNvPicPr>
            <a:picLocks noChangeAspect="1"/>
          </p:cNvPicPr>
          <p:nvPr/>
        </p:nvPicPr>
        <p:blipFill rotWithShape="1">
          <a:blip r:embed="rId4">
            <a:extLst>
              <a:ext uri="{28A0092B-C50C-407E-A947-70E740481C1C}">
                <a14:useLocalDpi xmlns:a14="http://schemas.microsoft.com/office/drawing/2010/main" val="0"/>
              </a:ext>
            </a:extLst>
          </a:blip>
          <a:srcRect l="38581" t="24563" r="40933" b="26282"/>
          <a:stretch/>
        </p:blipFill>
        <p:spPr>
          <a:xfrm flipH="1">
            <a:off x="239349" y="3082597"/>
            <a:ext cx="2497563" cy="3371035"/>
          </a:xfrm>
          <a:prstGeom prst="rect">
            <a:avLst/>
          </a:prstGeom>
        </p:spPr>
      </p:pic>
      <p:sp>
        <p:nvSpPr>
          <p:cNvPr id="2" name="TextBox 1">
            <a:extLst>
              <a:ext uri="{FF2B5EF4-FFF2-40B4-BE49-F238E27FC236}">
                <a16:creationId xmlns:a16="http://schemas.microsoft.com/office/drawing/2014/main" xmlns="" id="{8EF09A7A-2079-4987-B074-7689EF20D8AC}"/>
              </a:ext>
            </a:extLst>
          </p:cNvPr>
          <p:cNvSpPr txBox="1"/>
          <p:nvPr/>
        </p:nvSpPr>
        <p:spPr>
          <a:xfrm>
            <a:off x="2517913" y="2601157"/>
            <a:ext cx="7818783" cy="1754326"/>
          </a:xfrm>
          <a:prstGeom prst="rect">
            <a:avLst/>
          </a:prstGeom>
          <a:noFill/>
        </p:spPr>
        <p:txBody>
          <a:bodyPr wrap="square" rtlCol="0">
            <a:spAutoFit/>
          </a:bodyPr>
          <a:lstStyle/>
          <a:p>
            <a:pPr defTabSz="914393"/>
            <a:r>
              <a:rPr lang="en-US" sz="3600" b="1" dirty="0" smtClean="0">
                <a:solidFill>
                  <a:srgbClr val="00B050"/>
                </a:solidFill>
                <a:latin typeface="Times New Roman" pitchFamily="18" charset="0"/>
                <a:cs typeface="Times New Roman" pitchFamily="18" charset="0"/>
                <a:sym typeface="Arial"/>
              </a:rPr>
              <a:t>     </a:t>
            </a:r>
            <a:r>
              <a:rPr lang="en-US" sz="3600" b="1" dirty="0" err="1" smtClean="0">
                <a:solidFill>
                  <a:srgbClr val="00B050"/>
                </a:solidFill>
                <a:latin typeface="Times New Roman" pitchFamily="18" charset="0"/>
                <a:cs typeface="Times New Roman" pitchFamily="18" charset="0"/>
                <a:sym typeface="Arial"/>
              </a:rPr>
              <a:t>Các</a:t>
            </a:r>
            <a:r>
              <a:rPr lang="en-US" sz="3600" b="1" dirty="0" smtClean="0">
                <a:solidFill>
                  <a:srgbClr val="00B050"/>
                </a:solidFill>
                <a:latin typeface="Times New Roman" pitchFamily="18" charset="0"/>
                <a:cs typeface="Times New Roman" pitchFamily="18" charset="0"/>
                <a:sym typeface="Arial"/>
              </a:rPr>
              <a:t> </a:t>
            </a:r>
            <a:r>
              <a:rPr lang="en-US" sz="3600" b="1" dirty="0">
                <a:solidFill>
                  <a:srgbClr val="00B050"/>
                </a:solidFill>
                <a:latin typeface="Times New Roman" pitchFamily="18" charset="0"/>
                <a:cs typeface="Times New Roman" pitchFamily="18" charset="0"/>
                <a:sym typeface="Arial"/>
              </a:rPr>
              <a:t>con </a:t>
            </a:r>
            <a:r>
              <a:rPr lang="en-US" sz="3600" b="1" dirty="0" err="1" smtClean="0">
                <a:solidFill>
                  <a:srgbClr val="00B050"/>
                </a:solidFill>
                <a:latin typeface="Times New Roman" pitchFamily="18" charset="0"/>
                <a:cs typeface="Times New Roman" pitchFamily="18" charset="0"/>
                <a:sym typeface="Arial"/>
              </a:rPr>
              <a:t>tham</a:t>
            </a:r>
            <a:r>
              <a:rPr lang="en-US" sz="3600" b="1" dirty="0" smtClean="0">
                <a:solidFill>
                  <a:srgbClr val="00B050"/>
                </a:solidFill>
                <a:latin typeface="Times New Roman" pitchFamily="18" charset="0"/>
                <a:cs typeface="Times New Roman" pitchFamily="18" charset="0"/>
                <a:sym typeface="Arial"/>
              </a:rPr>
              <a:t> </a:t>
            </a:r>
            <a:r>
              <a:rPr lang="en-US" sz="3600" b="1" dirty="0" err="1" smtClean="0">
                <a:solidFill>
                  <a:srgbClr val="00B050"/>
                </a:solidFill>
                <a:latin typeface="Times New Roman" pitchFamily="18" charset="0"/>
                <a:cs typeface="Times New Roman" pitchFamily="18" charset="0"/>
                <a:sym typeface="Arial"/>
              </a:rPr>
              <a:t>khảo</a:t>
            </a:r>
            <a:r>
              <a:rPr lang="en-US" sz="3600" b="1" dirty="0" smtClean="0">
                <a:solidFill>
                  <a:srgbClr val="00B050"/>
                </a:solidFill>
                <a:latin typeface="Times New Roman" pitchFamily="18" charset="0"/>
                <a:cs typeface="Times New Roman" pitchFamily="18" charset="0"/>
                <a:sym typeface="Arial"/>
              </a:rPr>
              <a:t> </a:t>
            </a:r>
            <a:r>
              <a:rPr lang="en-US" sz="3600" b="1" dirty="0" err="1" smtClean="0">
                <a:solidFill>
                  <a:srgbClr val="00B050"/>
                </a:solidFill>
                <a:latin typeface="Times New Roman" pitchFamily="18" charset="0"/>
                <a:cs typeface="Times New Roman" pitchFamily="18" charset="0"/>
                <a:sym typeface="Arial"/>
              </a:rPr>
              <a:t>một</a:t>
            </a:r>
            <a:r>
              <a:rPr lang="en-US" sz="3600" b="1" dirty="0" smtClean="0">
                <a:solidFill>
                  <a:srgbClr val="00B050"/>
                </a:solidFill>
                <a:latin typeface="Times New Roman" pitchFamily="18" charset="0"/>
                <a:cs typeface="Times New Roman" pitchFamily="18" charset="0"/>
                <a:sym typeface="Arial"/>
              </a:rPr>
              <a:t> </a:t>
            </a:r>
            <a:r>
              <a:rPr lang="en-US" sz="3600" b="1" dirty="0" err="1" smtClean="0">
                <a:solidFill>
                  <a:srgbClr val="00B050"/>
                </a:solidFill>
                <a:latin typeface="Times New Roman" pitchFamily="18" charset="0"/>
                <a:cs typeface="Times New Roman" pitchFamily="18" charset="0"/>
                <a:sym typeface="Arial"/>
              </a:rPr>
              <a:t>số</a:t>
            </a:r>
            <a:r>
              <a:rPr lang="en-US" sz="3600" b="1" dirty="0" smtClean="0">
                <a:solidFill>
                  <a:srgbClr val="00B050"/>
                </a:solidFill>
                <a:latin typeface="Times New Roman" pitchFamily="18" charset="0"/>
                <a:cs typeface="Times New Roman" pitchFamily="18" charset="0"/>
                <a:sym typeface="Arial"/>
              </a:rPr>
              <a:t> </a:t>
            </a:r>
            <a:r>
              <a:rPr lang="en-US" sz="3600" b="1" dirty="0" err="1" smtClean="0">
                <a:solidFill>
                  <a:srgbClr val="00B050"/>
                </a:solidFill>
                <a:latin typeface="Times New Roman" pitchFamily="18" charset="0"/>
                <a:cs typeface="Times New Roman" pitchFamily="18" charset="0"/>
                <a:sym typeface="Arial"/>
              </a:rPr>
              <a:t>bài</a:t>
            </a:r>
            <a:r>
              <a:rPr lang="en-US" sz="3600" b="1" dirty="0" smtClean="0">
                <a:solidFill>
                  <a:srgbClr val="00B050"/>
                </a:solidFill>
                <a:latin typeface="Times New Roman" pitchFamily="18" charset="0"/>
                <a:cs typeface="Times New Roman" pitchFamily="18" charset="0"/>
                <a:sym typeface="Arial"/>
              </a:rPr>
              <a:t> </a:t>
            </a:r>
            <a:r>
              <a:rPr lang="en-US" sz="3600" b="1" dirty="0" err="1" smtClean="0">
                <a:solidFill>
                  <a:srgbClr val="00B050"/>
                </a:solidFill>
                <a:latin typeface="Times New Roman" pitchFamily="18" charset="0"/>
                <a:cs typeface="Times New Roman" pitchFamily="18" charset="0"/>
                <a:sym typeface="Arial"/>
              </a:rPr>
              <a:t>viết</a:t>
            </a:r>
            <a:r>
              <a:rPr lang="en-US" sz="3600" b="1" dirty="0" smtClean="0">
                <a:solidFill>
                  <a:srgbClr val="00B050"/>
                </a:solidFill>
                <a:latin typeface="Times New Roman" pitchFamily="18" charset="0"/>
                <a:cs typeface="Times New Roman" pitchFamily="18" charset="0"/>
                <a:sym typeface="Arial"/>
              </a:rPr>
              <a:t> </a:t>
            </a:r>
            <a:r>
              <a:rPr lang="en-US" sz="3600" b="1" dirty="0" err="1" smtClean="0">
                <a:solidFill>
                  <a:srgbClr val="00B050"/>
                </a:solidFill>
                <a:latin typeface="Times New Roman" pitchFamily="18" charset="0"/>
                <a:cs typeface="Times New Roman" pitchFamily="18" charset="0"/>
                <a:sym typeface="Arial"/>
              </a:rPr>
              <a:t>về</a:t>
            </a:r>
            <a:r>
              <a:rPr lang="en-US" sz="3600" b="1" dirty="0" smtClean="0">
                <a:solidFill>
                  <a:srgbClr val="00B050"/>
                </a:solidFill>
                <a:latin typeface="Times New Roman" pitchFamily="18" charset="0"/>
                <a:cs typeface="Times New Roman" pitchFamily="18" charset="0"/>
                <a:sym typeface="Arial"/>
              </a:rPr>
              <a:t> </a:t>
            </a:r>
            <a:r>
              <a:rPr lang="en-US" sz="3600" b="1" dirty="0" err="1" smtClean="0">
                <a:solidFill>
                  <a:srgbClr val="00B050"/>
                </a:solidFill>
                <a:latin typeface="Times New Roman" pitchFamily="18" charset="0"/>
                <a:cs typeface="Times New Roman" pitchFamily="18" charset="0"/>
                <a:sym typeface="Arial"/>
              </a:rPr>
              <a:t>cách</a:t>
            </a:r>
            <a:r>
              <a:rPr lang="en-US" sz="3600" b="1" dirty="0" smtClean="0">
                <a:solidFill>
                  <a:srgbClr val="00B050"/>
                </a:solidFill>
                <a:latin typeface="Times New Roman" pitchFamily="18" charset="0"/>
                <a:cs typeface="Times New Roman" pitchFamily="18" charset="0"/>
                <a:sym typeface="Arial"/>
              </a:rPr>
              <a:t> </a:t>
            </a:r>
            <a:r>
              <a:rPr lang="en-US" sz="3600" b="1" dirty="0" err="1" smtClean="0">
                <a:solidFill>
                  <a:srgbClr val="00B050"/>
                </a:solidFill>
                <a:latin typeface="Times New Roman" pitchFamily="18" charset="0"/>
                <a:cs typeface="Times New Roman" pitchFamily="18" charset="0"/>
                <a:sym typeface="Arial"/>
              </a:rPr>
              <a:t>bảo</a:t>
            </a:r>
            <a:r>
              <a:rPr lang="en-US" sz="3600" b="1" dirty="0" smtClean="0">
                <a:solidFill>
                  <a:srgbClr val="00B050"/>
                </a:solidFill>
                <a:latin typeface="Times New Roman" pitchFamily="18" charset="0"/>
                <a:cs typeface="Times New Roman" pitchFamily="18" charset="0"/>
                <a:sym typeface="Arial"/>
              </a:rPr>
              <a:t> </a:t>
            </a:r>
            <a:r>
              <a:rPr lang="en-US" sz="3600" b="1" dirty="0" err="1" smtClean="0">
                <a:solidFill>
                  <a:srgbClr val="00B050"/>
                </a:solidFill>
                <a:latin typeface="Times New Roman" pitchFamily="18" charset="0"/>
                <a:cs typeface="Times New Roman" pitchFamily="18" charset="0"/>
                <a:sym typeface="Arial"/>
              </a:rPr>
              <a:t>quản</a:t>
            </a:r>
            <a:r>
              <a:rPr lang="en-US" sz="3600" b="1" dirty="0" smtClean="0">
                <a:solidFill>
                  <a:srgbClr val="00B050"/>
                </a:solidFill>
                <a:latin typeface="Times New Roman" pitchFamily="18" charset="0"/>
                <a:cs typeface="Times New Roman" pitchFamily="18" charset="0"/>
                <a:sym typeface="Arial"/>
              </a:rPr>
              <a:t> </a:t>
            </a:r>
            <a:r>
              <a:rPr lang="en-US" sz="3600" b="1" dirty="0" err="1" smtClean="0">
                <a:solidFill>
                  <a:srgbClr val="00B050"/>
                </a:solidFill>
                <a:latin typeface="Times New Roman" pitchFamily="18" charset="0"/>
                <a:cs typeface="Times New Roman" pitchFamily="18" charset="0"/>
                <a:sym typeface="Arial"/>
              </a:rPr>
              <a:t>các</a:t>
            </a:r>
            <a:r>
              <a:rPr lang="en-US" sz="3600" b="1" dirty="0" smtClean="0">
                <a:solidFill>
                  <a:srgbClr val="00B050"/>
                </a:solidFill>
                <a:latin typeface="Times New Roman" pitchFamily="18" charset="0"/>
                <a:cs typeface="Times New Roman" pitchFamily="18" charset="0"/>
                <a:sym typeface="Arial"/>
              </a:rPr>
              <a:t> </a:t>
            </a:r>
            <a:r>
              <a:rPr lang="en-US" sz="3600" b="1" dirty="0" err="1" smtClean="0">
                <a:solidFill>
                  <a:srgbClr val="00B050"/>
                </a:solidFill>
                <a:latin typeface="Times New Roman" pitchFamily="18" charset="0"/>
                <a:cs typeface="Times New Roman" pitchFamily="18" charset="0"/>
                <a:sym typeface="Arial"/>
              </a:rPr>
              <a:t>đồ</a:t>
            </a:r>
            <a:r>
              <a:rPr lang="en-US" sz="3600" b="1" dirty="0" smtClean="0">
                <a:solidFill>
                  <a:srgbClr val="00B050"/>
                </a:solidFill>
                <a:latin typeface="Times New Roman" pitchFamily="18" charset="0"/>
                <a:cs typeface="Times New Roman" pitchFamily="18" charset="0"/>
                <a:sym typeface="Arial"/>
              </a:rPr>
              <a:t> </a:t>
            </a:r>
            <a:r>
              <a:rPr lang="en-US" sz="3600" b="1" dirty="0" err="1" smtClean="0">
                <a:solidFill>
                  <a:srgbClr val="00B050"/>
                </a:solidFill>
                <a:latin typeface="Times New Roman" pitchFamily="18" charset="0"/>
                <a:cs typeface="Times New Roman" pitchFamily="18" charset="0"/>
                <a:sym typeface="Arial"/>
              </a:rPr>
              <a:t>dùng</a:t>
            </a:r>
            <a:r>
              <a:rPr lang="en-US" sz="3600" b="1" dirty="0" smtClean="0">
                <a:solidFill>
                  <a:srgbClr val="00B050"/>
                </a:solidFill>
                <a:latin typeface="Times New Roman" pitchFamily="18" charset="0"/>
                <a:cs typeface="Times New Roman" pitchFamily="18" charset="0"/>
                <a:sym typeface="Arial"/>
              </a:rPr>
              <a:t> </a:t>
            </a:r>
            <a:r>
              <a:rPr lang="en-US" sz="3600" b="1" dirty="0" err="1" smtClean="0">
                <a:solidFill>
                  <a:srgbClr val="00B050"/>
                </a:solidFill>
                <a:latin typeface="Times New Roman" pitchFamily="18" charset="0"/>
                <a:cs typeface="Times New Roman" pitchFamily="18" charset="0"/>
                <a:sym typeface="Arial"/>
              </a:rPr>
              <a:t>trong</a:t>
            </a:r>
            <a:r>
              <a:rPr lang="en-US" sz="3600" b="1" dirty="0" smtClean="0">
                <a:solidFill>
                  <a:srgbClr val="00B050"/>
                </a:solidFill>
                <a:latin typeface="Times New Roman" pitchFamily="18" charset="0"/>
                <a:cs typeface="Times New Roman" pitchFamily="18" charset="0"/>
                <a:sym typeface="Arial"/>
              </a:rPr>
              <a:t> </a:t>
            </a:r>
            <a:r>
              <a:rPr lang="en-US" sz="3600" b="1" dirty="0" err="1" smtClean="0">
                <a:solidFill>
                  <a:srgbClr val="00B050"/>
                </a:solidFill>
                <a:latin typeface="Times New Roman" pitchFamily="18" charset="0"/>
                <a:cs typeface="Times New Roman" pitchFamily="18" charset="0"/>
                <a:sym typeface="Arial"/>
              </a:rPr>
              <a:t>gia</a:t>
            </a:r>
            <a:r>
              <a:rPr lang="en-US" sz="3600" b="1" dirty="0" smtClean="0">
                <a:solidFill>
                  <a:srgbClr val="00B050"/>
                </a:solidFill>
                <a:latin typeface="Times New Roman" pitchFamily="18" charset="0"/>
                <a:cs typeface="Times New Roman" pitchFamily="18" charset="0"/>
                <a:sym typeface="Arial"/>
              </a:rPr>
              <a:t> </a:t>
            </a:r>
            <a:r>
              <a:rPr lang="en-US" sz="3600" b="1" dirty="0" err="1" smtClean="0">
                <a:solidFill>
                  <a:srgbClr val="00B050"/>
                </a:solidFill>
                <a:latin typeface="Times New Roman" pitchFamily="18" charset="0"/>
                <a:cs typeface="Times New Roman" pitchFamily="18" charset="0"/>
                <a:sym typeface="Arial"/>
              </a:rPr>
              <a:t>đình</a:t>
            </a:r>
            <a:r>
              <a:rPr lang="en-US" sz="3600" b="1" dirty="0" smtClean="0">
                <a:solidFill>
                  <a:srgbClr val="00B050"/>
                </a:solidFill>
                <a:latin typeface="Times New Roman" pitchFamily="18" charset="0"/>
                <a:cs typeface="Times New Roman" pitchFamily="18" charset="0"/>
                <a:sym typeface="Arial"/>
              </a:rPr>
              <a:t> </a:t>
            </a:r>
            <a:r>
              <a:rPr lang="en-US" sz="3600" b="1" dirty="0" err="1" smtClean="0">
                <a:solidFill>
                  <a:srgbClr val="00B050"/>
                </a:solidFill>
                <a:latin typeface="Times New Roman" pitchFamily="18" charset="0"/>
                <a:cs typeface="Times New Roman" pitchFamily="18" charset="0"/>
                <a:sym typeface="Arial"/>
              </a:rPr>
              <a:t>sau</a:t>
            </a:r>
            <a:r>
              <a:rPr lang="en-US" sz="3600" b="1" dirty="0" smtClean="0">
                <a:solidFill>
                  <a:srgbClr val="00B050"/>
                </a:solidFill>
                <a:latin typeface="Times New Roman" pitchFamily="18" charset="0"/>
                <a:cs typeface="Times New Roman" pitchFamily="18" charset="0"/>
                <a:sym typeface="Arial"/>
              </a:rPr>
              <a:t> </a:t>
            </a:r>
            <a:r>
              <a:rPr lang="en-US" sz="3600" b="1" dirty="0" err="1">
                <a:solidFill>
                  <a:srgbClr val="00B050"/>
                </a:solidFill>
                <a:latin typeface="Times New Roman" pitchFamily="18" charset="0"/>
                <a:cs typeface="Times New Roman" pitchFamily="18" charset="0"/>
                <a:sym typeface="Arial"/>
              </a:rPr>
              <a:t>nhé</a:t>
            </a:r>
            <a:r>
              <a:rPr lang="en-US" sz="3600" b="1" dirty="0">
                <a:solidFill>
                  <a:srgbClr val="00B050"/>
                </a:solidFill>
                <a:latin typeface="Times New Roman" pitchFamily="18" charset="0"/>
                <a:cs typeface="Times New Roman" pitchFamily="18" charset="0"/>
                <a:sym typeface="Arial"/>
              </a:rPr>
              <a:t>!</a:t>
            </a:r>
            <a:endParaRPr lang="vi-VN" sz="3600" b="1" dirty="0">
              <a:solidFill>
                <a:srgbClr val="00B050"/>
              </a:solidFill>
              <a:latin typeface="Times New Roman" pitchFamily="18" charset="0"/>
              <a:cs typeface="Times New Roman" pitchFamily="18" charset="0"/>
              <a:sym typeface="Arial"/>
            </a:endParaRPr>
          </a:p>
        </p:txBody>
      </p:sp>
      <p:sp>
        <p:nvSpPr>
          <p:cNvPr id="3" name="Rectangle 2"/>
          <p:cNvSpPr/>
          <p:nvPr/>
        </p:nvSpPr>
        <p:spPr>
          <a:xfrm>
            <a:off x="9493624" y="0"/>
            <a:ext cx="2698376" cy="404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70351962"/>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6926C28-E24D-45DF-BA6E-72D204813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39" y="1431235"/>
            <a:ext cx="6466779" cy="5018440"/>
          </a:xfrm>
          <a:prstGeom prst="rect">
            <a:avLst/>
          </a:prstGeom>
        </p:spPr>
      </p:pic>
      <p:sp>
        <p:nvSpPr>
          <p:cNvPr id="4" name="TextBox 3"/>
          <p:cNvSpPr txBox="1"/>
          <p:nvPr/>
        </p:nvSpPr>
        <p:spPr>
          <a:xfrm>
            <a:off x="6016487" y="1879983"/>
            <a:ext cx="5921616" cy="523220"/>
          </a:xfrm>
          <a:prstGeom prst="rect">
            <a:avLst/>
          </a:prstGeom>
          <a:noFill/>
        </p:spPr>
        <p:txBody>
          <a:bodyPr wrap="square" rtlCol="0">
            <a:spAutoFit/>
          </a:bodyPr>
          <a:lstStyle/>
          <a:p>
            <a:r>
              <a:rPr lang="en-US" sz="2800" b="1" dirty="0" err="1" smtClean="0">
                <a:solidFill>
                  <a:srgbClr val="FF0000"/>
                </a:solidFill>
                <a:latin typeface="Times New Roman" pitchFamily="18" charset="0"/>
                <a:cs typeface="Times New Roman" pitchFamily="18" charset="0"/>
              </a:rPr>
              <a:t>Cách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sử</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dụng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nồi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cơm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điện</a:t>
            </a:r>
            <a:r>
              <a:rPr lang="en-US" sz="2800" b="1" dirty="0" smtClean="0">
                <a:solidFill>
                  <a:srgbClr val="FF0000"/>
                </a:solidFill>
                <a:latin typeface="Times New Roman" pitchFamily="18" charset="0"/>
                <a:cs typeface="Times New Roman" pitchFamily="18" charset="0"/>
              </a:rPr>
              <a:t> Cuckoo</a:t>
            </a:r>
            <a:endParaRPr lang="en-US" sz="2800" b="1"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6904" y="2765389"/>
            <a:ext cx="4412973" cy="368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008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159026" y="536070"/>
            <a:ext cx="11701670" cy="4832092"/>
          </a:xfrm>
          <a:prstGeom prst="rect">
            <a:avLst/>
          </a:prstGeom>
        </p:spPr>
        <p:txBody>
          <a:bodyPr wrap="square">
            <a:spAutoFit/>
          </a:bodyPr>
          <a:lstStyle/>
          <a:p>
            <a:r>
              <a:rPr lang="vi-VN" sz="2800" dirty="0">
                <a:solidFill>
                  <a:srgbClr val="7030A0"/>
                </a:solidFill>
                <a:latin typeface="Times New Roman" pitchFamily="18" charset="0"/>
                <a:cs typeface="Times New Roman" pitchFamily="18" charset="0"/>
              </a:rPr>
              <a:t>Bảng điều khiển của máy giặt </a:t>
            </a:r>
            <a:endParaRPr lang="en-US" sz="2800" dirty="0">
              <a:solidFill>
                <a:srgbClr val="7030A0"/>
              </a:solidFill>
              <a:latin typeface="Times New Roman" pitchFamily="18" charset="0"/>
              <a:cs typeface="Times New Roman" pitchFamily="18" charset="0"/>
            </a:endParaRPr>
          </a:p>
          <a:p>
            <a:r>
              <a:rPr lang="vi-VN" sz="2800" dirty="0" smtClean="0">
                <a:solidFill>
                  <a:srgbClr val="7030A0"/>
                </a:solidFill>
                <a:latin typeface="Times New Roman" pitchFamily="18" charset="0"/>
                <a:cs typeface="Times New Roman" pitchFamily="18" charset="0"/>
              </a:rPr>
              <a:t>–</a:t>
            </a:r>
            <a:r>
              <a:rPr lang="vi-VN" sz="2800" dirty="0">
                <a:solidFill>
                  <a:srgbClr val="7030A0"/>
                </a:solidFill>
                <a:latin typeface="Times New Roman" pitchFamily="18" charset="0"/>
                <a:cs typeface="Times New Roman" pitchFamily="18" charset="0"/>
              </a:rPr>
              <a:t> Nút khởi động nguồn: dùng khi muốn tắt hoặc bật nguồn máy giặt</a:t>
            </a:r>
          </a:p>
          <a:p>
            <a:r>
              <a:rPr lang="vi-VN" sz="2800" dirty="0">
                <a:solidFill>
                  <a:srgbClr val="7030A0"/>
                </a:solidFill>
                <a:latin typeface="Times New Roman" pitchFamily="18" charset="0"/>
                <a:cs typeface="Times New Roman" pitchFamily="18" charset="0"/>
              </a:rPr>
              <a:t>– Nút khởi động/ tạm dừng: sử dụng để thực hiện các thao tác như khởi chạy chương trình giặt hoặc tạm ngưng hoạt động của máy giặt</a:t>
            </a:r>
          </a:p>
          <a:p>
            <a:r>
              <a:rPr lang="vi-VN" sz="2800" dirty="0">
                <a:solidFill>
                  <a:srgbClr val="7030A0"/>
                </a:solidFill>
                <a:latin typeface="Times New Roman" pitchFamily="18" charset="0"/>
                <a:cs typeface="Times New Roman" pitchFamily="18" charset="0"/>
              </a:rPr>
              <a:t>– Chọn chương trình giặt: Tại đây nhà sản xuất đã thiết lập ra hệ thống các chương trình giặt khác nhau.</a:t>
            </a:r>
          </a:p>
          <a:p>
            <a:r>
              <a:rPr lang="vi-VN" sz="2800" dirty="0">
                <a:solidFill>
                  <a:srgbClr val="7030A0"/>
                </a:solidFill>
                <a:latin typeface="Times New Roman" pitchFamily="18" charset="0"/>
                <a:cs typeface="Times New Roman" pitchFamily="18" charset="0"/>
              </a:rPr>
              <a:t>Trong đó bao gồm: giặt tiêu chuẩn, giặt nhanh, giặt nhẹ, giặt chăn màn, … Tùy vào đặc điểm của đồ giặt cũng như nhu cầu của người dùng để lựa chọn chế độ phù hợp và hiệu quả nhất.</a:t>
            </a:r>
          </a:p>
          <a:p>
            <a:r>
              <a:rPr lang="vi-VN" sz="2800" dirty="0">
                <a:solidFill>
                  <a:srgbClr val="7030A0"/>
                </a:solidFill>
                <a:latin typeface="Times New Roman" pitchFamily="18" charset="0"/>
                <a:cs typeface="Times New Roman" pitchFamily="18" charset="0"/>
              </a:rPr>
              <a:t>– Mực nước: mực nước được lựa chọn tùy theo số lượng quần áo mà người dùng giặt. Nếu số lượng quần áo ít có thể lựa chọn mức nước thấp và ngược lại.</a:t>
            </a:r>
          </a:p>
        </p:txBody>
      </p:sp>
      <p:sp>
        <p:nvSpPr>
          <p:cNvPr id="7" name="TextBox 6"/>
          <p:cNvSpPr txBox="1"/>
          <p:nvPr/>
        </p:nvSpPr>
        <p:spPr>
          <a:xfrm>
            <a:off x="4121427" y="14981"/>
            <a:ext cx="4097597" cy="523220"/>
          </a:xfrm>
          <a:prstGeom prst="rect">
            <a:avLst/>
          </a:prstGeom>
          <a:noFill/>
        </p:spPr>
        <p:txBody>
          <a:bodyPr wrap="none" rtlCol="0">
            <a:spAutoFit/>
          </a:bodyPr>
          <a:lstStyle/>
          <a:p>
            <a:r>
              <a:rPr lang="en-US" sz="2800" b="1" dirty="0" err="1" smtClean="0">
                <a:solidFill>
                  <a:srgbClr val="FF0000"/>
                </a:solidFill>
                <a:latin typeface="Times New Roman" pitchFamily="18" charset="0"/>
                <a:cs typeface="Times New Roman" pitchFamily="18" charset="0"/>
              </a:rPr>
              <a:t>Bảng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điều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khiền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máy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giặt</a:t>
            </a:r>
            <a:endParaRPr lang="en-US" sz="2800" b="1" dirty="0">
              <a:solidFill>
                <a:srgbClr val="FF0000"/>
              </a:solidFill>
              <a:latin typeface="Times New Roman" pitchFamily="18" charset="0"/>
              <a:cs typeface="Times New Roman" pitchFamily="18" charset="0"/>
            </a:endParaRPr>
          </a:p>
        </p:txBody>
      </p:sp>
      <p:sp>
        <p:nvSpPr>
          <p:cNvPr id="2" name="Rectangle 1"/>
          <p:cNvSpPr/>
          <p:nvPr/>
        </p:nvSpPr>
        <p:spPr>
          <a:xfrm>
            <a:off x="9568070" y="14981"/>
            <a:ext cx="2623930" cy="26161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204754"/>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a:xfrm>
            <a:off x="225286" y="1029136"/>
            <a:ext cx="11529391" cy="5909310"/>
          </a:xfrm>
          <a:prstGeom prst="rect">
            <a:avLst/>
          </a:prstGeom>
        </p:spPr>
        <p:txBody>
          <a:bodyPr wrap="square">
            <a:spAutoFit/>
          </a:bodyPr>
          <a:lstStyle/>
          <a:p>
            <a:r>
              <a:rPr lang="vi-VN" sz="2400" b="1" dirty="0">
                <a:latin typeface="Times New Roman" pitchFamily="18" charset="0"/>
                <a:cs typeface="Times New Roman" pitchFamily="18" charset="0"/>
              </a:rPr>
              <a:t>Bước 1:</a:t>
            </a:r>
            <a:r>
              <a:rPr lang="vi-VN" sz="2400" dirty="0">
                <a:latin typeface="Times New Roman" pitchFamily="18" charset="0"/>
                <a:cs typeface="Times New Roman" pitchFamily="18" charset="0"/>
              </a:rPr>
              <a:t> Lựa chọn nút Nguồn (Power) để bật nguồn máy giặt.</a:t>
            </a:r>
          </a:p>
          <a:p>
            <a:r>
              <a:rPr lang="vi-VN" sz="2400" b="1" dirty="0">
                <a:latin typeface="Times New Roman" pitchFamily="18" charset="0"/>
                <a:cs typeface="Times New Roman" pitchFamily="18" charset="0"/>
              </a:rPr>
              <a:t>Bước 2:</a:t>
            </a:r>
            <a:r>
              <a:rPr lang="vi-VN" sz="2400" dirty="0">
                <a:latin typeface="Times New Roman" pitchFamily="18" charset="0"/>
                <a:cs typeface="Times New Roman" pitchFamily="18" charset="0"/>
              </a:rPr>
              <a:t> Mở cửa thiết bị và cho quần áo cần giặt vào trong lồng giặt. Trước đó, người dùng nên phân loại các loại quần áo có màu ra ngoài để tránh tình trạng phai màu trong quá trình giặt cũng như kiểm tra lại xem có bỏ quên vật dụng gì trong đồ giặt hay không.</a:t>
            </a:r>
          </a:p>
          <a:p>
            <a:r>
              <a:rPr lang="vi-VN" sz="2400" b="1" dirty="0">
                <a:latin typeface="Times New Roman" pitchFamily="18" charset="0"/>
                <a:cs typeface="Times New Roman" pitchFamily="18" charset="0"/>
              </a:rPr>
              <a:t>Bước 3:</a:t>
            </a:r>
            <a:r>
              <a:rPr lang="vi-VN" sz="2400" dirty="0">
                <a:latin typeface="Times New Roman" pitchFamily="18" charset="0"/>
                <a:cs typeface="Times New Roman" pitchFamily="18" charset="0"/>
              </a:rPr>
              <a:t> Đóng cửa máy giặt, cho bột giặt và nước xả vải vào các ngăn đựng riêng biệt</a:t>
            </a:r>
            <a:r>
              <a:rPr lang="vi-VN"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lvl="0"/>
            <a:r>
              <a:rPr lang="vi-VN" sz="2400" b="1" dirty="0">
                <a:solidFill>
                  <a:prstClr val="black"/>
                </a:solidFill>
                <a:latin typeface="Times New Roman" pitchFamily="18" charset="0"/>
                <a:cs typeface="Times New Roman" pitchFamily="18" charset="0"/>
              </a:rPr>
              <a:t>Bước 4:</a:t>
            </a:r>
            <a:r>
              <a:rPr lang="vi-VN" sz="2400" dirty="0">
                <a:solidFill>
                  <a:prstClr val="black"/>
                </a:solidFill>
                <a:latin typeface="Times New Roman" pitchFamily="18" charset="0"/>
                <a:cs typeface="Times New Roman" pitchFamily="18" charset="0"/>
              </a:rPr>
              <a:t> Bấm nút Chọn chương trình trên màn hình thiết bị để lựa chọn chế độ giặt phù hợp với loại vải cần giặt. Khi đó, trên màn hình sẽ hiển thị các chế độ giặt khác nhau để bạn có thể dễ dàng tìm kiếm cũng như lựa chọn. Thông thường, bạn nên sử dụng chương trình giặt ở chế độ Bình thường (Normal) đối với các loại quần áo thường ngày của gia đình.</a:t>
            </a:r>
          </a:p>
          <a:p>
            <a:pPr lvl="0"/>
            <a:r>
              <a:rPr lang="vi-VN" sz="2400" b="1" dirty="0">
                <a:solidFill>
                  <a:prstClr val="black"/>
                </a:solidFill>
                <a:latin typeface="Times New Roman" pitchFamily="18" charset="0"/>
                <a:cs typeface="Times New Roman" pitchFamily="18" charset="0"/>
              </a:rPr>
              <a:t>Bước 5:</a:t>
            </a:r>
            <a:r>
              <a:rPr lang="vi-VN" sz="2400" dirty="0">
                <a:solidFill>
                  <a:prstClr val="black"/>
                </a:solidFill>
                <a:latin typeface="Times New Roman" pitchFamily="18" charset="0"/>
                <a:cs typeface="Times New Roman" pitchFamily="18" charset="0"/>
              </a:rPr>
              <a:t> Lựa chọn mức nước trên bảng điều khiển của máy giặt Sanyo. Mức nước sẽ được sắp xếp theo thứ tự từ thấp đến cao. Tương ứng với mức nước sẽ là số lượng bột giặt sử dụng.</a:t>
            </a:r>
          </a:p>
          <a:p>
            <a:pPr lvl="0"/>
            <a:r>
              <a:rPr lang="vi-VN" sz="2400" dirty="0">
                <a:solidFill>
                  <a:prstClr val="black"/>
                </a:solidFill>
                <a:latin typeface="Times New Roman" pitchFamily="18" charset="0"/>
                <a:cs typeface="Times New Roman" pitchFamily="18" charset="0"/>
              </a:rPr>
              <a:t>Từ đó, người dùng có thể ước chừng được lượng nước cũng như bột giặt sử dụng tránh tình trạng quá nhiều bột giặt mà lại ít nước và ngược lại.</a:t>
            </a:r>
          </a:p>
          <a:p>
            <a:pPr lvl="0"/>
            <a:r>
              <a:rPr lang="vi-VN" sz="2400" b="1" dirty="0">
                <a:solidFill>
                  <a:prstClr val="black"/>
                </a:solidFill>
                <a:latin typeface="Times New Roman" pitchFamily="18" charset="0"/>
                <a:cs typeface="Times New Roman" pitchFamily="18" charset="0"/>
              </a:rPr>
              <a:t>Bước 6: </a:t>
            </a:r>
            <a:r>
              <a:rPr lang="vi-VN" sz="2400" dirty="0">
                <a:solidFill>
                  <a:prstClr val="black"/>
                </a:solidFill>
                <a:latin typeface="Times New Roman" pitchFamily="18" charset="0"/>
                <a:cs typeface="Times New Roman" pitchFamily="18" charset="0"/>
              </a:rPr>
              <a:t>Bấm nút Start/Pause (Bắt đầu/ Tạm dừng) để bắt đầu chu trình giặt giũ đã lựa chọn.</a:t>
            </a:r>
          </a:p>
          <a:p>
            <a:endParaRPr lang="vi-VN" dirty="0"/>
          </a:p>
        </p:txBody>
      </p:sp>
      <p:sp>
        <p:nvSpPr>
          <p:cNvPr id="8" name="TextBox 7"/>
          <p:cNvSpPr txBox="1"/>
          <p:nvPr/>
        </p:nvSpPr>
        <p:spPr>
          <a:xfrm>
            <a:off x="2858529" y="409428"/>
            <a:ext cx="6689652" cy="584775"/>
          </a:xfrm>
          <a:prstGeom prst="rect">
            <a:avLst/>
          </a:prstGeom>
          <a:noFill/>
        </p:spPr>
        <p:txBody>
          <a:bodyPr wrap="none" rtlCol="0">
            <a:spAutoFit/>
          </a:bodyPr>
          <a:lstStyle/>
          <a:p>
            <a:pPr algn="just"/>
            <a:r>
              <a:rPr lang="vi-VN" sz="3200" b="1" dirty="0">
                <a:solidFill>
                  <a:srgbClr val="FF0000"/>
                </a:solidFill>
                <a:latin typeface="Times New Roman" pitchFamily="18" charset="0"/>
                <a:cs typeface="Times New Roman" pitchFamily="18" charset="0"/>
              </a:rPr>
              <a:t>Các thao tác cơ bản khi giặt quần áo </a:t>
            </a:r>
          </a:p>
        </p:txBody>
      </p:sp>
      <p:sp>
        <p:nvSpPr>
          <p:cNvPr id="9" name="Rectangle 8"/>
          <p:cNvSpPr/>
          <p:nvPr/>
        </p:nvSpPr>
        <p:spPr>
          <a:xfrm>
            <a:off x="9568070" y="14981"/>
            <a:ext cx="2623930" cy="26161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635383"/>
      </p:ext>
    </p:extLst>
  </p:cSld>
  <p:clrMapOvr>
    <a:masterClrMapping/>
  </p:clrMapOvr>
  <p:transition spd="slow">
    <p:cove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464</Words>
  <Application>Microsoft Office PowerPoint</Application>
  <PresentationFormat>Custom</PresentationFormat>
  <Paragraphs>64</Paragraphs>
  <Slides>15</Slides>
  <Notes>6</Notes>
  <HiddenSlides>0</HiddenSlides>
  <MMClips>0</MMClips>
  <ScaleCrop>false</ScaleCrop>
  <HeadingPairs>
    <vt:vector size="4" baseType="variant">
      <vt:variant>
        <vt:lpstr>Theme</vt:lpstr>
      </vt:variant>
      <vt:variant>
        <vt:i4>7</vt:i4>
      </vt:variant>
      <vt:variant>
        <vt:lpstr>Slide Titles</vt:lpstr>
      </vt:variant>
      <vt:variant>
        <vt:i4>15</vt:i4>
      </vt:variant>
    </vt:vector>
  </HeadingPairs>
  <TitlesOfParts>
    <vt:vector size="22" baseType="lpstr">
      <vt:lpstr>1_Office Theme</vt:lpstr>
      <vt:lpstr>Office 主题​​</vt:lpstr>
      <vt:lpstr>2_Office Theme</vt:lpstr>
      <vt:lpstr>3_Office Theme</vt:lpstr>
      <vt:lpstr>2_Office 主题​​</vt:lpstr>
      <vt:lpstr>1_https://www.freeppt7.com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Minhthangpc.VN</cp:lastModifiedBy>
  <cp:revision>34</cp:revision>
  <dcterms:created xsi:type="dcterms:W3CDTF">2021-08-06T11:03:59Z</dcterms:created>
  <dcterms:modified xsi:type="dcterms:W3CDTF">2022-04-01T05:09:14Z</dcterms:modified>
</cp:coreProperties>
</file>