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9" r:id="rId2"/>
    <p:sldMasterId id="2147483761" r:id="rId3"/>
    <p:sldMasterId id="2147483773" r:id="rId4"/>
    <p:sldMasterId id="2147483813" r:id="rId5"/>
    <p:sldMasterId id="2147483830" r:id="rId6"/>
    <p:sldMasterId id="2147483842" r:id="rId7"/>
    <p:sldMasterId id="2147483877" r:id="rId8"/>
    <p:sldMasterId id="2147483885" r:id="rId9"/>
    <p:sldMasterId id="2147483914" r:id="rId10"/>
  </p:sldMasterIdLst>
  <p:notesMasterIdLst>
    <p:notesMasterId r:id="rId31"/>
  </p:notesMasterIdLst>
  <p:sldIdLst>
    <p:sldId id="2007577069" r:id="rId11"/>
    <p:sldId id="2007577070" r:id="rId12"/>
    <p:sldId id="2007577083" r:id="rId13"/>
    <p:sldId id="2007577086" r:id="rId14"/>
    <p:sldId id="2007577087" r:id="rId15"/>
    <p:sldId id="2007577088" r:id="rId16"/>
    <p:sldId id="2007577089" r:id="rId17"/>
    <p:sldId id="2007577076" r:id="rId18"/>
    <p:sldId id="2007577082" r:id="rId19"/>
    <p:sldId id="2007577085" r:id="rId20"/>
    <p:sldId id="3397" r:id="rId21"/>
    <p:sldId id="2007577090" r:id="rId22"/>
    <p:sldId id="2007577091" r:id="rId23"/>
    <p:sldId id="2007577080" r:id="rId24"/>
    <p:sldId id="2007577068" r:id="rId25"/>
    <p:sldId id="271" r:id="rId26"/>
    <p:sldId id="278" r:id="rId27"/>
    <p:sldId id="2007577077" r:id="rId28"/>
    <p:sldId id="2007577078" r:id="rId29"/>
    <p:sldId id="20075770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3325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7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63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2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931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7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5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68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6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66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0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6" y="1274027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0" y="5756312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7" y="5220750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4004226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6" y="4953113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1" y="2406691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1055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51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501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75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3/25/2022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21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9" indent="0" algn="ctr">
              <a:buNone/>
              <a:defRPr sz="1700"/>
            </a:lvl3pPr>
            <a:lvl4pPr marL="1371599" indent="0" algn="ctr">
              <a:buNone/>
              <a:defRPr sz="1600"/>
            </a:lvl4pPr>
            <a:lvl5pPr marL="1828798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7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fld id="{11EBD0CC-E3E2-4331-AA06-EBB8ADD6037D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3/25/2022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fld id="{37634F2D-4F96-4A1A-A648-518B1AFE058E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412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94584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811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394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371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47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742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559C6F32-809B-4A83-821D-D07C0E8E5FD3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3/25/2022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8D247BC8-A6CA-494E-BB60-552F2E01048C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461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3" indent="0" algn="ctr">
              <a:buNone/>
              <a:defRPr sz="1700"/>
            </a:lvl3pPr>
            <a:lvl4pPr marL="1371592" indent="0" algn="ctr">
              <a:buNone/>
              <a:defRPr sz="1600"/>
            </a:lvl4pPr>
            <a:lvl5pPr marL="1828792" indent="0" algn="ctr">
              <a:buNone/>
              <a:defRPr sz="1600"/>
            </a:lvl5pPr>
            <a:lvl6pPr marL="2285988" indent="0" algn="ctr">
              <a:buNone/>
              <a:defRPr sz="1600"/>
            </a:lvl6pPr>
            <a:lvl7pPr marL="2743185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11EBD0CC-E3E2-4331-AA06-EBB8ADD6037D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3/25/2022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5" y="6356352"/>
            <a:ext cx="41148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37634F2D-4F96-4A1A-A648-518B1AFE058E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658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0347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975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1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81D666-5667-4F66-868A-98B643F69148}"/>
              </a:ext>
            </a:extLst>
          </p:cNvPr>
          <p:cNvSpPr/>
          <p:nvPr userDrawn="1"/>
        </p:nvSpPr>
        <p:spPr>
          <a:xfrm>
            <a:off x="10311358" y="8254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Design by: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endParaRPr lang="x-none" sz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896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81D666-5667-4F66-868A-98B643F69148}"/>
              </a:ext>
            </a:extLst>
          </p:cNvPr>
          <p:cNvSpPr/>
          <p:nvPr userDrawn="1"/>
        </p:nvSpPr>
        <p:spPr>
          <a:xfrm>
            <a:off x="10311358" y="8254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Design by: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endParaRPr lang="x-none" sz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4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8639426" y="6570741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671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73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1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r>
              <a:rPr lang="en-US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7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2" y="159114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6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2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0060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3576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7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44545" y="0"/>
            <a:ext cx="2050473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16699" y="48932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35" y="1309293"/>
            <a:ext cx="4513099" cy="3008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9FC4C7-3529-44CC-845C-5EB33933022B}"/>
              </a:ext>
            </a:extLst>
          </p:cNvPr>
          <p:cNvSpPr txBox="1"/>
          <p:nvPr/>
        </p:nvSpPr>
        <p:spPr>
          <a:xfrm>
            <a:off x="812488" y="1844090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 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49052" y="3483360"/>
            <a:ext cx="6081309" cy="1669329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 VIEN BIET D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" y="685800"/>
            <a:ext cx="1066419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44545" y="0"/>
            <a:ext cx="2050473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94710" y="5749290"/>
            <a:ext cx="7075170" cy="855009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16699" y="48932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00" y="1471333"/>
            <a:ext cx="5631190" cy="3754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972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9" y="17066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9899060" y="-83351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34" y="830611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1902374-B774-4F64-8204-BAD98BAB65F5}"/>
              </a:ext>
            </a:extLst>
          </p:cNvPr>
          <p:cNvSpPr txBox="1"/>
          <p:nvPr/>
        </p:nvSpPr>
        <p:spPr>
          <a:xfrm>
            <a:off x="2960136" y="460118"/>
            <a:ext cx="5302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  <a:endParaRPr lang="vi-VN" sz="4000" dirty="0">
              <a:solidFill>
                <a:srgbClr val="17479D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8E893B4-C1CC-4E07-AC09-28EE92695216}"/>
              </a:ext>
            </a:extLst>
          </p:cNvPr>
          <p:cNvSpPr txBox="1"/>
          <p:nvPr/>
        </p:nvSpPr>
        <p:spPr>
          <a:xfrm>
            <a:off x="1781533" y="1475781"/>
            <a:ext cx="8800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d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="" xmlns:a16="http://schemas.microsoft.com/office/drawing/2014/main" id="{D402A880-E841-4624-A3EB-3B0F5319402E}"/>
              </a:ext>
            </a:extLst>
          </p:cNvPr>
          <p:cNvSpPr/>
          <p:nvPr/>
        </p:nvSpPr>
        <p:spPr>
          <a:xfrm>
            <a:off x="2563833" y="2467683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="" xmlns:a16="http://schemas.microsoft.com/office/drawing/2014/main" id="{39158248-51DD-4AE0-89EE-527F6E0F7EB1}"/>
              </a:ext>
            </a:extLst>
          </p:cNvPr>
          <p:cNvSpPr/>
          <p:nvPr/>
        </p:nvSpPr>
        <p:spPr>
          <a:xfrm>
            <a:off x="5447641" y="250973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="" xmlns:a16="http://schemas.microsoft.com/office/drawing/2014/main" id="{7E6362B7-3E1D-4852-805C-04D8B7A6EE3C}"/>
              </a:ext>
            </a:extLst>
          </p:cNvPr>
          <p:cNvSpPr/>
          <p:nvPr/>
        </p:nvSpPr>
        <p:spPr>
          <a:xfrm>
            <a:off x="8299713" y="250973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="" xmlns:a16="http://schemas.microsoft.com/office/drawing/2014/main" id="{30079A5A-2A75-4306-A0B9-E7090F816B54}"/>
              </a:ext>
            </a:extLst>
          </p:cNvPr>
          <p:cNvSpPr/>
          <p:nvPr/>
        </p:nvSpPr>
        <p:spPr>
          <a:xfrm>
            <a:off x="2660623" y="4287187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giảng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="" xmlns:a16="http://schemas.microsoft.com/office/drawing/2014/main" id="{DE096662-27C8-4C64-8867-70C9DE3D9CCD}"/>
              </a:ext>
            </a:extLst>
          </p:cNvPr>
          <p:cNvSpPr/>
          <p:nvPr/>
        </p:nvSpPr>
        <p:spPr>
          <a:xfrm>
            <a:off x="5435470" y="4281380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="" xmlns:a16="http://schemas.microsoft.com/office/drawing/2014/main" id="{B2925421-CF7F-4747-8841-FC36D4628628}"/>
              </a:ext>
            </a:extLst>
          </p:cNvPr>
          <p:cNvSpPr/>
          <p:nvPr/>
        </p:nvSpPr>
        <p:spPr>
          <a:xfrm>
            <a:off x="8070936" y="426333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054" y="5311889"/>
            <a:ext cx="1122967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d,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vở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nháp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6432" y="2492925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7528" y="4361429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02409" y="242888"/>
            <a:ext cx="3272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85" y="43030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753805" y="1024923"/>
            <a:ext cx="838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sz="3600" i="1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466461" y="1683673"/>
            <a:ext cx="65981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áo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ong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túi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Nguyễn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Lãm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791107" y="1861372"/>
            <a:ext cx="345648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9F64A280-780D-4031-BCD2-42C7EBCCDF29}"/>
                </a:ext>
              </a:extLst>
            </p:cNvPr>
            <p:cNvCxnSpPr/>
            <p:nvPr/>
          </p:nvCxnSpPr>
          <p:spPr>
            <a:xfrm flipH="1">
              <a:off x="7692611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319217" y="2637769"/>
            <a:ext cx="345648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5685956" y="2634074"/>
            <a:ext cx="345648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195708" y="3330601"/>
            <a:ext cx="345648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427824" y="4084369"/>
            <a:ext cx="585831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319217" y="4084369"/>
            <a:ext cx="348248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1685717" y="5264487"/>
            <a:ext cx="669061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ch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tr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điền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=""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=""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=""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=""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5C2724-517E-48AD-BDE2-4E543503016D}"/>
              </a:ext>
            </a:extLst>
          </p:cNvPr>
          <p:cNvSpPr/>
          <p:nvPr/>
        </p:nvSpPr>
        <p:spPr>
          <a:xfrm>
            <a:off x="1036696" y="2694685"/>
            <a:ext cx="10651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5329815" y="2691635"/>
            <a:ext cx="1165004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mở</a:t>
            </a:r>
            <a:endParaRPr lang="vi-VN" sz="40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011861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F56829-6E54-4799-958A-5E98B4879C2B}"/>
              </a:ext>
            </a:extLst>
          </p:cNvPr>
          <p:cNvSpPr/>
          <p:nvPr/>
        </p:nvSpPr>
        <p:spPr>
          <a:xfrm>
            <a:off x="963728" y="1569906"/>
            <a:ext cx="1106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sz="3600" i="1" dirty="0">
              <a:solidFill>
                <a:prstClr val="black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6939282" y="3509514"/>
            <a:ext cx="1165004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dẫn</a:t>
            </a:r>
            <a:endParaRPr lang="vi-VN" sz="36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7032649" y="2694890"/>
            <a:ext cx="1165004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hiểu</a:t>
            </a:r>
            <a:endParaRPr lang="vi-VN" sz="40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9309637" y="3518645"/>
            <a:ext cx="113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ể</a:t>
            </a:r>
            <a:endParaRPr lang="vi-VN" sz="36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2518051" y="4337566"/>
            <a:ext cx="1165004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chỗ</a:t>
            </a:r>
            <a:endParaRPr lang="vi-VN" sz="40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51" y="5372341"/>
            <a:ext cx="1122967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/>
                <a:ea typeface="Times New Roman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Times New Roman"/>
                <a:ea typeface="Times New Roman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/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thích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điền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chữ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in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đậm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nhé</a:t>
            </a:r>
            <a:r>
              <a:rPr lang="en-US" sz="32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  <p:bldP spid="2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2618" y="2319534"/>
            <a:ext cx="624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 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9697155" y="1706880"/>
            <a:ext cx="2768625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523445" y="157430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0"/>
            <a:ext cx="10227733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1582251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5644" y="2274840"/>
            <a:ext cx="82478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16: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viện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endParaRPr lang="en-US" altLang="zh-CN" sz="5400" b="1" dirty="0" smtClean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1219170">
              <a:defRPr/>
            </a:pP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 defTabSz="121917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3)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3392" y="6606862"/>
            <a:ext cx="2305318" cy="2511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7762" y="5305670"/>
            <a:ext cx="11037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7" y="170058"/>
            <a:ext cx="11582402" cy="5332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1691" y="4275201"/>
            <a:ext cx="1038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57075"/>
            <a:ext cx="11582402" cy="5574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769" y="4597305"/>
            <a:ext cx="819301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00CC"/>
                </a:solidFill>
                <a:latin typeface="Times New Roman"/>
                <a:ea typeface="Times New Roman"/>
              </a:rPr>
              <a:t>Đoạn văn có những chữ nào viết hoa? </a:t>
            </a:r>
            <a:endParaRPr lang="en-US" sz="2800" b="1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83" y="5631870"/>
            <a:ext cx="952789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Viết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những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chữ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đầu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tên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riêng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77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0302" y="5346475"/>
            <a:ext cx="1042219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đầu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đoạn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văn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viết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lùi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vào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một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ô.Viết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chữ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đầu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và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tên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riêng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57076"/>
            <a:ext cx="11582402" cy="5332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0627" y="4187023"/>
            <a:ext cx="819301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CC"/>
                </a:solidFill>
                <a:latin typeface="Times New Roman"/>
                <a:ea typeface="Times New Roman"/>
              </a:rPr>
              <a:t>Khi viết đoạn văn, cần viết như thế nào? </a:t>
            </a:r>
            <a:endParaRPr lang="en-US" sz="2800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06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75" y="1546997"/>
            <a:ext cx="3284119" cy="3479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46" y="9"/>
            <a:ext cx="12249150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9"/>
            <a:ext cx="12211051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5" y="4851917"/>
            <a:ext cx="1508265" cy="1969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6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77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6" y="-97401"/>
            <a:ext cx="620834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4" y="-28477"/>
            <a:ext cx="632108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8" y="1651904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13182" y="513239"/>
            <a:ext cx="5398965" cy="768271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4479481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421">
                <a:buClr>
                  <a:srgbClr val="000000"/>
                </a:buClr>
              </a:pPr>
              <a:endParaRPr lang="en-US" sz="2200" b="1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8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defTabSz="1451421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Tư</a:t>
              </a:r>
              <a:r>
                <a:rPr lang="en-US" sz="32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thế</a:t>
              </a:r>
              <a:r>
                <a:rPr lang="en-US" sz="3200" b="1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ngồi</a:t>
              </a:r>
              <a:r>
                <a:rPr lang="en-US" sz="3200" b="1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01126" y="1304049"/>
            <a:ext cx="7071440" cy="3837715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Lưng thẳng.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tì ngực xuống bàn.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 hơi cúi.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 cách vở khoảng 25-30cm.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phải cầm bút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trái tì nhẹ lên mép vở để giữ.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chân để song song thoải mái.</a:t>
            </a:r>
          </a:p>
          <a:p>
            <a:pPr defTabSz="1451421">
              <a:buClr>
                <a:srgbClr val="000000"/>
              </a:buClr>
            </a:pPr>
            <a:endParaRPr lang="en-US" sz="32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7600" y="6553200"/>
            <a:ext cx="34544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1">
              <a:buClr>
                <a:srgbClr val="000000"/>
              </a:buClr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0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14445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724874-DA18-4B1E-8CAD-92133DBDFECA}"/>
              </a:ext>
            </a:extLst>
          </p:cNvPr>
          <p:cNvSpPr txBox="1"/>
          <p:nvPr/>
        </p:nvSpPr>
        <p:spPr>
          <a:xfrm>
            <a:off x="4491831" y="1652623"/>
            <a:ext cx="268291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6444" y="2596665"/>
            <a:ext cx="666044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88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440</Words>
  <Application>Microsoft Office PowerPoint</Application>
  <PresentationFormat>Custom</PresentationFormat>
  <Paragraphs>71</Paragraphs>
  <Slides>20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千图网海量PPT模板www.58pic.com​​</vt:lpstr>
      <vt:lpstr>https://www.freeppt7.com</vt:lpstr>
      <vt:lpstr>2_Office 主题</vt:lpstr>
      <vt:lpstr>3_Office 主题​​</vt:lpstr>
      <vt:lpstr>3_Office Theme</vt:lpstr>
      <vt:lpstr>Office 主题​​</vt:lpstr>
      <vt:lpstr>Doodle Sketchbook by Slidesgo</vt:lpstr>
      <vt:lpstr>2_Doodle Sketchbook by Slidesgo</vt:lpstr>
      <vt:lpstr>1_第一PPT，www.1ppt.com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69</cp:revision>
  <dcterms:created xsi:type="dcterms:W3CDTF">2021-07-20T01:55:21Z</dcterms:created>
  <dcterms:modified xsi:type="dcterms:W3CDTF">2022-03-25T15:56:25Z</dcterms:modified>
</cp:coreProperties>
</file>