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703" r:id="rId4"/>
    <p:sldMasterId id="2147483719" r:id="rId5"/>
    <p:sldMasterId id="2147483747" r:id="rId6"/>
    <p:sldMasterId id="2147483755" r:id="rId7"/>
  </p:sldMasterIdLst>
  <p:notesMasterIdLst>
    <p:notesMasterId r:id="rId29"/>
  </p:notesMasterIdLst>
  <p:sldIdLst>
    <p:sldId id="2007577134" r:id="rId8"/>
    <p:sldId id="259" r:id="rId9"/>
    <p:sldId id="2007577151" r:id="rId10"/>
    <p:sldId id="2007577135" r:id="rId11"/>
    <p:sldId id="2007577150" r:id="rId12"/>
    <p:sldId id="2007577149" r:id="rId13"/>
    <p:sldId id="2007577152" r:id="rId14"/>
    <p:sldId id="2007577140" r:id="rId15"/>
    <p:sldId id="2007577153" r:id="rId16"/>
    <p:sldId id="2007577143" r:id="rId17"/>
    <p:sldId id="2007577144" r:id="rId18"/>
    <p:sldId id="2007577147" r:id="rId19"/>
    <p:sldId id="2007577156" r:id="rId20"/>
    <p:sldId id="2007577145" r:id="rId21"/>
    <p:sldId id="2007577146" r:id="rId22"/>
    <p:sldId id="2007577142" r:id="rId23"/>
    <p:sldId id="2007577131" r:id="rId24"/>
    <p:sldId id="2007577132" r:id="rId25"/>
    <p:sldId id="2007577136" r:id="rId26"/>
    <p:sldId id="2007577137" r:id="rId27"/>
    <p:sldId id="200757713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0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B2C15-970C-461E-8B52-6FB44E56B89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DB228-FAC4-4025-ADE3-AFC2634FE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7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9550FF53-CCBF-43FC-A463-409A9E1FD346}" type="slidenum">
              <a:rPr lang="zh-CN" alt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4</a:t>
            </a:fld>
            <a:endParaRPr lang="zh-CN" alt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779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3325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55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575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77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37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1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25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56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1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0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06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1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9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280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3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2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661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3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8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1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96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2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4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0239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5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5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81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6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51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5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9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92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80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6" y="1274027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7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3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30" y="5756312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3" y="1274027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7" y="5220750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7" y="4004226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6" y="4953113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1" y="2406691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2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17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014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4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1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7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3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2906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1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5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02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zh-CN" sz="2700" dirty="0">
                <a:solidFill>
                  <a:srgbClr val="00B050"/>
                </a:solidFill>
              </a:rPr>
              <a:t>Click here to add a title</a:t>
            </a:r>
            <a:endParaRPr lang="zh-CN" altLang="en-US" sz="27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18268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3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3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06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6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1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3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0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6551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6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7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3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1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5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02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zh-CN" sz="2700" dirty="0">
                <a:solidFill>
                  <a:srgbClr val="00B050"/>
                </a:solidFill>
              </a:rPr>
              <a:t>Click here to add a title</a:t>
            </a:r>
            <a:endParaRPr lang="zh-CN" altLang="en-US" sz="27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26490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3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3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09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5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 defTabSz="914394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82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6268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1" y="233255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914394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9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9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9747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5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 defTabSz="914394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72255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3864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45143" tIns="72571" rIns="145143" bIns="72571"/>
          <a:lstStyle/>
          <a:p>
            <a:pPr defTabSz="914394">
              <a:buClr>
                <a:srgbClr val="000000"/>
              </a:buClr>
            </a:pPr>
            <a:fld id="{559C6F32-809B-4A83-821D-D07C0E8E5FD3}" type="datetimeFigureOut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 defTabSz="914394">
                <a:buClr>
                  <a:srgbClr val="000000"/>
                </a:buClr>
              </a:pPr>
              <a:t>3/1/2022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45143" tIns="72571" rIns="145143" bIns="72571"/>
          <a:lstStyle/>
          <a:p>
            <a:pPr defTabSz="914394">
              <a:buClr>
                <a:srgbClr val="000000"/>
              </a:buClr>
            </a:pPr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45143" tIns="72571" rIns="145143" bIns="72571"/>
          <a:lstStyle/>
          <a:p>
            <a:pPr defTabSz="914394">
              <a:buClr>
                <a:srgbClr val="000000"/>
              </a:buClr>
            </a:pPr>
            <a:fld id="{8D247BC8-A6CA-494E-BB60-552F2E01048C}" type="slidenum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 defTabSz="914394">
                <a:buClr>
                  <a:srgbClr val="000000"/>
                </a:buClr>
              </a:pPr>
              <a:t>‹#›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34030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3" indent="0" algn="ctr">
              <a:buNone/>
              <a:defRPr sz="1700"/>
            </a:lvl3pPr>
            <a:lvl4pPr marL="1371592" indent="0" algn="ctr">
              <a:buNone/>
              <a:defRPr sz="1600"/>
            </a:lvl4pPr>
            <a:lvl5pPr marL="1828792" indent="0" algn="ctr">
              <a:buNone/>
              <a:defRPr sz="1600"/>
            </a:lvl5pPr>
            <a:lvl6pPr marL="2285988" indent="0" algn="ctr">
              <a:buNone/>
              <a:defRPr sz="1600"/>
            </a:lvl6pPr>
            <a:lvl7pPr marL="2743185" indent="0" algn="ctr">
              <a:buNone/>
              <a:defRPr sz="1600"/>
            </a:lvl7pPr>
            <a:lvl8pPr marL="3200384" indent="0" algn="ctr">
              <a:buNone/>
              <a:defRPr sz="1600"/>
            </a:lvl8pPr>
            <a:lvl9pPr marL="365758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 defTabSz="914394">
              <a:buClr>
                <a:srgbClr val="000000"/>
              </a:buClr>
            </a:pPr>
            <a:fld id="{11EBD0CC-E3E2-4331-AA06-EBB8ADD6037D}" type="datetimeFigureOut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 defTabSz="914394">
                <a:buClr>
                  <a:srgbClr val="000000"/>
                </a:buClr>
              </a:pPr>
              <a:t>3/1/2022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5" y="6356354"/>
            <a:ext cx="41148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 defTabSz="914394">
              <a:buClr>
                <a:srgbClr val="000000"/>
              </a:buClr>
            </a:pPr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 defTabSz="914394">
              <a:buClr>
                <a:srgbClr val="000000"/>
              </a:buClr>
            </a:pPr>
            <a:fld id="{37634F2D-4F96-4A1A-A648-518B1AFE058E}" type="slidenum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 defTabSz="914394">
                <a:buClr>
                  <a:srgbClr val="000000"/>
                </a:buClr>
              </a:pPr>
              <a:t>‹#›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2956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72629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91440" tIns="45721" rIns="91440" bIns="45721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 lIns="91440" tIns="45721" rIns="91440" bIns="45721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6" indent="0" algn="ctr">
              <a:buNone/>
              <a:defRPr sz="1700"/>
            </a:lvl3pPr>
            <a:lvl4pPr marL="1371595" indent="0" algn="ctr">
              <a:buNone/>
              <a:defRPr sz="1600"/>
            </a:lvl4pPr>
            <a:lvl5pPr marL="1828795" indent="0" algn="ctr">
              <a:buNone/>
              <a:defRPr sz="1600"/>
            </a:lvl5pPr>
            <a:lvl6pPr marL="2285993" indent="0" algn="ctr">
              <a:buNone/>
              <a:defRPr sz="1600"/>
            </a:lvl6pPr>
            <a:lvl7pPr marL="2743191" indent="0" algn="ctr">
              <a:buNone/>
              <a:defRPr sz="1600"/>
            </a:lvl7pPr>
            <a:lvl8pPr marL="3200390" indent="0" algn="ctr">
              <a:buNone/>
              <a:defRPr sz="1600"/>
            </a:lvl8pPr>
            <a:lvl9pPr marL="365758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16859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1" rIns="91440" bIns="4572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40" tIns="45721" rIns="91440" bIns="4572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0006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44"/>
            <a:ext cx="10515600" cy="2852737"/>
          </a:xfrm>
        </p:spPr>
        <p:txBody>
          <a:bodyPr lIns="91440" tIns="45721" rIns="91440" bIns="45721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67"/>
            <a:ext cx="10515600" cy="1500187"/>
          </a:xfrm>
        </p:spPr>
        <p:txBody>
          <a:bodyPr lIns="91440" tIns="45721" rIns="91440" bIns="45721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3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5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66075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1" rIns="91440" bIns="4572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 lIns="91440" tIns="45721" rIns="91440" bIns="4572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 lIns="91440" tIns="45721" rIns="91440" bIns="4572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822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505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 lIns="91440" tIns="45721" rIns="91440" bIns="4572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lIns="91440" tIns="45721" rIns="91440" bIns="4572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6" indent="0">
              <a:buNone/>
              <a:defRPr sz="1700" b="1"/>
            </a:lvl3pPr>
            <a:lvl4pPr marL="1371595" indent="0">
              <a:buNone/>
              <a:defRPr sz="1600" b="1"/>
            </a:lvl4pPr>
            <a:lvl5pPr marL="1828795" indent="0">
              <a:buNone/>
              <a:defRPr sz="1600" b="1"/>
            </a:lvl5pPr>
            <a:lvl6pPr marL="2285993" indent="0">
              <a:buNone/>
              <a:defRPr sz="1600" b="1"/>
            </a:lvl6pPr>
            <a:lvl7pPr marL="2743191" indent="0">
              <a:buNone/>
              <a:defRPr sz="1600" b="1"/>
            </a:lvl7pPr>
            <a:lvl8pPr marL="3200390" indent="0">
              <a:buNone/>
              <a:defRPr sz="1600" b="1"/>
            </a:lvl8pPr>
            <a:lvl9pPr marL="36575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 lIns="91440" tIns="45721" rIns="91440" bIns="4572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lIns="91440" tIns="45721" rIns="91440" bIns="4572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6" indent="0">
              <a:buNone/>
              <a:defRPr sz="1700" b="1"/>
            </a:lvl3pPr>
            <a:lvl4pPr marL="1371595" indent="0">
              <a:buNone/>
              <a:defRPr sz="1600" b="1"/>
            </a:lvl4pPr>
            <a:lvl5pPr marL="1828795" indent="0">
              <a:buNone/>
              <a:defRPr sz="1600" b="1"/>
            </a:lvl5pPr>
            <a:lvl6pPr marL="2285993" indent="0">
              <a:buNone/>
              <a:defRPr sz="1600" b="1"/>
            </a:lvl6pPr>
            <a:lvl7pPr marL="2743191" indent="0">
              <a:buNone/>
              <a:defRPr sz="1600" b="1"/>
            </a:lvl7pPr>
            <a:lvl8pPr marL="3200390" indent="0">
              <a:buNone/>
              <a:defRPr sz="1600" b="1"/>
            </a:lvl8pPr>
            <a:lvl9pPr marL="36575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 lIns="91440" tIns="45721" rIns="91440" bIns="4572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12969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1" rIns="91440" bIns="45721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8134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5041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lIns="91440" tIns="45721" rIns="91440" bIns="45721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3" y="987431"/>
            <a:ext cx="6172201" cy="4873625"/>
          </a:xfrm>
        </p:spPr>
        <p:txBody>
          <a:bodyPr lIns="91440" tIns="45721" rIns="91440" bIns="45721"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6" cy="3811588"/>
          </a:xfrm>
        </p:spPr>
        <p:txBody>
          <a:bodyPr lIns="91440" tIns="45721" rIns="91440" bIns="4572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6" indent="0">
              <a:buNone/>
              <a:defRPr sz="1300"/>
            </a:lvl3pPr>
            <a:lvl4pPr marL="1371595" indent="0">
              <a:buNone/>
              <a:defRPr sz="1000"/>
            </a:lvl4pPr>
            <a:lvl5pPr marL="1828795" indent="0">
              <a:buNone/>
              <a:defRPr sz="1000"/>
            </a:lvl5pPr>
            <a:lvl6pPr marL="2285993" indent="0">
              <a:buNone/>
              <a:defRPr sz="1000"/>
            </a:lvl6pPr>
            <a:lvl7pPr marL="2743191" indent="0">
              <a:buNone/>
              <a:defRPr sz="1000"/>
            </a:lvl7pPr>
            <a:lvl8pPr marL="3200390" indent="0">
              <a:buNone/>
              <a:defRPr sz="1000"/>
            </a:lvl8pPr>
            <a:lvl9pPr marL="365758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2669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lIns="91440" tIns="45721" rIns="91440" bIns="45721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3" y="987431"/>
            <a:ext cx="6172201" cy="4873625"/>
          </a:xfrm>
        </p:spPr>
        <p:txBody>
          <a:bodyPr vert="horz" lIns="91440" tIns="45721" rIns="91440" bIns="45721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396" indent="0">
              <a:buNone/>
              <a:defRPr sz="2400"/>
            </a:lvl3pPr>
            <a:lvl4pPr marL="1371595" indent="0">
              <a:buNone/>
              <a:defRPr sz="2100"/>
            </a:lvl4pPr>
            <a:lvl5pPr marL="1828795" indent="0">
              <a:buNone/>
              <a:defRPr sz="2100"/>
            </a:lvl5pPr>
            <a:lvl6pPr marL="2285993" indent="0">
              <a:buNone/>
              <a:defRPr sz="2100"/>
            </a:lvl6pPr>
            <a:lvl7pPr marL="2743191" indent="0">
              <a:buNone/>
              <a:defRPr sz="2100"/>
            </a:lvl7pPr>
            <a:lvl8pPr marL="3200390" indent="0">
              <a:buNone/>
              <a:defRPr sz="2100"/>
            </a:lvl8pPr>
            <a:lvl9pPr marL="3657588" indent="0">
              <a:buNone/>
              <a:defRPr sz="2100"/>
            </a:lvl9pPr>
          </a:lstStyle>
          <a:p>
            <a:pPr marL="0" marR="0" lvl="0" indent="0" algn="l" defTabSz="914396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6" cy="3811588"/>
          </a:xfrm>
        </p:spPr>
        <p:txBody>
          <a:bodyPr lIns="91440" tIns="45721" rIns="91440" bIns="4572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6" indent="0">
              <a:buNone/>
              <a:defRPr sz="1300"/>
            </a:lvl3pPr>
            <a:lvl4pPr marL="1371595" indent="0">
              <a:buNone/>
              <a:defRPr sz="1000"/>
            </a:lvl4pPr>
            <a:lvl5pPr marL="1828795" indent="0">
              <a:buNone/>
              <a:defRPr sz="1000"/>
            </a:lvl5pPr>
            <a:lvl6pPr marL="2285993" indent="0">
              <a:buNone/>
              <a:defRPr sz="1000"/>
            </a:lvl6pPr>
            <a:lvl7pPr marL="2743191" indent="0">
              <a:buNone/>
              <a:defRPr sz="1000"/>
            </a:lvl7pPr>
            <a:lvl8pPr marL="3200390" indent="0">
              <a:buNone/>
              <a:defRPr sz="1000"/>
            </a:lvl8pPr>
            <a:lvl9pPr marL="365758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89935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1" rIns="91440" bIns="4572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40" tIns="45721" rIns="91440" bIns="4572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03668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31"/>
            <a:ext cx="2628900" cy="5811839"/>
          </a:xfrm>
        </p:spPr>
        <p:txBody>
          <a:bodyPr vert="eaVert" lIns="91440" tIns="45721" rIns="91440" bIns="4572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31"/>
            <a:ext cx="7734300" cy="5811839"/>
          </a:xfrm>
        </p:spPr>
        <p:txBody>
          <a:bodyPr vert="eaVert" lIns="91440" tIns="45721" rIns="91440" bIns="4572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79128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179830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904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4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5467F5-2F01-45FA-8165-60ED91EDB6B8}"/>
              </a:ext>
            </a:extLst>
          </p:cNvPr>
          <p:cNvSpPr/>
          <p:nvPr userDrawn="1"/>
        </p:nvSpPr>
        <p:spPr>
          <a:xfrm>
            <a:off x="10311358" y="8254"/>
            <a:ext cx="18265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endParaRPr lang="x-none" sz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79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D81D666-5667-4F66-868A-98B643F69148}"/>
              </a:ext>
            </a:extLst>
          </p:cNvPr>
          <p:cNvSpPr/>
          <p:nvPr userDrawn="1"/>
        </p:nvSpPr>
        <p:spPr>
          <a:xfrm>
            <a:off x="10311358" y="8254"/>
            <a:ext cx="18265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endParaRPr lang="x-none" sz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4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4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2699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0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8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73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7" y="6570741"/>
            <a:ext cx="2607857" cy="346614"/>
          </a:xfrm>
          <a:prstGeom prst="rect">
            <a:avLst/>
          </a:prstGeom>
        </p:spPr>
        <p:txBody>
          <a:bodyPr wrap="none" lIns="145143" tIns="72571" rIns="145143" bIns="72571">
            <a:spAutoFit/>
          </a:bodyPr>
          <a:lstStyle/>
          <a:p>
            <a:pPr defTabSz="914394">
              <a:buClr>
                <a:srgbClr val="000000"/>
              </a:buClr>
              <a:buFont typeface="Arial"/>
              <a:buNone/>
            </a:pPr>
            <a:r>
              <a:rPr lang="en-US" sz="1300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1740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2"/>
            <a:ext cx="12192000" cy="461667"/>
          </a:xfrm>
          <a:prstGeom prst="rect">
            <a:avLst/>
          </a:prstGeom>
          <a:noFill/>
        </p:spPr>
        <p:txBody>
          <a:bodyPr vert="horz" lIns="91440" tIns="45721" rIns="91440" bIns="45721" rtlCol="0">
            <a:spAutoFit/>
          </a:bodyPr>
          <a:lstStyle/>
          <a:p>
            <a:pPr algn="ctr" defTabSz="914396"/>
            <a:r>
              <a:rPr lang="en-US" sz="2400" smtClean="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  <a:endParaRPr lang="en-US" sz="2400">
              <a:solidFill>
                <a:srgbClr val="CFCFC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12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39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5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7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6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9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91" indent="-228600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1" indent="-228600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0" indent="-228600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7" indent="-228600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6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5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5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3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1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0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8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2" y="159114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6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2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6" y="450060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6" y="4535761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6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7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85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1467" y="106033"/>
            <a:ext cx="9713843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5000"/>
              </a:lnSpc>
            </a:pPr>
            <a:r>
              <a:rPr lang="en-US" sz="3200" dirty="0" smtClean="0">
                <a:latin typeface="HP001 4 hàng" pitchFamily="34" charset="0"/>
              </a:rPr>
              <a:t>Ǯǯǯǯǯǯǯǯǯǯǯǯǯǯǯǯǯǯǯǯǯǯǯǯǯǯǯǯ</a:t>
            </a:r>
            <a:r>
              <a:rPr lang="en-US" sz="3200" dirty="0" smtClean="0">
                <a:solidFill>
                  <a:prstClr val="black"/>
                </a:solidFill>
                <a:latin typeface="HP001 4 hàng" pitchFamily="34" charset="0"/>
              </a:rPr>
              <a:t>ǯǯǯǯǯǯǯǯǯǯǯǯǯǯǯǯǯǯǯǯǯǯǯǯǯǯǯǯǯǯǯǯǯǯǯǯǯǯǯǯǯǯǯǯǯǯǯǯǯǯǯǯǯǯǯǯǯǯǯǯǯǯǯǯǯǯǯǯǯǯǯǯǯǯǯǯǯǯǯǯǯǯǯǯǯǯǯǯǯǯǯǯǯǯǯǯǯǯ</a:t>
            </a:r>
          </a:p>
          <a:p>
            <a:pPr lvl="0">
              <a:lnSpc>
                <a:spcPct val="135000"/>
              </a:lnSpc>
            </a:pPr>
            <a:endParaRPr lang="en-US" sz="3200" dirty="0">
              <a:solidFill>
                <a:prstClr val="black"/>
              </a:solidFill>
              <a:latin typeface="HP001 4 hàng" pitchFamily="34" charset="0"/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2563" y="4223365"/>
            <a:ext cx="3635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Tre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chợt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tưng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bừng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6266" y="2235441"/>
            <a:ext cx="3905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Suốt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đón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khách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9517" y="3559078"/>
            <a:ext cx="3661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Hạ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cánh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reo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mừng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5055" y="934282"/>
            <a:ext cx="3326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Bờ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tre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đón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khách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46583" y="4888376"/>
            <a:ext cx="3448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Nở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đầy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hoa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trắng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45572" y="159194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Bờ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tre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quanh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hồ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9068" y="2921295"/>
            <a:ext cx="3143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Một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đàn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cò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bạch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97496" y="106032"/>
            <a:ext cx="9210261" cy="6016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7497" y="39772"/>
            <a:ext cx="9713843" cy="879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5000"/>
              </a:lnSpc>
            </a:pPr>
            <a:r>
              <a:rPr lang="en-US" sz="3200" dirty="0" smtClean="0">
                <a:latin typeface="HP001 4 hàng" pitchFamily="34" charset="0"/>
              </a:rPr>
              <a:t>Ǯǯǯǯǯǯǯǯǯǯǯǯǯǯǯǯǯǯǯǯǯǯǯǯǯǯǯǯ</a:t>
            </a:r>
            <a:r>
              <a:rPr lang="en-US" sz="3200" dirty="0" smtClean="0">
                <a:solidFill>
                  <a:prstClr val="black"/>
                </a:solidFill>
                <a:latin typeface="HP001 4 hàng" pitchFamily="34" charset="0"/>
              </a:rPr>
              <a:t>ǯǯǯǯǯǯǯǯǯǯǯǯǯǯǯǯǯǯǯǯǯǯǯǯǯǯǯǯǯǯǯǯǯǯǯǯǯǯǯǯǯǯǯǯǯǯǯǯǯǯǯǯǯǯǯǯǯǯǯǯǯǯǯǯǯǯǯǯǯǯǯǯǯǯǯǯǯǯǯǯǯǯǯǯǯǯǯǯǯǯǯǯǯǯǯǯǯǯ</a:t>
            </a:r>
          </a:p>
          <a:p>
            <a:pPr lvl="0">
              <a:lnSpc>
                <a:spcPct val="135000"/>
              </a:lnSpc>
            </a:pPr>
            <a:r>
              <a:rPr lang="en-US" sz="3200" dirty="0" err="1">
                <a:solidFill>
                  <a:prstClr val="black"/>
                </a:solidFill>
                <a:latin typeface="HP001 4 hàng" pitchFamily="34" charset="0"/>
              </a:rPr>
              <a:t>ǯǯǯǯǯǯǯǯǯǯǯǯǯǯ</a:t>
            </a:r>
            <a:endParaRPr lang="en-US" sz="3200" dirty="0">
              <a:solidFill>
                <a:prstClr val="black"/>
              </a:solidFill>
              <a:latin typeface="HP001 4 hàng" pitchFamily="34" charset="0"/>
            </a:endParaRPr>
          </a:p>
          <a:p>
            <a:pPr lvl="0">
              <a:lnSpc>
                <a:spcPct val="135000"/>
              </a:lnSpc>
            </a:pPr>
            <a:endParaRPr lang="en-US" sz="3200" dirty="0">
              <a:solidFill>
                <a:prstClr val="black"/>
              </a:solidFill>
              <a:latin typeface="HP001 4 hàng" pitchFamily="34" charset="0"/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5082" y="4157105"/>
            <a:ext cx="399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Đỗ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xuống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cành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mềm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2281" y="2169181"/>
            <a:ext cx="4631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Đứng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nhìn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mênh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mông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5533" y="3479566"/>
            <a:ext cx="278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Một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chú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bói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cá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13223" y="854769"/>
            <a:ext cx="3384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Đến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chơi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im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lặng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9348" y="4808864"/>
            <a:ext cx="3198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Chú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vụt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bay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lên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25083" y="1525689"/>
            <a:ext cx="2906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bác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bồ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nông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5084" y="2828531"/>
            <a:ext cx="3469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Im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như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tượng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đá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77008" y="106033"/>
            <a:ext cx="9210261" cy="65863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39345" y="5473151"/>
            <a:ext cx="2949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Đậu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vào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chỗ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cũ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3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Writing (#4) | Free SVG">
            <a:extLst>
              <a:ext uri="{FF2B5EF4-FFF2-40B4-BE49-F238E27FC236}">
                <a16:creationId xmlns=""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5" y="2054694"/>
            <a:ext cx="2951743" cy="221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4549965" y="730889"/>
            <a:ext cx="3756753" cy="132380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 defTabSz="1451421">
              <a:lnSpc>
                <a:spcPct val="150000"/>
              </a:lnSpc>
              <a:buClr>
                <a:srgbClr val="000000"/>
              </a:buClr>
            </a:pPr>
            <a:r>
              <a:rPr lang="vi-VN" sz="51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 BÀI</a:t>
            </a:r>
            <a:endParaRPr lang="en-US" sz="51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37600" y="6553200"/>
            <a:ext cx="3454400" cy="3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1">
              <a:buClr>
                <a:srgbClr val="000000"/>
              </a:buClr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90651" y="2682979"/>
            <a:ext cx="6081309" cy="1669329"/>
          </a:xfrm>
          <a:prstGeom prst="round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9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 tre don khac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095" y="123936"/>
            <a:ext cx="11820239" cy="590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4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1467" y="106033"/>
            <a:ext cx="9713843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5000"/>
              </a:lnSpc>
            </a:pPr>
            <a:r>
              <a:rPr lang="en-US" sz="3200" dirty="0" smtClean="0">
                <a:latin typeface="HP001 4 hàng" pitchFamily="34" charset="0"/>
              </a:rPr>
              <a:t>Ǯǯǯǯǯǯǯǯǯǯǯǯǯǯǯǯǯǯǯǯǯǯǯǯǯǯǯǯ</a:t>
            </a:r>
            <a:r>
              <a:rPr lang="en-US" sz="3200" dirty="0" smtClean="0">
                <a:solidFill>
                  <a:prstClr val="black"/>
                </a:solidFill>
                <a:latin typeface="HP001 4 hàng" pitchFamily="34" charset="0"/>
              </a:rPr>
              <a:t>ǯǯǯǯǯǯǯǯǯǯǯǯǯǯǯǯǯǯǯǯǯǯǯǯǯǯǯǯǯǯǯǯǯǯǯǯǯǯǯǯǯǯǯǯǯǯǯǯǯǯǯǯǯǯǯǯǯǯǯǯǯǯǯǯǯǯǯǯǯǯǯǯǯǯǯǯǯǯǯǯǯǯǯǯǯǯǯǯǯǯǯǯǯǯǯǯǯǯ</a:t>
            </a:r>
          </a:p>
          <a:p>
            <a:pPr lvl="0">
              <a:lnSpc>
                <a:spcPct val="135000"/>
              </a:lnSpc>
            </a:pPr>
            <a:endParaRPr lang="en-US" sz="3200" dirty="0">
              <a:solidFill>
                <a:prstClr val="black"/>
              </a:solidFill>
              <a:latin typeface="HP001 4 hàng" pitchFamily="34" charset="0"/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2563" y="4223365"/>
            <a:ext cx="3635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Tre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chợt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tưng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bừng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6266" y="2235441"/>
            <a:ext cx="3905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Suốt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đón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khách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9517" y="3559078"/>
            <a:ext cx="3661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Hạ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cánh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reo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mừng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5055" y="934282"/>
            <a:ext cx="3326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Bờ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tre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đón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khách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46583" y="4888376"/>
            <a:ext cx="3448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Nở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đầy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hoa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trắng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45572" y="159194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Bờ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tre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quanh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hồ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9068" y="2921295"/>
            <a:ext cx="3143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Một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đàn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cò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bạch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97496" y="106032"/>
            <a:ext cx="9210261" cy="6016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1497496" y="106033"/>
            <a:ext cx="2226205" cy="959282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 defTabSz="1451421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Soát</a:t>
            </a:r>
            <a:r>
              <a:rPr lang="en-US" sz="4000" b="1" kern="0" dirty="0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lỗi</a:t>
            </a:r>
            <a:endParaRPr lang="en-US" sz="40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93451" y="5473151"/>
            <a:ext cx="7709873" cy="500843"/>
          </a:xfrm>
          <a:prstGeom prst="round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71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7497" y="39772"/>
            <a:ext cx="9713843" cy="879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5000"/>
              </a:lnSpc>
            </a:pPr>
            <a:r>
              <a:rPr lang="en-US" sz="3200" dirty="0" smtClean="0">
                <a:latin typeface="HP001 4 hàng" pitchFamily="34" charset="0"/>
              </a:rPr>
              <a:t>Ǯǯǯǯǯǯǯǯǯǯǯǯǯǯǯǯǯǯǯǯǯǯǯǯǯǯǯǯ</a:t>
            </a:r>
            <a:r>
              <a:rPr lang="en-US" sz="3200" dirty="0" smtClean="0">
                <a:solidFill>
                  <a:prstClr val="black"/>
                </a:solidFill>
                <a:latin typeface="HP001 4 hàng" pitchFamily="34" charset="0"/>
              </a:rPr>
              <a:t>ǯǯǯǯǯǯǯǯǯǯǯǯǯǯǯǯǯǯǯǯǯǯǯǯǯǯǯǯǯǯǯǯǯǯǯǯǯǯǯǯǯǯǯǯǯǯǯǯǯǯǯǯǯǯǯǯǯǯǯǯǯǯǯǯǯǯǯǯǯǯǯǯǯǯǯǯǯǯǯǯǯǯǯǯǯǯǯǯǯǯǯǯǯǯǯǯǯǯ</a:t>
            </a:r>
          </a:p>
          <a:p>
            <a:pPr lvl="0">
              <a:lnSpc>
                <a:spcPct val="135000"/>
              </a:lnSpc>
            </a:pPr>
            <a:r>
              <a:rPr lang="en-US" sz="3200" dirty="0" err="1">
                <a:solidFill>
                  <a:prstClr val="black"/>
                </a:solidFill>
                <a:latin typeface="HP001 4 hàng" pitchFamily="34" charset="0"/>
              </a:rPr>
              <a:t>ǯǯǯǯǯǯǯǯǯǯǯǯǯǯ</a:t>
            </a:r>
            <a:endParaRPr lang="en-US" sz="3200" dirty="0">
              <a:solidFill>
                <a:prstClr val="black"/>
              </a:solidFill>
              <a:latin typeface="HP001 4 hàng" pitchFamily="34" charset="0"/>
            </a:endParaRPr>
          </a:p>
          <a:p>
            <a:pPr lvl="0">
              <a:lnSpc>
                <a:spcPct val="135000"/>
              </a:lnSpc>
            </a:pPr>
            <a:endParaRPr lang="en-US" sz="3200" dirty="0">
              <a:solidFill>
                <a:prstClr val="black"/>
              </a:solidFill>
              <a:latin typeface="HP001 4 hàng" pitchFamily="34" charset="0"/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5082" y="4157105"/>
            <a:ext cx="399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Đỗ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xuống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cành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mềm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2281" y="2169181"/>
            <a:ext cx="4631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Đứng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nhìn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mênh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mông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5533" y="3479566"/>
            <a:ext cx="278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Một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chú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bói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cá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13223" y="854769"/>
            <a:ext cx="3384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Đến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chơi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im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lặng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9348" y="4808864"/>
            <a:ext cx="3198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Chú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vụt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bay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lên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25083" y="1525689"/>
            <a:ext cx="2906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bác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bồ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nông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5084" y="2828531"/>
            <a:ext cx="3469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Im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như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tượng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đá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77008" y="106033"/>
            <a:ext cx="9210261" cy="65863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39345" y="5473151"/>
            <a:ext cx="2949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Đậu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vào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chỗ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itchFamily="34" charset="0"/>
              </a:rPr>
              <a:t>cũ</a:t>
            </a:r>
            <a:r>
              <a:rPr lang="en-US" sz="32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2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  <p:bldP spid="1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" y="0"/>
            <a:ext cx="12258501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7" y="469567"/>
            <a:ext cx="1279100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60FD4B5-4F94-4091-9407-2FE64979D1EF}"/>
              </a:ext>
            </a:extLst>
          </p:cNvPr>
          <p:cNvSpPr txBox="1"/>
          <p:nvPr/>
        </p:nvSpPr>
        <p:spPr>
          <a:xfrm>
            <a:off x="4435859" y="2817005"/>
            <a:ext cx="3868032" cy="1015665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312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BÀI </a:t>
            </a:r>
            <a:r>
              <a:rPr lang="en-US" altLang="zh-CN" sz="6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TẬP</a:t>
            </a:r>
            <a:endParaRPr lang="zh-CN" altLang="en-US" sz="6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0939" y="6321294"/>
            <a:ext cx="10603587" cy="536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4">
              <a:buClr>
                <a:srgbClr val="000000"/>
              </a:buClr>
            </a:pPr>
            <a:endParaRPr lang="en-US" sz="2200" ker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3169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8860636-937A-401B-B041-7FEDBB301D19}"/>
              </a:ext>
            </a:extLst>
          </p:cNvPr>
          <p:cNvSpPr txBox="1"/>
          <p:nvPr/>
        </p:nvSpPr>
        <p:spPr>
          <a:xfrm>
            <a:off x="1207911" y="541868"/>
            <a:ext cx="963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hay </a:t>
            </a: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6F26B4-5B52-457E-9FC1-3179E16305C6}"/>
              </a:ext>
            </a:extLst>
          </p:cNvPr>
          <p:cNvSpPr txBox="1"/>
          <p:nvPr/>
        </p:nvSpPr>
        <p:spPr>
          <a:xfrm>
            <a:off x="1207911" y="1761067"/>
            <a:ext cx="93020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tỏa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tàu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Khoa)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F968C07-8A85-4D00-A127-2758CE373779}"/>
              </a:ext>
            </a:extLst>
          </p:cNvPr>
          <p:cNvSpPr/>
          <p:nvPr/>
        </p:nvSpPr>
        <p:spPr>
          <a:xfrm>
            <a:off x="3102923" y="1876409"/>
            <a:ext cx="274875" cy="474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44012E-AE6E-42D0-96AA-F1431E86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387" y="3700060"/>
            <a:ext cx="5964936" cy="30847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F968C07-8A85-4D00-A127-2758CE373779}"/>
              </a:ext>
            </a:extLst>
          </p:cNvPr>
          <p:cNvSpPr/>
          <p:nvPr/>
        </p:nvSpPr>
        <p:spPr>
          <a:xfrm>
            <a:off x="4283725" y="2541351"/>
            <a:ext cx="387428" cy="474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F968C07-8A85-4D00-A127-2758CE373779}"/>
              </a:ext>
            </a:extLst>
          </p:cNvPr>
          <p:cNvSpPr/>
          <p:nvPr/>
        </p:nvSpPr>
        <p:spPr>
          <a:xfrm>
            <a:off x="1207909" y="2490426"/>
            <a:ext cx="550571" cy="474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62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9FA326-1545-418B-97EA-47D2C9F94842}"/>
              </a:ext>
            </a:extLst>
          </p:cNvPr>
          <p:cNvSpPr txBox="1"/>
          <p:nvPr/>
        </p:nvSpPr>
        <p:spPr>
          <a:xfrm>
            <a:off x="1275643" y="496712"/>
            <a:ext cx="7890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5036C2-5D3D-4405-A60D-B9AFD9072064}"/>
              </a:ext>
            </a:extLst>
          </p:cNvPr>
          <p:cNvSpPr txBox="1"/>
          <p:nvPr/>
        </p:nvSpPr>
        <p:spPr>
          <a:xfrm>
            <a:off x="632177" y="1232204"/>
            <a:ext cx="690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vuông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1690C9-746B-465C-998F-36503FEF5C06}"/>
              </a:ext>
            </a:extLst>
          </p:cNvPr>
          <p:cNvSpPr txBox="1"/>
          <p:nvPr/>
        </p:nvSpPr>
        <p:spPr>
          <a:xfrm>
            <a:off x="632176" y="1844583"/>
            <a:ext cx="100584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hót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bưởi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6B58FB-949B-4893-83A9-21F8901F9EC5}"/>
              </a:ext>
            </a:extLst>
          </p:cNvPr>
          <p:cNvSpPr txBox="1"/>
          <p:nvPr/>
        </p:nvSpPr>
        <p:spPr>
          <a:xfrm>
            <a:off x="621500" y="3698986"/>
            <a:ext cx="9227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ươc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hay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ươt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3A32A4-D3A6-4A71-A265-974DF03AB2EA}"/>
              </a:ext>
            </a:extLst>
          </p:cNvPr>
          <p:cNvSpPr txBox="1"/>
          <p:nvPr/>
        </p:nvSpPr>
        <p:spPr>
          <a:xfrm>
            <a:off x="632175" y="4345315"/>
            <a:ext cx="8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liễu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mênh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66A1F70-7D62-4FB0-AC97-5BD1DDB46AE8}"/>
              </a:ext>
            </a:extLst>
          </p:cNvPr>
          <p:cNvSpPr/>
          <p:nvPr/>
        </p:nvSpPr>
        <p:spPr>
          <a:xfrm>
            <a:off x="1874443" y="2107098"/>
            <a:ext cx="451556" cy="2656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5879509-B2CB-4203-ABD7-EDB6D1073540}"/>
              </a:ext>
            </a:extLst>
          </p:cNvPr>
          <p:cNvSpPr/>
          <p:nvPr/>
        </p:nvSpPr>
        <p:spPr>
          <a:xfrm>
            <a:off x="5935011" y="3185850"/>
            <a:ext cx="361244" cy="282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655EB47-F9C7-4429-98E2-F5E659DF34B4}"/>
              </a:ext>
            </a:extLst>
          </p:cNvPr>
          <p:cNvSpPr/>
          <p:nvPr/>
        </p:nvSpPr>
        <p:spPr>
          <a:xfrm>
            <a:off x="2989103" y="2659985"/>
            <a:ext cx="361244" cy="282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FBC41F0-3605-49F8-AB02-2C3461B2EEE0}"/>
              </a:ext>
            </a:extLst>
          </p:cNvPr>
          <p:cNvSpPr/>
          <p:nvPr/>
        </p:nvSpPr>
        <p:spPr>
          <a:xfrm>
            <a:off x="5221969" y="5091077"/>
            <a:ext cx="620889" cy="3449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47FCB91-27C7-4F6F-BB21-662B520DF4A5}"/>
              </a:ext>
            </a:extLst>
          </p:cNvPr>
          <p:cNvSpPr/>
          <p:nvPr/>
        </p:nvSpPr>
        <p:spPr>
          <a:xfrm>
            <a:off x="1519087" y="5670590"/>
            <a:ext cx="680775" cy="282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437AE88-7517-47ED-8BE4-3DD998EC780A}"/>
              </a:ext>
            </a:extLst>
          </p:cNvPr>
          <p:cNvSpPr/>
          <p:nvPr/>
        </p:nvSpPr>
        <p:spPr>
          <a:xfrm>
            <a:off x="3462497" y="4476892"/>
            <a:ext cx="682979" cy="3411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3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=""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30" y="1509488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30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smtClean="0"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30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Hôm nay, con học bài gì ?</a:t>
            </a:r>
            <a:endParaRPr lang="en-US" sz="2800" b="1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9" y="2173989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Sau bài học, con cảm nhận thế nào ?</a:t>
            </a:r>
            <a:endParaRPr lang="en-US" sz="2800" b="1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2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80309" y="127027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78816" y="3657600"/>
            <a:ext cx="2617216" cy="3056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4773" y="2274840"/>
            <a:ext cx="5280587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5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1" y="159659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=""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3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>
                <a:solidFill>
                  <a:prstClr val="black"/>
                </a:solidFill>
              </a:rPr>
              <a:t>Về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nhà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đọc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trả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lời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solidFill>
                  <a:prstClr val="black"/>
                </a:solidFill>
              </a:rPr>
              <a:t>Chuẩn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err="1" smtClean="0">
                <a:solidFill>
                  <a:prstClr val="black"/>
                </a:solidFill>
              </a:rPr>
              <a:t>bị</a:t>
            </a:r>
            <a:r>
              <a:rPr lang="en-US" sz="3200" b="1" smtClean="0">
                <a:solidFill>
                  <a:prstClr val="black"/>
                </a:solidFill>
              </a:rPr>
              <a:t> Luyện tập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7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766"/>
            <a:ext cx="12192000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2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2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628529" y="2727900"/>
            <a:ext cx="7633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7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8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6" y="424496"/>
            <a:ext cx="2823831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8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7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272" y="12683"/>
            <a:ext cx="14779143" cy="6920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sp>
        <p:nvSpPr>
          <p:cNvPr id="42" name="Rectangle 8">
            <a:extLst>
              <a:ext uri="{FF2B5EF4-FFF2-40B4-BE49-F238E27FC236}">
                <a16:creationId xmlns=""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521" y="2113077"/>
            <a:ext cx="9314865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>
              <a:buNone/>
            </a:pPr>
            <a:r>
              <a:rPr lang="en-US" sz="2400" dirty="0">
                <a:solidFill>
                  <a:srgbClr val="00B050"/>
                </a:solidFill>
              </a:rPr>
              <a:t>-</a:t>
            </a:r>
            <a:r>
              <a:rPr lang="en-US" sz="2400" dirty="0"/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46910" y="1390519"/>
            <a:ext cx="6295015" cy="782647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đạt</a:t>
            </a:r>
            <a:endParaRPr lang="en-US" sz="64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7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  <a:defRPr/>
            </a:pPr>
            <a:endParaRPr lang="zh-CN" altLang="en-US" sz="1400" kern="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Arial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=""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763" y="2858138"/>
            <a:ext cx="866174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>
              <a:buNone/>
            </a:pP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d/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ươt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8">
            <a:extLst>
              <a:ext uri="{FF2B5EF4-FFF2-40B4-BE49-F238E27FC236}">
                <a16:creationId xmlns=""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45" y="4042992"/>
            <a:ext cx="9233729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>
              <a:buNone/>
            </a:pPr>
            <a:r>
              <a:rPr lang="en-US" sz="2400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170">
              <a:buClr>
                <a:srgbClr val="FFAB40"/>
              </a:buClr>
              <a:defRPr/>
            </a:pPr>
            <a:endParaRPr lang="en-US" sz="2800" b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8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" y="0"/>
            <a:ext cx="1216549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8790" y="5266725"/>
            <a:ext cx="104935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ọc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khách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thăm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bờ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tre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1945" y="5827975"/>
            <a:ext cx="10166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hững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khách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bờ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tre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bạch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bồ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nông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bói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6" y="191912"/>
            <a:ext cx="11729155" cy="64567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26418" y="5072189"/>
            <a:ext cx="5208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Đoạn thơ có chữ nào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2920" y="5640762"/>
            <a:ext cx="6927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1488258" y="1687555"/>
            <a:ext cx="504663" cy="0"/>
          </a:xfrm>
          <a:prstGeom prst="line">
            <a:avLst/>
          </a:prstGeom>
          <a:noFill/>
          <a:ln w="38100" cap="flat" cmpd="sng" algn="ctr">
            <a:solidFill>
              <a:srgbClr val="EF1984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1559614" y="2734477"/>
            <a:ext cx="504663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1559614" y="3218181"/>
            <a:ext cx="504663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1665630" y="3768146"/>
            <a:ext cx="252331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1559615" y="2184511"/>
            <a:ext cx="252331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6258438" y="1502025"/>
            <a:ext cx="504663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1559615" y="4291607"/>
            <a:ext cx="358347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6335975" y="2018859"/>
            <a:ext cx="504663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6258438" y="2535694"/>
            <a:ext cx="504663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6218682" y="3052529"/>
            <a:ext cx="369625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6218682" y="5072187"/>
            <a:ext cx="504663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6363738" y="4569902"/>
            <a:ext cx="359607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6258438" y="3556111"/>
            <a:ext cx="504663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6291210" y="4086199"/>
            <a:ext cx="504663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77" y="1546999"/>
            <a:ext cx="3284119" cy="3479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436" t="84985" r="12967" b="6114"/>
          <a:stretch/>
        </p:blipFill>
        <p:spPr>
          <a:xfrm>
            <a:off x="-57146" y="11"/>
            <a:ext cx="12249151" cy="31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13319" y="5781579"/>
            <a:ext cx="12211051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7" y="4851919"/>
            <a:ext cx="1508265" cy="19694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6464" y="5026951"/>
            <a:ext cx="1320275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五角星 32"/>
          <p:cNvSpPr/>
          <p:nvPr/>
        </p:nvSpPr>
        <p:spPr>
          <a:xfrm rot="2121297">
            <a:off x="11674939" y="1007192"/>
            <a:ext cx="334276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6" y="144578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6" y="-97401"/>
            <a:ext cx="620835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5" y="-28477"/>
            <a:ext cx="632108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9" y="1651906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13183" y="513240"/>
            <a:ext cx="5398965" cy="768271"/>
            <a:chOff x="693241" y="945059"/>
            <a:chExt cx="5398965" cy="768270"/>
          </a:xfrm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4479481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1421">
                <a:buClr>
                  <a:srgbClr val="000000"/>
                </a:buClr>
              </a:pPr>
              <a:endParaRPr lang="en-US" sz="2200" b="1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241" y="958427"/>
              <a:ext cx="5398965" cy="615488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defTabSz="1451421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Tư thế ngồi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01127" y="1304051"/>
            <a:ext cx="7071440" cy="3739423"/>
          </a:xfrm>
          <a:prstGeom prst="rect">
            <a:avLst/>
          </a:prstGeom>
          <a:noFill/>
        </p:spPr>
        <p:txBody>
          <a:bodyPr wrap="square" lIns="121855" tIns="60929" rIns="121855" bIns="60929" rtlCol="0">
            <a:spAutoFit/>
          </a:bodyPr>
          <a:lstStyle/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Lưng thẳng.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tì ngực xuống bàn.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 hơi cúi.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 cách vở khoảng 25-30cm.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Tay phải cầm bút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Tay trái tì nhẹ lên mép vở để giữ.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Hai chân để song song thoải mái.</a:t>
            </a:r>
          </a:p>
          <a:p>
            <a:pPr defTabSz="1451421">
              <a:buClr>
                <a:srgbClr val="000000"/>
              </a:buClr>
            </a:pPr>
            <a:endParaRPr lang="en-US" sz="32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37600" y="6553200"/>
            <a:ext cx="3454400" cy="3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1">
              <a:buClr>
                <a:srgbClr val="000000"/>
              </a:buClr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09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80309" y="127027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144456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78816" y="3657600"/>
            <a:ext cx="2617216" cy="3056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A724874-DA18-4B1E-8CAD-92133DBDFECA}"/>
              </a:ext>
            </a:extLst>
          </p:cNvPr>
          <p:cNvSpPr txBox="1"/>
          <p:nvPr/>
        </p:nvSpPr>
        <p:spPr>
          <a:xfrm>
            <a:off x="4491831" y="1652623"/>
            <a:ext cx="268291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6444" y="2596665"/>
            <a:ext cx="666044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ô.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2221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522</Words>
  <Application>Microsoft Office PowerPoint</Application>
  <PresentationFormat>Custom</PresentationFormat>
  <Paragraphs>107</Paragraphs>
  <Slides>21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千图网拥有20W+精美PPT模板 更多PPT模板下载至：www.58pic.com/office/ppt​​</vt:lpstr>
      <vt:lpstr>Office 主题​​</vt:lpstr>
      <vt:lpstr>2_Office Theme</vt:lpstr>
      <vt:lpstr>Office Theme</vt:lpstr>
      <vt:lpstr>1_Office Theme</vt:lpstr>
      <vt:lpstr>1_Doodle Sketchbook by Slidesgo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36</cp:revision>
  <dcterms:created xsi:type="dcterms:W3CDTF">2021-08-02T04:39:36Z</dcterms:created>
  <dcterms:modified xsi:type="dcterms:W3CDTF">2022-03-01T18:24:10Z</dcterms:modified>
</cp:coreProperties>
</file>