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8"/>
  </p:notesMasterIdLst>
  <p:sldIdLst>
    <p:sldId id="354" r:id="rId2"/>
    <p:sldId id="320" r:id="rId3"/>
    <p:sldId id="355" r:id="rId4"/>
    <p:sldId id="359" r:id="rId5"/>
    <p:sldId id="287" r:id="rId6"/>
    <p:sldId id="360" r:id="rId7"/>
    <p:sldId id="334" r:id="rId8"/>
    <p:sldId id="356" r:id="rId9"/>
    <p:sldId id="335" r:id="rId10"/>
    <p:sldId id="357" r:id="rId11"/>
    <p:sldId id="358" r:id="rId12"/>
    <p:sldId id="336" r:id="rId13"/>
    <p:sldId id="337" r:id="rId14"/>
    <p:sldId id="353" r:id="rId15"/>
    <p:sldId id="361" r:id="rId16"/>
    <p:sldId id="341" r:id="rId17"/>
  </p:sldIdLst>
  <p:sldSz cx="6858000" cy="5143500"/>
  <p:notesSz cx="6858000" cy="9144000"/>
  <p:embeddedFontLst>
    <p:embeddedFont>
      <p:font typeface="宋体" pitchFamily="2" charset="-122"/>
      <p:regular r:id="rId19"/>
    </p:embeddedFont>
    <p:embeddedFont>
      <p:font typeface="Montserrat" pitchFamily="2" charset="0"/>
      <p:regular r:id="rId20"/>
      <p:bold r:id="rId21"/>
      <p:italic r:id="rId22"/>
      <p:boldItalic r:id="rId23"/>
    </p:embeddedFont>
    <p:embeddedFont>
      <p:font typeface="Kalam" charset="0"/>
      <p:regular r:id="rId24"/>
      <p:bold r:id="rId25"/>
    </p:embeddedFont>
    <p:embeddedFont>
      <p:font typeface="Calibri" pitchFamily="34" charset="0"/>
      <p:regular r:id="rId26"/>
      <p:bold r:id="rId27"/>
      <p:italic r:id="rId28"/>
      <p:boldItalic r:id="rId29"/>
    </p:embeddedFont>
    <p:embeddedFont>
      <p:font typeface="HP001 4 hàng"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EA131"/>
    <a:srgbClr val="B7D574"/>
    <a:srgbClr val="BEE7FB"/>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60"/>
    <p:restoredTop sz="94615"/>
  </p:normalViewPr>
  <p:slideViewPr>
    <p:cSldViewPr snapToGrid="0">
      <p:cViewPr varScale="1">
        <p:scale>
          <a:sx n="92" d="100"/>
          <a:sy n="92" d="100"/>
        </p:scale>
        <p:origin x="-702" y="-10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275358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57757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121845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508550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F203C-26B7-4FFE-BE5E-0E3DE940E964}"/>
              </a:ext>
            </a:extLst>
          </p:cNvPr>
          <p:cNvSpPr>
            <a:spLocks noGrp="1"/>
          </p:cNvSpPr>
          <p:nvPr>
            <p:ph type="ctrTitle"/>
          </p:nvPr>
        </p:nvSpPr>
        <p:spPr>
          <a:xfrm>
            <a:off x="857250" y="841772"/>
            <a:ext cx="5143500" cy="1790700"/>
          </a:xfrm>
        </p:spPr>
        <p:txBody>
          <a:bodyPr anchor="b"/>
          <a:lstStyle>
            <a:lvl1pPr algn="ctr">
              <a:defRPr sz="3800"/>
            </a:lvl1pPr>
          </a:lstStyle>
          <a:p>
            <a:r>
              <a:rPr lang="en-US"/>
              <a:t>Click to edit Master title style</a:t>
            </a:r>
          </a:p>
        </p:txBody>
      </p:sp>
      <p:sp>
        <p:nvSpPr>
          <p:cNvPr id="3" name="Subtitle 2">
            <a:extLst>
              <a:ext uri="{FF2B5EF4-FFF2-40B4-BE49-F238E27FC236}">
                <a16:creationId xmlns="" xmlns:a16="http://schemas.microsoft.com/office/drawing/2014/main" id="{83EE8102-9CB9-4EC7-8C08-3CD968720C6C}"/>
              </a:ext>
            </a:extLst>
          </p:cNvPr>
          <p:cNvSpPr>
            <a:spLocks noGrp="1"/>
          </p:cNvSpPr>
          <p:nvPr>
            <p:ph type="subTitle" idx="1"/>
          </p:nvPr>
        </p:nvSpPr>
        <p:spPr>
          <a:xfrm>
            <a:off x="857250" y="2701528"/>
            <a:ext cx="5143500" cy="1241822"/>
          </a:xfrm>
        </p:spPr>
        <p:txBody>
          <a:bodyPr/>
          <a:lstStyle>
            <a:lvl1pPr marL="0" indent="0" algn="ctr">
              <a:buNone/>
              <a:defRPr sz="1500"/>
            </a:lvl1pPr>
            <a:lvl2pPr marL="288036" indent="0" algn="ctr">
              <a:buNone/>
              <a:defRPr sz="1300"/>
            </a:lvl2pPr>
            <a:lvl3pPr marL="576072" indent="0" algn="ctr">
              <a:buNone/>
              <a:defRPr sz="1100"/>
            </a:lvl3pPr>
            <a:lvl4pPr marL="864108" indent="0" algn="ctr">
              <a:buNone/>
              <a:defRPr sz="1000"/>
            </a:lvl4pPr>
            <a:lvl5pPr marL="1152144" indent="0" algn="ctr">
              <a:buNone/>
              <a:defRPr sz="1000"/>
            </a:lvl5pPr>
            <a:lvl6pPr marL="1440180" indent="0" algn="ctr">
              <a:buNone/>
              <a:defRPr sz="1000"/>
            </a:lvl6pPr>
            <a:lvl7pPr marL="1728216" indent="0" algn="ctr">
              <a:buNone/>
              <a:defRPr sz="1000"/>
            </a:lvl7pPr>
            <a:lvl8pPr marL="2016252" indent="0" algn="ctr">
              <a:buNone/>
              <a:defRPr sz="1000"/>
            </a:lvl8pPr>
            <a:lvl9pPr marL="2304288" indent="0" algn="ctr">
              <a:buNone/>
              <a:defRPr sz="1000"/>
            </a:lvl9pPr>
          </a:lstStyle>
          <a:p>
            <a:r>
              <a:rPr lang="en-US"/>
              <a:t>Click to edit Master subtitle style</a:t>
            </a:r>
          </a:p>
        </p:txBody>
      </p:sp>
      <p:sp>
        <p:nvSpPr>
          <p:cNvPr id="4" name="Date Placeholder 3">
            <a:extLst>
              <a:ext uri="{FF2B5EF4-FFF2-40B4-BE49-F238E27FC236}">
                <a16:creationId xmlns="" xmlns:a16="http://schemas.microsoft.com/office/drawing/2014/main" id="{46E74408-354A-4938-B7C6-B4E1E21E33FA}"/>
              </a:ext>
            </a:extLst>
          </p:cNvPr>
          <p:cNvSpPr>
            <a:spLocks noGrp="1"/>
          </p:cNvSpPr>
          <p:nvPr>
            <p:ph type="dt" sz="half" idx="10"/>
          </p:nvPr>
        </p:nvSpPr>
        <p:spPr>
          <a:xfrm>
            <a:off x="471488" y="4767263"/>
            <a:ext cx="1543050" cy="273844"/>
          </a:xfrm>
          <a:prstGeom prst="rect">
            <a:avLst/>
          </a:prstGeom>
        </p:spPr>
        <p:txBody>
          <a:bodyPr lIns="57607" tIns="28804" rIns="57607" bIns="28804"/>
          <a:lstStyle/>
          <a:p>
            <a:fld id="{11EBD0CC-E3E2-4331-AA06-EBB8ADD6037D}" type="datetimeFigureOut">
              <a:rPr lang="en-US" smtClean="0"/>
              <a:t>1/12/2022</a:t>
            </a:fld>
            <a:endParaRPr lang="en-US"/>
          </a:p>
        </p:txBody>
      </p:sp>
      <p:sp>
        <p:nvSpPr>
          <p:cNvPr id="5" name="Footer Placeholder 4">
            <a:extLst>
              <a:ext uri="{FF2B5EF4-FFF2-40B4-BE49-F238E27FC236}">
                <a16:creationId xmlns="" xmlns:a16="http://schemas.microsoft.com/office/drawing/2014/main" id="{8888F464-37B1-4A5C-A8FD-3DF9EDF27C2C}"/>
              </a:ext>
            </a:extLst>
          </p:cNvPr>
          <p:cNvSpPr>
            <a:spLocks noGrp="1"/>
          </p:cNvSpPr>
          <p:nvPr>
            <p:ph type="ftr" sz="quarter" idx="11"/>
          </p:nvPr>
        </p:nvSpPr>
        <p:spPr>
          <a:xfrm>
            <a:off x="2271713" y="4767263"/>
            <a:ext cx="2314575" cy="273844"/>
          </a:xfrm>
          <a:prstGeom prst="rect">
            <a:avLst/>
          </a:prstGeom>
        </p:spPr>
        <p:txBody>
          <a:bodyPr lIns="57607" tIns="28804" rIns="57607" bIns="28804"/>
          <a:lstStyle/>
          <a:p>
            <a:endParaRPr lang="en-US"/>
          </a:p>
        </p:txBody>
      </p:sp>
      <p:sp>
        <p:nvSpPr>
          <p:cNvPr id="6" name="Slide Number Placeholder 5">
            <a:extLst>
              <a:ext uri="{FF2B5EF4-FFF2-40B4-BE49-F238E27FC236}">
                <a16:creationId xmlns="" xmlns:a16="http://schemas.microsoft.com/office/drawing/2014/main" id="{B27CD406-0728-4961-82AD-8277EE1DD6DC}"/>
              </a:ext>
            </a:extLst>
          </p:cNvPr>
          <p:cNvSpPr>
            <a:spLocks noGrp="1"/>
          </p:cNvSpPr>
          <p:nvPr>
            <p:ph type="sldNum" sz="quarter" idx="12"/>
          </p:nvPr>
        </p:nvSpPr>
        <p:spPr>
          <a:xfrm>
            <a:off x="4843463" y="4767263"/>
            <a:ext cx="1543050" cy="273844"/>
          </a:xfrm>
          <a:prstGeom prst="rect">
            <a:avLst/>
          </a:prstGeom>
        </p:spPr>
        <p:txBody>
          <a:bodyPr lIns="57607" tIns="28804" rIns="57607" bIns="28804"/>
          <a:lstStyle/>
          <a:p>
            <a:fld id="{37634F2D-4F96-4A1A-A648-518B1AFE058E}" type="slidenum">
              <a:rPr lang="en-US" smtClean="0"/>
              <a:t>‹#›</a:t>
            </a:fld>
            <a:endParaRPr lang="en-US"/>
          </a:p>
        </p:txBody>
      </p:sp>
    </p:spTree>
    <p:extLst>
      <p:ext uri="{BB962C8B-B14F-4D97-AF65-F5344CB8AC3E}">
        <p14:creationId xmlns:p14="http://schemas.microsoft.com/office/powerpoint/2010/main" val="351848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8674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xmlns=""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 id="2147483708" r:id="rId5"/>
    <p:sldLayoutId id="2147483709" r:id="rId6"/>
    <p:sldLayoutId id="214748371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0.png"/><Relationship Id="rId5" Type="http://schemas.microsoft.com/office/2007/relationships/hdphoto" Target="../media/hdphoto4.wdp"/><Relationship Id="rId4" Type="http://schemas.openxmlformats.org/officeDocument/2006/relationships/image" Target="../media/image29.png"/><Relationship Id="rId9"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6858000" cy="51435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920" y="119335"/>
            <a:ext cx="4955510" cy="1451810"/>
          </a:xfrm>
          <a:prstGeom prst="rect">
            <a:avLst/>
          </a:prstGeom>
        </p:spPr>
      </p:pic>
      <p:sp>
        <p:nvSpPr>
          <p:cNvPr id="7" name="TextBox 6"/>
          <p:cNvSpPr txBox="1"/>
          <p:nvPr/>
        </p:nvSpPr>
        <p:spPr>
          <a:xfrm>
            <a:off x="552807" y="1660876"/>
            <a:ext cx="5407885" cy="1812497"/>
          </a:xfrm>
          <a:prstGeom prst="rect">
            <a:avLst/>
          </a:prstGeom>
          <a:noFill/>
        </p:spPr>
        <p:txBody>
          <a:bodyPr wrap="square" lIns="57607" tIns="28804" rIns="57607" bIns="28804" rtlCol="0">
            <a:spAutoFit/>
          </a:bodyPr>
          <a:lstStyle/>
          <a:p>
            <a:pPr marL="288036" lvl="1" algn="ctr" defTabSz="288036" fontAlgn="base">
              <a:buClrTx/>
              <a:defRPr/>
            </a:pPr>
            <a:r>
              <a:rPr lang="en-US" altLang="zh-CN" sz="3800"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Chào</a:t>
            </a:r>
            <a:r>
              <a:rPr lang="en-US"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en-US" altLang="zh-CN" sz="3800"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mừng</a:t>
            </a:r>
            <a:r>
              <a:rPr lang="en-US"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en-US" altLang="zh-CN" sz="3800"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các</a:t>
            </a:r>
            <a:r>
              <a:rPr lang="en-US"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vi-VN"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con</a:t>
            </a:r>
            <a:r>
              <a:rPr lang="en-US"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p>
          <a:p>
            <a:pPr marL="288036" lvl="1" algn="ctr" defTabSz="288036" fontAlgn="base">
              <a:buClrTx/>
              <a:defRPr/>
            </a:pPr>
            <a:r>
              <a:rPr lang="en-US" altLang="zh-CN" sz="3800"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đến</a:t>
            </a:r>
            <a:r>
              <a:rPr lang="en-US"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en-US" altLang="zh-CN" sz="3800"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với</a:t>
            </a:r>
            <a:r>
              <a:rPr lang="en-US"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vi-VN"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giờ học</a:t>
            </a:r>
            <a:r>
              <a:rPr lang="en-US"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T</a:t>
            </a:r>
            <a:r>
              <a:rPr lang="vi-VN"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iếng Việt!</a:t>
            </a:r>
            <a:endParaRPr lang="en-US"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endParaRPr>
          </a:p>
        </p:txBody>
      </p:sp>
      <p:pic>
        <p:nvPicPr>
          <p:cNvPr id="9" name="Picture 158" descr="200712419435657_1"/>
          <p:cNvPicPr>
            <a:picLocks noChangeAspect="1" noChangeArrowheads="1" noCrop="1"/>
          </p:cNvPicPr>
          <p:nvPr/>
        </p:nvPicPr>
        <p:blipFill>
          <a:blip r:embed="rId4"/>
          <a:srcRect/>
          <a:stretch>
            <a:fillRect/>
          </a:stretch>
        </p:blipFill>
        <p:spPr bwMode="auto">
          <a:xfrm>
            <a:off x="-783432" y="3487738"/>
            <a:ext cx="378619"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srcRect/>
          <a:stretch>
            <a:fillRect/>
          </a:stretch>
        </p:blipFill>
        <p:spPr bwMode="auto">
          <a:xfrm rot="21401862" flipH="1">
            <a:off x="7029451" y="4443958"/>
            <a:ext cx="744140" cy="9921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srcRect/>
          <a:stretch>
            <a:fillRect/>
          </a:stretch>
        </p:blipFill>
        <p:spPr bwMode="auto">
          <a:xfrm flipH="1">
            <a:off x="7773591" y="2343150"/>
            <a:ext cx="4000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587169" y="3375453"/>
            <a:ext cx="719494"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587169" y="3401820"/>
            <a:ext cx="719494"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srcRect/>
          <a:stretch>
            <a:fillRect/>
          </a:stretch>
        </p:blipFill>
        <p:spPr bwMode="auto">
          <a:xfrm>
            <a:off x="-665284" y="4163791"/>
            <a:ext cx="378619" cy="504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srcRect/>
          <a:stretch>
            <a:fillRect/>
          </a:stretch>
        </p:blipFill>
        <p:spPr bwMode="auto">
          <a:xfrm>
            <a:off x="-393608" y="1660876"/>
            <a:ext cx="378619"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536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818" y="1160242"/>
            <a:ext cx="1847318" cy="2609972"/>
          </a:xfrm>
          <a:prstGeom prst="rect">
            <a:avLst/>
          </a:prstGeom>
        </p:spPr>
      </p:pic>
      <p:pic>
        <p:nvPicPr>
          <p:cNvPr id="6" name="Picture 5"/>
          <p:cNvPicPr>
            <a:picLocks noChangeAspect="1"/>
          </p:cNvPicPr>
          <p:nvPr/>
        </p:nvPicPr>
        <p:blipFill rotWithShape="1">
          <a:blip r:embed="rId3"/>
          <a:srcRect l="13436" t="84985" r="12967" b="6114"/>
          <a:stretch/>
        </p:blipFill>
        <p:spPr>
          <a:xfrm>
            <a:off x="-32147" y="1"/>
            <a:ext cx="6890147" cy="234359"/>
          </a:xfrm>
          <a:prstGeom prst="rect">
            <a:avLst/>
          </a:prstGeom>
        </p:spPr>
      </p:pic>
      <p:pic>
        <p:nvPicPr>
          <p:cNvPr id="7" name="Picture 6"/>
          <p:cNvPicPr>
            <a:picLocks noChangeAspect="1"/>
          </p:cNvPicPr>
          <p:nvPr/>
        </p:nvPicPr>
        <p:blipFill rotWithShape="1">
          <a:blip r:embed="rId4"/>
          <a:srcRect l="7607" t="9720" r="7737" b="54882"/>
          <a:stretch/>
        </p:blipFill>
        <p:spPr>
          <a:xfrm>
            <a:off x="-7492" y="4336184"/>
            <a:ext cx="6868716" cy="828675"/>
          </a:xfrm>
          <a:prstGeom prst="rect">
            <a:avLst/>
          </a:prstGeom>
        </p:spPr>
      </p:pic>
      <p:pic>
        <p:nvPicPr>
          <p:cNvPr id="8" name="图片 7"/>
          <p:cNvPicPr>
            <a:picLocks noChangeAspect="1"/>
          </p:cNvPicPr>
          <p:nvPr/>
        </p:nvPicPr>
        <p:blipFill>
          <a:blip r:embed="rId5"/>
          <a:stretch>
            <a:fillRect/>
          </a:stretch>
        </p:blipFill>
        <p:spPr>
          <a:xfrm>
            <a:off x="12910" y="3638938"/>
            <a:ext cx="848399" cy="1477124"/>
          </a:xfrm>
          <a:prstGeom prst="rect">
            <a:avLst/>
          </a:prstGeom>
          <a:noFill/>
          <a:ln w="9525">
            <a:noFill/>
          </a:ln>
        </p:spPr>
      </p:pic>
      <p:pic>
        <p:nvPicPr>
          <p:cNvPr id="10" name="图片 8"/>
          <p:cNvPicPr>
            <a:picLocks noChangeAspect="1"/>
          </p:cNvPicPr>
          <p:nvPr/>
        </p:nvPicPr>
        <p:blipFill>
          <a:blip r:embed="rId6"/>
          <a:stretch>
            <a:fillRect/>
          </a:stretch>
        </p:blipFill>
        <p:spPr>
          <a:xfrm>
            <a:off x="6067386" y="3770213"/>
            <a:ext cx="742654" cy="1368129"/>
          </a:xfrm>
          <a:prstGeom prst="rect">
            <a:avLst/>
          </a:prstGeom>
          <a:noFill/>
          <a:ln w="9525">
            <a:noFill/>
          </a:ln>
        </p:spPr>
      </p:pic>
      <p:sp>
        <p:nvSpPr>
          <p:cNvPr id="11" name="五角星 32"/>
          <p:cNvSpPr/>
          <p:nvPr/>
        </p:nvSpPr>
        <p:spPr>
          <a:xfrm rot="2121297">
            <a:off x="6567153" y="755394"/>
            <a:ext cx="188030" cy="281268"/>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00" b="1">
              <a:solidFill>
                <a:prstClr val="white"/>
              </a:solidFill>
            </a:endParaRPr>
          </a:p>
        </p:txBody>
      </p:sp>
      <p:sp>
        <p:nvSpPr>
          <p:cNvPr id="12" name="五角星 36"/>
          <p:cNvSpPr/>
          <p:nvPr/>
        </p:nvSpPr>
        <p:spPr>
          <a:xfrm rot="2755789">
            <a:off x="5525340" y="135241"/>
            <a:ext cx="214508" cy="16088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00" b="1">
              <a:solidFill>
                <a:prstClr val="white"/>
              </a:solidFill>
            </a:endParaRPr>
          </a:p>
        </p:txBody>
      </p:sp>
      <p:sp>
        <p:nvSpPr>
          <p:cNvPr id="13" name="五角星 35"/>
          <p:cNvSpPr/>
          <p:nvPr/>
        </p:nvSpPr>
        <p:spPr>
          <a:xfrm rot="19384917">
            <a:off x="5988527" y="-73051"/>
            <a:ext cx="349219" cy="465625"/>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00" b="1">
              <a:solidFill>
                <a:prstClr val="white"/>
              </a:solidFill>
            </a:endParaRPr>
          </a:p>
        </p:txBody>
      </p:sp>
      <p:sp>
        <p:nvSpPr>
          <p:cNvPr id="14" name="五角星 34"/>
          <p:cNvSpPr/>
          <p:nvPr/>
        </p:nvSpPr>
        <p:spPr>
          <a:xfrm rot="337835">
            <a:off x="6447584" y="-21358"/>
            <a:ext cx="355561" cy="474082"/>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00" b="1">
              <a:solidFill>
                <a:prstClr val="white"/>
              </a:solidFill>
            </a:endParaRPr>
          </a:p>
        </p:txBody>
      </p:sp>
      <p:sp>
        <p:nvSpPr>
          <p:cNvPr id="15" name="五角星 36"/>
          <p:cNvSpPr/>
          <p:nvPr/>
        </p:nvSpPr>
        <p:spPr>
          <a:xfrm rot="20248740">
            <a:off x="6502566" y="1238922"/>
            <a:ext cx="284335" cy="364237"/>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00" b="1">
              <a:solidFill>
                <a:prstClr val="white"/>
              </a:solidFill>
            </a:endParaRPr>
          </a:p>
        </p:txBody>
      </p:sp>
      <p:grpSp>
        <p:nvGrpSpPr>
          <p:cNvPr id="33" name="Group 32"/>
          <p:cNvGrpSpPr/>
          <p:nvPr/>
        </p:nvGrpSpPr>
        <p:grpSpPr>
          <a:xfrm>
            <a:off x="1068319" y="367341"/>
            <a:ext cx="3036918" cy="576203"/>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TextBox 29"/>
            <p:cNvSpPr txBox="1"/>
            <p:nvPr/>
          </p:nvSpPr>
          <p:spPr>
            <a:xfrm>
              <a:off x="693241" y="958427"/>
              <a:ext cx="5398965" cy="574430"/>
            </a:xfrm>
            <a:prstGeom prst="rect">
              <a:avLst/>
            </a:prstGeom>
            <a:noFill/>
          </p:spPr>
          <p:txBody>
            <a:bodyPr wrap="square" lIns="121855" tIns="60928" rIns="121855" bIns="60928" rtlCol="0">
              <a:spAutoFit/>
            </a:bodyPr>
            <a:lstStyle/>
            <a:p>
              <a:r>
                <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Tư thế ngồi viết</a:t>
              </a:r>
            </a:p>
          </p:txBody>
        </p:sp>
      </p:grpSp>
      <p:sp>
        <p:nvSpPr>
          <p:cNvPr id="32" name="TextBox 31"/>
          <p:cNvSpPr txBox="1"/>
          <p:nvPr/>
        </p:nvSpPr>
        <p:spPr>
          <a:xfrm>
            <a:off x="703645" y="961127"/>
            <a:ext cx="3612174" cy="3155285"/>
          </a:xfrm>
          <a:prstGeom prst="rect">
            <a:avLst/>
          </a:prstGeom>
          <a:noFill/>
        </p:spPr>
        <p:txBody>
          <a:bodyPr wrap="square" lIns="76769" tIns="38385" rIns="76769" bIns="38385" rtlCol="0">
            <a:spAutoFit/>
          </a:bodyPr>
          <a:lstStyle/>
          <a:p>
            <a:pPr marL="288036" indent="-288036">
              <a:buFontTx/>
              <a:buChar char="-"/>
            </a:pP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Lưng thẳng.</a:t>
            </a:r>
          </a:p>
          <a:p>
            <a:pPr marL="288036" indent="-288036">
              <a:buFontTx/>
              <a:buChar char="-"/>
            </a:pP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 tì ngực xuống bàn.</a:t>
            </a:r>
          </a:p>
          <a:p>
            <a:pPr marL="288036" indent="-288036">
              <a:buFontTx/>
              <a:buChar char="-"/>
            </a:pP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Đầu hơi cúi.</a:t>
            </a:r>
          </a:p>
          <a:p>
            <a:pPr marL="288036" indent="-288036">
              <a:buFontTx/>
              <a:buChar char="-"/>
            </a:pP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Mắt cách vở khoảng 25-30cm.</a:t>
            </a:r>
          </a:p>
          <a:p>
            <a:pPr marL="288036" indent="-288036">
              <a:buFontTx/>
              <a:buChar char="-"/>
            </a:pP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phải cầm bút</a:t>
            </a:r>
          </a:p>
          <a:p>
            <a:pPr marL="288036" indent="-288036">
              <a:buFontTx/>
              <a:buChar char="-"/>
            </a:pP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trái tì nhẹ lên mép vở để giữ.</a:t>
            </a:r>
          </a:p>
          <a:p>
            <a:pPr marL="288036" indent="-288036">
              <a:buFontTx/>
              <a:buChar char="-"/>
            </a:pP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Hai chân để song song thoải mái.</a:t>
            </a:r>
          </a:p>
          <a:p>
            <a:endPar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59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64" y="577562"/>
            <a:ext cx="63246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644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xmlns=""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xmlns=""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
        <p:nvSpPr>
          <p:cNvPr id="6" name="Rectangle 5"/>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135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74826" y="471053"/>
            <a:ext cx="352093" cy="352093"/>
          </a:xfrm>
          <a:prstGeom prst="rect">
            <a:avLst/>
          </a:prstGeom>
        </p:spPr>
      </p:pic>
      <p:sp>
        <p:nvSpPr>
          <p:cNvPr id="3" name="TextBox 2">
            <a:extLst>
              <a:ext uri="{FF2B5EF4-FFF2-40B4-BE49-F238E27FC236}">
                <a16:creationId xmlns:a16="http://schemas.microsoft.com/office/drawing/2014/main" xmlns="" id="{D5D29BEC-04F4-6A40-90D7-EEE793C9FEE0}"/>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Tìm tên sự vật bắt đầu bằng c hoặc k.</a:t>
            </a:r>
          </a:p>
        </p:txBody>
      </p:sp>
      <p:sp>
        <p:nvSpPr>
          <p:cNvPr id="18" name="TextBox 17">
            <a:extLst>
              <a:ext uri="{FF2B5EF4-FFF2-40B4-BE49-F238E27FC236}">
                <a16:creationId xmlns:a16="http://schemas.microsoft.com/office/drawing/2014/main" xmlns="" id="{2EF07F35-8585-6E47-B00F-FEC0C06E4342}"/>
              </a:ext>
            </a:extLst>
          </p:cNvPr>
          <p:cNvSpPr txBox="1"/>
          <p:nvPr/>
        </p:nvSpPr>
        <p:spPr>
          <a:xfrm>
            <a:off x="1071055" y="2571750"/>
            <a:ext cx="1614196" cy="461665"/>
          </a:xfrm>
          <a:prstGeom prst="rect">
            <a:avLst/>
          </a:prstGeom>
          <a:noFill/>
        </p:spPr>
        <p:txBody>
          <a:bodyPr wrap="square" rtlCol="0">
            <a:spAutoFit/>
          </a:bodyPr>
          <a:lstStyle/>
          <a:p>
            <a:pPr algn="ctr"/>
            <a:r>
              <a:rPr lang="x-none" sz="2400" b="1" dirty="0">
                <a:solidFill>
                  <a:srgbClr val="FF0000"/>
                </a:solidFill>
                <a:latin typeface="UTM Avo" panose="02040603050506020204" pitchFamily="18" charset="0"/>
              </a:rPr>
              <a:t>cầu</a:t>
            </a:r>
          </a:p>
        </p:txBody>
      </p:sp>
      <p:sp>
        <p:nvSpPr>
          <p:cNvPr id="19" name="TextBox 18">
            <a:extLst>
              <a:ext uri="{FF2B5EF4-FFF2-40B4-BE49-F238E27FC236}">
                <a16:creationId xmlns:a16="http://schemas.microsoft.com/office/drawing/2014/main" xmlns="" id="{8C78FD36-4D9D-7C45-ACE4-76D89BB3BC51}"/>
              </a:ext>
            </a:extLst>
          </p:cNvPr>
          <p:cNvSpPr txBox="1"/>
          <p:nvPr/>
        </p:nvSpPr>
        <p:spPr>
          <a:xfrm>
            <a:off x="3925796" y="2571750"/>
            <a:ext cx="1614196" cy="461665"/>
          </a:xfrm>
          <a:prstGeom prst="rect">
            <a:avLst/>
          </a:prstGeom>
          <a:noFill/>
        </p:spPr>
        <p:txBody>
          <a:bodyPr wrap="square" rtlCol="0">
            <a:spAutoFit/>
          </a:bodyPr>
          <a:lstStyle/>
          <a:p>
            <a:pPr algn="ctr"/>
            <a:r>
              <a:rPr lang="x-none" sz="2400" b="1" dirty="0">
                <a:solidFill>
                  <a:srgbClr val="FF0000"/>
                </a:solidFill>
                <a:latin typeface="UTM Avo" panose="02040603050506020204" pitchFamily="18" charset="0"/>
              </a:rPr>
              <a:t>cá</a:t>
            </a:r>
          </a:p>
        </p:txBody>
      </p:sp>
      <p:sp>
        <p:nvSpPr>
          <p:cNvPr id="20" name="TextBox 19">
            <a:extLst>
              <a:ext uri="{FF2B5EF4-FFF2-40B4-BE49-F238E27FC236}">
                <a16:creationId xmlns:a16="http://schemas.microsoft.com/office/drawing/2014/main" xmlns="" id="{451221C1-5E01-1B4D-8CE5-A7EE8E90F46F}"/>
              </a:ext>
            </a:extLst>
          </p:cNvPr>
          <p:cNvSpPr txBox="1"/>
          <p:nvPr/>
        </p:nvSpPr>
        <p:spPr>
          <a:xfrm>
            <a:off x="4129921" y="4450987"/>
            <a:ext cx="1614196" cy="461665"/>
          </a:xfrm>
          <a:prstGeom prst="rect">
            <a:avLst/>
          </a:prstGeom>
          <a:noFill/>
        </p:spPr>
        <p:txBody>
          <a:bodyPr wrap="square" rtlCol="0">
            <a:spAutoFit/>
          </a:bodyPr>
          <a:lstStyle/>
          <a:p>
            <a:pPr algn="ctr"/>
            <a:r>
              <a:rPr lang="x-none" sz="2400" b="1" dirty="0">
                <a:solidFill>
                  <a:srgbClr val="FF0000"/>
                </a:solidFill>
                <a:latin typeface="UTM Avo" panose="02040603050506020204" pitchFamily="18" charset="0"/>
              </a:rPr>
              <a:t>kiến</a:t>
            </a:r>
          </a:p>
        </p:txBody>
      </p:sp>
      <p:pic>
        <p:nvPicPr>
          <p:cNvPr id="5" name="Picture 4">
            <a:extLst>
              <a:ext uri="{FF2B5EF4-FFF2-40B4-BE49-F238E27FC236}">
                <a16:creationId xmlns:a16="http://schemas.microsoft.com/office/drawing/2014/main" xmlns="" id="{A953DB82-BE57-0C4E-AFA7-8EBE9856E1C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3000"/>
                    </a14:imgEffect>
                    <a14:imgEffect>
                      <a14:colorTemperature colorTemp="7200"/>
                    </a14:imgEffect>
                  </a14:imgLayer>
                </a14:imgProps>
              </a:ext>
            </a:extLst>
          </a:blip>
          <a:stretch>
            <a:fillRect/>
          </a:stretch>
        </p:blipFill>
        <p:spPr>
          <a:xfrm>
            <a:off x="826919" y="823146"/>
            <a:ext cx="2192127" cy="1769085"/>
          </a:xfrm>
          <a:prstGeom prst="rect">
            <a:avLst/>
          </a:prstGeom>
        </p:spPr>
      </p:pic>
      <p:pic>
        <p:nvPicPr>
          <p:cNvPr id="7" name="Picture 6">
            <a:extLst>
              <a:ext uri="{FF2B5EF4-FFF2-40B4-BE49-F238E27FC236}">
                <a16:creationId xmlns:a16="http://schemas.microsoft.com/office/drawing/2014/main" xmlns="" id="{FC7F66E4-853B-934A-BAE2-F3C33FB239B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7000"/>
                    </a14:imgEffect>
                    <a14:imgEffect>
                      <a14:colorTemperature colorTemp="7200"/>
                    </a14:imgEffect>
                    <a14:imgEffect>
                      <a14:saturation sat="200000"/>
                    </a14:imgEffect>
                  </a14:imgLayer>
                </a14:imgProps>
              </a:ext>
            </a:extLst>
          </a:blip>
          <a:stretch>
            <a:fillRect/>
          </a:stretch>
        </p:blipFill>
        <p:spPr>
          <a:xfrm>
            <a:off x="3636831" y="836679"/>
            <a:ext cx="2192127" cy="1772764"/>
          </a:xfrm>
          <a:prstGeom prst="rect">
            <a:avLst/>
          </a:prstGeom>
        </p:spPr>
      </p:pic>
      <p:pic>
        <p:nvPicPr>
          <p:cNvPr id="9" name="Picture 8">
            <a:extLst>
              <a:ext uri="{FF2B5EF4-FFF2-40B4-BE49-F238E27FC236}">
                <a16:creationId xmlns:a16="http://schemas.microsoft.com/office/drawing/2014/main" xmlns="" id="{91BC0C1C-9E7D-974D-8400-C00F7D09117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2181106" y="3087114"/>
            <a:ext cx="2156424" cy="1746131"/>
          </a:xfrm>
          <a:prstGeom prst="rect">
            <a:avLst/>
          </a:prstGeom>
        </p:spPr>
      </p:pic>
      <p:sp>
        <p:nvSpPr>
          <p:cNvPr id="10" name="Rectangle 9"/>
          <p:cNvSpPr/>
          <p:nvPr/>
        </p:nvSpPr>
        <p:spPr>
          <a:xfrm>
            <a:off x="4857408" y="4917844"/>
            <a:ext cx="2000592"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6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771B787-49B6-6147-96C7-1BC638A3CD47}"/>
              </a:ext>
            </a:extLst>
          </p:cNvPr>
          <p:cNvSpPr txBox="1"/>
          <p:nvPr/>
        </p:nvSpPr>
        <p:spPr>
          <a:xfrm>
            <a:off x="749016" y="1469627"/>
            <a:ext cx="5693347" cy="1323439"/>
          </a:xfrm>
          <a:prstGeom prst="rect">
            <a:avLst/>
          </a:prstGeom>
          <a:noFill/>
        </p:spPr>
        <p:txBody>
          <a:bodyPr wrap="square" rtlCol="0">
            <a:spAutoFit/>
          </a:bodyPr>
          <a:lstStyle/>
          <a:p>
            <a:pPr>
              <a:lnSpc>
                <a:spcPct val="200000"/>
              </a:lnSpc>
            </a:pPr>
            <a:r>
              <a:rPr lang="en-US" sz="2000" b="1" dirty="0" err="1">
                <a:latin typeface="Times New Roman" pitchFamily="18" charset="0"/>
                <a:cs typeface="Times New Roman" pitchFamily="18" charset="0"/>
              </a:rPr>
              <a:t>cây</a:t>
            </a:r>
            <a:r>
              <a:rPr lang="en-US" sz="2000" b="1" dirty="0">
                <a:latin typeface="Times New Roman" pitchFamily="18" charset="0"/>
                <a:cs typeface="Times New Roman" pitchFamily="18" charset="0"/>
              </a:rPr>
              <a:t> </a:t>
            </a:r>
            <a:r>
              <a:rPr lang="en-US" sz="2000" b="1" dirty="0" err="1" smtClean="0">
                <a:solidFill>
                  <a:schemeClr val="accent6">
                    <a:lumMod val="75000"/>
                  </a:schemeClr>
                </a:solidFill>
                <a:latin typeface="Times New Roman" pitchFamily="18" charset="0"/>
                <a:cs typeface="Times New Roman" pitchFamily="18" charset="0"/>
              </a:rPr>
              <a:t>tr</a:t>
            </a:r>
            <a:r>
              <a:rPr lang="en-US" sz="2000" b="1" dirty="0" err="1" smtClean="0">
                <a:latin typeface="Times New Roman" pitchFamily="18" charset="0"/>
                <a:cs typeface="Times New Roman" pitchFamily="18" charset="0"/>
              </a:rPr>
              <a:t>e</a:t>
            </a:r>
            <a:r>
              <a:rPr lang="en-US" sz="2000" b="1" dirty="0">
                <a:latin typeface="Times New Roman" pitchFamily="18" charset="0"/>
                <a:cs typeface="Times New Roman" pitchFamily="18" charset="0"/>
              </a:rPr>
              <a:t>	             </a:t>
            </a:r>
            <a:r>
              <a:rPr lang="en-US" sz="2000" b="1" dirty="0" err="1" smtClean="0">
                <a:solidFill>
                  <a:schemeClr val="accent6">
                    <a:lumMod val="75000"/>
                  </a:schemeClr>
                </a:solidFill>
                <a:latin typeface="Times New Roman" pitchFamily="18" charset="0"/>
                <a:cs typeface="Times New Roman" pitchFamily="18" charset="0"/>
              </a:rPr>
              <a:t>ch</a:t>
            </a:r>
            <a:r>
              <a:rPr lang="en-US" sz="2000" b="1" dirty="0" err="1" smtClean="0">
                <a:latin typeface="Times New Roman" pitchFamily="18" charset="0"/>
                <a:cs typeface="Times New Roman" pitchFamily="18" charset="0"/>
              </a:rPr>
              <a:t>ải</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tóc</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quả</a:t>
            </a:r>
            <a:r>
              <a:rPr lang="en-US" sz="2000" b="1" dirty="0" smtClean="0">
                <a:latin typeface="Times New Roman" pitchFamily="18" charset="0"/>
                <a:cs typeface="Times New Roman" pitchFamily="18" charset="0"/>
              </a:rPr>
              <a:t> </a:t>
            </a:r>
            <a:r>
              <a:rPr lang="en-US" sz="2000" b="1" dirty="0" err="1" smtClean="0">
                <a:solidFill>
                  <a:schemeClr val="accent6">
                    <a:lumMod val="75000"/>
                  </a:schemeClr>
                </a:solidFill>
                <a:latin typeface="Times New Roman" pitchFamily="18" charset="0"/>
                <a:cs typeface="Times New Roman" pitchFamily="18" charset="0"/>
              </a:rPr>
              <a:t>ch</a:t>
            </a:r>
            <a:r>
              <a:rPr lang="en-US" sz="2000" b="1" dirty="0" err="1" smtClean="0">
                <a:latin typeface="Times New Roman" pitchFamily="18" charset="0"/>
                <a:cs typeface="Times New Roman" pitchFamily="18" charset="0"/>
              </a:rPr>
              <a:t>anh</a:t>
            </a:r>
            <a:r>
              <a:rPr lang="en-US" sz="2000" b="1" dirty="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a:p>
            <a:pPr>
              <a:lnSpc>
                <a:spcPct val="200000"/>
              </a:lnSpc>
            </a:pPr>
            <a:r>
              <a:rPr lang="en-US" sz="2000" b="1" dirty="0" smtClean="0">
                <a:latin typeface="Times New Roman" pitchFamily="18" charset="0"/>
                <a:cs typeface="Times New Roman" pitchFamily="18" charset="0"/>
              </a:rPr>
              <a:t> </a:t>
            </a:r>
            <a:r>
              <a:rPr lang="en-US" sz="2000" b="1" dirty="0" err="1" smtClean="0">
                <a:solidFill>
                  <a:schemeClr val="accent6">
                    <a:lumMod val="75000"/>
                  </a:schemeClr>
                </a:solidFill>
                <a:latin typeface="Times New Roman" pitchFamily="18" charset="0"/>
                <a:cs typeface="Times New Roman" pitchFamily="18" charset="0"/>
              </a:rPr>
              <a:t>ch</a:t>
            </a:r>
            <a:r>
              <a:rPr lang="en-US" sz="2000" b="1" dirty="0" err="1" smtClean="0">
                <a:latin typeface="Times New Roman" pitchFamily="18" charset="0"/>
                <a:cs typeface="Times New Roman" pitchFamily="18" charset="0"/>
              </a:rPr>
              <a:t>e</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mưa</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b="1" dirty="0" err="1" smtClean="0">
                <a:solidFill>
                  <a:schemeClr val="accent6">
                    <a:lumMod val="75000"/>
                  </a:schemeClr>
                </a:solidFill>
                <a:latin typeface="Times New Roman" pitchFamily="18" charset="0"/>
                <a:cs typeface="Times New Roman" pitchFamily="18" charset="0"/>
              </a:rPr>
              <a:t>tr</a:t>
            </a:r>
            <a:r>
              <a:rPr lang="en-US" sz="2000" b="1" dirty="0" err="1" smtClean="0">
                <a:latin typeface="Times New Roman" pitchFamily="18" charset="0"/>
                <a:cs typeface="Times New Roman" pitchFamily="18" charset="0"/>
              </a:rPr>
              <a:t>ải</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nghiệm</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bức</a:t>
            </a:r>
            <a:r>
              <a:rPr lang="en-US" sz="2000" b="1" dirty="0" smtClean="0">
                <a:latin typeface="Times New Roman" pitchFamily="18" charset="0"/>
                <a:cs typeface="Times New Roman" pitchFamily="18" charset="0"/>
              </a:rPr>
              <a:t> </a:t>
            </a:r>
            <a:r>
              <a:rPr lang="en-US" sz="2000" b="1" dirty="0" err="1" smtClean="0">
                <a:solidFill>
                  <a:schemeClr val="accent6">
                    <a:lumMod val="75000"/>
                  </a:schemeClr>
                </a:solidFill>
                <a:latin typeface="Times New Roman" pitchFamily="18" charset="0"/>
                <a:cs typeface="Times New Roman" pitchFamily="18" charset="0"/>
              </a:rPr>
              <a:t>tr</a:t>
            </a:r>
            <a:r>
              <a:rPr lang="en-US" sz="2000" b="1" dirty="0" err="1" smtClean="0">
                <a:latin typeface="Times New Roman" pitchFamily="18" charset="0"/>
                <a:cs typeface="Times New Roman" pitchFamily="18" charset="0"/>
              </a:rPr>
              <a:t>anh</a:t>
            </a:r>
            <a:r>
              <a:rPr lang="en-US" sz="2000" b="1" dirty="0" smtClean="0">
                <a:latin typeface="Times New Roman" pitchFamily="18" charset="0"/>
                <a:cs typeface="Times New Roman" pitchFamily="18" charset="0"/>
              </a:rPr>
              <a:t> </a:t>
            </a:r>
            <a:endParaRPr lang="x-none" sz="2000" b="1" dirty="0">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xmlns=""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xmlns="" id="{8DCAE5E1-6BC4-624B-AEDB-E2FA773A81B6}"/>
              </a:ext>
            </a:extLst>
          </p:cNvPr>
          <p:cNvSpPr txBox="1"/>
          <p:nvPr/>
        </p:nvSpPr>
        <p:spPr>
          <a:xfrm>
            <a:off x="588321" y="807486"/>
            <a:ext cx="6327981" cy="453009"/>
          </a:xfrm>
          <a:prstGeom prst="rect">
            <a:avLst/>
          </a:prstGeom>
          <a:noFill/>
        </p:spPr>
        <p:txBody>
          <a:bodyPr wrap="square" rtlCol="0">
            <a:spAutoFit/>
          </a:bodyPr>
          <a:lstStyle/>
          <a:p>
            <a:pPr lvl="0"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Chọn </a:t>
            </a:r>
            <a:r>
              <a:rPr lang="vi-VN" sz="1800" b="1" dirty="0">
                <a:solidFill>
                  <a:srgbClr val="FF0000"/>
                </a:solidFill>
                <a:latin typeface="UTM Avo" panose="02040603050506020204" pitchFamily="18" charset="0"/>
              </a:rPr>
              <a:t>ch</a:t>
            </a:r>
            <a:r>
              <a:rPr lang="vi-VN" sz="1800" dirty="0">
                <a:latin typeface="UTM Avo" panose="02040603050506020204" pitchFamily="18" charset="0"/>
              </a:rPr>
              <a:t> hay </a:t>
            </a:r>
            <a:r>
              <a:rPr lang="vi-VN" sz="1800" b="1" dirty="0">
                <a:solidFill>
                  <a:srgbClr val="FF0000"/>
                </a:solidFill>
                <a:latin typeface="UTM Avo" panose="02040603050506020204" pitchFamily="18" charset="0"/>
              </a:rPr>
              <a:t>tr</a:t>
            </a:r>
            <a:r>
              <a:rPr lang="vi-VN" sz="1800" dirty="0">
                <a:latin typeface="UTM Avo" panose="02040603050506020204" pitchFamily="18" charset="0"/>
              </a:rPr>
              <a:t> thay cho ô vuông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806" y="4871261"/>
            <a:ext cx="2284194" cy="27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a:extLst>
              <a:ext uri="{FF2B5EF4-FFF2-40B4-BE49-F238E27FC236}">
                <a16:creationId xmlns:a16="http://schemas.microsoft.com/office/drawing/2014/main" xmlns="" id="{9E63E0D8-0FB1-6F49-828C-48331046F634}"/>
              </a:ext>
            </a:extLst>
          </p:cNvPr>
          <p:cNvSpPr/>
          <p:nvPr/>
        </p:nvSpPr>
        <p:spPr>
          <a:xfrm>
            <a:off x="2580814" y="1796156"/>
            <a:ext cx="252442" cy="275521"/>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
        <p:nvSpPr>
          <p:cNvPr id="29" name="Rectangle 28">
            <a:extLst>
              <a:ext uri="{FF2B5EF4-FFF2-40B4-BE49-F238E27FC236}">
                <a16:creationId xmlns:a16="http://schemas.microsoft.com/office/drawing/2014/main" xmlns="" id="{9E63E0D8-0FB1-6F49-828C-48331046F634}"/>
              </a:ext>
            </a:extLst>
          </p:cNvPr>
          <p:cNvSpPr/>
          <p:nvPr/>
        </p:nvSpPr>
        <p:spPr>
          <a:xfrm>
            <a:off x="848518" y="2377484"/>
            <a:ext cx="303718" cy="275521"/>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
        <p:nvSpPr>
          <p:cNvPr id="30" name="Rectangle 29">
            <a:extLst>
              <a:ext uri="{FF2B5EF4-FFF2-40B4-BE49-F238E27FC236}">
                <a16:creationId xmlns:a16="http://schemas.microsoft.com/office/drawing/2014/main" xmlns="" id="{9E63E0D8-0FB1-6F49-828C-48331046F634}"/>
              </a:ext>
            </a:extLst>
          </p:cNvPr>
          <p:cNvSpPr/>
          <p:nvPr/>
        </p:nvSpPr>
        <p:spPr>
          <a:xfrm>
            <a:off x="2428954" y="2364273"/>
            <a:ext cx="303718" cy="275521"/>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
        <p:nvSpPr>
          <p:cNvPr id="33" name="Rectangle 32">
            <a:extLst>
              <a:ext uri="{FF2B5EF4-FFF2-40B4-BE49-F238E27FC236}">
                <a16:creationId xmlns:a16="http://schemas.microsoft.com/office/drawing/2014/main" xmlns="" id="{9E63E0D8-0FB1-6F49-828C-48331046F634}"/>
              </a:ext>
            </a:extLst>
          </p:cNvPr>
          <p:cNvSpPr/>
          <p:nvPr/>
        </p:nvSpPr>
        <p:spPr>
          <a:xfrm>
            <a:off x="4791017" y="2377483"/>
            <a:ext cx="242051" cy="275521"/>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
        <p:nvSpPr>
          <p:cNvPr id="34" name="Rectangle 33">
            <a:extLst>
              <a:ext uri="{FF2B5EF4-FFF2-40B4-BE49-F238E27FC236}">
                <a16:creationId xmlns:a16="http://schemas.microsoft.com/office/drawing/2014/main" xmlns="" id="{9E63E0D8-0FB1-6F49-828C-48331046F634}"/>
              </a:ext>
            </a:extLst>
          </p:cNvPr>
          <p:cNvSpPr/>
          <p:nvPr/>
        </p:nvSpPr>
        <p:spPr>
          <a:xfrm>
            <a:off x="1231901" y="1764982"/>
            <a:ext cx="242051" cy="275521"/>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
        <p:nvSpPr>
          <p:cNvPr id="37" name="Rectangle 36">
            <a:extLst>
              <a:ext uri="{FF2B5EF4-FFF2-40B4-BE49-F238E27FC236}">
                <a16:creationId xmlns:a16="http://schemas.microsoft.com/office/drawing/2014/main" xmlns="" id="{9E63E0D8-0FB1-6F49-828C-48331046F634}"/>
              </a:ext>
            </a:extLst>
          </p:cNvPr>
          <p:cNvSpPr/>
          <p:nvPr/>
        </p:nvSpPr>
        <p:spPr>
          <a:xfrm>
            <a:off x="4874145" y="1754591"/>
            <a:ext cx="249989" cy="275521"/>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Tree>
    <p:extLst>
      <p:ext uri="{BB962C8B-B14F-4D97-AF65-F5344CB8AC3E}">
        <p14:creationId xmlns:p14="http://schemas.microsoft.com/office/powerpoint/2010/main" val="18614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4"/>
                                        </p:tgtEl>
                                        <p:attrNameLst>
                                          <p:attrName>ppt_x</p:attrName>
                                        </p:attrNameLst>
                                      </p:cBhvr>
                                      <p:tavLst>
                                        <p:tav tm="0">
                                          <p:val>
                                            <p:strVal val="ppt_x"/>
                                          </p:val>
                                        </p:tav>
                                        <p:tav tm="100000">
                                          <p:val>
                                            <p:strVal val="ppt_x"/>
                                          </p:val>
                                        </p:tav>
                                      </p:tavLst>
                                    </p:anim>
                                    <p:anim calcmode="lin" valueType="num">
                                      <p:cBhvr additive="base">
                                        <p:cTn id="7" dur="500"/>
                                        <p:tgtEl>
                                          <p:spTgt spid="34"/>
                                        </p:tgtEl>
                                        <p:attrNameLst>
                                          <p:attrName>ppt_y</p:attrName>
                                        </p:attrNameLst>
                                      </p:cBhvr>
                                      <p:tavLst>
                                        <p:tav tm="0">
                                          <p:val>
                                            <p:strVal val="ppt_y"/>
                                          </p:val>
                                        </p:tav>
                                        <p:tav tm="100000">
                                          <p:val>
                                            <p:strVal val="1+ppt_h/2"/>
                                          </p:val>
                                        </p:tav>
                                      </p:tavLst>
                                    </p:anim>
                                    <p:set>
                                      <p:cBhvr>
                                        <p:cTn id="8" dur="1" fill="hold">
                                          <p:stCondLst>
                                            <p:cond delay="499"/>
                                          </p:stCondLst>
                                        </p:cTn>
                                        <p:tgtEl>
                                          <p:spTgt spid="3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8"/>
                                        </p:tgtEl>
                                        <p:attrNameLst>
                                          <p:attrName>ppt_x</p:attrName>
                                        </p:attrNameLst>
                                      </p:cBhvr>
                                      <p:tavLst>
                                        <p:tav tm="0">
                                          <p:val>
                                            <p:strVal val="ppt_x"/>
                                          </p:val>
                                        </p:tav>
                                        <p:tav tm="100000">
                                          <p:val>
                                            <p:strVal val="ppt_x"/>
                                          </p:val>
                                        </p:tav>
                                      </p:tavLst>
                                    </p:anim>
                                    <p:anim calcmode="lin" valueType="num">
                                      <p:cBhvr additive="base">
                                        <p:cTn id="11" dur="500"/>
                                        <p:tgtEl>
                                          <p:spTgt spid="28"/>
                                        </p:tgtEl>
                                        <p:attrNameLst>
                                          <p:attrName>ppt_y</p:attrName>
                                        </p:attrNameLst>
                                      </p:cBhvr>
                                      <p:tavLst>
                                        <p:tav tm="0">
                                          <p:val>
                                            <p:strVal val="ppt_y"/>
                                          </p:val>
                                        </p:tav>
                                        <p:tav tm="100000">
                                          <p:val>
                                            <p:strVal val="1+ppt_h/2"/>
                                          </p:val>
                                        </p:tav>
                                      </p:tavLst>
                                    </p:anim>
                                    <p:set>
                                      <p:cBhvr>
                                        <p:cTn id="12" dur="1" fill="hold">
                                          <p:stCondLst>
                                            <p:cond delay="499"/>
                                          </p:stCondLst>
                                        </p:cTn>
                                        <p:tgtEl>
                                          <p:spTgt spid="28"/>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37"/>
                                        </p:tgtEl>
                                        <p:attrNameLst>
                                          <p:attrName>ppt_x</p:attrName>
                                        </p:attrNameLst>
                                      </p:cBhvr>
                                      <p:tavLst>
                                        <p:tav tm="0">
                                          <p:val>
                                            <p:strVal val="ppt_x"/>
                                          </p:val>
                                        </p:tav>
                                        <p:tav tm="100000">
                                          <p:val>
                                            <p:strVal val="ppt_x"/>
                                          </p:val>
                                        </p:tav>
                                      </p:tavLst>
                                    </p:anim>
                                    <p:anim calcmode="lin" valueType="num">
                                      <p:cBhvr additive="base">
                                        <p:cTn id="15" dur="500"/>
                                        <p:tgtEl>
                                          <p:spTgt spid="37"/>
                                        </p:tgtEl>
                                        <p:attrNameLst>
                                          <p:attrName>ppt_y</p:attrName>
                                        </p:attrNameLst>
                                      </p:cBhvr>
                                      <p:tavLst>
                                        <p:tav tm="0">
                                          <p:val>
                                            <p:strVal val="ppt_y"/>
                                          </p:val>
                                        </p:tav>
                                        <p:tav tm="100000">
                                          <p:val>
                                            <p:strVal val="1+ppt_h/2"/>
                                          </p:val>
                                        </p:tav>
                                      </p:tavLst>
                                    </p:anim>
                                    <p:set>
                                      <p:cBhvr>
                                        <p:cTn id="16" dur="1" fill="hold">
                                          <p:stCondLst>
                                            <p:cond delay="499"/>
                                          </p:stCondLst>
                                        </p:cTn>
                                        <p:tgtEl>
                                          <p:spTgt spid="37"/>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33"/>
                                        </p:tgtEl>
                                        <p:attrNameLst>
                                          <p:attrName>ppt_x</p:attrName>
                                        </p:attrNameLst>
                                      </p:cBhvr>
                                      <p:tavLst>
                                        <p:tav tm="0">
                                          <p:val>
                                            <p:strVal val="ppt_x"/>
                                          </p:val>
                                        </p:tav>
                                        <p:tav tm="100000">
                                          <p:val>
                                            <p:strVal val="ppt_x"/>
                                          </p:val>
                                        </p:tav>
                                      </p:tavLst>
                                    </p:anim>
                                    <p:anim calcmode="lin" valueType="num">
                                      <p:cBhvr additive="base">
                                        <p:cTn id="19" dur="500"/>
                                        <p:tgtEl>
                                          <p:spTgt spid="33"/>
                                        </p:tgtEl>
                                        <p:attrNameLst>
                                          <p:attrName>ppt_y</p:attrName>
                                        </p:attrNameLst>
                                      </p:cBhvr>
                                      <p:tavLst>
                                        <p:tav tm="0">
                                          <p:val>
                                            <p:strVal val="ppt_y"/>
                                          </p:val>
                                        </p:tav>
                                        <p:tav tm="100000">
                                          <p:val>
                                            <p:strVal val="1+ppt_h/2"/>
                                          </p:val>
                                        </p:tav>
                                      </p:tavLst>
                                    </p:anim>
                                    <p:set>
                                      <p:cBhvr>
                                        <p:cTn id="20" dur="1" fill="hold">
                                          <p:stCondLst>
                                            <p:cond delay="499"/>
                                          </p:stCondLst>
                                        </p:cTn>
                                        <p:tgtEl>
                                          <p:spTgt spid="33"/>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30"/>
                                        </p:tgtEl>
                                        <p:attrNameLst>
                                          <p:attrName>ppt_x</p:attrName>
                                        </p:attrNameLst>
                                      </p:cBhvr>
                                      <p:tavLst>
                                        <p:tav tm="0">
                                          <p:val>
                                            <p:strVal val="ppt_x"/>
                                          </p:val>
                                        </p:tav>
                                        <p:tav tm="100000">
                                          <p:val>
                                            <p:strVal val="ppt_x"/>
                                          </p:val>
                                        </p:tav>
                                      </p:tavLst>
                                    </p:anim>
                                    <p:anim calcmode="lin" valueType="num">
                                      <p:cBhvr additive="base">
                                        <p:cTn id="23" dur="500"/>
                                        <p:tgtEl>
                                          <p:spTgt spid="30"/>
                                        </p:tgtEl>
                                        <p:attrNameLst>
                                          <p:attrName>ppt_y</p:attrName>
                                        </p:attrNameLst>
                                      </p:cBhvr>
                                      <p:tavLst>
                                        <p:tav tm="0">
                                          <p:val>
                                            <p:strVal val="ppt_y"/>
                                          </p:val>
                                        </p:tav>
                                        <p:tav tm="100000">
                                          <p:val>
                                            <p:strVal val="1+ppt_h/2"/>
                                          </p:val>
                                        </p:tav>
                                      </p:tavLst>
                                    </p:anim>
                                    <p:set>
                                      <p:cBhvr>
                                        <p:cTn id="24" dur="1" fill="hold">
                                          <p:stCondLst>
                                            <p:cond delay="499"/>
                                          </p:stCondLst>
                                        </p:cTn>
                                        <p:tgtEl>
                                          <p:spTgt spid="30"/>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29"/>
                                        </p:tgtEl>
                                        <p:attrNameLst>
                                          <p:attrName>ppt_x</p:attrName>
                                        </p:attrNameLst>
                                      </p:cBhvr>
                                      <p:tavLst>
                                        <p:tav tm="0">
                                          <p:val>
                                            <p:strVal val="ppt_x"/>
                                          </p:val>
                                        </p:tav>
                                        <p:tav tm="100000">
                                          <p:val>
                                            <p:strVal val="ppt_x"/>
                                          </p:val>
                                        </p:tav>
                                      </p:tavLst>
                                    </p:anim>
                                    <p:anim calcmode="lin" valueType="num">
                                      <p:cBhvr additive="base">
                                        <p:cTn id="27" dur="500"/>
                                        <p:tgtEl>
                                          <p:spTgt spid="29"/>
                                        </p:tgtEl>
                                        <p:attrNameLst>
                                          <p:attrName>ppt_y</p:attrName>
                                        </p:attrNameLst>
                                      </p:cBhvr>
                                      <p:tavLst>
                                        <p:tav tm="0">
                                          <p:val>
                                            <p:strVal val="ppt_y"/>
                                          </p:val>
                                        </p:tav>
                                        <p:tav tm="100000">
                                          <p:val>
                                            <p:strVal val="1+ppt_h/2"/>
                                          </p:val>
                                        </p:tav>
                                      </p:tavLst>
                                    </p:anim>
                                    <p:set>
                                      <p:cBhvr>
                                        <p:cTn id="28"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3" grpId="0" animBg="1"/>
      <p:bldP spid="34"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xmlns=""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9" name="TextBox 8">
            <a:extLst>
              <a:ext uri="{FF2B5EF4-FFF2-40B4-BE49-F238E27FC236}">
                <a16:creationId xmlns:a16="http://schemas.microsoft.com/office/drawing/2014/main" xmlns="" id="{DA5991B2-32D7-2D4C-B927-082A670A87A4}"/>
              </a:ext>
            </a:extLst>
          </p:cNvPr>
          <p:cNvSpPr txBox="1"/>
          <p:nvPr/>
        </p:nvSpPr>
        <p:spPr>
          <a:xfrm>
            <a:off x="479301" y="929986"/>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rPr>
              <a:t>Tìm từ ngữ có tiếng chứa </a:t>
            </a:r>
            <a:r>
              <a:rPr lang="vi-VN" sz="1800" b="1" dirty="0">
                <a:solidFill>
                  <a:srgbClr val="FF0000"/>
                </a:solidFill>
                <a:latin typeface="UTM Avo" panose="02040603050506020204" pitchFamily="18" charset="0"/>
              </a:rPr>
              <a:t>ac</a:t>
            </a:r>
            <a:r>
              <a:rPr lang="vi-VN" sz="1800" dirty="0">
                <a:latin typeface="UTM Avo" panose="02040603050506020204" pitchFamily="18" charset="0"/>
              </a:rPr>
              <a:t> hoặc </a:t>
            </a:r>
            <a:r>
              <a:rPr lang="vi-VN" sz="1800" b="1" dirty="0">
                <a:solidFill>
                  <a:srgbClr val="FF0000"/>
                </a:solidFill>
                <a:latin typeface="UTM Avo" panose="02040603050506020204" pitchFamily="18" charset="0"/>
              </a:rPr>
              <a:t>at</a:t>
            </a:r>
          </a:p>
        </p:txBody>
      </p:sp>
      <p:graphicFrame>
        <p:nvGraphicFramePr>
          <p:cNvPr id="41" name="Table 40">
            <a:extLst>
              <a:ext uri="{FF2B5EF4-FFF2-40B4-BE49-F238E27FC236}">
                <a16:creationId xmlns:a16="http://schemas.microsoft.com/office/drawing/2014/main" xmlns="" id="{038106F6-31C4-9840-A0A9-663273ED371D}"/>
              </a:ext>
            </a:extLst>
          </p:cNvPr>
          <p:cNvGraphicFramePr>
            <a:graphicFrameLocks noGrp="1"/>
          </p:cNvGraphicFramePr>
          <p:nvPr>
            <p:extLst>
              <p:ext uri="{D42A27DB-BD31-4B8C-83A1-F6EECF244321}">
                <p14:modId xmlns:p14="http://schemas.microsoft.com/office/powerpoint/2010/main" val="4032438935"/>
              </p:ext>
            </p:extLst>
          </p:nvPr>
        </p:nvGraphicFramePr>
        <p:xfrm>
          <a:off x="1053210" y="1691623"/>
          <a:ext cx="4602872" cy="1599703"/>
        </p:xfrm>
        <a:graphic>
          <a:graphicData uri="http://schemas.openxmlformats.org/drawingml/2006/table">
            <a:tbl>
              <a:tblPr firstRow="1" firstCol="1" bandRow="1">
                <a:tableStyleId>{98A10E9E-05DE-497A-B104-E80DA98F5660}</a:tableStyleId>
              </a:tblPr>
              <a:tblGrid>
                <a:gridCol w="897958">
                  <a:extLst>
                    <a:ext uri="{9D8B030D-6E8A-4147-A177-3AD203B41FA5}">
                      <a16:colId xmlns:a16="http://schemas.microsoft.com/office/drawing/2014/main" xmlns="" val="1162369807"/>
                    </a:ext>
                  </a:extLst>
                </a:gridCol>
                <a:gridCol w="3704914">
                  <a:extLst>
                    <a:ext uri="{9D8B030D-6E8A-4147-A177-3AD203B41FA5}">
                      <a16:colId xmlns:a16="http://schemas.microsoft.com/office/drawing/2014/main" xmlns="" val="1509586747"/>
                    </a:ext>
                  </a:extLst>
                </a:gridCol>
              </a:tblGrid>
              <a:tr h="782246">
                <a:tc>
                  <a:txBody>
                    <a:bodyPr/>
                    <a:lstStyle/>
                    <a:p>
                      <a:pPr marL="7938" indent="0" algn="ctr">
                        <a:lnSpc>
                          <a:spcPct val="107000"/>
                        </a:lnSpc>
                        <a:tabLst/>
                      </a:pPr>
                      <a:r>
                        <a:rPr lang="en-US" sz="1800" dirty="0">
                          <a:effectLst/>
                          <a:latin typeface="UTM Avo" panose="02040603050506020204" pitchFamily="18" charset="0"/>
                        </a:rPr>
                        <a:t>ac</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213" indent="0" algn="l">
                        <a:lnSpc>
                          <a:spcPct val="107000"/>
                        </a:lnSpc>
                        <a:spcAft>
                          <a:spcPts val="800"/>
                        </a:spcAft>
                        <a:tabLst/>
                      </a:pPr>
                      <a:r>
                        <a:rPr lang="en-US" sz="1800" dirty="0" err="1">
                          <a:effectLst/>
                          <a:latin typeface="UTM Avo" panose="02040603050506020204" pitchFamily="18" charset="0"/>
                        </a:rPr>
                        <a:t>củ</a:t>
                      </a:r>
                      <a:r>
                        <a:rPr lang="en-US" sz="1800" dirty="0">
                          <a:effectLst/>
                          <a:latin typeface="UTM Avo" panose="02040603050506020204" pitchFamily="18" charset="0"/>
                        </a:rPr>
                        <a:t> </a:t>
                      </a:r>
                      <a:r>
                        <a:rPr lang="en-US" sz="1800" dirty="0" err="1">
                          <a:effectLst/>
                          <a:latin typeface="UTM Avo" panose="02040603050506020204" pitchFamily="18" charset="0"/>
                        </a:rPr>
                        <a:t>lạc</a:t>
                      </a:r>
                      <a:r>
                        <a:rPr lang="en-US" sz="1800" dirty="0">
                          <a:effectLst/>
                          <a:latin typeface="UTM Avo" panose="02040603050506020204" pitchFamily="18" charset="0"/>
                        </a:rPr>
                        <a:t>, </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3857809"/>
                  </a:ext>
                </a:extLst>
              </a:tr>
              <a:tr h="817457">
                <a:tc>
                  <a:txBody>
                    <a:bodyPr/>
                    <a:lstStyle/>
                    <a:p>
                      <a:pPr marL="7938" indent="0" algn="ctr">
                        <a:lnSpc>
                          <a:spcPct val="107000"/>
                        </a:lnSpc>
                        <a:tabLst/>
                      </a:pPr>
                      <a:r>
                        <a:rPr lang="en-US" sz="1800" dirty="0">
                          <a:effectLst/>
                          <a:latin typeface="UTM Avo" panose="02040603050506020204" pitchFamily="18" charset="0"/>
                        </a:rPr>
                        <a:t>at</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938" indent="0" algn="l">
                        <a:lnSpc>
                          <a:spcPct val="107000"/>
                        </a:lnSpc>
                        <a:spcAft>
                          <a:spcPts val="800"/>
                        </a:spcAft>
                        <a:tabLst/>
                      </a:pPr>
                      <a:r>
                        <a:rPr lang="en-US" sz="1800" dirty="0">
                          <a:effectLst/>
                          <a:latin typeface="UTM Avo" panose="02040603050506020204" pitchFamily="18" charset="0"/>
                        </a:rPr>
                        <a:t> </a:t>
                      </a:r>
                      <a:r>
                        <a:rPr lang="en-US" sz="1800" dirty="0" err="1">
                          <a:effectLst/>
                          <a:latin typeface="UTM Avo" panose="02040603050506020204" pitchFamily="18" charset="0"/>
                        </a:rPr>
                        <a:t>hạt</a:t>
                      </a:r>
                      <a:r>
                        <a:rPr lang="en-US" sz="1800" dirty="0">
                          <a:effectLst/>
                          <a:latin typeface="UTM Avo" panose="02040603050506020204" pitchFamily="18" charset="0"/>
                        </a:rPr>
                        <a:t> </a:t>
                      </a:r>
                      <a:r>
                        <a:rPr lang="en-US" sz="1800" dirty="0" err="1">
                          <a:effectLst/>
                          <a:latin typeface="UTM Avo" panose="02040603050506020204" pitchFamily="18" charset="0"/>
                        </a:rPr>
                        <a:t>cát</a:t>
                      </a:r>
                      <a:r>
                        <a:rPr lang="en-US" sz="1800" dirty="0">
                          <a:effectLst/>
                          <a:latin typeface="UTM Avo" panose="02040603050506020204" pitchFamily="18" charset="0"/>
                        </a:rPr>
                        <a:t>, </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85440108"/>
                  </a:ext>
                </a:extLst>
              </a:tr>
            </a:tbl>
          </a:graphicData>
        </a:graphic>
      </p:graphicFrame>
      <p:sp>
        <p:nvSpPr>
          <p:cNvPr id="45" name="TextBox 44">
            <a:extLst>
              <a:ext uri="{FF2B5EF4-FFF2-40B4-BE49-F238E27FC236}">
                <a16:creationId xmlns:a16="http://schemas.microsoft.com/office/drawing/2014/main" xmlns="" id="{616B818E-28AC-B849-BE2A-D4C17484C953}"/>
              </a:ext>
            </a:extLst>
          </p:cNvPr>
          <p:cNvSpPr txBox="1"/>
          <p:nvPr/>
        </p:nvSpPr>
        <p:spPr>
          <a:xfrm>
            <a:off x="2821585" y="1923079"/>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con hạc</a:t>
            </a:r>
            <a:r>
              <a:rPr lang="x-none" sz="1800" dirty="0">
                <a:solidFill>
                  <a:srgbClr val="FF0000"/>
                </a:solidFill>
                <a:latin typeface="UTM Avo" panose="02040603050506020204" pitchFamily="18" charset="0"/>
              </a:rPr>
              <a:t>,</a:t>
            </a:r>
          </a:p>
        </p:txBody>
      </p:sp>
      <p:sp>
        <p:nvSpPr>
          <p:cNvPr id="46" name="TextBox 45">
            <a:extLst>
              <a:ext uri="{FF2B5EF4-FFF2-40B4-BE49-F238E27FC236}">
                <a16:creationId xmlns:a16="http://schemas.microsoft.com/office/drawing/2014/main" xmlns="" id="{02FFA2C4-1497-AB40-AE0F-BC317C0CB4DC}"/>
              </a:ext>
            </a:extLst>
          </p:cNvPr>
          <p:cNvSpPr txBox="1"/>
          <p:nvPr/>
        </p:nvSpPr>
        <p:spPr>
          <a:xfrm>
            <a:off x="4024871" y="1943789"/>
            <a:ext cx="169103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âm nhạc</a:t>
            </a:r>
            <a:r>
              <a:rPr lang="x-none" sz="1800" dirty="0">
                <a:solidFill>
                  <a:srgbClr val="FF0000"/>
                </a:solidFill>
                <a:latin typeface="UTM Avo" panose="02040603050506020204" pitchFamily="18" charset="0"/>
              </a:rPr>
              <a:t>,…</a:t>
            </a:r>
          </a:p>
        </p:txBody>
      </p:sp>
      <p:sp>
        <p:nvSpPr>
          <p:cNvPr id="47" name="TextBox 46">
            <a:extLst>
              <a:ext uri="{FF2B5EF4-FFF2-40B4-BE49-F238E27FC236}">
                <a16:creationId xmlns:a16="http://schemas.microsoft.com/office/drawing/2014/main" xmlns="" id="{9F4A5155-115B-F347-8D3B-32D46E0631AF}"/>
              </a:ext>
            </a:extLst>
          </p:cNvPr>
          <p:cNvSpPr txBox="1"/>
          <p:nvPr/>
        </p:nvSpPr>
        <p:spPr>
          <a:xfrm>
            <a:off x="2955283" y="2686291"/>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mát mẻ</a:t>
            </a:r>
            <a:r>
              <a:rPr lang="x-none" sz="1800" dirty="0">
                <a:solidFill>
                  <a:srgbClr val="FF0000"/>
                </a:solidFill>
                <a:latin typeface="UTM Avo" panose="02040603050506020204" pitchFamily="18"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806" y="4871261"/>
            <a:ext cx="2284194" cy="27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86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429702" y="-595377"/>
            <a:ext cx="7527901" cy="5669548"/>
          </a:xfrm>
          <a:prstGeom prst="rect">
            <a:avLst/>
          </a:prstGeom>
        </p:spPr>
      </p:pic>
      <p:pic>
        <p:nvPicPr>
          <p:cNvPr id="15" name="Picture 2">
            <a:extLst>
              <a:ext uri="{FF2B5EF4-FFF2-40B4-BE49-F238E27FC236}">
                <a16:creationId xmlns:a16="http://schemas.microsoft.com/office/drawing/2014/main" xmlns=""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E3A0F6D4-667D-4732-8830-DD99801D6469}"/>
              </a:ext>
            </a:extLst>
          </p:cNvPr>
          <p:cNvSpPr txBox="1"/>
          <p:nvPr/>
        </p:nvSpPr>
        <p:spPr>
          <a:xfrm>
            <a:off x="1349115" y="2672506"/>
            <a:ext cx="5411448" cy="646331"/>
          </a:xfrm>
          <a:prstGeom prst="rect">
            <a:avLst/>
          </a:prstGeom>
          <a:noFill/>
        </p:spPr>
        <p:txBody>
          <a:bodyPr wrap="square" rtlCol="0">
            <a:spAutoFit/>
          </a:bodyPr>
          <a:lstStyle/>
          <a:p>
            <a:r>
              <a:rPr lang="en-US" sz="3600" b="1" dirty="0" err="1" smtClean="0">
                <a:solidFill>
                  <a:schemeClr val="accent6">
                    <a:lumMod val="75000"/>
                  </a:schemeClr>
                </a:solidFill>
              </a:rPr>
              <a:t>Củng</a:t>
            </a:r>
            <a:r>
              <a:rPr lang="en-US" sz="3600" b="1" dirty="0" smtClean="0">
                <a:solidFill>
                  <a:schemeClr val="accent6">
                    <a:lumMod val="75000"/>
                  </a:schemeClr>
                </a:solidFill>
              </a:rPr>
              <a:t> </a:t>
            </a:r>
            <a:r>
              <a:rPr lang="en-US" sz="3600" b="1" dirty="0" err="1" smtClean="0">
                <a:solidFill>
                  <a:schemeClr val="accent6">
                    <a:lumMod val="75000"/>
                  </a:schemeClr>
                </a:solidFill>
              </a:rPr>
              <a:t>cố</a:t>
            </a:r>
            <a:r>
              <a:rPr lang="en-US" sz="3600" b="1" dirty="0" smtClean="0">
                <a:solidFill>
                  <a:schemeClr val="accent6">
                    <a:lumMod val="75000"/>
                  </a:schemeClr>
                </a:solidFill>
              </a:rPr>
              <a:t> - </a:t>
            </a:r>
            <a:r>
              <a:rPr lang="en-US" sz="3600" b="1" dirty="0" err="1" smtClean="0">
                <a:solidFill>
                  <a:schemeClr val="accent6">
                    <a:lumMod val="75000"/>
                  </a:schemeClr>
                </a:solidFill>
              </a:rPr>
              <a:t>Dặn</a:t>
            </a:r>
            <a:r>
              <a:rPr lang="en-US" sz="3600" b="1" dirty="0" smtClean="0">
                <a:solidFill>
                  <a:schemeClr val="accent6">
                    <a:lumMod val="75000"/>
                  </a:schemeClr>
                </a:solidFill>
              </a:rPr>
              <a:t> </a:t>
            </a:r>
            <a:r>
              <a:rPr lang="en-US" sz="3600" b="1" dirty="0" err="1" smtClean="0">
                <a:solidFill>
                  <a:schemeClr val="accent6">
                    <a:lumMod val="75000"/>
                  </a:schemeClr>
                </a:solidFill>
              </a:rPr>
              <a:t>dò</a:t>
            </a:r>
            <a:endParaRPr lang="en-US" sz="3600" b="1" dirty="0">
              <a:solidFill>
                <a:schemeClr val="accent6">
                  <a:lumMod val="75000"/>
                </a:schemeClr>
              </a:solidFill>
            </a:endParaRPr>
          </a:p>
        </p:txBody>
      </p:sp>
      <p:sp>
        <p:nvSpPr>
          <p:cNvPr id="3" name="Rectangle 2"/>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322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9" name="TextBox 8">
            <a:extLst>
              <a:ext uri="{FF2B5EF4-FFF2-40B4-BE49-F238E27FC236}">
                <a16:creationId xmlns:a16="http://schemas.microsoft.com/office/drawing/2014/main" xmlns=""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NƯỚC NỔI</a:t>
            </a:r>
            <a:endParaRPr lang="en-US" sz="4400" dirty="0">
              <a:solidFill>
                <a:schemeClr val="accent2"/>
              </a:solidFill>
              <a:latin typeface="UTM Cookies" panose="02040603050506020204" pitchFamily="18" charset="0"/>
            </a:endParaRPr>
          </a:p>
        </p:txBody>
      </p:sp>
      <p:grpSp>
        <p:nvGrpSpPr>
          <p:cNvPr id="10" name="Group 9">
            <a:extLst>
              <a:ext uri="{FF2B5EF4-FFF2-40B4-BE49-F238E27FC236}">
                <a16:creationId xmlns:a16="http://schemas.microsoft.com/office/drawing/2014/main" xmlns="" id="{2CD3229D-B8A8-1B45-ABCD-A8DD88F52D58}"/>
              </a:ext>
            </a:extLst>
          </p:cNvPr>
          <p:cNvGrpSpPr/>
          <p:nvPr/>
        </p:nvGrpSpPr>
        <p:grpSpPr>
          <a:xfrm>
            <a:off x="395070" y="578414"/>
            <a:ext cx="1613648" cy="751495"/>
            <a:chOff x="369342" y="617893"/>
            <a:chExt cx="1613648" cy="751495"/>
          </a:xfrm>
        </p:grpSpPr>
        <p:sp>
          <p:nvSpPr>
            <p:cNvPr id="11" name="TextBox 10">
              <a:extLst>
                <a:ext uri="{FF2B5EF4-FFF2-40B4-BE49-F238E27FC236}">
                  <a16:creationId xmlns:a16="http://schemas.microsoft.com/office/drawing/2014/main" xmlns="" id="{B4C743F2-9ED5-F541-B86C-E3E9166118B2}"/>
                </a:ext>
              </a:extLst>
            </p:cNvPr>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2</a:t>
              </a:r>
            </a:p>
          </p:txBody>
        </p:sp>
        <p:sp>
          <p:nvSpPr>
            <p:cNvPr id="12" name="TextBox 11">
              <a:extLst>
                <a:ext uri="{FF2B5EF4-FFF2-40B4-BE49-F238E27FC236}">
                  <a16:creationId xmlns:a16="http://schemas.microsoft.com/office/drawing/2014/main" xmlns="" id="{558E45CD-0985-5947-ADFD-12760D42073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2</a:t>
              </a:r>
            </a:p>
          </p:txBody>
        </p:sp>
      </p:grpSp>
      <p:pic>
        <p:nvPicPr>
          <p:cNvPr id="14" name="Picture 13">
            <a:extLst>
              <a:ext uri="{FF2B5EF4-FFF2-40B4-BE49-F238E27FC236}">
                <a16:creationId xmlns:a16="http://schemas.microsoft.com/office/drawing/2014/main" xmlns="" id="{3EADC6DA-E3AE-564B-B6C4-0C546DD9EFB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7200"/>
                    </a14:imgEffect>
                    <a14:imgEffect>
                      <a14:saturation sat="200000"/>
                    </a14:imgEffect>
                  </a14:imgLayer>
                </a14:imgProps>
              </a:ext>
            </a:extLst>
          </a:blip>
          <a:stretch>
            <a:fillRect/>
          </a:stretch>
        </p:blipFill>
        <p:spPr>
          <a:xfrm>
            <a:off x="314485" y="1649777"/>
            <a:ext cx="6363091" cy="3100791"/>
          </a:xfrm>
          <a:prstGeom prst="round2SameRect">
            <a:avLst>
              <a:gd name="adj1" fmla="val 0"/>
              <a:gd name="adj2" fmla="val 31355"/>
            </a:avLst>
          </a:prstGeom>
        </p:spPr>
      </p:pic>
      <p:sp>
        <p:nvSpPr>
          <p:cNvPr id="8" name="Rectangle 7"/>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xmlns="" id="{DE7C73A4-796D-994F-9362-C7FA7877F8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4046" y="692363"/>
            <a:ext cx="4948154" cy="3181350"/>
          </a:xfrm>
          <a:prstGeom prst="rect">
            <a:avLst/>
          </a:prstGeom>
        </p:spPr>
      </p:pic>
      <p:sp>
        <p:nvSpPr>
          <p:cNvPr id="3" name="TextBox 2"/>
          <p:cNvSpPr txBox="1"/>
          <p:nvPr/>
        </p:nvSpPr>
        <p:spPr>
          <a:xfrm>
            <a:off x="1992970" y="1535806"/>
            <a:ext cx="2695571" cy="1227722"/>
          </a:xfrm>
          <a:prstGeom prst="rect">
            <a:avLst/>
          </a:prstGeom>
          <a:noFill/>
        </p:spPr>
        <p:txBody>
          <a:bodyPr wrap="none" lIns="57607" tIns="28804" rIns="57607" bIns="28804" rtlCol="0">
            <a:spAutoFit/>
          </a:bodyPr>
          <a:lstStyle/>
          <a:p>
            <a:r>
              <a:rPr lang="en-US" sz="2500" b="1" i="1" dirty="0">
                <a:solidFill>
                  <a:srgbClr val="FF0000"/>
                </a:solidFill>
                <a:latin typeface="Times New Roman" pitchFamily="18" charset="0"/>
                <a:cs typeface="Times New Roman" pitchFamily="18" charset="0"/>
              </a:rPr>
              <a:t>            </a:t>
            </a:r>
            <a:r>
              <a:rPr lang="en-US" sz="2500" b="1" i="1" dirty="0" err="1">
                <a:solidFill>
                  <a:srgbClr val="002060"/>
                </a:solidFill>
                <a:latin typeface="Times New Roman" pitchFamily="18" charset="0"/>
                <a:cs typeface="Times New Roman" pitchFamily="18" charset="0"/>
              </a:rPr>
              <a:t>Nghe</a:t>
            </a:r>
            <a:r>
              <a:rPr lang="en-US" sz="2500" b="1" i="1" dirty="0">
                <a:solidFill>
                  <a:srgbClr val="002060"/>
                </a:solidFill>
                <a:latin typeface="Times New Roman" pitchFamily="18" charset="0"/>
                <a:cs typeface="Times New Roman" pitchFamily="18" charset="0"/>
              </a:rPr>
              <a:t> </a:t>
            </a:r>
            <a:r>
              <a:rPr lang="en-US" sz="2500" b="1" i="1" dirty="0" err="1">
                <a:solidFill>
                  <a:srgbClr val="002060"/>
                </a:solidFill>
                <a:latin typeface="Times New Roman" pitchFamily="18" charset="0"/>
                <a:cs typeface="Times New Roman" pitchFamily="18" charset="0"/>
              </a:rPr>
              <a:t>viết</a:t>
            </a:r>
            <a:endParaRPr lang="en-US" sz="2500" b="1" i="1" dirty="0">
              <a:solidFill>
                <a:srgbClr val="002060"/>
              </a:solidFill>
              <a:latin typeface="Times New Roman" pitchFamily="18" charset="0"/>
              <a:cs typeface="Times New Roman" pitchFamily="18" charset="0"/>
            </a:endParaRPr>
          </a:p>
          <a:p>
            <a:pPr lvl="0" algn="ctr">
              <a:lnSpc>
                <a:spcPct val="150000"/>
              </a:lnSpc>
            </a:pPr>
            <a:r>
              <a:rPr lang="en-US" sz="3400" b="1" i="1" dirty="0" err="1" smtClean="0">
                <a:solidFill>
                  <a:srgbClr val="FF0000"/>
                </a:solidFill>
                <a:latin typeface="Times New Roman" pitchFamily="18" charset="0"/>
                <a:cs typeface="Times New Roman" pitchFamily="18" charset="0"/>
              </a:rPr>
              <a:t>Mùa</a:t>
            </a:r>
            <a:r>
              <a:rPr lang="en-US" sz="3400" b="1" i="1" dirty="0" smtClean="0">
                <a:solidFill>
                  <a:srgbClr val="FF0000"/>
                </a:solidFill>
                <a:latin typeface="Times New Roman" pitchFamily="18" charset="0"/>
                <a:cs typeface="Times New Roman" pitchFamily="18" charset="0"/>
              </a:rPr>
              <a:t> </a:t>
            </a:r>
            <a:r>
              <a:rPr lang="en-US" sz="3400" b="1" i="1" dirty="0" err="1" smtClean="0">
                <a:solidFill>
                  <a:srgbClr val="FF0000"/>
                </a:solidFill>
                <a:latin typeface="Times New Roman" pitchFamily="18" charset="0"/>
                <a:cs typeface="Times New Roman" pitchFamily="18" charset="0"/>
              </a:rPr>
              <a:t>nước</a:t>
            </a:r>
            <a:r>
              <a:rPr lang="en-US" sz="3400" b="1" i="1" dirty="0" smtClean="0">
                <a:solidFill>
                  <a:srgbClr val="FF0000"/>
                </a:solidFill>
                <a:latin typeface="Times New Roman" pitchFamily="18" charset="0"/>
                <a:cs typeface="Times New Roman" pitchFamily="18" charset="0"/>
              </a:rPr>
              <a:t> </a:t>
            </a:r>
            <a:r>
              <a:rPr lang="en-US" sz="3400" b="1" i="1" dirty="0" err="1" smtClean="0">
                <a:solidFill>
                  <a:srgbClr val="FF0000"/>
                </a:solidFill>
                <a:latin typeface="Times New Roman" pitchFamily="18" charset="0"/>
                <a:cs typeface="Times New Roman" pitchFamily="18" charset="0"/>
              </a:rPr>
              <a:t>nổi</a:t>
            </a:r>
            <a:endParaRPr lang="en-US" sz="3400" b="1" i="1" dirty="0">
              <a:solidFill>
                <a:srgbClr val="FF0000"/>
              </a:solidFill>
              <a:latin typeface="Times New Roman" pitchFamily="18" charset="0"/>
              <a:cs typeface="Times New Roman" pitchFamily="18" charset="0"/>
            </a:endParaRPr>
          </a:p>
        </p:txBody>
      </p:sp>
      <p:pic>
        <p:nvPicPr>
          <p:cNvPr id="5" name="图片 7"/>
          <p:cNvPicPr>
            <a:picLocks noChangeAspect="1"/>
          </p:cNvPicPr>
          <p:nvPr/>
        </p:nvPicPr>
        <p:blipFill>
          <a:blip r:embed="rId3"/>
          <a:stretch>
            <a:fillRect/>
          </a:stretch>
        </p:blipFill>
        <p:spPr>
          <a:xfrm>
            <a:off x="133381" y="2771103"/>
            <a:ext cx="1257538" cy="2205221"/>
          </a:xfrm>
          <a:prstGeom prst="rect">
            <a:avLst/>
          </a:prstGeom>
          <a:noFill/>
          <a:ln w="9525">
            <a:noFill/>
          </a:ln>
        </p:spPr>
      </p:pic>
      <p:pic>
        <p:nvPicPr>
          <p:cNvPr id="7" name="图片 8"/>
          <p:cNvPicPr>
            <a:picLocks noChangeAspect="1"/>
          </p:cNvPicPr>
          <p:nvPr/>
        </p:nvPicPr>
        <p:blipFill>
          <a:blip r:embed="rId4"/>
          <a:stretch>
            <a:fillRect/>
          </a:stretch>
        </p:blipFill>
        <p:spPr>
          <a:xfrm>
            <a:off x="5731877" y="2283039"/>
            <a:ext cx="1126123" cy="2761577"/>
          </a:xfrm>
          <a:prstGeom prst="rect">
            <a:avLst/>
          </a:prstGeom>
          <a:noFill/>
          <a:ln w="9525">
            <a:noFill/>
          </a:ln>
        </p:spPr>
      </p:pic>
      <p:sp>
        <p:nvSpPr>
          <p:cNvPr id="8" name="Rectangle 7"/>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38760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 name="图片 7"/>
          <p:cNvPicPr>
            <a:picLocks noChangeAspect="1"/>
          </p:cNvPicPr>
          <p:nvPr/>
        </p:nvPicPr>
        <p:blipFill>
          <a:blip r:embed="rId2"/>
          <a:stretch>
            <a:fillRect/>
          </a:stretch>
        </p:blipFill>
        <p:spPr>
          <a:xfrm>
            <a:off x="133381" y="3600450"/>
            <a:ext cx="1269392" cy="1375874"/>
          </a:xfrm>
          <a:prstGeom prst="rect">
            <a:avLst/>
          </a:prstGeom>
          <a:noFill/>
          <a:ln w="9525">
            <a:noFill/>
          </a:ln>
        </p:spPr>
      </p:pic>
      <p:pic>
        <p:nvPicPr>
          <p:cNvPr id="7" name="图片 8"/>
          <p:cNvPicPr>
            <a:picLocks noChangeAspect="1"/>
          </p:cNvPicPr>
          <p:nvPr/>
        </p:nvPicPr>
        <p:blipFill>
          <a:blip r:embed="rId3"/>
          <a:stretch>
            <a:fillRect/>
          </a:stretch>
        </p:blipFill>
        <p:spPr>
          <a:xfrm>
            <a:off x="5590309" y="3600450"/>
            <a:ext cx="1267691" cy="1444166"/>
          </a:xfrm>
          <a:prstGeom prst="rect">
            <a:avLst/>
          </a:prstGeom>
          <a:noFill/>
          <a:ln w="9525">
            <a:noFill/>
          </a:ln>
        </p:spPr>
      </p:pic>
      <p:sp>
        <p:nvSpPr>
          <p:cNvPr id="8" name="Rectangle 7"/>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81" y="171450"/>
            <a:ext cx="658953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85853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2"/>
          </a:fgClr>
          <a:bgClr>
            <a:schemeClr val="bg1"/>
          </a:bgClr>
        </a:pattFill>
        <a:effectLst/>
      </p:bgPr>
    </p:bg>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749499"/>
            <a:ext cx="6858000" cy="3780036"/>
          </a:xfrm>
          <a:prstGeom prst="rect">
            <a:avLst/>
          </a:prstGeom>
          <a:noFill/>
          <a:ln w="9525">
            <a:noFill/>
          </a:ln>
        </p:spPr>
      </p:pic>
      <p:pic>
        <p:nvPicPr>
          <p:cNvPr id="42" name="图片 46114" descr="02"/>
          <p:cNvPicPr>
            <a:picLocks noChangeAspect="1"/>
          </p:cNvPicPr>
          <p:nvPr/>
        </p:nvPicPr>
        <p:blipFill>
          <a:blip r:embed="rId4"/>
          <a:stretch>
            <a:fillRect/>
          </a:stretch>
        </p:blipFill>
        <p:spPr>
          <a:xfrm>
            <a:off x="442358" y="1887011"/>
            <a:ext cx="6059090" cy="103942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5722446" y="3470685"/>
            <a:ext cx="1255212" cy="1195737"/>
          </a:xfrm>
          <a:prstGeom prst="rect">
            <a:avLst/>
          </a:prstGeom>
          <a:noFill/>
          <a:ln w="9525">
            <a:noFill/>
          </a:ln>
        </p:spPr>
      </p:pic>
      <p:pic>
        <p:nvPicPr>
          <p:cNvPr id="25" name="图片 46112" descr="01"/>
          <p:cNvPicPr>
            <a:picLocks noChangeAspect="1"/>
          </p:cNvPicPr>
          <p:nvPr/>
        </p:nvPicPr>
        <p:blipFill>
          <a:blip r:embed="rId6"/>
          <a:stretch>
            <a:fillRect/>
          </a:stretch>
        </p:blipFill>
        <p:spPr>
          <a:xfrm>
            <a:off x="355970" y="899358"/>
            <a:ext cx="6231867" cy="1015107"/>
          </a:xfrm>
          <a:prstGeom prst="rect">
            <a:avLst/>
          </a:prstGeom>
          <a:noFill/>
          <a:ln w="9525">
            <a:noFill/>
          </a:ln>
        </p:spPr>
      </p:pic>
      <p:sp>
        <p:nvSpPr>
          <p:cNvPr id="26" name="TextBox 71"/>
          <p:cNvSpPr txBox="1"/>
          <p:nvPr/>
        </p:nvSpPr>
        <p:spPr>
          <a:xfrm>
            <a:off x="2511338" y="1114523"/>
            <a:ext cx="3782291" cy="646331"/>
          </a:xfrm>
          <a:prstGeom prst="rect">
            <a:avLst/>
          </a:prstGeom>
          <a:noFill/>
          <a:ln w="9525">
            <a:noFill/>
          </a:ln>
        </p:spPr>
        <p:txBody>
          <a:bodyPr wrap="square">
            <a:spAutoFit/>
          </a:bodyPr>
          <a:lstStyle/>
          <a:p>
            <a:pPr lvl="0" eaLnBrk="0" hangingPunct="0"/>
            <a:r>
              <a:rPr lang="en-US" sz="1600" b="1" dirty="0" smtClean="0">
                <a:latin typeface="+mj-lt"/>
              </a:rPr>
              <a:t>    </a:t>
            </a:r>
            <a:r>
              <a:rPr lang="vi-VN" sz="1800" b="1" dirty="0" smtClean="0">
                <a:latin typeface="+mj-lt"/>
              </a:rPr>
              <a:t>Viết </a:t>
            </a:r>
            <a:r>
              <a:rPr lang="vi-VN" sz="1800" b="1" dirty="0">
                <a:latin typeface="+mj-lt"/>
              </a:rPr>
              <a:t>đúng chính tả một đoạn văn </a:t>
            </a:r>
            <a:r>
              <a:rPr lang="en-US" sz="1800" b="1" dirty="0" smtClean="0">
                <a:latin typeface="+mj-lt"/>
              </a:rPr>
              <a:t>           </a:t>
            </a:r>
            <a:r>
              <a:rPr lang="vi-VN" sz="1800" b="1" dirty="0" smtClean="0">
                <a:latin typeface="+mj-lt"/>
              </a:rPr>
              <a:t>ngắn </a:t>
            </a:r>
            <a:r>
              <a:rPr lang="vi-VN" sz="1800" b="1" dirty="0">
                <a:latin typeface="+mj-lt"/>
              </a:rPr>
              <a:t>theo hình thức nghe – viết. </a:t>
            </a:r>
            <a:endParaRPr lang="zh-CN" altLang="en-US" sz="1600" b="1" dirty="0">
              <a:latin typeface="+mj-lt"/>
              <a:ea typeface="Arial-Rounded" panose="020B0500000000000000" pitchFamily="34" charset="0"/>
              <a:cs typeface="Arial-Rounded" panose="020B0500000000000000" pitchFamily="34" charset="0"/>
            </a:endParaRPr>
          </a:p>
        </p:txBody>
      </p:sp>
      <p:pic>
        <p:nvPicPr>
          <p:cNvPr id="27" name="图片 46116" descr="03"/>
          <p:cNvPicPr>
            <a:picLocks noChangeAspect="1"/>
          </p:cNvPicPr>
          <p:nvPr/>
        </p:nvPicPr>
        <p:blipFill>
          <a:blip r:embed="rId7"/>
          <a:stretch>
            <a:fillRect/>
          </a:stretch>
        </p:blipFill>
        <p:spPr>
          <a:xfrm>
            <a:off x="442358" y="2933439"/>
            <a:ext cx="6059090" cy="1074495"/>
          </a:xfrm>
          <a:prstGeom prst="rect">
            <a:avLst/>
          </a:prstGeom>
          <a:noFill/>
          <a:ln w="9525">
            <a:noFill/>
          </a:ln>
        </p:spPr>
      </p:pic>
      <p:pic>
        <p:nvPicPr>
          <p:cNvPr id="34" name="图片 46124" descr="png-0730"/>
          <p:cNvPicPr>
            <a:picLocks noChangeAspect="1"/>
          </p:cNvPicPr>
          <p:nvPr/>
        </p:nvPicPr>
        <p:blipFill>
          <a:blip r:embed="rId8"/>
          <a:stretch>
            <a:fillRect/>
          </a:stretch>
        </p:blipFill>
        <p:spPr>
          <a:xfrm>
            <a:off x="980249" y="944841"/>
            <a:ext cx="617041" cy="897761"/>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780727" y="2042609"/>
            <a:ext cx="617041" cy="617041"/>
          </a:xfrm>
          <a:prstGeom prst="rect">
            <a:avLst/>
          </a:prstGeom>
          <a:noFill/>
          <a:ln w="9525">
            <a:noFill/>
          </a:ln>
        </p:spPr>
      </p:pic>
      <p:pic>
        <p:nvPicPr>
          <p:cNvPr id="40" name="图片 46130" descr="png-0731副本"/>
          <p:cNvPicPr>
            <a:picLocks noChangeAspect="1"/>
          </p:cNvPicPr>
          <p:nvPr/>
        </p:nvPicPr>
        <p:blipFill>
          <a:blip r:embed="rId10"/>
          <a:stretch>
            <a:fillRect/>
          </a:stretch>
        </p:blipFill>
        <p:spPr>
          <a:xfrm>
            <a:off x="869130" y="3158146"/>
            <a:ext cx="528638" cy="625078"/>
          </a:xfrm>
          <a:prstGeom prst="rect">
            <a:avLst/>
          </a:prstGeom>
          <a:noFill/>
          <a:ln w="9525">
            <a:noFill/>
          </a:ln>
        </p:spPr>
      </p:pic>
      <p:sp>
        <p:nvSpPr>
          <p:cNvPr id="43" name="TextBox 71"/>
          <p:cNvSpPr txBox="1"/>
          <p:nvPr/>
        </p:nvSpPr>
        <p:spPr>
          <a:xfrm>
            <a:off x="2552901" y="2065274"/>
            <a:ext cx="3383108" cy="646331"/>
          </a:xfrm>
          <a:prstGeom prst="rect">
            <a:avLst/>
          </a:prstGeom>
          <a:noFill/>
          <a:ln w="9525">
            <a:noFill/>
          </a:ln>
        </p:spPr>
        <p:txBody>
          <a:bodyPr wrap="square">
            <a:spAutoFit/>
          </a:bodyPr>
          <a:lstStyle/>
          <a:p>
            <a:r>
              <a:rPr lang="vi-VN" sz="1800" b="1" dirty="0">
                <a:latin typeface="+mj-lt"/>
              </a:rPr>
              <a:t>Biết cách trình bày đoạn văn, biết viết hoa chữ cái đầu câu.</a:t>
            </a:r>
            <a:endParaRPr lang="en-US" sz="1800" b="1" dirty="0">
              <a:latin typeface="+mj-lt"/>
            </a:endParaRPr>
          </a:p>
        </p:txBody>
      </p:sp>
      <p:sp>
        <p:nvSpPr>
          <p:cNvPr id="44" name="TextBox 71"/>
          <p:cNvSpPr txBox="1"/>
          <p:nvPr/>
        </p:nvSpPr>
        <p:spPr>
          <a:xfrm>
            <a:off x="2623715" y="3239852"/>
            <a:ext cx="3329813" cy="646331"/>
          </a:xfrm>
          <a:prstGeom prst="rect">
            <a:avLst/>
          </a:prstGeom>
          <a:noFill/>
          <a:ln w="9525">
            <a:noFill/>
          </a:ln>
        </p:spPr>
        <p:txBody>
          <a:bodyPr wrap="square">
            <a:spAutoFit/>
          </a:bodyPr>
          <a:lstStyle/>
          <a:p>
            <a:r>
              <a:rPr lang="en-US" sz="1800" b="1" dirty="0" smtClean="0">
                <a:latin typeface="Times New Roman" pitchFamily="18" charset="0"/>
                <a:cs typeface="Times New Roman" pitchFamily="18" charset="0"/>
              </a:rPr>
              <a:t>P</a:t>
            </a:r>
            <a:r>
              <a:rPr lang="vi-VN" sz="1800" b="1" dirty="0" smtClean="0">
                <a:latin typeface="Times New Roman" pitchFamily="18" charset="0"/>
                <a:cs typeface="Times New Roman" pitchFamily="18" charset="0"/>
              </a:rPr>
              <a:t>hân biệt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được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âm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đầu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và</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vần</a:t>
            </a:r>
            <a:r>
              <a:rPr lang="en-US" sz="1800" b="1" dirty="0" smtClean="0">
                <a:latin typeface="Times New Roman" pitchFamily="18" charset="0"/>
                <a:cs typeface="Times New Roman" pitchFamily="18" charset="0"/>
              </a:rPr>
              <a:t>: </a:t>
            </a:r>
            <a:r>
              <a:rPr lang="vi-VN" sz="1800" b="1" dirty="0" smtClean="0">
                <a:latin typeface="Times New Roman" pitchFamily="18" charset="0"/>
                <a:cs typeface="Times New Roman" pitchFamily="18" charset="0"/>
              </a:rPr>
              <a:t> </a:t>
            </a:r>
            <a:r>
              <a:rPr lang="vi-VN" sz="1800" b="1" i="1" dirty="0">
                <a:latin typeface="Times New Roman" pitchFamily="18" charset="0"/>
                <a:cs typeface="Times New Roman" pitchFamily="18" charset="0"/>
              </a:rPr>
              <a:t>c/k, tr/ch, at/ac</a:t>
            </a:r>
            <a:r>
              <a:rPr lang="vi-VN" sz="1800" b="1" dirty="0">
                <a:latin typeface="Times New Roman" pitchFamily="18" charset="0"/>
                <a:cs typeface="Times New Roman" pitchFamily="18" charset="0"/>
              </a:rPr>
              <a:t>.</a:t>
            </a:r>
            <a:endParaRPr lang="en-US" sz="1800" b="1" dirty="0">
              <a:latin typeface="Times New Roman" pitchFamily="18" charset="0"/>
              <a:cs typeface="Times New Roman" pitchFamily="18" charset="0"/>
            </a:endParaRPr>
          </a:p>
        </p:txBody>
      </p:sp>
      <p:sp>
        <p:nvSpPr>
          <p:cNvPr id="2" name="TextBox 1"/>
          <p:cNvSpPr txBox="1"/>
          <p:nvPr/>
        </p:nvSpPr>
        <p:spPr>
          <a:xfrm>
            <a:off x="2198501" y="147882"/>
            <a:ext cx="2297424" cy="461665"/>
          </a:xfrm>
          <a:prstGeom prst="rect">
            <a:avLst/>
          </a:prstGeom>
          <a:noFill/>
        </p:spPr>
        <p:txBody>
          <a:bodyPr wrap="none" rtlCol="0">
            <a:spAutoFit/>
          </a:bodyPr>
          <a:lstStyle/>
          <a:p>
            <a:r>
              <a:rPr lang="en-US" sz="2400" b="1" dirty="0" err="1" smtClean="0">
                <a:latin typeface="Times New Roman" pitchFamily="18" charset="0"/>
                <a:cs typeface="Times New Roman" pitchFamily="18" charset="0"/>
              </a:rPr>
              <a:t>Yêu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cầu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đạt</a:t>
            </a:r>
            <a:endParaRPr lang="en-US" sz="2400" b="1" dirty="0">
              <a:latin typeface="Times New Roman" pitchFamily="18" charset="0"/>
              <a:cs typeface="Times New Roman" pitchFamily="18" charset="0"/>
            </a:endParaRPr>
          </a:p>
        </p:txBody>
      </p:sp>
      <p:sp>
        <p:nvSpPr>
          <p:cNvPr id="19" name="Rectangle 18"/>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1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A3D6D13-98E5-544E-A2A0-7B1710E8DFA4}"/>
              </a:ext>
            </a:extLst>
          </p:cNvPr>
          <p:cNvSpPr txBox="1"/>
          <p:nvPr/>
        </p:nvSpPr>
        <p:spPr>
          <a:xfrm>
            <a:off x="379510" y="1145757"/>
            <a:ext cx="6098980" cy="2400657"/>
          </a:xfrm>
          <a:prstGeom prst="rect">
            <a:avLst/>
          </a:prstGeom>
          <a:noFill/>
        </p:spPr>
        <p:txBody>
          <a:bodyPr wrap="square" rtlCol="0">
            <a:spAutoFit/>
          </a:bodyPr>
          <a:lstStyle/>
          <a:p>
            <a:pPr marL="7938" algn="just">
              <a:lnSpc>
                <a:spcPct val="150000"/>
              </a:lnSpc>
            </a:pPr>
            <a:r>
              <a:rPr lang="vi-VN" sz="2000"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266700" algn="just">
              <a:lnSpc>
                <a:spcPct val="150000"/>
              </a:lnSpc>
            </a:pPr>
            <a:r>
              <a:rPr lang="vi-VN" sz="2000" dirty="0">
                <a:latin typeface="UTM Avo" panose="02040603050506020204" pitchFamily="18" charset="0"/>
              </a:rPr>
              <a:t>		</a:t>
            </a:r>
            <a:endParaRPr lang="en-US" sz="2000" dirty="0">
              <a:latin typeface="UTM Avo" panose="02040603050506020204" pitchFamily="18" charset="0"/>
            </a:endParaRPr>
          </a:p>
        </p:txBody>
      </p:sp>
      <p:pic>
        <p:nvPicPr>
          <p:cNvPr id="14" name="Picture 13">
            <a:extLst>
              <a:ext uri="{FF2B5EF4-FFF2-40B4-BE49-F238E27FC236}">
                <a16:creationId xmlns:a16="http://schemas.microsoft.com/office/drawing/2014/main" xmlns=""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sp>
        <p:nvSpPr>
          <p:cNvPr id="7" name="TextBox 6">
            <a:extLst>
              <a:ext uri="{FF2B5EF4-FFF2-40B4-BE49-F238E27FC236}">
                <a16:creationId xmlns:a16="http://schemas.microsoft.com/office/drawing/2014/main" xmlns="" id="{B4AB7E27-7FC7-4C47-811B-15050CA3E690}"/>
              </a:ext>
            </a:extLst>
          </p:cNvPr>
          <p:cNvSpPr txBox="1"/>
          <p:nvPr/>
        </p:nvSpPr>
        <p:spPr>
          <a:xfrm>
            <a:off x="649966" y="439175"/>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nước nổi</a:t>
            </a:r>
            <a:endParaRPr lang="en-US" sz="2400" b="1" dirty="0">
              <a:solidFill>
                <a:schemeClr val="accent1">
                  <a:lumMod val="50000"/>
                </a:schemeClr>
              </a:solidFill>
              <a:latin typeface="UTM Avo" panose="02040603050506020204" pitchFamily="18" charset="0"/>
            </a:endParaRPr>
          </a:p>
        </p:txBody>
      </p:sp>
      <p:sp>
        <p:nvSpPr>
          <p:cNvPr id="16" name="Rectangle 15"/>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49966" y="3107832"/>
            <a:ext cx="5174673" cy="877163"/>
          </a:xfrm>
          <a:prstGeom prst="rect">
            <a:avLst/>
          </a:prstGeom>
        </p:spPr>
        <p:txBody>
          <a:bodyPr wrap="square">
            <a:spAutoFit/>
          </a:bodyPr>
          <a:lstStyle/>
          <a:p>
            <a:pPr marL="266700" algn="just">
              <a:lnSpc>
                <a:spcPct val="150000"/>
              </a:lnSpc>
            </a:pPr>
            <a:r>
              <a:rPr lang="vi-VN" sz="2000" b="1" i="1" dirty="0">
                <a:solidFill>
                  <a:srgbClr val="002060"/>
                </a:solidFill>
                <a:latin typeface="Times New Roman" pitchFamily="18" charset="0"/>
                <a:cs typeface="Times New Roman" pitchFamily="18" charset="0"/>
              </a:rPr>
              <a:t>Cảnh vật trong mùa nước nổi thế nào</a:t>
            </a:r>
            <a:r>
              <a:rPr lang="en-US" sz="2000" b="1" i="1" dirty="0">
                <a:solidFill>
                  <a:srgbClr val="002060"/>
                </a:solidFill>
                <a:latin typeface="Times New Roman" pitchFamily="18" charset="0"/>
                <a:cs typeface="Times New Roman" pitchFamily="18" charset="0"/>
              </a:rPr>
              <a:t>?</a:t>
            </a:r>
            <a:endParaRPr lang="en-US" sz="2000" b="1" dirty="0">
              <a:solidFill>
                <a:srgbClr val="002060"/>
              </a:solidFill>
              <a:latin typeface="Times New Roman" pitchFamily="18" charset="0"/>
              <a:cs typeface="Times New Roman" pitchFamily="18" charset="0"/>
            </a:endParaRPr>
          </a:p>
          <a:p>
            <a:pPr marL="266700" algn="just">
              <a:lnSpc>
                <a:spcPct val="150000"/>
              </a:lnSpc>
            </a:pPr>
            <a:r>
              <a:rPr lang="vi-VN" dirty="0">
                <a:latin typeface="UTM Avo" panose="02040603050506020204" pitchFamily="18" charset="0"/>
              </a:rPr>
              <a:t>	    </a:t>
            </a:r>
            <a:endParaRPr lang="en-US" dirty="0">
              <a:latin typeface="UTM Avo" panose="02040603050506020204" pitchFamily="18" charset="0"/>
            </a:endParaRPr>
          </a:p>
        </p:txBody>
      </p:sp>
      <p:sp>
        <p:nvSpPr>
          <p:cNvPr id="11" name="Rectangle 10"/>
          <p:cNvSpPr/>
          <p:nvPr/>
        </p:nvSpPr>
        <p:spPr>
          <a:xfrm>
            <a:off x="802365" y="3746004"/>
            <a:ext cx="5174673" cy="960328"/>
          </a:xfrm>
          <a:prstGeom prst="rect">
            <a:avLst/>
          </a:prstGeom>
        </p:spPr>
        <p:txBody>
          <a:bodyPr wrap="square">
            <a:spAutoFit/>
          </a:bodyPr>
          <a:lstStyle/>
          <a:p>
            <a:pPr marL="266700" algn="just">
              <a:lnSpc>
                <a:spcPct val="150000"/>
              </a:lnSpc>
            </a:pPr>
            <a:r>
              <a:rPr lang="en-US" sz="2000" b="1" i="1" dirty="0" err="1" smtClean="0">
                <a:solidFill>
                  <a:schemeClr val="accent6">
                    <a:lumMod val="75000"/>
                  </a:schemeClr>
                </a:solidFill>
                <a:latin typeface="Times New Roman" pitchFamily="18" charset="0"/>
                <a:cs typeface="Times New Roman" pitchFamily="18" charset="0"/>
              </a:rPr>
              <a:t>Phù</a:t>
            </a:r>
            <a:r>
              <a:rPr lang="en-US" sz="2000" b="1" i="1" dirty="0" smtClean="0">
                <a:solidFill>
                  <a:schemeClr val="accent6">
                    <a:lumMod val="75000"/>
                  </a:schemeClr>
                </a:solidFill>
                <a:latin typeface="Times New Roman" pitchFamily="18" charset="0"/>
                <a:cs typeface="Times New Roman" pitchFamily="18" charset="0"/>
              </a:rPr>
              <a:t> </a:t>
            </a:r>
            <a:r>
              <a:rPr lang="en-US" sz="2000" b="1" i="1" dirty="0" err="1" smtClean="0">
                <a:solidFill>
                  <a:schemeClr val="accent6">
                    <a:lumMod val="75000"/>
                  </a:schemeClr>
                </a:solidFill>
                <a:latin typeface="Times New Roman" pitchFamily="18" charset="0"/>
                <a:cs typeface="Times New Roman" pitchFamily="18" charset="0"/>
              </a:rPr>
              <a:t>sa</a:t>
            </a:r>
            <a:r>
              <a:rPr lang="en-US" sz="2000" b="1" i="1" dirty="0" smtClean="0">
                <a:solidFill>
                  <a:schemeClr val="accent6">
                    <a:lumMod val="75000"/>
                  </a:schemeClr>
                </a:solidFill>
                <a:latin typeface="Times New Roman" pitchFamily="18" charset="0"/>
                <a:cs typeface="Times New Roman" pitchFamily="18" charset="0"/>
              </a:rPr>
              <a:t> </a:t>
            </a:r>
            <a:r>
              <a:rPr lang="en-US" sz="2000" b="1" i="1" dirty="0" err="1" smtClean="0">
                <a:solidFill>
                  <a:schemeClr val="accent6">
                    <a:lumMod val="75000"/>
                  </a:schemeClr>
                </a:solidFill>
                <a:latin typeface="Times New Roman" pitchFamily="18" charset="0"/>
                <a:cs typeface="Times New Roman" pitchFamily="18" charset="0"/>
              </a:rPr>
              <a:t>bồi</a:t>
            </a:r>
            <a:r>
              <a:rPr lang="en-US" sz="2000" b="1" i="1" dirty="0" smtClean="0">
                <a:solidFill>
                  <a:schemeClr val="accent6">
                    <a:lumMod val="75000"/>
                  </a:schemeClr>
                </a:solidFill>
                <a:latin typeface="Times New Roman" pitchFamily="18" charset="0"/>
                <a:cs typeface="Times New Roman" pitchFamily="18" charset="0"/>
              </a:rPr>
              <a:t> </a:t>
            </a:r>
            <a:r>
              <a:rPr lang="en-US" sz="2000" b="1" i="1" dirty="0" err="1" smtClean="0">
                <a:solidFill>
                  <a:schemeClr val="accent6">
                    <a:lumMod val="75000"/>
                  </a:schemeClr>
                </a:solidFill>
                <a:latin typeface="Times New Roman" pitchFamily="18" charset="0"/>
                <a:cs typeface="Times New Roman" pitchFamily="18" charset="0"/>
              </a:rPr>
              <a:t>đắp</a:t>
            </a:r>
            <a:r>
              <a:rPr lang="en-US" sz="2000" b="1" i="1" dirty="0" smtClean="0">
                <a:solidFill>
                  <a:schemeClr val="accent6">
                    <a:lumMod val="75000"/>
                  </a:schemeClr>
                </a:solidFill>
                <a:latin typeface="Times New Roman" pitchFamily="18" charset="0"/>
                <a:cs typeface="Times New Roman" pitchFamily="18" charset="0"/>
              </a:rPr>
              <a:t> </a:t>
            </a:r>
            <a:r>
              <a:rPr lang="en-US" sz="2000" b="1" i="1" dirty="0" err="1" smtClean="0">
                <a:solidFill>
                  <a:schemeClr val="accent6">
                    <a:lumMod val="75000"/>
                  </a:schemeClr>
                </a:solidFill>
                <a:latin typeface="Times New Roman" pitchFamily="18" charset="0"/>
                <a:cs typeface="Times New Roman" pitchFamily="18" charset="0"/>
              </a:rPr>
              <a:t>thêm</a:t>
            </a:r>
            <a:r>
              <a:rPr lang="en-US" sz="2000" b="1" i="1" dirty="0" smtClean="0">
                <a:solidFill>
                  <a:schemeClr val="accent6">
                    <a:lumMod val="75000"/>
                  </a:schemeClr>
                </a:solidFill>
                <a:latin typeface="Times New Roman" pitchFamily="18" charset="0"/>
                <a:cs typeface="Times New Roman" pitchFamily="18" charset="0"/>
              </a:rPr>
              <a:t>, </a:t>
            </a:r>
            <a:r>
              <a:rPr lang="en-US" sz="2000" b="1" i="1" dirty="0" err="1" smtClean="0">
                <a:solidFill>
                  <a:schemeClr val="accent6">
                    <a:lumMod val="75000"/>
                  </a:schemeClr>
                </a:solidFill>
                <a:latin typeface="Times New Roman" pitchFamily="18" charset="0"/>
                <a:cs typeface="Times New Roman" pitchFamily="18" charset="0"/>
              </a:rPr>
              <a:t>nước</a:t>
            </a:r>
            <a:r>
              <a:rPr lang="en-US" sz="2000" b="1" i="1" dirty="0" smtClean="0">
                <a:solidFill>
                  <a:schemeClr val="accent6">
                    <a:lumMod val="75000"/>
                  </a:schemeClr>
                </a:solidFill>
                <a:latin typeface="Times New Roman" pitchFamily="18" charset="0"/>
                <a:cs typeface="Times New Roman" pitchFamily="18" charset="0"/>
              </a:rPr>
              <a:t> </a:t>
            </a:r>
            <a:r>
              <a:rPr lang="en-US" sz="2000" b="1" i="1" dirty="0" err="1" smtClean="0">
                <a:solidFill>
                  <a:schemeClr val="accent6">
                    <a:lumMod val="75000"/>
                  </a:schemeClr>
                </a:solidFill>
                <a:latin typeface="Times New Roman" pitchFamily="18" charset="0"/>
                <a:cs typeface="Times New Roman" pitchFamily="18" charset="0"/>
              </a:rPr>
              <a:t>trong</a:t>
            </a:r>
            <a:r>
              <a:rPr lang="en-US" sz="2000" b="1" i="1" dirty="0" smtClean="0">
                <a:solidFill>
                  <a:schemeClr val="accent6">
                    <a:lumMod val="75000"/>
                  </a:schemeClr>
                </a:solidFill>
                <a:latin typeface="Times New Roman" pitchFamily="18" charset="0"/>
                <a:cs typeface="Times New Roman" pitchFamily="18" charset="0"/>
              </a:rPr>
              <a:t> </a:t>
            </a:r>
            <a:r>
              <a:rPr lang="en-US" sz="2000" b="1" i="1" dirty="0" err="1" smtClean="0">
                <a:solidFill>
                  <a:schemeClr val="accent6">
                    <a:lumMod val="75000"/>
                  </a:schemeClr>
                </a:solidFill>
                <a:latin typeface="Times New Roman" pitchFamily="18" charset="0"/>
                <a:cs typeface="Times New Roman" pitchFamily="18" charset="0"/>
              </a:rPr>
              <a:t>dần</a:t>
            </a:r>
            <a:r>
              <a:rPr lang="en-US" sz="2000" b="1" i="1" dirty="0" smtClean="0">
                <a:solidFill>
                  <a:schemeClr val="accent6">
                    <a:lumMod val="75000"/>
                  </a:schemeClr>
                </a:solidFill>
                <a:latin typeface="Times New Roman" pitchFamily="18" charset="0"/>
                <a:cs typeface="Times New Roman" pitchFamily="18" charset="0"/>
              </a:rPr>
              <a:t>, </a:t>
            </a:r>
            <a:r>
              <a:rPr lang="en-US" sz="2000" b="1" i="1" dirty="0" err="1" smtClean="0">
                <a:solidFill>
                  <a:schemeClr val="accent6">
                    <a:lumMod val="75000"/>
                  </a:schemeClr>
                </a:solidFill>
                <a:latin typeface="Times New Roman" pitchFamily="18" charset="0"/>
                <a:cs typeface="Times New Roman" pitchFamily="18" charset="0"/>
              </a:rPr>
              <a:t>từng</a:t>
            </a:r>
            <a:r>
              <a:rPr lang="en-US" sz="2000" b="1" i="1" dirty="0" smtClean="0">
                <a:solidFill>
                  <a:schemeClr val="accent6">
                    <a:lumMod val="75000"/>
                  </a:schemeClr>
                </a:solidFill>
                <a:latin typeface="Times New Roman" pitchFamily="18" charset="0"/>
                <a:cs typeface="Times New Roman" pitchFamily="18" charset="0"/>
              </a:rPr>
              <a:t> </a:t>
            </a:r>
            <a:r>
              <a:rPr lang="en-US" sz="2000" b="1" i="1" dirty="0" err="1" smtClean="0">
                <a:solidFill>
                  <a:schemeClr val="accent6">
                    <a:lumMod val="75000"/>
                  </a:schemeClr>
                </a:solidFill>
                <a:latin typeface="Times New Roman" pitchFamily="18" charset="0"/>
                <a:cs typeface="Times New Roman" pitchFamily="18" charset="0"/>
              </a:rPr>
              <a:t>đàn</a:t>
            </a:r>
            <a:r>
              <a:rPr lang="en-US" sz="2000" b="1" i="1" dirty="0" smtClean="0">
                <a:solidFill>
                  <a:schemeClr val="accent6">
                    <a:lumMod val="75000"/>
                  </a:schemeClr>
                </a:solidFill>
                <a:latin typeface="Times New Roman" pitchFamily="18" charset="0"/>
                <a:cs typeface="Times New Roman" pitchFamily="18" charset="0"/>
              </a:rPr>
              <a:t> </a:t>
            </a:r>
            <a:r>
              <a:rPr lang="en-US" sz="2000" b="1" i="1" dirty="0" err="1" smtClean="0">
                <a:solidFill>
                  <a:schemeClr val="accent6">
                    <a:lumMod val="75000"/>
                  </a:schemeClr>
                </a:solidFill>
                <a:latin typeface="Times New Roman" pitchFamily="18" charset="0"/>
                <a:cs typeface="Times New Roman" pitchFamily="18" charset="0"/>
              </a:rPr>
              <a:t>cá</a:t>
            </a:r>
            <a:r>
              <a:rPr lang="en-US" sz="2000" b="1" i="1" dirty="0" smtClean="0">
                <a:solidFill>
                  <a:schemeClr val="accent6">
                    <a:lumMod val="75000"/>
                  </a:schemeClr>
                </a:solidFill>
                <a:latin typeface="Times New Roman" pitchFamily="18" charset="0"/>
                <a:cs typeface="Times New Roman" pitchFamily="18" charset="0"/>
              </a:rPr>
              <a:t> </a:t>
            </a:r>
            <a:r>
              <a:rPr lang="en-US" sz="2000" b="1" i="1" dirty="0" err="1" smtClean="0">
                <a:solidFill>
                  <a:schemeClr val="accent6">
                    <a:lumMod val="75000"/>
                  </a:schemeClr>
                </a:solidFill>
                <a:latin typeface="Times New Roman" pitchFamily="18" charset="0"/>
                <a:cs typeface="Times New Roman" pitchFamily="18" charset="0"/>
              </a:rPr>
              <a:t>bơi</a:t>
            </a:r>
            <a:r>
              <a:rPr lang="en-US" sz="2000" b="1" i="1" dirty="0" smtClean="0">
                <a:solidFill>
                  <a:schemeClr val="accent6">
                    <a:lumMod val="75000"/>
                  </a:schemeClr>
                </a:solidFill>
                <a:latin typeface="Times New Roman" pitchFamily="18" charset="0"/>
                <a:cs typeface="Times New Roman" pitchFamily="18" charset="0"/>
              </a:rPr>
              <a:t> </a:t>
            </a:r>
            <a:r>
              <a:rPr lang="en-US" sz="2000" b="1" i="1" dirty="0" err="1" smtClean="0">
                <a:solidFill>
                  <a:schemeClr val="accent6">
                    <a:lumMod val="75000"/>
                  </a:schemeClr>
                </a:solidFill>
                <a:latin typeface="Times New Roman" pitchFamily="18" charset="0"/>
                <a:cs typeface="Times New Roman" pitchFamily="18" charset="0"/>
              </a:rPr>
              <a:t>theo</a:t>
            </a:r>
            <a:r>
              <a:rPr lang="en-US" sz="2000" b="1" i="1" dirty="0" smtClean="0">
                <a:solidFill>
                  <a:schemeClr val="accent6">
                    <a:lumMod val="75000"/>
                  </a:schemeClr>
                </a:solidFill>
                <a:latin typeface="Times New Roman" pitchFamily="18" charset="0"/>
                <a:cs typeface="Times New Roman" pitchFamily="18" charset="0"/>
              </a:rPr>
              <a:t> </a:t>
            </a:r>
            <a:r>
              <a:rPr lang="en-US" sz="2000" b="1" i="1" dirty="0" err="1" smtClean="0">
                <a:solidFill>
                  <a:schemeClr val="accent6">
                    <a:lumMod val="75000"/>
                  </a:schemeClr>
                </a:solidFill>
                <a:latin typeface="Times New Roman" pitchFamily="18" charset="0"/>
                <a:cs typeface="Times New Roman" pitchFamily="18" charset="0"/>
              </a:rPr>
              <a:t>dòng</a:t>
            </a:r>
            <a:r>
              <a:rPr lang="en-US" sz="2000" b="1" i="1" dirty="0" smtClean="0">
                <a:solidFill>
                  <a:schemeClr val="accent6">
                    <a:lumMod val="75000"/>
                  </a:schemeClr>
                </a:solidFill>
                <a:latin typeface="Times New Roman" pitchFamily="18" charset="0"/>
                <a:cs typeface="Times New Roman" pitchFamily="18" charset="0"/>
              </a:rPr>
              <a:t> </a:t>
            </a:r>
            <a:r>
              <a:rPr lang="en-US" sz="2000" b="1" i="1" dirty="0" err="1" smtClean="0">
                <a:solidFill>
                  <a:schemeClr val="accent6">
                    <a:lumMod val="75000"/>
                  </a:schemeClr>
                </a:solidFill>
                <a:latin typeface="Times New Roman" pitchFamily="18" charset="0"/>
                <a:cs typeface="Times New Roman" pitchFamily="18" charset="0"/>
              </a:rPr>
              <a:t>nước</a:t>
            </a:r>
            <a:r>
              <a:rPr lang="en-US" sz="2000" b="1" i="1" dirty="0" smtClean="0">
                <a:solidFill>
                  <a:schemeClr val="accent6">
                    <a:lumMod val="75000"/>
                  </a:schemeClr>
                </a:solidFill>
                <a:latin typeface="Times New Roman" pitchFamily="18" charset="0"/>
                <a:cs typeface="Times New Roman" pitchFamily="18" charset="0"/>
              </a:rPr>
              <a:t>.</a:t>
            </a:r>
            <a:endParaRPr lang="en-US" dirty="0">
              <a:solidFill>
                <a:schemeClr val="accent6">
                  <a:lumMod val="75000"/>
                </a:schemeClr>
              </a:solidFill>
              <a:latin typeface="UTM Avo" panose="02040603050506020204" pitchFamily="18" charset="0"/>
            </a:endParaRPr>
          </a:p>
        </p:txBody>
      </p:sp>
    </p:spTree>
    <p:extLst>
      <p:ext uri="{BB962C8B-B14F-4D97-AF65-F5344CB8AC3E}">
        <p14:creationId xmlns:p14="http://schemas.microsoft.com/office/powerpoint/2010/main" val="329049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AB7E27-7FC7-4C47-811B-15050CA3E690}"/>
              </a:ext>
            </a:extLst>
          </p:cNvPr>
          <p:cNvSpPr txBox="1"/>
          <p:nvPr/>
        </p:nvSpPr>
        <p:spPr>
          <a:xfrm>
            <a:off x="476530" y="3261156"/>
            <a:ext cx="6059352" cy="579967"/>
          </a:xfrm>
          <a:prstGeom prst="rect">
            <a:avLst/>
          </a:prstGeom>
          <a:noFill/>
        </p:spPr>
        <p:txBody>
          <a:bodyPr wrap="square" rtlCol="0">
            <a:spAutoFit/>
          </a:bodyPr>
          <a:lstStyle/>
          <a:p>
            <a:pPr algn="ctr">
              <a:lnSpc>
                <a:spcPct val="150000"/>
              </a:lnSpc>
            </a:pPr>
            <a:r>
              <a:rPr lang="en-US" sz="2400" b="1" dirty="0" err="1" smtClean="0">
                <a:solidFill>
                  <a:srgbClr val="7030A0"/>
                </a:solidFill>
                <a:latin typeface="UTM Avo" panose="02040603050506020204" pitchFamily="18" charset="0"/>
              </a:rPr>
              <a:t>Đoạn</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văn</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có</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những</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chữ</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nào</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phải</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viết</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hoa</a:t>
            </a:r>
            <a:r>
              <a:rPr lang="en-US" sz="2400" b="1" dirty="0" smtClean="0">
                <a:solidFill>
                  <a:srgbClr val="7030A0"/>
                </a:solidFill>
                <a:latin typeface="UTM Avo" panose="02040603050506020204" pitchFamily="18" charset="0"/>
              </a:rPr>
              <a:t>?</a:t>
            </a:r>
            <a:endParaRPr lang="en-US" sz="2400" b="1" dirty="0">
              <a:solidFill>
                <a:srgbClr val="7030A0"/>
              </a:solidFill>
              <a:latin typeface="UTM Avo" panose="02040603050506020204" pitchFamily="18" charset="0"/>
            </a:endParaRPr>
          </a:p>
        </p:txBody>
      </p:sp>
      <p:sp>
        <p:nvSpPr>
          <p:cNvPr id="3" name="TextBox 2">
            <a:extLst>
              <a:ext uri="{FF2B5EF4-FFF2-40B4-BE49-F238E27FC236}">
                <a16:creationId xmlns:a16="http://schemas.microsoft.com/office/drawing/2014/main" xmlns="" id="{DA3D6D13-98E5-544E-A2A0-7B1710E8DFA4}"/>
              </a:ext>
            </a:extLst>
          </p:cNvPr>
          <p:cNvSpPr txBox="1"/>
          <p:nvPr/>
        </p:nvSpPr>
        <p:spPr>
          <a:xfrm>
            <a:off x="332993" y="1013563"/>
            <a:ext cx="6098980" cy="2400657"/>
          </a:xfrm>
          <a:prstGeom prst="rect">
            <a:avLst/>
          </a:prstGeom>
          <a:noFill/>
        </p:spPr>
        <p:txBody>
          <a:bodyPr wrap="square" rtlCol="0">
            <a:spAutoFit/>
          </a:bodyPr>
          <a:lstStyle/>
          <a:p>
            <a:pPr marL="7938" algn="just">
              <a:lnSpc>
                <a:spcPct val="150000"/>
              </a:lnSpc>
            </a:pPr>
            <a:r>
              <a:rPr lang="vi-VN" sz="2000"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266700" algn="just">
              <a:lnSpc>
                <a:spcPct val="150000"/>
              </a:lnSpc>
            </a:pPr>
            <a:r>
              <a:rPr lang="vi-VN" sz="2000" dirty="0">
                <a:latin typeface="UTM Avo" panose="02040603050506020204" pitchFamily="18" charset="0"/>
              </a:rPr>
              <a:t>			    </a:t>
            </a:r>
            <a:endParaRPr lang="en-US" sz="2000" dirty="0">
              <a:latin typeface="UTM Avo" panose="02040603050506020204" pitchFamily="18" charset="0"/>
            </a:endParaRPr>
          </a:p>
        </p:txBody>
      </p:sp>
      <p:pic>
        <p:nvPicPr>
          <p:cNvPr id="14" name="Picture 13">
            <a:extLst>
              <a:ext uri="{FF2B5EF4-FFF2-40B4-BE49-F238E27FC236}">
                <a16:creationId xmlns:a16="http://schemas.microsoft.com/office/drawing/2014/main" xmlns=""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sp>
        <p:nvSpPr>
          <p:cNvPr id="7" name="TextBox 6">
            <a:extLst>
              <a:ext uri="{FF2B5EF4-FFF2-40B4-BE49-F238E27FC236}">
                <a16:creationId xmlns:a16="http://schemas.microsoft.com/office/drawing/2014/main" xmlns="" id="{B4AB7E27-7FC7-4C47-811B-15050CA3E690}"/>
              </a:ext>
            </a:extLst>
          </p:cNvPr>
          <p:cNvSpPr txBox="1"/>
          <p:nvPr/>
        </p:nvSpPr>
        <p:spPr>
          <a:xfrm>
            <a:off x="649966" y="439175"/>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nước nổi</a:t>
            </a:r>
            <a:endParaRPr lang="en-US" sz="2400" b="1" dirty="0">
              <a:solidFill>
                <a:schemeClr val="accent1">
                  <a:lumMod val="50000"/>
                </a:schemeClr>
              </a:solidFill>
              <a:latin typeface="UTM Avo" panose="02040603050506020204" pitchFamily="18" charset="0"/>
            </a:endParaRPr>
          </a:p>
        </p:txBody>
      </p:sp>
      <p:sp>
        <p:nvSpPr>
          <p:cNvPr id="8" name="TextBox 7">
            <a:extLst>
              <a:ext uri="{FF2B5EF4-FFF2-40B4-BE49-F238E27FC236}">
                <a16:creationId xmlns:a16="http://schemas.microsoft.com/office/drawing/2014/main" xmlns="" id="{B4AB7E27-7FC7-4C47-811B-15050CA3E690}"/>
              </a:ext>
            </a:extLst>
          </p:cNvPr>
          <p:cNvSpPr txBox="1"/>
          <p:nvPr/>
        </p:nvSpPr>
        <p:spPr>
          <a:xfrm>
            <a:off x="476530" y="3858391"/>
            <a:ext cx="6059352" cy="579967"/>
          </a:xfrm>
          <a:prstGeom prst="rect">
            <a:avLst/>
          </a:prstGeom>
          <a:noFill/>
        </p:spPr>
        <p:txBody>
          <a:bodyPr wrap="square" rtlCol="0">
            <a:spAutoFit/>
          </a:bodyPr>
          <a:lstStyle/>
          <a:p>
            <a:pPr algn="ctr">
              <a:lnSpc>
                <a:spcPct val="150000"/>
              </a:lnSpc>
            </a:pPr>
            <a:r>
              <a:rPr lang="en-US" sz="2400" b="1" dirty="0" err="1" smtClean="0">
                <a:solidFill>
                  <a:srgbClr val="7030A0"/>
                </a:solidFill>
                <a:latin typeface="UTM Avo" panose="02040603050506020204" pitchFamily="18" charset="0"/>
              </a:rPr>
              <a:t>Viết</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hoa</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những</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chữ</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đầu</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câu</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Đồng</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Ngồi</a:t>
            </a:r>
            <a:r>
              <a:rPr lang="en-US" sz="2400" b="1" dirty="0" smtClean="0">
                <a:solidFill>
                  <a:srgbClr val="7030A0"/>
                </a:solidFill>
                <a:latin typeface="UTM Avo" panose="02040603050506020204" pitchFamily="18" charset="0"/>
              </a:rPr>
              <a:t>.</a:t>
            </a:r>
            <a:endParaRPr lang="en-US" sz="2400" b="1" dirty="0">
              <a:solidFill>
                <a:srgbClr val="7030A0"/>
              </a:solidFill>
              <a:latin typeface="UTM Avo" panose="02040603050506020204" pitchFamily="18" charset="0"/>
            </a:endParaRPr>
          </a:p>
        </p:txBody>
      </p:sp>
      <p:cxnSp>
        <p:nvCxnSpPr>
          <p:cNvPr id="6" name="Straight Connector 5"/>
          <p:cNvCxnSpPr/>
          <p:nvPr/>
        </p:nvCxnSpPr>
        <p:spPr>
          <a:xfrm>
            <a:off x="649966" y="1481154"/>
            <a:ext cx="680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70649" y="1986845"/>
            <a:ext cx="680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6"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AB7E27-7FC7-4C47-811B-15050CA3E690}"/>
              </a:ext>
            </a:extLst>
          </p:cNvPr>
          <p:cNvSpPr txBox="1"/>
          <p:nvPr/>
        </p:nvSpPr>
        <p:spPr>
          <a:xfrm>
            <a:off x="175193" y="3249176"/>
            <a:ext cx="6506161" cy="646331"/>
          </a:xfrm>
          <a:prstGeom prst="rect">
            <a:avLst/>
          </a:prstGeom>
          <a:noFill/>
        </p:spPr>
        <p:txBody>
          <a:bodyPr wrap="square" rtlCol="0">
            <a:spAutoFit/>
          </a:bodyPr>
          <a:lstStyle/>
          <a:p>
            <a:pPr algn="ctr">
              <a:lnSpc>
                <a:spcPct val="150000"/>
              </a:lnSpc>
            </a:pPr>
            <a:r>
              <a:rPr lang="en-US" sz="2400" b="1" dirty="0" err="1" smtClean="0">
                <a:solidFill>
                  <a:srgbClr val="7030A0"/>
                </a:solidFill>
                <a:latin typeface="UTM Avo" panose="02040603050506020204" pitchFamily="18" charset="0"/>
              </a:rPr>
              <a:t>Khi</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viết</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đoạn</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văn</a:t>
            </a:r>
            <a:r>
              <a:rPr lang="en-US" sz="2400" b="1" dirty="0" smtClean="0">
                <a:solidFill>
                  <a:srgbClr val="7030A0"/>
                </a:solidFill>
                <a:latin typeface="UTM Avo" panose="02040603050506020204" pitchFamily="18" charset="0"/>
              </a:rPr>
              <a:t> con </a:t>
            </a:r>
            <a:r>
              <a:rPr lang="en-US" sz="2400" b="1" dirty="0" err="1" smtClean="0">
                <a:solidFill>
                  <a:srgbClr val="7030A0"/>
                </a:solidFill>
                <a:latin typeface="UTM Avo" panose="02040603050506020204" pitchFamily="18" charset="0"/>
              </a:rPr>
              <a:t>trình</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bày</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như</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thế</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nào</a:t>
            </a:r>
            <a:r>
              <a:rPr lang="en-US" sz="2400" b="1" dirty="0" smtClean="0">
                <a:solidFill>
                  <a:srgbClr val="7030A0"/>
                </a:solidFill>
                <a:latin typeface="UTM Avo" panose="02040603050506020204" pitchFamily="18" charset="0"/>
              </a:rPr>
              <a:t>?</a:t>
            </a:r>
            <a:endParaRPr lang="en-US" sz="2400" b="1" dirty="0">
              <a:solidFill>
                <a:srgbClr val="7030A0"/>
              </a:solidFill>
              <a:latin typeface="UTM Avo" panose="02040603050506020204" pitchFamily="18" charset="0"/>
            </a:endParaRPr>
          </a:p>
        </p:txBody>
      </p:sp>
      <p:sp>
        <p:nvSpPr>
          <p:cNvPr id="3" name="TextBox 2">
            <a:extLst>
              <a:ext uri="{FF2B5EF4-FFF2-40B4-BE49-F238E27FC236}">
                <a16:creationId xmlns:a16="http://schemas.microsoft.com/office/drawing/2014/main" xmlns="" id="{DA3D6D13-98E5-544E-A2A0-7B1710E8DFA4}"/>
              </a:ext>
            </a:extLst>
          </p:cNvPr>
          <p:cNvSpPr txBox="1"/>
          <p:nvPr/>
        </p:nvSpPr>
        <p:spPr>
          <a:xfrm>
            <a:off x="332993" y="1013563"/>
            <a:ext cx="6098980" cy="2400657"/>
          </a:xfrm>
          <a:prstGeom prst="rect">
            <a:avLst/>
          </a:prstGeom>
          <a:noFill/>
        </p:spPr>
        <p:txBody>
          <a:bodyPr wrap="square" rtlCol="0">
            <a:spAutoFit/>
          </a:bodyPr>
          <a:lstStyle/>
          <a:p>
            <a:pPr marL="7938" algn="just">
              <a:lnSpc>
                <a:spcPct val="150000"/>
              </a:lnSpc>
            </a:pPr>
            <a:r>
              <a:rPr lang="vi-VN" sz="2000"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266700" algn="just">
              <a:lnSpc>
                <a:spcPct val="150000"/>
              </a:lnSpc>
            </a:pPr>
            <a:r>
              <a:rPr lang="vi-VN" sz="2000" dirty="0">
                <a:latin typeface="UTM Avo" panose="02040603050506020204" pitchFamily="18" charset="0"/>
              </a:rPr>
              <a:t>			    </a:t>
            </a:r>
            <a:endParaRPr lang="en-US" sz="2000" dirty="0">
              <a:latin typeface="UTM Avo" panose="02040603050506020204" pitchFamily="18" charset="0"/>
            </a:endParaRPr>
          </a:p>
        </p:txBody>
      </p:sp>
      <p:pic>
        <p:nvPicPr>
          <p:cNvPr id="14" name="Picture 13">
            <a:extLst>
              <a:ext uri="{FF2B5EF4-FFF2-40B4-BE49-F238E27FC236}">
                <a16:creationId xmlns:a16="http://schemas.microsoft.com/office/drawing/2014/main" xmlns=""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sp>
        <p:nvSpPr>
          <p:cNvPr id="7" name="TextBox 6">
            <a:extLst>
              <a:ext uri="{FF2B5EF4-FFF2-40B4-BE49-F238E27FC236}">
                <a16:creationId xmlns:a16="http://schemas.microsoft.com/office/drawing/2014/main" xmlns="" id="{B4AB7E27-7FC7-4C47-811B-15050CA3E690}"/>
              </a:ext>
            </a:extLst>
          </p:cNvPr>
          <p:cNvSpPr txBox="1"/>
          <p:nvPr/>
        </p:nvSpPr>
        <p:spPr>
          <a:xfrm>
            <a:off x="649966" y="439175"/>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nước nổi</a:t>
            </a:r>
            <a:endParaRPr lang="en-US" sz="2400" b="1" dirty="0">
              <a:solidFill>
                <a:schemeClr val="accent1">
                  <a:lumMod val="50000"/>
                </a:schemeClr>
              </a:solidFill>
              <a:latin typeface="UTM Avo" panose="02040603050506020204" pitchFamily="18" charset="0"/>
            </a:endParaRPr>
          </a:p>
        </p:txBody>
      </p:sp>
      <p:sp>
        <p:nvSpPr>
          <p:cNvPr id="8" name="TextBox 7">
            <a:extLst>
              <a:ext uri="{FF2B5EF4-FFF2-40B4-BE49-F238E27FC236}">
                <a16:creationId xmlns:a16="http://schemas.microsoft.com/office/drawing/2014/main" xmlns="" id="{B4AB7E27-7FC7-4C47-811B-15050CA3E690}"/>
              </a:ext>
            </a:extLst>
          </p:cNvPr>
          <p:cNvSpPr txBox="1"/>
          <p:nvPr/>
        </p:nvSpPr>
        <p:spPr>
          <a:xfrm>
            <a:off x="476530" y="3858391"/>
            <a:ext cx="6059352" cy="579967"/>
          </a:xfrm>
          <a:prstGeom prst="rect">
            <a:avLst/>
          </a:prstGeom>
          <a:noFill/>
        </p:spPr>
        <p:txBody>
          <a:bodyPr wrap="square" rtlCol="0">
            <a:spAutoFit/>
          </a:bodyPr>
          <a:lstStyle/>
          <a:p>
            <a:pPr algn="ctr">
              <a:lnSpc>
                <a:spcPct val="150000"/>
              </a:lnSpc>
            </a:pPr>
            <a:r>
              <a:rPr lang="en-US" sz="2400" b="1" dirty="0" err="1" smtClean="0">
                <a:solidFill>
                  <a:srgbClr val="7030A0"/>
                </a:solidFill>
                <a:latin typeface="UTM Avo" panose="02040603050506020204" pitchFamily="18" charset="0"/>
              </a:rPr>
              <a:t>Đầu</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đoạn</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văn</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viết</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cách</a:t>
            </a:r>
            <a:r>
              <a:rPr lang="en-US" sz="2400" b="1" dirty="0" smtClean="0">
                <a:solidFill>
                  <a:srgbClr val="7030A0"/>
                </a:solidFill>
                <a:latin typeface="UTM Avo" panose="02040603050506020204" pitchFamily="18" charset="0"/>
              </a:rPr>
              <a:t> </a:t>
            </a:r>
            <a:r>
              <a:rPr lang="en-US" sz="2400" b="1" dirty="0" err="1" smtClean="0">
                <a:solidFill>
                  <a:srgbClr val="7030A0"/>
                </a:solidFill>
                <a:latin typeface="UTM Avo" panose="02040603050506020204" pitchFamily="18" charset="0"/>
              </a:rPr>
              <a:t>lề</a:t>
            </a:r>
            <a:r>
              <a:rPr lang="en-US" sz="2400" b="1" dirty="0" smtClean="0">
                <a:solidFill>
                  <a:srgbClr val="7030A0"/>
                </a:solidFill>
                <a:latin typeface="UTM Avo" panose="02040603050506020204" pitchFamily="18" charset="0"/>
              </a:rPr>
              <a:t> 1 ô. </a:t>
            </a:r>
            <a:endParaRPr lang="en-US" sz="2400" b="1" dirty="0">
              <a:solidFill>
                <a:srgbClr val="7030A0"/>
              </a:solidFill>
              <a:latin typeface="UTM Avo" panose="02040603050506020204" pitchFamily="18" charset="0"/>
            </a:endParaRPr>
          </a:p>
        </p:txBody>
      </p:sp>
      <p:sp>
        <p:nvSpPr>
          <p:cNvPr id="9" name="Rectangle 8"/>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96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en-US" sz="2400" b="1" dirty="0" err="1" smtClean="0">
                <a:solidFill>
                  <a:schemeClr val="accent1">
                    <a:lumMod val="50000"/>
                  </a:schemeClr>
                </a:solidFill>
                <a:latin typeface="UTM Avo" panose="02040603050506020204" pitchFamily="18" charset="0"/>
              </a:rPr>
              <a:t>Luyện</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viết</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từ</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khó</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xmlns="" id="{04B2AE07-AE20-3040-9F7E-25ABBA398403}"/>
              </a:ext>
            </a:extLst>
          </p:cNvPr>
          <p:cNvSpPr/>
          <p:nvPr/>
        </p:nvSpPr>
        <p:spPr>
          <a:xfrm>
            <a:off x="733428" y="1314054"/>
            <a:ext cx="5996762" cy="600164"/>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2400" b="1" dirty="0">
                <a:solidFill>
                  <a:srgbClr val="FF0000"/>
                </a:solidFill>
                <a:latin typeface="HP001 4 hàng" pitchFamily="34" charset="0"/>
              </a:rPr>
              <a:t>phù sa</a:t>
            </a:r>
          </a:p>
        </p:txBody>
      </p:sp>
      <p:sp>
        <p:nvSpPr>
          <p:cNvPr id="4" name="Oval 3">
            <a:extLst>
              <a:ext uri="{FF2B5EF4-FFF2-40B4-BE49-F238E27FC236}">
                <a16:creationId xmlns:a16="http://schemas.microsoft.com/office/drawing/2014/main" xmlns=""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xmlns="" id="{89984686-D9C8-1541-B1BE-DF75E6CE61B6}"/>
              </a:ext>
            </a:extLst>
          </p:cNvPr>
          <p:cNvSpPr/>
          <p:nvPr/>
        </p:nvSpPr>
        <p:spPr>
          <a:xfrm>
            <a:off x="733428" y="1902498"/>
            <a:ext cx="5996762" cy="600164"/>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2400" b="1" dirty="0">
                <a:solidFill>
                  <a:srgbClr val="FF0000"/>
                </a:solidFill>
                <a:latin typeface="HP001 4 hàng" pitchFamily="34" charset="0"/>
              </a:rPr>
              <a:t>quanh</a:t>
            </a:r>
          </a:p>
        </p:txBody>
      </p:sp>
      <p:sp>
        <p:nvSpPr>
          <p:cNvPr id="6" name="Oval 5">
            <a:extLst>
              <a:ext uri="{FF2B5EF4-FFF2-40B4-BE49-F238E27FC236}">
                <a16:creationId xmlns:a16="http://schemas.microsoft.com/office/drawing/2014/main" xmlns=""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050DC3C9-D8FE-8343-84BC-BA7E05AFEB0D}"/>
              </a:ext>
            </a:extLst>
          </p:cNvPr>
          <p:cNvSpPr/>
          <p:nvPr/>
        </p:nvSpPr>
        <p:spPr>
          <a:xfrm>
            <a:off x="3731809" y="1265889"/>
            <a:ext cx="5996762" cy="600164"/>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2400" b="1" dirty="0">
                <a:solidFill>
                  <a:srgbClr val="FF0000"/>
                </a:solidFill>
                <a:latin typeface="HP001 4 hàng" pitchFamily="34" charset="0"/>
              </a:rPr>
              <a:t>đồng sâu</a:t>
            </a:r>
          </a:p>
        </p:txBody>
      </p:sp>
      <p:sp>
        <p:nvSpPr>
          <p:cNvPr id="8" name="Oval 7">
            <a:extLst>
              <a:ext uri="{FF2B5EF4-FFF2-40B4-BE49-F238E27FC236}">
                <a16:creationId xmlns:a16="http://schemas.microsoft.com/office/drawing/2014/main" xmlns="" id="{48FA0106-3394-A74C-9895-B3A17E410635}"/>
              </a:ext>
            </a:extLst>
          </p:cNvPr>
          <p:cNvSpPr/>
          <p:nvPr/>
        </p:nvSpPr>
        <p:spPr>
          <a:xfrm>
            <a:off x="3901485" y="1509581"/>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xmlns="" id="{DE0A48E0-0785-A64C-A6C3-78946FAA0D83}"/>
              </a:ext>
            </a:extLst>
          </p:cNvPr>
          <p:cNvSpPr/>
          <p:nvPr/>
        </p:nvSpPr>
        <p:spPr>
          <a:xfrm>
            <a:off x="3731809" y="1940100"/>
            <a:ext cx="5996762" cy="600164"/>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2400" b="1" dirty="0">
                <a:solidFill>
                  <a:srgbClr val="FF0000"/>
                </a:solidFill>
                <a:latin typeface="HP001 4 hàng" pitchFamily="34" charset="0"/>
              </a:rPr>
              <a:t>ròng ròng</a:t>
            </a:r>
          </a:p>
        </p:txBody>
      </p:sp>
      <p:sp>
        <p:nvSpPr>
          <p:cNvPr id="12" name="Oval 11">
            <a:extLst>
              <a:ext uri="{FF2B5EF4-FFF2-40B4-BE49-F238E27FC236}">
                <a16:creationId xmlns:a16="http://schemas.microsoft.com/office/drawing/2014/main" xmlns="" id="{A3B84396-0B06-5C45-B092-E24B244371DA}"/>
              </a:ext>
            </a:extLst>
          </p:cNvPr>
          <p:cNvSpPr/>
          <p:nvPr/>
        </p:nvSpPr>
        <p:spPr>
          <a:xfrm>
            <a:off x="3901485" y="218379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xmlns="" id="{29207175-DBBC-5B47-9626-791F4B16E07A}"/>
              </a:ext>
            </a:extLst>
          </p:cNvPr>
          <p:cNvSpPr/>
          <p:nvPr/>
        </p:nvSpPr>
        <p:spPr>
          <a:xfrm>
            <a:off x="733428" y="2509194"/>
            <a:ext cx="5996762" cy="600164"/>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2400" b="1" dirty="0">
                <a:solidFill>
                  <a:srgbClr val="FF0000"/>
                </a:solidFill>
                <a:latin typeface="HP001 4 hàng" pitchFamily="34" charset="0"/>
              </a:rPr>
              <a:t>đồng ruộng</a:t>
            </a:r>
          </a:p>
        </p:txBody>
      </p:sp>
      <p:sp>
        <p:nvSpPr>
          <p:cNvPr id="14" name="Oval 13">
            <a:extLst>
              <a:ext uri="{FF2B5EF4-FFF2-40B4-BE49-F238E27FC236}">
                <a16:creationId xmlns:a16="http://schemas.microsoft.com/office/drawing/2014/main" xmlns="" id="{CA6FFE91-FD4E-EE41-A780-5D30A5D67AE4}"/>
              </a:ext>
            </a:extLst>
          </p:cNvPr>
          <p:cNvSpPr/>
          <p:nvPr/>
        </p:nvSpPr>
        <p:spPr>
          <a:xfrm>
            <a:off x="903104"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1" grpId="0"/>
      <p:bldP spid="12" grpId="0" animBg="1"/>
      <p:bldP spid="13" grpId="0"/>
      <p:bldP spid="14" grpId="0" animBg="1"/>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TotalTime>
  <Words>462</Words>
  <Application>Microsoft Office PowerPoint</Application>
  <PresentationFormat>Custom</PresentationFormat>
  <Paragraphs>62</Paragraphs>
  <Slides>16</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宋体</vt:lpstr>
      <vt:lpstr>Montserrat</vt:lpstr>
      <vt:lpstr>Kalam</vt:lpstr>
      <vt:lpstr>Times New Roman</vt:lpstr>
      <vt:lpstr>Calibri</vt:lpstr>
      <vt:lpstr>Arial-Rounded</vt:lpstr>
      <vt:lpstr>UTM Cookies</vt:lpstr>
      <vt:lpstr>字魂17号-萌趣果冻体</vt:lpstr>
      <vt:lpstr>UTM Avo</vt:lpstr>
      <vt:lpstr>HP001 4 hàng</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Minhthangpc.VN</cp:lastModifiedBy>
  <cp:revision>139</cp:revision>
  <dcterms:modified xsi:type="dcterms:W3CDTF">2022-01-12T23:35:59Z</dcterms:modified>
</cp:coreProperties>
</file>