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6"/>
  </p:notesMasterIdLst>
  <p:sldIdLst>
    <p:sldId id="288" r:id="rId3"/>
    <p:sldId id="289" r:id="rId4"/>
    <p:sldId id="290" r:id="rId5"/>
    <p:sldId id="283" r:id="rId6"/>
    <p:sldId id="286" r:id="rId7"/>
    <p:sldId id="291" r:id="rId8"/>
    <p:sldId id="292" r:id="rId9"/>
    <p:sldId id="284" r:id="rId10"/>
    <p:sldId id="293" r:id="rId11"/>
    <p:sldId id="285" r:id="rId12"/>
    <p:sldId id="270" r:id="rId13"/>
    <p:sldId id="295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07" autoAdjust="0"/>
    <p:restoredTop sz="93950" autoAdjust="0"/>
  </p:normalViewPr>
  <p:slideViewPr>
    <p:cSldViewPr snapToGrid="0">
      <p:cViewPr varScale="1">
        <p:scale>
          <a:sx n="77" d="100"/>
          <a:sy n="77" d="100"/>
        </p:scale>
        <p:origin x="102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5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2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"/>
          <p:cNvSpPr/>
          <p:nvPr/>
        </p:nvSpPr>
        <p:spPr>
          <a:xfrm>
            <a:off x="2867660" y="1442085"/>
            <a:ext cx="6456680" cy="20161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zh-CN" altLang="en-US" sz="2400">
              <a:solidFill>
                <a:srgbClr val="3992B5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9320"/>
            <a:ext cx="12339373" cy="44748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5120" y="1803551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Việt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3163" y="246633"/>
            <a:ext cx="9393381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9911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Chào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mừng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đến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endParaRPr lang="en-US" sz="44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70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3552" y="1175659"/>
            <a:ext cx="111813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! tùng! tùng! Ba hồi trống báo hiệu giờ ra chơi đã đến. Các em đứng lên chào cô rồi ùa ra sân, như một đàn ong vỡ tổ.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Tiếng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nói, tiếng cười đùa, tiếng chân chạy đã phá tan cái bầu không khí yên lặng.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Có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bạn thì nô đùa, chạy nhảy, có bạn thì ngồi ở ghế đá đọc truyện hoặc cùng nhau nói chuyện rất vui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vẻ.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Giờ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chơi trôi qua nhanh chóng. Tiếng trống báo giờ vào học đã điểm. 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Giờ ra chơi tuy ngắn đã giúp chúng em thư giãn, thoải mái và thật sảng khoái. </a:t>
            </a:r>
            <a:endParaRPr lang="vi-VN" sz="3000" b="1" dirty="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21537" y="177227"/>
            <a:ext cx="5134989" cy="1257985"/>
            <a:chOff x="3759267" y="334167"/>
            <a:chExt cx="5621970" cy="1403180"/>
          </a:xfrm>
        </p:grpSpPr>
        <p:sp>
          <p:nvSpPr>
            <p:cNvPr id="6" name="Cloud Callout 5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23658" y="688205"/>
              <a:ext cx="4919222" cy="652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Arial-Rounded"/>
                  <a:ea typeface="Arial-Rounded" panose="020B0500000000000000" pitchFamily="34" charset="0"/>
                  <a:cs typeface="Arial" panose="020B0604020202020204" pitchFamily="34" charset="0"/>
                </a:rPr>
                <a:t>Bài văn tham khảo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8245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921001" y="2423149"/>
            <a:ext cx="763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Nhận xét bài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05" y="1158124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478097" y="1763100"/>
            <a:ext cx="763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Vận dụng - trải nghiệm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67466" y="2963429"/>
            <a:ext cx="76331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smtClean="0">
                <a:solidFill>
                  <a:srgbClr val="002060"/>
                </a:solidFill>
                <a:latin typeface="HP001 4 hàng" panose="020B0603050302020204" pitchFamily="34" charset="0"/>
              </a:rPr>
              <a:t>Viết đoạn văn kể về trò chơi.</a:t>
            </a:r>
            <a:endParaRPr lang="en-US" sz="44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33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xmlns="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xmlns="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xmlns="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xmlns="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xmlns="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xmlns="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xmlns="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xmlns="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xmlns="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xmlns="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xmlns="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2580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92693" y="133810"/>
            <a:ext cx="5787106" cy="10309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trò chơi gì?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KEO 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9046" y="1298575"/>
            <a:ext cx="8534400" cy="413387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4098180" cy="1298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7787" y="2317304"/>
            <a:ext cx="2643473" cy="22233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</a:t>
            </a:r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kéo co.</a:t>
            </a:r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10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1" animBg="1"/>
      <p:bldP spid="3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970"/>
            <a:ext cx="12192000" cy="686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5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183074" y="192466"/>
            <a:ext cx="10777433" cy="1138773"/>
            <a:chOff x="238537" y="232458"/>
            <a:chExt cx="10777433" cy="1138773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Kể tên một số hoạt động của học sinh trong </a:t>
              </a:r>
            </a:p>
            <a:p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giờ ra chơi.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561" r="24830" b="22807"/>
          <a:stretch/>
        </p:blipFill>
        <p:spPr bwMode="auto">
          <a:xfrm>
            <a:off x="703385" y="1331239"/>
            <a:ext cx="10152184" cy="43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49" y="4702293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8241324" y="4060610"/>
            <a:ext cx="3825704" cy="2539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561" r="24830" b="22807"/>
          <a:stretch/>
        </p:blipFill>
        <p:spPr bwMode="auto">
          <a:xfrm>
            <a:off x="6424246" y="0"/>
            <a:ext cx="5642781" cy="350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8246" y="181384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học sinh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đang làm gì? 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Lúc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 là vào khoảng thời gian nào ? </a:t>
            </a:r>
            <a:endParaRPr lang="en-US" sz="280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 ? 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bạn chơi những trò chơi gì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Gương mặt của các bạn tỏ ra thế nào ?  </a:t>
            </a:r>
            <a:endParaRPr lang="en-US" sz="24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57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3"/>
          <a:stretch/>
        </p:blipFill>
        <p:spPr>
          <a:xfrm>
            <a:off x="8241324" y="4060610"/>
            <a:ext cx="3825704" cy="2539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24561" r="24830" b="22807"/>
          <a:stretch/>
        </p:blipFill>
        <p:spPr bwMode="auto">
          <a:xfrm>
            <a:off x="5369167" y="105812"/>
            <a:ext cx="5924137" cy="395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593019"/>
            <a:ext cx="7271121" cy="224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en-US" sz="28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học sinh đang chơi, đọc sách. </a:t>
            </a:r>
            <a:endParaRPr lang="en-US" sz="2800" b="1" i="1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en-US" sz="28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bạn chơi cầu lông, đá cầu, đuổi bắt.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 đó vào khoảng giờ ra chơi tại sân trường. </a:t>
            </a:r>
            <a:endParaRPr lang="en-US" sz="20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en-US" sz="28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dường như rất vui vẻ, hào hứng. </a:t>
            </a:r>
            <a:endParaRPr lang="en-US" sz="20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21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32" y="390695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330" y="4173955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2264048" y="1543372"/>
            <a:ext cx="7361154" cy="10521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 ra chơi, </a:t>
            </a:r>
            <a:r>
              <a:rPr lang="en-US" sz="3200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làm gì ? chơi gì ?</a:t>
            </a:r>
            <a:endParaRPr lang="en-US" sz="3200" b="1" i="1">
              <a:solidFill>
                <a:srgbClr val="00206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64048" y="4611781"/>
            <a:ext cx="7709794" cy="10521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 gì khiến em thích thú khi chơi trò đó ?</a:t>
            </a:r>
            <a:endParaRPr lang="en-US" sz="3200" b="1" i="1">
              <a:solidFill>
                <a:srgbClr val="00206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438368" y="3077576"/>
            <a:ext cx="7361154" cy="10521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làm/chơi cùng với ai ?</a:t>
            </a:r>
            <a:endParaRPr lang="en-US" sz="3200" b="1" i="1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21537" y="177227"/>
            <a:ext cx="4105379" cy="1257985"/>
            <a:chOff x="3759267" y="334167"/>
            <a:chExt cx="5621970" cy="1403180"/>
          </a:xfrm>
        </p:grpSpPr>
        <p:sp>
          <p:nvSpPr>
            <p:cNvPr id="18" name="Cloud Callout 17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3658" y="688205"/>
              <a:ext cx="4919222" cy="7895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Chia sẻ</a:t>
              </a:r>
              <a:endPara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444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84400" y="174342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3 - 4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câu kể về một giờ ra chơi ở trường em.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02" y="1499952"/>
            <a:ext cx="8898288" cy="3262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5053" y="1361714"/>
            <a:ext cx="9736780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Trong giờ ra chơi, em và các bạn thường chơi ở đâu?</a:t>
            </a:r>
          </a:p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và các bạn thường chơi trò chơi gì?</a:t>
            </a:r>
          </a:p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thích hoạt động nào nhất?</a:t>
            </a:r>
          </a:p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Arial-Rounded"/>
                <a:cs typeface="Arial" panose="020B0604020202020204" pitchFamily="34" charset="0"/>
              </a:rPr>
              <a:t>Em cảm thấy thế nào sau mỗi giờ ra chơi?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2" y="390695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330" y="4173955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4103077" y="820673"/>
            <a:ext cx="6693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26677" y="72298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418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84400" y="174342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3 - 4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câu kể về một giờ ra chơi ở trường em.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0" y="1499952"/>
            <a:ext cx="10251238" cy="3262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4409" y="1880984"/>
            <a:ext cx="97263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Lưu ý khi viết</a:t>
            </a:r>
          </a:p>
          <a:p>
            <a:r>
              <a:rPr lang="en-US" sz="2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viết từ 3 – 4 c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u. 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câu viết hoa, cuối cầu sử dụng dấu câu phù hợp. 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đầu tiên viết lùi vào 1 ô. </a:t>
            </a:r>
            <a:r>
              <a:rPr lang="en-US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câu được viết liền mạch.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32" y="390695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330" y="4173955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>
            <a:off x="4103077" y="820673"/>
            <a:ext cx="66938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26677" y="722982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74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890</TotalTime>
  <Words>411</Words>
  <Application>Microsoft Office PowerPoint</Application>
  <PresentationFormat>Widescreen</PresentationFormat>
  <Paragraphs>41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SimSun</vt:lpstr>
      <vt:lpstr>SimSun</vt:lpstr>
      <vt:lpstr>Arial</vt:lpstr>
      <vt:lpstr>Arial-Rounded</vt:lpstr>
      <vt:lpstr>Calibri</vt:lpstr>
      <vt:lpstr>Calibri Light</vt:lpstr>
      <vt:lpstr>HP001 4 hàng</vt:lpstr>
      <vt:lpstr>HP001 5H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9Slide</cp:lastModifiedBy>
  <cp:revision>217</cp:revision>
  <dcterms:created xsi:type="dcterms:W3CDTF">2021-05-29T04:05:18Z</dcterms:created>
  <dcterms:modified xsi:type="dcterms:W3CDTF">2021-11-18T09:09:49Z</dcterms:modified>
  <cp:category>9Slide.vn</cp:category>
</cp:coreProperties>
</file>