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9"/>
  </p:notesMasterIdLst>
  <p:sldIdLst>
    <p:sldId id="302" r:id="rId3"/>
    <p:sldId id="298" r:id="rId4"/>
    <p:sldId id="299" r:id="rId5"/>
    <p:sldId id="300" r:id="rId6"/>
    <p:sldId id="303" r:id="rId7"/>
    <p:sldId id="257" r:id="rId8"/>
    <p:sldId id="287" r:id="rId9"/>
    <p:sldId id="258" r:id="rId10"/>
    <p:sldId id="291" r:id="rId11"/>
    <p:sldId id="305" r:id="rId12"/>
    <p:sldId id="304" r:id="rId13"/>
    <p:sldId id="306" r:id="rId14"/>
    <p:sldId id="270" r:id="rId15"/>
    <p:sldId id="293" r:id="rId16"/>
    <p:sldId id="286" r:id="rId17"/>
    <p:sldId id="274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05" autoAdjust="0"/>
  </p:normalViewPr>
  <p:slideViewPr>
    <p:cSldViewPr snapToGrid="0">
      <p:cViewPr varScale="1">
        <p:scale>
          <a:sx n="85" d="100"/>
          <a:sy n="85" d="100"/>
        </p:scale>
        <p:origin x="-73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75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4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27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0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37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475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69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17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2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7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43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06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08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6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9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1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00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18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7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1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0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1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9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6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6.png"/><Relationship Id="rId7" Type="http://schemas.openxmlformats.org/officeDocument/2006/relationships/image" Target="../media/image5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emf"/><Relationship Id="rId3" Type="http://schemas.microsoft.com/office/2007/relationships/media" Target="../media/media3.mp3"/><Relationship Id="rId21" Type="http://schemas.openxmlformats.org/officeDocument/2006/relationships/image" Target="../media/image8.png"/><Relationship Id="rId7" Type="http://schemas.openxmlformats.org/officeDocument/2006/relationships/audio" Target="../media/audio1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7.png"/><Relationship Id="rId10" Type="http://schemas.openxmlformats.org/officeDocument/2006/relationships/image" Target="../media/image2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image" Target="../media/image2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0.emf"/><Relationship Id="rId10" Type="http://schemas.openxmlformats.org/officeDocument/2006/relationships/image" Target="../media/image13.png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2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20.emf"/><Relationship Id="rId20" Type="http://schemas.openxmlformats.org/officeDocument/2006/relationships/image" Target="../media/image8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8.png"/><Relationship Id="rId10" Type="http://schemas.openxmlformats.org/officeDocument/2006/relationships/image" Target="../media/image2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7CEF2B-4456-43A0-B54A-4A2849001EEA}"/>
              </a:ext>
            </a:extLst>
          </p:cNvPr>
          <p:cNvSpPr txBox="1"/>
          <p:nvPr/>
        </p:nvSpPr>
        <p:spPr>
          <a:xfrm>
            <a:off x="1256044" y="1034980"/>
            <a:ext cx="10329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7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7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7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7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7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7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7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7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7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Việt</a:t>
            </a:r>
            <a:endParaRPr lang="en-US" sz="7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44" y="1536849"/>
            <a:ext cx="1656853" cy="1202691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70338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0E64D6C4-BD49-437C-8BAD-66982D61E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042025"/>
              </p:ext>
            </p:extLst>
          </p:nvPr>
        </p:nvGraphicFramePr>
        <p:xfrm>
          <a:off x="422030" y="719666"/>
          <a:ext cx="11354638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7319">
                  <a:extLst>
                    <a:ext uri="{9D8B030D-6E8A-4147-A177-3AD203B41FA5}">
                      <a16:colId xmlns:a16="http://schemas.microsoft.com/office/drawing/2014/main" xmlns="" val="3723200041"/>
                    </a:ext>
                  </a:extLst>
                </a:gridCol>
                <a:gridCol w="5677319">
                  <a:extLst>
                    <a:ext uri="{9D8B030D-6E8A-4147-A177-3AD203B41FA5}">
                      <a16:colId xmlns:a16="http://schemas.microsoft.com/office/drawing/2014/main" xmlns="" val="279498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Từ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chỉ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sự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vật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Từ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chỉ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hoạt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động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317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1643551"/>
                  </a:ext>
                </a:extLst>
              </a:tr>
            </a:tbl>
          </a:graphicData>
        </a:graphic>
      </p:graphicFrame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0DBBF038-2B03-4A8D-8AB8-337CA41C95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435" y="4814070"/>
            <a:ext cx="11917345" cy="7546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139">
              <a:lnSpc>
                <a:spcPct val="150000"/>
              </a:lnSpc>
              <a:defRPr/>
            </a:pP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Pony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44" y="1536849"/>
            <a:ext cx="1656853" cy="1202691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70338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0E64D6C4-BD49-437C-8BAD-66982D61E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666312"/>
              </p:ext>
            </p:extLst>
          </p:nvPr>
        </p:nvGraphicFramePr>
        <p:xfrm>
          <a:off x="422030" y="719666"/>
          <a:ext cx="11354638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7319">
                  <a:extLst>
                    <a:ext uri="{9D8B030D-6E8A-4147-A177-3AD203B41FA5}">
                      <a16:colId xmlns:a16="http://schemas.microsoft.com/office/drawing/2014/main" xmlns="" val="3723200041"/>
                    </a:ext>
                  </a:extLst>
                </a:gridCol>
                <a:gridCol w="5677319">
                  <a:extLst>
                    <a:ext uri="{9D8B030D-6E8A-4147-A177-3AD203B41FA5}">
                      <a16:colId xmlns:a16="http://schemas.microsoft.com/office/drawing/2014/main" xmlns="" val="279498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Từ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chỉ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sự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vật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Từ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chỉ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hoạt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động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317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/>
                        <a:t>học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sinh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thầy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giáo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bàn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ghế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sách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cửa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sổ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bút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màu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giấy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bảng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đàn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cây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truyện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dây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cầu</a:t>
                      </a:r>
                      <a:r>
                        <a:rPr lang="en-US" sz="4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vẽ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tranh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đánh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đàn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hát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vỗ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tay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tập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thể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dục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truyện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nhảy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dây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đá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cầu</a:t>
                      </a:r>
                      <a:r>
                        <a:rPr lang="en-US" sz="4000" dirty="0"/>
                        <a:t>, </a:t>
                      </a:r>
                      <a:r>
                        <a:rPr lang="en-US" sz="4000" dirty="0" err="1"/>
                        <a:t>đuổi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bắt</a:t>
                      </a:r>
                      <a:r>
                        <a:rPr lang="en-US" sz="4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1643551"/>
                  </a:ext>
                </a:extLst>
              </a:tr>
            </a:tbl>
          </a:graphicData>
        </a:graphic>
      </p:graphicFrame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BC3D3749-73AC-47E3-B52D-E6FBA244CAA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4123" y="5286343"/>
            <a:ext cx="11917345" cy="7546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139">
              <a:lnSpc>
                <a:spcPct val="150000"/>
              </a:lnSpc>
              <a:defRPr/>
            </a:pP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Pony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0" y="583714"/>
            <a:ext cx="8896350" cy="1498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) ở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Pony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2489122"/>
            <a:ext cx="7391400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" y="3931509"/>
            <a:ext cx="6305550" cy="206205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04600"/>
            <a:ext cx="3200400" cy="57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3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53" y="5244337"/>
            <a:ext cx="3607576" cy="123672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17" y="3422766"/>
            <a:ext cx="3407109" cy="2688677"/>
          </a:xfrm>
          <a:prstGeom prst="rect">
            <a:avLst/>
          </a:prstGeom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 r="50182" b="47487"/>
          <a:stretch>
            <a:fillRect/>
          </a:stretch>
        </p:blipFill>
        <p:spPr>
          <a:xfrm>
            <a:off x="6192811" y="1050222"/>
            <a:ext cx="3847038" cy="275526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7265" y="1461984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337265" y="3035601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10450" y="2133600"/>
            <a:ext cx="1372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1723848"/>
            <a:ext cx="4458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8" y="-287766"/>
            <a:ext cx="10766099" cy="6704415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595891" y="940641"/>
            <a:ext cx="2421798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31715" y="254569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85" y="424494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11451" y="2319259"/>
            <a:ext cx="8128000" cy="233909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47.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33350" y="495567"/>
          <a:ext cx="11964865" cy="5684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4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43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877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977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9535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400"/>
                        </a:spcBef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953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84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endParaRPr lang="en-US" sz="2800" b="1" baseline="0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sách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vở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cửa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sổ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sách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8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bút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giấy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bảng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8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thầy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trải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đánh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8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cây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tập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dục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68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dây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cầu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 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nhảy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dây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cầu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đuổi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bắt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r>
                        <a:rPr lang="en-US" sz="2800" b="1" baseline="0" dirty="0">
                          <a:solidFill>
                            <a:srgbClr val="FFC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5593674"/>
            <a:ext cx="2512322" cy="1311267"/>
          </a:xfrm>
          <a:prstGeom prst="rect">
            <a:avLst/>
          </a:prstGeom>
        </p:spPr>
      </p:pic>
      <p:sp>
        <p:nvSpPr>
          <p:cNvPr id="22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0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bàn</a:t>
              </a:r>
              <a:r>
                <a:rPr lang="en-US" sz="8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8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ghế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xinh</a:t>
              </a:r>
              <a:r>
                <a:rPr lang="en-US" sz="8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8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xắn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204667" y="2364558"/>
            <a:ext cx="5084466" cy="1954522"/>
            <a:chOff x="7306624" y="2364559"/>
            <a:chExt cx="4486664" cy="1954522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06624" y="2364559"/>
              <a:ext cx="4306202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 err="1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đá</a:t>
              </a:r>
              <a:r>
                <a:rPr lang="en-US" sz="8000" dirty="0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cầu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sáng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ngữ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chỉ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ngữ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193699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đá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mắt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8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quần</a:t>
              </a:r>
              <a:r>
                <a:rPr lang="en-US" sz="8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8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đen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láy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-124691" y="159047"/>
            <a:ext cx="11397638" cy="2071743"/>
            <a:chOff x="150128" y="102542"/>
            <a:chExt cx="11397638" cy="20717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BD9B5C9-CA06-4115-934D-476E7C92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77230" y="310346"/>
              <a:ext cx="10170536" cy="18639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Sai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A6D5785-A700-4E34-9B54-C32205A1373F}"/>
              </a:ext>
            </a:extLst>
          </p:cNvPr>
          <p:cNvSpPr/>
          <p:nvPr/>
        </p:nvSpPr>
        <p:spPr>
          <a:xfrm>
            <a:off x="1504012" y="418490"/>
            <a:ext cx="9480158" cy="1620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2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2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58025" cy="2034762"/>
            <a:chOff x="407254" y="2465040"/>
            <a:chExt cx="4458025" cy="2034762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68671" y="2635863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vi-VN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đá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-291402" y="2421653"/>
            <a:ext cx="5395965" cy="1905082"/>
            <a:chOff x="-130629" y="4651605"/>
            <a:chExt cx="494566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-130629" y="4651957"/>
              <a:ext cx="457967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mắt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701156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cối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xanh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</a:t>
              </a:r>
              <a:r>
                <a:rPr lang="vi-VN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hồng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</a:t>
              </a:r>
              <a:r>
                <a:rPr lang="vi-VN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4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nêu</a:t>
                </a:r>
                <a:r>
                  <a:rPr lang="en-US" sz="4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hoạt</a:t>
                </a:r>
                <a:r>
                  <a:rPr lang="en-US" sz="4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4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8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1"/>
            <a:ext cx="12336855" cy="237083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0757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430152" y="2707553"/>
            <a:ext cx="652027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35236" y="266803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2907153" cy="2801114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33030" y="2723812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72180" y="3087602"/>
            <a:ext cx="42017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r>
              <a:rPr lang="en-US" sz="4400" dirty="0" err="1">
                <a:solidFill>
                  <a:srgbClr val="0070C0"/>
                </a:solidFill>
              </a:rPr>
              <a:t>Thời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khóa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biểu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7086" y="4054438"/>
            <a:ext cx="2746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tập</a:t>
            </a:r>
            <a:endParaRPr lang="en-US" sz="4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ony" panose="02000000000000000000" pitchFamily="2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617083" y="3933274"/>
            <a:ext cx="1101398" cy="930172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148841-9317-4D83-84D2-076857E4BEB8}"/>
              </a:ext>
            </a:extLst>
          </p:cNvPr>
          <p:cNvSpPr txBox="1"/>
          <p:nvPr/>
        </p:nvSpPr>
        <p:spPr>
          <a:xfrm>
            <a:off x="2994409" y="4823209"/>
            <a:ext cx="7777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Từ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ngữ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chỉ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sự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vật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err="1">
                <a:solidFill>
                  <a:srgbClr val="FF0000"/>
                </a:solidFill>
              </a:rPr>
              <a:t>hoạt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động</a:t>
            </a:r>
            <a:r>
              <a:rPr lang="en-US" sz="4000" dirty="0">
                <a:solidFill>
                  <a:srgbClr val="FF0000"/>
                </a:solidFill>
              </a:rPr>
              <a:t>.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              </a:t>
            </a:r>
            <a:r>
              <a:rPr lang="en-US" sz="4000" dirty="0" err="1">
                <a:solidFill>
                  <a:srgbClr val="FF0000"/>
                </a:solidFill>
              </a:rPr>
              <a:t>Câu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nêu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hoạt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động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30" y="2330418"/>
            <a:ext cx="7721151" cy="12680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78" y="847579"/>
            <a:ext cx="8795785" cy="12556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4489" y="1124620"/>
            <a:ext cx="536381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422" y="3965562"/>
            <a:ext cx="6975074" cy="13195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1564" y="99943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0653" y="246782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083" y="4105575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303555" y="2569882"/>
            <a:ext cx="535812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601129" y="4448636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38200" y="1113210"/>
            <a:ext cx="7391400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" y="1841422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1873" y="2866257"/>
            <a:ext cx="5122850" cy="3223949"/>
            <a:chOff x="444035" y="3238572"/>
            <a:chExt cx="4462325" cy="27095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23" name="Rounded Rectangular Callout 22"/>
            <p:cNvSpPr/>
            <p:nvPr/>
          </p:nvSpPr>
          <p:spPr>
            <a:xfrm>
              <a:off x="1791800" y="3238572"/>
              <a:ext cx="3114560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1" y="3588412"/>
            <a:ext cx="5517154" cy="295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700"/>
            <a:ext cx="5517155" cy="326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2599314" y="499347"/>
            <a:ext cx="6792431" cy="1107992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64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Thảo</a:t>
            </a:r>
            <a:r>
              <a:rPr lang="en-US" sz="64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64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luận</a:t>
            </a:r>
            <a:r>
              <a:rPr lang="en-US" sz="64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64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nhóm</a:t>
            </a:r>
            <a:endParaRPr lang="en-US" sz="6400" b="1" cap="all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3200" y="2546350"/>
            <a:ext cx="11785600" cy="3271211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Mỗi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gồm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5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Cả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bầu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trưởng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trưởng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phân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công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mỗi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Lần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lượt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nêu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hoạt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trưởng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tổng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hợp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tìm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9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44" y="1536849"/>
            <a:ext cx="1656853" cy="1202691"/>
          </a:xfrm>
          <a:prstGeom prst="rect">
            <a:avLst/>
          </a:prstGeom>
        </p:spPr>
      </p:pic>
      <p:pic>
        <p:nvPicPr>
          <p:cNvPr id="40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252186"/>
            <a:ext cx="1775896" cy="1361047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70338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36"/>
            <a:ext cx="2743200" cy="1988003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55" y="381029"/>
            <a:ext cx="1098523" cy="1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06 0.85926 L 0.86406 0.8595 C 0.86133 0.86297 0.85872 0.86713 0.8556 0.86991 C 0.8543 0.8713 0.85247 0.87153 0.85104 0.872 C 0.84531 0.87408 0.84023 0.875 0.83438 0.87639 L 0.79258 0.87408 C 0.78893 0.87385 0.78542 0.87362 0.7819 0.872 C 0.78047 0.87153 0.77969 0.86852 0.77839 0.86783 C 0.77474 0.86575 0.77122 0.86505 0.76758 0.86366 C 0.75859 0.85973 0.76719 0.8625 0.75443 0.85926 C 0.74674 0.85487 0.75482 0.85926 0.74141 0.85301 C 0.73568 0.85024 0.7293 0.84653 0.72357 0.84445 C 0.72044 0.84352 0.71719 0.84329 0.71406 0.84237 C 0.71159 0.8419 0.70938 0.84098 0.70703 0.84028 C 0.70208 0.8375 0.69753 0.83403 0.69258 0.83172 C 0.68724 0.8294 0.68099 0.82709 0.67591 0.82338 C 0.67044 0.81922 0.6694 0.81783 0.6651 0.81274 C 0.66068 0.78102 0.66315 0.80209 0.6651 0.73033 C 0.66536 0.72593 0.66615 0.72176 0.66641 0.7176 C 0.66797 0.69561 0.66771 0.6838 0.66875 0.66042 C 0.67109 0.61019 0.66888 0.66112 0.67122 0.62663 C 0.67174 0.61875 0.67201 0.61088 0.6724 0.60325 C 0.67266 0.58357 0.67344 0.56366 0.67344 0.54399 C 0.67344 0.54121 0.67552 0.48658 0.67122 0.46343 C 0.67057 0.45996 0.66992 0.45625 0.66875 0.45301 C 0.66797 0.44977 0.66641 0.44723 0.6651 0.44445 C 0.66432 0.44028 0.66419 0.43565 0.66289 0.43172 C 0.66094 0.4257 0.65794 0.42061 0.6556 0.41482 C 0.65482 0.41274 0.65417 0.41042 0.65339 0.40857 C 0.65195 0.40556 0.65026 0.40232 0.64844 0.4 C 0.64714 0.39815 0.64518 0.39746 0.64388 0.39584 C 0.64206 0.39399 0.64076 0.39098 0.63893 0.38936 C 0.63685 0.3875 0.63438 0.38681 0.63177 0.38519 C 0.62995 0.3838 0.62799 0.38218 0.62604 0.38102 C 0.61966 0.37686 0.61966 0.37709 0.61393 0.37454 C 0.60234 0.36413 0.61706 0.37709 0.60326 0.36621 C 0.60182 0.36482 0.60039 0.36274 0.59857 0.36204 C 0.59518 0.36042 0.59154 0.36019 0.58776 0.35973 C 0.55143 0.35487 0.58112 0.36042 0.5569 0.35556 C 0.54896 0.35602 0.51706 0.35672 0.50339 0.35973 C 0.50208 0.36019 0.50104 0.36135 0.49974 0.36204 C 0.4974 0.36297 0.49505 0.36343 0.49271 0.36413 C 0.48242 0.3669 0.4849 0.36598 0.47357 0.36829 L 0.46406 0.37038 C 0.45182 0.36899 0.43945 0.36899 0.42721 0.36621 C 0.42422 0.36551 0.42161 0.36181 0.41875 0.35973 C 0.41641 0.35811 0.41393 0.35695 0.41159 0.35556 L 0.40456 0.34283 C 0.40339 0.34075 0.40234 0.33843 0.40104 0.33658 C 0.39766 0.33241 0.39479 0.32778 0.39128 0.32385 C 0.39023 0.32246 0.38893 0.32107 0.38776 0.31968 C 0.3862 0.3176 0.38477 0.31505 0.38294 0.3132 C 0.38164 0.31158 0.37982 0.31065 0.37839 0.30903 C 0.37695 0.30764 0.37591 0.30602 0.37461 0.30487 C 0.3737 0.30371 0.3724 0.30348 0.37109 0.30255 C 0.36706 0.3 0.36341 0.29607 0.35938 0.29422 C 0.35612 0.29283 0.35273 0.2919 0.34974 0.29005 C 0.32109 0.27153 0.3418 0.28102 0.32839 0.27524 C 0.32682 0.27292 0.32487 0.27153 0.32357 0.26875 C 0.32266 0.26713 0.32305 0.26436 0.3224 0.2625 C 0.32135 0.25996 0.32005 0.25811 0.31888 0.25602 L 0.31628 0.24329 C 0.31602 0.24121 0.31563 0.23913 0.31523 0.23704 L 0.31406 0.22848 C 0.31367 0.22153 0.3138 0.21413 0.31276 0.20741 C 0.31237 0.20394 0.31029 0.20209 0.30924 0.19885 C 0.30195 0.17639 0.31732 0.21482 0.30456 0.18403 C 0.30221 0.172 0.30508 0.18288 0.29844 0.17153 C 0.29427 0.16413 0.29388 0.15834 0.28893 0.15232 C 0.28789 0.15116 0.28659 0.15116 0.28542 0.15024 C 0.28346 0.14838 0.28151 0.14561 0.27956 0.14399 C 0.27721 0.14213 0.27474 0.14144 0.2724 0.13959 C 0.27057 0.13843 0.26536 0.1345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49 0.17616 0.03073 0.17362 C 0.0293 0.17315 0.02943 0.16875 0.02839 0.16713 C 0.02734 0.16575 0.02591 0.16575 0.02474 0.16505 C 0.02253 0.15348 0.02487 0.16389 0.02122 0.15232 C 0.01888 0.14514 0.01888 0.14468 0.01758 0.1375 C 0.01719 0.11713 0.01693 0.09653 0.01641 0.07616 C 0.01615 0.0669 0.01589 0.05788 0.01523 0.04862 C 0.0151 0.04653 0.01471 0.04422 0.01406 0.04237 C 0.01341 0.04051 0.0125 0.03959 0.01172 0.0382 L 0.01523 0.0382 " pathEditMode="relative" rAng="0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17" y="-4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72253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771</Words>
  <Application>Microsoft Office PowerPoint</Application>
  <PresentationFormat>Custom</PresentationFormat>
  <Paragraphs>111</Paragraphs>
  <Slides>16</Slides>
  <Notes>10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SKY</cp:lastModifiedBy>
  <cp:revision>136</cp:revision>
  <dcterms:created xsi:type="dcterms:W3CDTF">2021-06-17T09:40:01Z</dcterms:created>
  <dcterms:modified xsi:type="dcterms:W3CDTF">2022-10-05T04:39:52Z</dcterms:modified>
</cp:coreProperties>
</file>