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523" r:id="rId2"/>
    <p:sldId id="524" r:id="rId3"/>
    <p:sldId id="282" r:id="rId4"/>
    <p:sldId id="525" r:id="rId5"/>
    <p:sldId id="521" r:id="rId6"/>
    <p:sldId id="528" r:id="rId7"/>
    <p:sldId id="517" r:id="rId8"/>
    <p:sldId id="520" r:id="rId9"/>
    <p:sldId id="529" r:id="rId10"/>
    <p:sldId id="375" r:id="rId11"/>
    <p:sldId id="531" r:id="rId12"/>
    <p:sldId id="530" r:id="rId13"/>
    <p:sldId id="515" r:id="rId14"/>
    <p:sldId id="518" r:id="rId15"/>
    <p:sldId id="514" r:id="rId16"/>
    <p:sldId id="51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>
        <p:scale>
          <a:sx n="77" d="100"/>
          <a:sy n="77" d="100"/>
        </p:scale>
        <p:origin x="-72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083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064310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81541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  <p:sldLayoutId id="2147483678" r:id="rId17"/>
    <p:sldLayoutId id="214748367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31.emf"/><Relationship Id="rId12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0.emf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329" y="2948940"/>
            <a:ext cx="2383342" cy="283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4434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21198" y="861077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AA4F3F5-EA2B-4699-8695-55BF8617B2B7}"/>
              </a:ext>
            </a:extLst>
          </p:cNvPr>
          <p:cNvSpPr txBox="1"/>
          <p:nvPr/>
        </p:nvSpPr>
        <p:spPr>
          <a:xfrm>
            <a:off x="6826173" y="2652288"/>
            <a:ext cx="5365827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9"/>
          <a:stretch/>
        </p:blipFill>
        <p:spPr>
          <a:xfrm>
            <a:off x="1610687" y="77991"/>
            <a:ext cx="9097020" cy="6737169"/>
          </a:xfrm>
          <a:prstGeom prst="rect">
            <a:avLst/>
          </a:prstGeom>
        </p:spPr>
      </p:pic>
      <p:sp>
        <p:nvSpPr>
          <p:cNvPr id="16" name="Text Box 10"/>
          <p:cNvSpPr txBox="1"/>
          <p:nvPr/>
        </p:nvSpPr>
        <p:spPr>
          <a:xfrm>
            <a:off x="2326333" y="888360"/>
            <a:ext cx="7555605" cy="58102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smtClean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2021   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35"/>
          <p:cNvSpPr txBox="1"/>
          <p:nvPr/>
        </p:nvSpPr>
        <p:spPr>
          <a:xfrm>
            <a:off x="4275693" y="2113900"/>
            <a:ext cx="3767007" cy="5816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Trò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chơi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của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bố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2493" y="97464"/>
            <a:ext cx="9097020" cy="67371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135"/>
          <p:cNvSpPr txBox="1"/>
          <p:nvPr/>
        </p:nvSpPr>
        <p:spPr>
          <a:xfrm>
            <a:off x="4964378" y="1490279"/>
            <a:ext cx="2076124" cy="5816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 err="1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Chính</a:t>
            </a:r>
            <a:r>
              <a:rPr lang="en-US" sz="2800" b="1" kern="1200" dirty="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tả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1790957" y="2809479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1"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 bữa ăn, nhìn hai bàn tay của Hường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phép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16A117D-BE6F-4CB2-8CD8-0E929EBA4CF1}"/>
              </a:ext>
            </a:extLst>
          </p:cNvPr>
          <p:cNvSpPr txBox="1"/>
          <p:nvPr/>
        </p:nvSpPr>
        <p:spPr>
          <a:xfrm>
            <a:off x="1699708" y="3393517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đón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cơm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mẹ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nhớ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lúc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4D30BA0-8073-45BB-BA90-4B0F13440872}"/>
              </a:ext>
            </a:extLst>
          </p:cNvPr>
          <p:cNvSpPr txBox="1"/>
          <p:nvPr/>
        </p:nvSpPr>
        <p:spPr>
          <a:xfrm>
            <a:off x="1662637" y="4009700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nhau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Mẹ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nghĩ,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Hường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không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biết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/>
              </a:rPr>
              <a:t>ǟ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ngay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trò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6F46A85-DA4D-484D-AF37-EA55DC390E56}"/>
              </a:ext>
            </a:extLst>
          </p:cNvPr>
          <p:cNvSpPr txBox="1"/>
          <p:nvPr/>
        </p:nvSpPr>
        <p:spPr>
          <a:xfrm>
            <a:off x="1653112" y="4604371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ấy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dạy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ngoan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60FD4B5-4F94-4091-9407-2FE64979D1EF}"/>
              </a:ext>
            </a:extLst>
          </p:cNvPr>
          <p:cNvSpPr txBox="1"/>
          <p:nvPr/>
        </p:nvSpPr>
        <p:spPr>
          <a:xfrm>
            <a:off x="3904517" y="5510658"/>
            <a:ext cx="3868032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Soát</a:t>
            </a:r>
            <a:r>
              <a:rPr lang="en-US" altLang="zh-CN" sz="60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lỗi</a:t>
            </a:r>
            <a:endParaRPr lang="zh-CN" altLang="en-US" sz="6000" b="1" dirty="0">
              <a:solidFill>
                <a:srgbClr val="FF0000"/>
              </a:solidFill>
              <a:latin typeface="HP001 4 hàng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697793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1"/>
      <p:bldP spid="22" grpId="2"/>
      <p:bldP spid="23" grpId="1"/>
      <p:bldP spid="23" grpId="2"/>
      <p:bldP spid="24" grpId="1"/>
      <p:bldP spid="24" grpId="2"/>
      <p:bldP spid="25" grpId="1"/>
      <p:bldP spid="25" grpId="2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" y="0"/>
            <a:ext cx="12258502" cy="6858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60FD4B5-4F94-4091-9407-2FE64979D1EF}"/>
              </a:ext>
            </a:extLst>
          </p:cNvPr>
          <p:cNvSpPr txBox="1"/>
          <p:nvPr/>
        </p:nvSpPr>
        <p:spPr>
          <a:xfrm>
            <a:off x="4435857" y="2817001"/>
            <a:ext cx="3868032" cy="1015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6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TẬP</a:t>
            </a:r>
            <a:endParaRPr lang="zh-CN" altLang="en-US" sz="6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1902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8730AD1-6ACD-4C66-B77F-0ABA9E3F86AE}"/>
              </a:ext>
            </a:extLst>
          </p:cNvPr>
          <p:cNvSpPr txBox="1"/>
          <p:nvPr/>
        </p:nvSpPr>
        <p:spPr>
          <a:xfrm>
            <a:off x="2547919" y="605899"/>
            <a:ext cx="931645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vào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vở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địa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nhà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.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F993E33-EA47-4654-A32C-7A5A3F47B48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670" y="605899"/>
            <a:ext cx="669821" cy="730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2A98CA-D955-4664-A93A-11BAAAED5452}"/>
              </a:ext>
            </a:extLst>
          </p:cNvPr>
          <p:cNvSpPr txBox="1"/>
          <p:nvPr/>
        </p:nvSpPr>
        <p:spPr>
          <a:xfrm>
            <a:off x="1973562" y="2493251"/>
            <a:ext cx="892336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80FEB8-260F-486F-85C5-781909783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50" y="2728203"/>
            <a:ext cx="591512" cy="4609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2EADBE4-76E5-4746-AF6A-193357F06190}"/>
              </a:ext>
            </a:extLst>
          </p:cNvPr>
          <p:cNvSpPr/>
          <p:nvPr/>
        </p:nvSpPr>
        <p:spPr>
          <a:xfrm>
            <a:off x="891128" y="3189128"/>
            <a:ext cx="10466024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bắt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đầu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l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gọi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hình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627C043-3AE2-48A5-B007-18D1A9A099AE}"/>
              </a:ext>
            </a:extLst>
          </p:cNvPr>
          <p:cNvSpPr txBox="1"/>
          <p:nvPr/>
        </p:nvSpPr>
        <p:spPr>
          <a:xfrm>
            <a:off x="1470231" y="1372718"/>
            <a:ext cx="96357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M: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25,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Thao,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trấn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Cổ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Phúc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huyện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Trấn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Yên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tỉnh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Yên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Bái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sym typeface="Wingdings" pitchFamily="2" charset="2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AF9E1ED-5338-4882-BFE3-BD31CC3AA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44" y="3937692"/>
            <a:ext cx="9741883" cy="1440602"/>
          </a:xfrm>
          <a:prstGeom prst="rect">
            <a:avLst/>
          </a:prstGeom>
        </p:spPr>
      </p:pic>
      <p:sp>
        <p:nvSpPr>
          <p:cNvPr id="9" name="Rounded Rectangle 21">
            <a:extLst>
              <a:ext uri="{FF2B5EF4-FFF2-40B4-BE49-F238E27FC236}">
                <a16:creationId xmlns="" xmlns:a16="http://schemas.microsoft.com/office/drawing/2014/main" id="{F608B066-F15B-4603-BE3F-19C4870B096E}"/>
              </a:ext>
            </a:extLst>
          </p:cNvPr>
          <p:cNvSpPr/>
          <p:nvPr/>
        </p:nvSpPr>
        <p:spPr>
          <a:xfrm>
            <a:off x="1646560" y="5446343"/>
            <a:ext cx="2042169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bàn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7446B"/>
                </a:solidFill>
                <a:latin typeface="+mj-lt"/>
              </a:rPr>
              <a:t>là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="" xmlns:a16="http://schemas.microsoft.com/office/drawing/2014/main" id="{AEF57A31-8FD6-4B71-9ED3-289874A9211A}"/>
              </a:ext>
            </a:extLst>
          </p:cNvPr>
          <p:cNvSpPr/>
          <p:nvPr/>
        </p:nvSpPr>
        <p:spPr>
          <a:xfrm>
            <a:off x="5223844" y="5459546"/>
            <a:ext cx="1800591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nón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="" xmlns:a16="http://schemas.microsoft.com/office/drawing/2014/main" id="{14AF2692-40CD-4157-B6FC-173199A5069F}"/>
              </a:ext>
            </a:extLst>
          </p:cNvPr>
          <p:cNvSpPr/>
          <p:nvPr/>
        </p:nvSpPr>
        <p:spPr>
          <a:xfrm>
            <a:off x="8169925" y="5503613"/>
            <a:ext cx="2592002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lẵng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7446B"/>
                </a:solidFill>
                <a:latin typeface="+mj-lt"/>
              </a:rPr>
              <a:t>hoa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7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 build="p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EB56797-2974-4527-91A2-402971CE67DC}"/>
              </a:ext>
            </a:extLst>
          </p:cNvPr>
          <p:cNvSpPr/>
          <p:nvPr/>
        </p:nvSpPr>
        <p:spPr>
          <a:xfrm>
            <a:off x="1748094" y="407152"/>
            <a:ext cx="10840597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+mj-lt"/>
              </a:rPr>
              <a:t>b. </a:t>
            </a:r>
            <a:r>
              <a:rPr lang="en-US" sz="3600" dirty="0" err="1">
                <a:latin typeface="+mj-lt"/>
              </a:rPr>
              <a:t>Chọn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ao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hoặc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>
                <a:latin typeface="+mj-lt"/>
              </a:rPr>
              <a:t>au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thay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cho</a:t>
            </a:r>
            <a:r>
              <a:rPr lang="en-US" sz="3600" dirty="0">
                <a:latin typeface="+mj-lt"/>
              </a:rPr>
              <a:t> ô </a:t>
            </a:r>
            <a:r>
              <a:rPr lang="en-US" sz="3600" dirty="0" err="1">
                <a:latin typeface="+mj-lt"/>
              </a:rPr>
              <a:t>vuông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ACE2706-C72A-498B-9865-BC0B53E9D29C}"/>
              </a:ext>
            </a:extLst>
          </p:cNvPr>
          <p:cNvSpPr/>
          <p:nvPr/>
        </p:nvSpPr>
        <p:spPr>
          <a:xfrm>
            <a:off x="1806766" y="949727"/>
            <a:ext cx="108405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Hàng</a:t>
            </a:r>
            <a:r>
              <a:rPr lang="en-US" sz="3600" dirty="0">
                <a:latin typeface="+mj-lt"/>
              </a:rPr>
              <a:t> c </a:t>
            </a:r>
            <a:r>
              <a:rPr lang="en-US" sz="3600" dirty="0" smtClean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trước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cổng</a:t>
            </a:r>
            <a:r>
              <a:rPr lang="en-US" sz="3600" dirty="0">
                <a:latin typeface="+mj-lt"/>
              </a:rPr>
              <a:t> c     </a:t>
            </a:r>
            <a:r>
              <a:rPr lang="en-US" sz="3600" dirty="0" err="1" smtClean="0">
                <a:latin typeface="+mj-lt"/>
              </a:rPr>
              <a:t>vút</a:t>
            </a:r>
            <a:r>
              <a:rPr lang="en-US" sz="3600" dirty="0">
                <a:latin typeface="+mj-lt"/>
              </a:rPr>
              <a:t>.</a:t>
            </a:r>
          </a:p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Cây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bưởi</a:t>
            </a:r>
            <a:r>
              <a:rPr lang="en-US" sz="3600" dirty="0">
                <a:latin typeface="+mj-lt"/>
              </a:rPr>
              <a:t> s      </a:t>
            </a:r>
            <a:r>
              <a:rPr lang="en-US" sz="3600" dirty="0" err="1" smtClean="0">
                <a:latin typeface="+mj-lt"/>
              </a:rPr>
              <a:t>nhà</a:t>
            </a:r>
            <a:r>
              <a:rPr lang="en-US" sz="3600" dirty="0" smtClean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sai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trĩu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quả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4BEF963-5ABC-421C-B182-75A06E9DB50B}"/>
              </a:ext>
            </a:extLst>
          </p:cNvPr>
          <p:cNvGrpSpPr/>
          <p:nvPr/>
        </p:nvGrpSpPr>
        <p:grpSpPr>
          <a:xfrm>
            <a:off x="3636216" y="1673611"/>
            <a:ext cx="566306" cy="417689"/>
            <a:chOff x="7507111" y="2996098"/>
            <a:chExt cx="417689" cy="417689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D011C94-85B0-4FAF-A024-EDEC8A78F34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="" xmlns:a16="http://schemas.microsoft.com/office/drawing/2014/main" id="{FB0BF6DE-F716-4723-A131-3261E8FCA8FB}"/>
                </a:ext>
              </a:extLst>
            </p:cNvPr>
            <p:cNvCxnSpPr>
              <a:stCxn id="5" idx="0"/>
              <a:endCxn id="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94608F81-E2AF-4D82-96EA-408A79496F7D}"/>
                </a:ext>
              </a:extLst>
            </p:cNvPr>
            <p:cNvCxnSpPr>
              <a:stCxn id="5" idx="3"/>
              <a:endCxn id="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C04F90E0-BA0E-48CF-8441-169D2059222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86164B-664C-423F-A046-C63388CCCC0D}"/>
              </a:ext>
            </a:extLst>
          </p:cNvPr>
          <p:cNvSpPr txBox="1"/>
          <p:nvPr/>
        </p:nvSpPr>
        <p:spPr>
          <a:xfrm>
            <a:off x="3544644" y="1534592"/>
            <a:ext cx="1037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au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E7DB3B8-8055-47A4-8609-2E704A066FD8}"/>
              </a:ext>
            </a:extLst>
          </p:cNvPr>
          <p:cNvGrpSpPr/>
          <p:nvPr/>
        </p:nvGrpSpPr>
        <p:grpSpPr>
          <a:xfrm>
            <a:off x="7003279" y="1652378"/>
            <a:ext cx="566306" cy="417689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AF79D305-B691-4F1A-BEDD-F55CA14909E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E94DFFD5-E944-4983-9701-0DC51A3D2070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5050D34C-E239-4756-BB56-79D90E78B5D9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AC4B4888-F88D-4818-B056-0103FFA2CCE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401EE63-D1E4-475F-94EC-F538D73896D6}"/>
              </a:ext>
            </a:extLst>
          </p:cNvPr>
          <p:cNvSpPr txBox="1"/>
          <p:nvPr/>
        </p:nvSpPr>
        <p:spPr>
          <a:xfrm>
            <a:off x="6524370" y="1539593"/>
            <a:ext cx="1554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  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</a:rPr>
              <a:t>ao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8D48D5FA-44EF-42D3-8058-D18FC51D1AD8}"/>
              </a:ext>
            </a:extLst>
          </p:cNvPr>
          <p:cNvGrpSpPr/>
          <p:nvPr/>
        </p:nvGrpSpPr>
        <p:grpSpPr>
          <a:xfrm>
            <a:off x="4481091" y="3023354"/>
            <a:ext cx="566306" cy="417689"/>
            <a:chOff x="7507111" y="2996098"/>
            <a:chExt cx="417689" cy="417689"/>
          </a:xfrm>
        </p:grpSpPr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9F0ADC5-9FB8-4EC4-BA1F-C5775855C6A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5B11250F-F161-4EA6-B025-3AEA08DA76C3}"/>
                </a:ext>
              </a:extLst>
            </p:cNvPr>
            <p:cNvCxnSpPr>
              <a:stCxn id="17" idx="0"/>
              <a:endCxn id="1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2F537724-1879-443C-BDCD-E90E0A5ADA57}"/>
                </a:ext>
              </a:extLst>
            </p:cNvPr>
            <p:cNvCxnSpPr>
              <a:stCxn id="17" idx="3"/>
              <a:endCxn id="1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65351BA7-16FE-412A-A6DE-30072512D5C7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ED8A7BD-FC60-4CA0-9C35-AC468F64FE46}"/>
              </a:ext>
            </a:extLst>
          </p:cNvPr>
          <p:cNvSpPr txBox="1"/>
          <p:nvPr/>
        </p:nvSpPr>
        <p:spPr>
          <a:xfrm>
            <a:off x="4396054" y="2901497"/>
            <a:ext cx="1219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au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B3312FE-DAEC-4439-9CC6-678ECD40F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457" y="3649888"/>
            <a:ext cx="6973590" cy="2772023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9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5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23414" y="68368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733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xmlns="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082" y="923151"/>
            <a:ext cx="7556500" cy="424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8473" y="2044260"/>
            <a:ext cx="4687694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40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2000" b="1" i="1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22" y="3694803"/>
            <a:ext cx="2235623" cy="29402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004" y="3044051"/>
            <a:ext cx="2001996" cy="368210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11249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9"/>
          <a:stretch/>
        </p:blipFill>
        <p:spPr>
          <a:xfrm>
            <a:off x="1583030" y="250986"/>
            <a:ext cx="9097020" cy="6607014"/>
          </a:xfrm>
          <a:prstGeom prst="rect">
            <a:avLst/>
          </a:prstGeom>
        </p:spPr>
      </p:pic>
      <p:sp>
        <p:nvSpPr>
          <p:cNvPr id="16" name="Text Box 10"/>
          <p:cNvSpPr txBox="1"/>
          <p:nvPr/>
        </p:nvSpPr>
        <p:spPr>
          <a:xfrm>
            <a:off x="2326333" y="987216"/>
            <a:ext cx="7555605" cy="58102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smtClean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2021   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35"/>
          <p:cNvSpPr txBox="1"/>
          <p:nvPr/>
        </p:nvSpPr>
        <p:spPr>
          <a:xfrm>
            <a:off x="4275693" y="2249827"/>
            <a:ext cx="3767007" cy="5816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Trò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chơi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của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bố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5422" y="97464"/>
            <a:ext cx="9097020" cy="67371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135"/>
          <p:cNvSpPr txBox="1"/>
          <p:nvPr/>
        </p:nvSpPr>
        <p:spPr>
          <a:xfrm>
            <a:off x="4964378" y="1650920"/>
            <a:ext cx="2076124" cy="5816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 err="1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Chính</a:t>
            </a:r>
            <a:r>
              <a:rPr lang="en-US" sz="2800" b="1" kern="1200" dirty="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tả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-821841" y="0"/>
            <a:ext cx="5668841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=""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580" y="1708699"/>
            <a:ext cx="1056732" cy="100796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=""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097" y="2974973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95467" y="3295669"/>
            <a:ext cx="4105342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  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1984" y="4388646"/>
            <a:ext cx="4101367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Phân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biệt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n/l: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ao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/au</a:t>
            </a:r>
          </a:p>
        </p:txBody>
      </p:sp>
      <p:sp>
        <p:nvSpPr>
          <p:cNvPr id="10" name="文本框 22">
            <a:extLst>
              <a:ext uri="{FF2B5EF4-FFF2-40B4-BE49-F238E27FC236}">
                <a16:creationId xmlns=""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2815055" y="321709"/>
            <a:ext cx="5589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cầu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cần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11" name="图片 54">
            <a:extLst>
              <a:ext uri="{FF2B5EF4-FFF2-40B4-BE49-F238E27FC236}">
                <a16:creationId xmlns=""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097" y="4161633"/>
            <a:ext cx="1056732" cy="10079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47783" y="1829015"/>
            <a:ext cx="7898101" cy="141570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Trình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bày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chính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tả một đoạn 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ắ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 theo hình thức nghe – viết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1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600">
        <p14:ripple/>
      </p:transition>
    </mc:Choice>
    <mc:Fallback xmlns=""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 Box 135"/>
          <p:cNvSpPr txBox="1"/>
          <p:nvPr/>
        </p:nvSpPr>
        <p:spPr>
          <a:xfrm>
            <a:off x="4275693" y="1570192"/>
            <a:ext cx="3767007" cy="5816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Trò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chơi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của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bố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5422" y="97464"/>
            <a:ext cx="9097020" cy="67371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8"/>
          <p:cNvSpPr txBox="1"/>
          <p:nvPr/>
        </p:nvSpPr>
        <p:spPr>
          <a:xfrm>
            <a:off x="1790957" y="2265771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1"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 bữa ăn, nhìn hai bàn tay của Hường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phép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16A117D-BE6F-4CB2-8CD8-0E929EBA4CF1}"/>
              </a:ext>
            </a:extLst>
          </p:cNvPr>
          <p:cNvSpPr txBox="1"/>
          <p:nvPr/>
        </p:nvSpPr>
        <p:spPr>
          <a:xfrm>
            <a:off x="1699708" y="2849809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đón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cơm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mẹ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nhớ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lúc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4D30BA0-8073-45BB-BA90-4B0F13440872}"/>
              </a:ext>
            </a:extLst>
          </p:cNvPr>
          <p:cNvSpPr txBox="1"/>
          <p:nvPr/>
        </p:nvSpPr>
        <p:spPr>
          <a:xfrm>
            <a:off x="1662637" y="3465992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nhau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Mẹ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nghĩ,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Hường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không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biết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/>
              </a:rPr>
              <a:t>ǟ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ngay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trò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6F46A85-DA4D-484D-AF37-EA55DC390E56}"/>
              </a:ext>
            </a:extLst>
          </p:cNvPr>
          <p:cNvSpPr txBox="1"/>
          <p:nvPr/>
        </p:nvSpPr>
        <p:spPr>
          <a:xfrm>
            <a:off x="1653112" y="4060663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ấy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dạy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ngoan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61091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6370573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6370573" cy="312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1975" y="2869278"/>
            <a:ext cx="961382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cần viết như thế nào?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6002" y="1230308"/>
            <a:ext cx="1104736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những chữ nào viết hoa?</a:t>
            </a:r>
          </a:p>
        </p:txBody>
      </p:sp>
      <p:sp>
        <p:nvSpPr>
          <p:cNvPr id="12" name="五角星 32"/>
          <p:cNvSpPr/>
          <p:nvPr/>
        </p:nvSpPr>
        <p:spPr>
          <a:xfrm rot="2121297">
            <a:off x="1178577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3" name="五角星 36"/>
          <p:cNvSpPr/>
          <p:nvPr/>
        </p:nvSpPr>
        <p:spPr>
          <a:xfrm rot="2755789">
            <a:off x="998133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4" name="五角星 35"/>
          <p:cNvSpPr/>
          <p:nvPr/>
        </p:nvSpPr>
        <p:spPr>
          <a:xfrm rot="19384917">
            <a:off x="10701549" y="66256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5" name="五角星 34"/>
          <p:cNvSpPr/>
          <p:nvPr/>
        </p:nvSpPr>
        <p:spPr>
          <a:xfrm rot="337835">
            <a:off x="1157321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6" name="五角星 36"/>
          <p:cNvSpPr/>
          <p:nvPr/>
        </p:nvSpPr>
        <p:spPr>
          <a:xfrm rot="20248740">
            <a:off x="1167095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1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3" y="4715624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3443" y="-37687"/>
            <a:ext cx="977643" cy="1232391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" name="Group 22"/>
          <p:cNvGrpSpPr/>
          <p:nvPr/>
        </p:nvGrpSpPr>
        <p:grpSpPr>
          <a:xfrm>
            <a:off x="709309" y="1228110"/>
            <a:ext cx="857619" cy="614181"/>
            <a:chOff x="2485459" y="1975436"/>
            <a:chExt cx="1772914" cy="1393004"/>
          </a:xfrm>
        </p:grpSpPr>
        <p:pic>
          <p:nvPicPr>
            <p:cNvPr id="25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27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29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85280" y="2553970"/>
            <a:ext cx="847302" cy="587251"/>
            <a:chOff x="5056546" y="1975436"/>
            <a:chExt cx="1772914" cy="1393004"/>
          </a:xfrm>
        </p:grpSpPr>
        <p:pic>
          <p:nvPicPr>
            <p:cNvPr id="33" name="图片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4" name="图片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35" name="图片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889236" y="207166"/>
            <a:ext cx="5188262" cy="1177845"/>
            <a:chOff x="3889236" y="207166"/>
            <a:chExt cx="3494976" cy="967261"/>
          </a:xfrm>
        </p:grpSpPr>
        <p:sp>
          <p:nvSpPr>
            <p:cNvPr id="36" name="Cloud Callout 35"/>
            <p:cNvSpPr/>
            <p:nvPr/>
          </p:nvSpPr>
          <p:spPr>
            <a:xfrm>
              <a:off x="3889236" y="207166"/>
              <a:ext cx="3494976" cy="967261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27048" y="373839"/>
              <a:ext cx="2708274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Lưu ý khi viết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506002" y="1990752"/>
            <a:ext cx="1104736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Viết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93786" y="3714929"/>
            <a:ext cx="1042991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Khi viết chú ý viết đúng chính tả, các dấu ngắt nghỉ câu.</a:t>
            </a:r>
          </a:p>
        </p:txBody>
      </p:sp>
    </p:spTree>
    <p:extLst>
      <p:ext uri="{BB962C8B-B14F-4D97-AF65-F5344CB8AC3E}">
        <p14:creationId xmlns:p14="http://schemas.microsoft.com/office/powerpoint/2010/main" val="283238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2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A0EA930-CFE7-48CF-8036-B30BCB7F20C7}"/>
              </a:ext>
            </a:extLst>
          </p:cNvPr>
          <p:cNvSpPr txBox="1"/>
          <p:nvPr/>
        </p:nvSpPr>
        <p:spPr>
          <a:xfrm>
            <a:off x="3565712" y="431206"/>
            <a:ext cx="53658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HP001 4 hàng" pitchFamily="34" charset="0"/>
              </a:rPr>
              <a:t>Luyện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HP001 4 hàng" pitchFamily="34" charset="0"/>
              </a:rPr>
              <a:t>viết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HP001 4 hàng" pitchFamily="34" charset="0"/>
              </a:rPr>
              <a:t>từ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HP001 4 hàng" pitchFamily="34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latin typeface="HP001 4 hàng" pitchFamily="34" charset="0"/>
              </a:rPr>
              <a:t>khó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HP001 4 hàng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18368D6-B15B-47CF-9B97-E52AF9244180}"/>
              </a:ext>
            </a:extLst>
          </p:cNvPr>
          <p:cNvSpPr/>
          <p:nvPr/>
        </p:nvSpPr>
        <p:spPr>
          <a:xfrm>
            <a:off x="4316600" y="2079598"/>
            <a:ext cx="599676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</a:rPr>
              <a:t>tay</a:t>
            </a:r>
            <a:endParaRPr lang="vi-VN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6FD3B99-2DF8-4B07-8392-4213F5309D79}"/>
              </a:ext>
            </a:extLst>
          </p:cNvPr>
          <p:cNvSpPr/>
          <p:nvPr/>
        </p:nvSpPr>
        <p:spPr>
          <a:xfrm>
            <a:off x="4316600" y="2668042"/>
            <a:ext cx="599676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</a:rPr>
              <a:t>nết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</a:rPr>
              <a:t>ngoan</a:t>
            </a:r>
            <a:endParaRPr lang="vi-VN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0FA03B41-0008-4EFA-BACF-8EB942862BBF}"/>
              </a:ext>
            </a:extLst>
          </p:cNvPr>
          <p:cNvSpPr/>
          <p:nvPr/>
        </p:nvSpPr>
        <p:spPr>
          <a:xfrm>
            <a:off x="4476088" y="2486863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6E4ECE5A-8413-4E58-93D1-CBB16BE52D63}"/>
              </a:ext>
            </a:extLst>
          </p:cNvPr>
          <p:cNvSpPr/>
          <p:nvPr/>
        </p:nvSpPr>
        <p:spPr>
          <a:xfrm>
            <a:off x="4476088" y="3065270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BB871D8-57BE-4DBD-BDC6-E11EC0E6699D}"/>
              </a:ext>
            </a:extLst>
          </p:cNvPr>
          <p:cNvSpPr/>
          <p:nvPr/>
        </p:nvSpPr>
        <p:spPr>
          <a:xfrm>
            <a:off x="4316600" y="3337294"/>
            <a:ext cx="599676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</a:rPr>
              <a:t>chơi</a:t>
            </a:r>
            <a:endParaRPr lang="vi-VN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17656FEA-88AD-49EE-A750-49EDE2F8894A}"/>
              </a:ext>
            </a:extLst>
          </p:cNvPr>
          <p:cNvSpPr/>
          <p:nvPr/>
        </p:nvSpPr>
        <p:spPr>
          <a:xfrm>
            <a:off x="4476088" y="3734522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9223415" y="116400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9"/>
          <a:stretch/>
        </p:blipFill>
        <p:spPr>
          <a:xfrm>
            <a:off x="1623044" y="77991"/>
            <a:ext cx="9097020" cy="6737169"/>
          </a:xfrm>
          <a:prstGeom prst="rect">
            <a:avLst/>
          </a:prstGeom>
        </p:spPr>
      </p:pic>
      <p:sp>
        <p:nvSpPr>
          <p:cNvPr id="16" name="Text Box 10"/>
          <p:cNvSpPr txBox="1"/>
          <p:nvPr/>
        </p:nvSpPr>
        <p:spPr>
          <a:xfrm>
            <a:off x="2326333" y="888360"/>
            <a:ext cx="7555605" cy="581025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smtClean="0"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2021   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35"/>
          <p:cNvSpPr txBox="1"/>
          <p:nvPr/>
        </p:nvSpPr>
        <p:spPr>
          <a:xfrm>
            <a:off x="4275693" y="2113900"/>
            <a:ext cx="3767007" cy="5816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Trò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chơi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của</a:t>
            </a:r>
            <a:r>
              <a:rPr lang="en-US" sz="2800" b="1" kern="1200" dirty="0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FF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bố</a:t>
            </a:r>
            <a:endParaRPr lang="en-US" sz="1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27207" y="97464"/>
            <a:ext cx="9097020" cy="67371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135"/>
          <p:cNvSpPr txBox="1"/>
          <p:nvPr/>
        </p:nvSpPr>
        <p:spPr>
          <a:xfrm>
            <a:off x="4964378" y="1490279"/>
            <a:ext cx="2076124" cy="58166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1200" dirty="0" err="1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Chính</a:t>
            </a:r>
            <a:r>
              <a:rPr lang="en-US" sz="2800" b="1" kern="1200" dirty="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lang="en-US" sz="2800" b="1" kern="1200" dirty="0" err="1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ea typeface="Arial-Rounded"/>
                <a:cs typeface="Arial-Rounded"/>
              </a:rPr>
              <a:t>tả</a:t>
            </a:r>
            <a:endParaRPr lang="en-U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1790957" y="2809479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1"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 bữa ăn, nhìn hai bàn tay của Hường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phép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16A117D-BE6F-4CB2-8CD8-0E929EBA4CF1}"/>
              </a:ext>
            </a:extLst>
          </p:cNvPr>
          <p:cNvSpPr txBox="1"/>
          <p:nvPr/>
        </p:nvSpPr>
        <p:spPr>
          <a:xfrm>
            <a:off x="1699708" y="3393517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đón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bát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cơm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mẹ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nhớ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lúc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hai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với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4D30BA0-8073-45BB-BA90-4B0F13440872}"/>
              </a:ext>
            </a:extLst>
          </p:cNvPr>
          <p:cNvSpPr txBox="1"/>
          <p:nvPr/>
        </p:nvSpPr>
        <p:spPr>
          <a:xfrm>
            <a:off x="1662637" y="4009700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nhau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Mẹ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nghĩ,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Hường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không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biết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lang="en-US" altLang="en-US" sz="28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/>
              </a:rPr>
              <a:t>ǟ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ngay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trong</a:t>
            </a:r>
            <a:r>
              <a:rPr lang="en-US" altLang="en-US" sz="28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trò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6F46A85-DA4D-484D-AF37-EA55DC390E56}"/>
              </a:ext>
            </a:extLst>
          </p:cNvPr>
          <p:cNvSpPr txBox="1"/>
          <p:nvPr/>
        </p:nvSpPr>
        <p:spPr>
          <a:xfrm>
            <a:off x="1653112" y="4604371"/>
            <a:ext cx="1265174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ấy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dạy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ngoan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830640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  <p:bldLst>
      <p:bldP spid="22" grpId="1"/>
      <p:bldP spid="23" grpId="1"/>
      <p:bldP spid="24" grpId="1"/>
      <p:bldP spid="2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66" y="1546989"/>
            <a:ext cx="3284120" cy="3479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1" y="4851918"/>
            <a:ext cx="1508265" cy="19694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2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3" name="五角星 35"/>
          <p:cNvSpPr/>
          <p:nvPr/>
        </p:nvSpPr>
        <p:spPr>
          <a:xfrm rot="19384917">
            <a:off x="10646270" y="-9740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4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5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899234" y="489789"/>
            <a:ext cx="5398965" cy="768270"/>
            <a:chOff x="693241" y="945059"/>
            <a:chExt cx="5398965" cy="768270"/>
          </a:xfrm>
        </p:grpSpPr>
        <p:sp>
          <p:nvSpPr>
            <p:cNvPr id="29" name="Rounded Rectangle 28"/>
            <p:cNvSpPr/>
            <p:nvPr/>
          </p:nvSpPr>
          <p:spPr>
            <a:xfrm>
              <a:off x="693241" y="945059"/>
              <a:ext cx="3220853" cy="76827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3241" y="958427"/>
              <a:ext cx="5398965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 thế ngồi viết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250924" y="1281502"/>
            <a:ext cx="6421642" cy="36316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thẳng.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tì ngực xuống bàn.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hơi cúi.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cách vở khoảng 25-30cm.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phải cầm bút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trái tì nhẹ lên mép vở để giữ.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chân để song song thoải mái.</a:t>
            </a:r>
          </a:p>
          <a:p>
            <a:endParaRPr lang="en-US" sz="3200" b="1" dirty="0" smtClean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97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504</Words>
  <Application>Microsoft Office PowerPoint</Application>
  <PresentationFormat>Custom</PresentationFormat>
  <Paragraphs>75</Paragraphs>
  <Slides>16</Slides>
  <Notes>7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Minhthangpc.VN</cp:lastModifiedBy>
  <cp:revision>42</cp:revision>
  <dcterms:created xsi:type="dcterms:W3CDTF">2021-07-20T01:55:21Z</dcterms:created>
  <dcterms:modified xsi:type="dcterms:W3CDTF">2021-12-14T17:34:14Z</dcterms:modified>
</cp:coreProperties>
</file>