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" saveSubsetFonts="1">
  <p:sldMasterIdLst>
    <p:sldMasterId id="2147483648" r:id="rId1"/>
    <p:sldMasterId id="2147483660" r:id="rId2"/>
  </p:sldMasterIdLst>
  <p:notesMasterIdLst>
    <p:notesMasterId r:id="rId10"/>
  </p:notesMasterIdLst>
  <p:sldIdLst>
    <p:sldId id="302" r:id="rId3"/>
    <p:sldId id="310" r:id="rId4"/>
    <p:sldId id="311" r:id="rId5"/>
    <p:sldId id="308" r:id="rId6"/>
    <p:sldId id="307" r:id="rId7"/>
    <p:sldId id="305" r:id="rId8"/>
    <p:sldId id="301" r:id="rId9"/>
  </p:sldIdLst>
  <p:sldSz cx="15727363" cy="9693275"/>
  <p:notesSz cx="6858000" cy="9144000"/>
  <p:defaultTextStyle>
    <a:defPPr>
      <a:defRPr lang="en-US"/>
    </a:defPPr>
    <a:lvl1pPr marL="0" algn="l" defTabSz="16258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2919" algn="l" defTabSz="16258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25840" algn="l" defTabSz="16258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38757" algn="l" defTabSz="16258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51678" algn="l" defTabSz="16258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64598" algn="l" defTabSz="16258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77519" algn="l" defTabSz="16258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690438" algn="l" defTabSz="16258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03357" algn="l" defTabSz="16258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DF3B9"/>
    <a:srgbClr val="FCF0AA"/>
    <a:srgbClr val="FEFAE2"/>
    <a:srgbClr val="FFCCFF"/>
    <a:srgbClr val="FDF3B5"/>
    <a:srgbClr val="FCEC8E"/>
    <a:srgbClr val="FEC200"/>
    <a:srgbClr val="50AEC8"/>
    <a:srgbClr val="93C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649" autoAdjust="0"/>
  </p:normalViewPr>
  <p:slideViewPr>
    <p:cSldViewPr>
      <p:cViewPr>
        <p:scale>
          <a:sx n="62" d="100"/>
          <a:sy n="62" d="100"/>
        </p:scale>
        <p:origin x="-300" y="-24"/>
      </p:cViewPr>
      <p:guideLst>
        <p:guide orient="horz" pos="3053"/>
        <p:guide pos="4954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7700" y="685800"/>
            <a:ext cx="5562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260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813031" algn="l" defTabSz="16260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626060" algn="l" defTabSz="16260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2439089" algn="l" defTabSz="16260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3252119" algn="l" defTabSz="16260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4065151" algn="l" defTabSz="16260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4878179" algn="l" defTabSz="16260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5691209" algn="l" defTabSz="16260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6504239" algn="l" defTabSz="16260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7700" y="685800"/>
            <a:ext cx="5562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68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9552" y="3011203"/>
            <a:ext cx="13368259" cy="20777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9105" y="5492856"/>
            <a:ext cx="11009154" cy="247717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4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7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90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3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02338" y="388182"/>
            <a:ext cx="3538657" cy="82706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6368" y="388182"/>
            <a:ext cx="10353847" cy="82706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5921" y="1586378"/>
            <a:ext cx="11795522" cy="33746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921" y="5091214"/>
            <a:ext cx="11795522" cy="2340297"/>
          </a:xfrm>
        </p:spPr>
        <p:txBody>
          <a:bodyPr/>
          <a:lstStyle>
            <a:lvl1pPr marL="0" indent="0" algn="ctr">
              <a:buNone/>
              <a:defRPr sz="3200"/>
            </a:lvl1pPr>
            <a:lvl2pPr marL="610088" indent="0" algn="ctr">
              <a:buNone/>
              <a:defRPr sz="2700"/>
            </a:lvl2pPr>
            <a:lvl3pPr marL="1220175" indent="0" algn="ctr">
              <a:buNone/>
              <a:defRPr sz="2400"/>
            </a:lvl3pPr>
            <a:lvl4pPr marL="1830263" indent="0" algn="ctr">
              <a:buNone/>
              <a:defRPr sz="2100"/>
            </a:lvl4pPr>
            <a:lvl5pPr marL="2440351" indent="0" algn="ctr">
              <a:buNone/>
              <a:defRPr sz="2100"/>
            </a:lvl5pPr>
            <a:lvl6pPr marL="3050438" indent="0" algn="ctr">
              <a:buNone/>
              <a:defRPr sz="2100"/>
            </a:lvl6pPr>
            <a:lvl7pPr marL="3660526" indent="0" algn="ctr">
              <a:buNone/>
              <a:defRPr sz="2100"/>
            </a:lvl7pPr>
            <a:lvl8pPr marL="4270614" indent="0" algn="ctr">
              <a:buNone/>
              <a:defRPr sz="2100"/>
            </a:lvl8pPr>
            <a:lvl9pPr marL="4880701" indent="0" algn="ctr">
              <a:buNone/>
              <a:defRPr sz="21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003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286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064" y="2416590"/>
            <a:ext cx="13564851" cy="4032132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3064" y="6486868"/>
            <a:ext cx="13564851" cy="2120403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1008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22017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3026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4403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05043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66052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27061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88070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00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1256" y="2580386"/>
            <a:ext cx="6684129" cy="61502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61978" y="2580386"/>
            <a:ext cx="6684129" cy="61502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189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305" y="516078"/>
            <a:ext cx="13564851" cy="18735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305" y="2376200"/>
            <a:ext cx="6653411" cy="1164538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0088" indent="0">
              <a:buNone/>
              <a:defRPr sz="2700" b="1"/>
            </a:lvl2pPr>
            <a:lvl3pPr marL="1220175" indent="0">
              <a:buNone/>
              <a:defRPr sz="2400" b="1"/>
            </a:lvl3pPr>
            <a:lvl4pPr marL="1830263" indent="0">
              <a:buNone/>
              <a:defRPr sz="2100" b="1"/>
            </a:lvl4pPr>
            <a:lvl5pPr marL="2440351" indent="0">
              <a:buNone/>
              <a:defRPr sz="2100" b="1"/>
            </a:lvl5pPr>
            <a:lvl6pPr marL="3050438" indent="0">
              <a:buNone/>
              <a:defRPr sz="2100" b="1"/>
            </a:lvl6pPr>
            <a:lvl7pPr marL="3660526" indent="0">
              <a:buNone/>
              <a:defRPr sz="2100" b="1"/>
            </a:lvl7pPr>
            <a:lvl8pPr marL="4270614" indent="0">
              <a:buNone/>
              <a:defRPr sz="2100" b="1"/>
            </a:lvl8pPr>
            <a:lvl9pPr marL="4880701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3305" y="3540738"/>
            <a:ext cx="6653411" cy="520789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61978" y="2376200"/>
            <a:ext cx="6686178" cy="1164538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0088" indent="0">
              <a:buNone/>
              <a:defRPr sz="2700" b="1"/>
            </a:lvl2pPr>
            <a:lvl3pPr marL="1220175" indent="0">
              <a:buNone/>
              <a:defRPr sz="2400" b="1"/>
            </a:lvl3pPr>
            <a:lvl4pPr marL="1830263" indent="0">
              <a:buNone/>
              <a:defRPr sz="2100" b="1"/>
            </a:lvl4pPr>
            <a:lvl5pPr marL="2440351" indent="0">
              <a:buNone/>
              <a:defRPr sz="2100" b="1"/>
            </a:lvl5pPr>
            <a:lvl6pPr marL="3050438" indent="0">
              <a:buNone/>
              <a:defRPr sz="2100" b="1"/>
            </a:lvl6pPr>
            <a:lvl7pPr marL="3660526" indent="0">
              <a:buNone/>
              <a:defRPr sz="2100" b="1"/>
            </a:lvl7pPr>
            <a:lvl8pPr marL="4270614" indent="0">
              <a:buNone/>
              <a:defRPr sz="2100" b="1"/>
            </a:lvl8pPr>
            <a:lvl9pPr marL="4880701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61978" y="3540738"/>
            <a:ext cx="6686178" cy="520789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52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995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33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306" y="646218"/>
            <a:ext cx="5072484" cy="226176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6179" y="1395653"/>
            <a:ext cx="7961978" cy="6888508"/>
          </a:xfrm>
        </p:spPr>
        <p:txBody>
          <a:bodyPr/>
          <a:lstStyle>
            <a:lvl1pPr>
              <a:defRPr sz="42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306" y="2907983"/>
            <a:ext cx="5072484" cy="5387397"/>
          </a:xfrm>
        </p:spPr>
        <p:txBody>
          <a:bodyPr/>
          <a:lstStyle>
            <a:lvl1pPr marL="0" indent="0">
              <a:buNone/>
              <a:defRPr sz="2100"/>
            </a:lvl1pPr>
            <a:lvl2pPr marL="610088" indent="0">
              <a:buNone/>
              <a:defRPr sz="1900"/>
            </a:lvl2pPr>
            <a:lvl3pPr marL="1220175" indent="0">
              <a:buNone/>
              <a:defRPr sz="1600"/>
            </a:lvl3pPr>
            <a:lvl4pPr marL="1830263" indent="0">
              <a:buNone/>
              <a:defRPr sz="1300"/>
            </a:lvl4pPr>
            <a:lvl5pPr marL="2440351" indent="0">
              <a:buNone/>
              <a:defRPr sz="1300"/>
            </a:lvl5pPr>
            <a:lvl6pPr marL="3050438" indent="0">
              <a:buNone/>
              <a:defRPr sz="1300"/>
            </a:lvl6pPr>
            <a:lvl7pPr marL="3660526" indent="0">
              <a:buNone/>
              <a:defRPr sz="1300"/>
            </a:lvl7pPr>
            <a:lvl8pPr marL="4270614" indent="0">
              <a:buNone/>
              <a:defRPr sz="1300"/>
            </a:lvl8pPr>
            <a:lvl9pPr marL="4880701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06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306" y="646218"/>
            <a:ext cx="5072484" cy="226176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86179" y="1395653"/>
            <a:ext cx="7961978" cy="6888508"/>
          </a:xfrm>
        </p:spPr>
        <p:txBody>
          <a:bodyPr/>
          <a:lstStyle>
            <a:lvl1pPr marL="0" indent="0">
              <a:buNone/>
              <a:defRPr sz="4200"/>
            </a:lvl1pPr>
            <a:lvl2pPr marL="610088" indent="0">
              <a:buNone/>
              <a:defRPr sz="3800"/>
            </a:lvl2pPr>
            <a:lvl3pPr marL="1220175" indent="0">
              <a:buNone/>
              <a:defRPr sz="3200"/>
            </a:lvl3pPr>
            <a:lvl4pPr marL="1830263" indent="0">
              <a:buNone/>
              <a:defRPr sz="2700"/>
            </a:lvl4pPr>
            <a:lvl5pPr marL="2440351" indent="0">
              <a:buNone/>
              <a:defRPr sz="2700"/>
            </a:lvl5pPr>
            <a:lvl6pPr marL="3050438" indent="0">
              <a:buNone/>
              <a:defRPr sz="2700"/>
            </a:lvl6pPr>
            <a:lvl7pPr marL="3660526" indent="0">
              <a:buNone/>
              <a:defRPr sz="2700"/>
            </a:lvl7pPr>
            <a:lvl8pPr marL="4270614" indent="0">
              <a:buNone/>
              <a:defRPr sz="2700"/>
            </a:lvl8pPr>
            <a:lvl9pPr marL="4880701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306" y="2907983"/>
            <a:ext cx="5072484" cy="5387397"/>
          </a:xfrm>
        </p:spPr>
        <p:txBody>
          <a:bodyPr/>
          <a:lstStyle>
            <a:lvl1pPr marL="0" indent="0">
              <a:buNone/>
              <a:defRPr sz="2100"/>
            </a:lvl1pPr>
            <a:lvl2pPr marL="610088" indent="0">
              <a:buNone/>
              <a:defRPr sz="1900"/>
            </a:lvl2pPr>
            <a:lvl3pPr marL="1220175" indent="0">
              <a:buNone/>
              <a:defRPr sz="1600"/>
            </a:lvl3pPr>
            <a:lvl4pPr marL="1830263" indent="0">
              <a:buNone/>
              <a:defRPr sz="1300"/>
            </a:lvl4pPr>
            <a:lvl5pPr marL="2440351" indent="0">
              <a:buNone/>
              <a:defRPr sz="1300"/>
            </a:lvl5pPr>
            <a:lvl6pPr marL="3050438" indent="0">
              <a:buNone/>
              <a:defRPr sz="1300"/>
            </a:lvl6pPr>
            <a:lvl7pPr marL="3660526" indent="0">
              <a:buNone/>
              <a:defRPr sz="1300"/>
            </a:lvl7pPr>
            <a:lvl8pPr marL="4270614" indent="0">
              <a:buNone/>
              <a:defRPr sz="1300"/>
            </a:lvl8pPr>
            <a:lvl9pPr marL="4880701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55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98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54894" y="516078"/>
            <a:ext cx="3391213" cy="82146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1256" y="516078"/>
            <a:ext cx="9977046" cy="821460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03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5727363" cy="969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82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354" y="6228831"/>
            <a:ext cx="13368259" cy="1925192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2354" y="4108427"/>
            <a:ext cx="13368259" cy="2120403"/>
          </a:xfrm>
        </p:spPr>
        <p:txBody>
          <a:bodyPr anchor="b"/>
          <a:lstStyle>
            <a:lvl1pPr marL="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 marL="81291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84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3875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325167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406459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87751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569043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650335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6368" y="2261769"/>
            <a:ext cx="6946252" cy="6397113"/>
          </a:xfrm>
        </p:spPr>
        <p:txBody>
          <a:bodyPr/>
          <a:lstStyle>
            <a:lvl1pPr>
              <a:defRPr sz="4900"/>
            </a:lvl1pPr>
            <a:lvl2pPr>
              <a:defRPr sz="4200"/>
            </a:lvl2pPr>
            <a:lvl3pPr>
              <a:defRPr sz="34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94743" y="2261769"/>
            <a:ext cx="6946252" cy="6397113"/>
          </a:xfrm>
        </p:spPr>
        <p:txBody>
          <a:bodyPr/>
          <a:lstStyle>
            <a:lvl1pPr>
              <a:defRPr sz="4900"/>
            </a:lvl1pPr>
            <a:lvl2pPr>
              <a:defRPr sz="4200"/>
            </a:lvl2pPr>
            <a:lvl3pPr>
              <a:defRPr sz="34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6370" y="2169773"/>
            <a:ext cx="6948984" cy="904257"/>
          </a:xfrm>
        </p:spPr>
        <p:txBody>
          <a:bodyPr anchor="b"/>
          <a:lstStyle>
            <a:lvl1pPr marL="0" indent="0">
              <a:buNone/>
              <a:defRPr sz="4200" b="1"/>
            </a:lvl1pPr>
            <a:lvl2pPr marL="812919" indent="0">
              <a:buNone/>
              <a:defRPr sz="3400" b="1"/>
            </a:lvl2pPr>
            <a:lvl3pPr marL="1625840" indent="0">
              <a:buNone/>
              <a:defRPr sz="3200" b="1"/>
            </a:lvl3pPr>
            <a:lvl4pPr marL="2438757" indent="0">
              <a:buNone/>
              <a:defRPr sz="2900" b="1"/>
            </a:lvl4pPr>
            <a:lvl5pPr marL="3251678" indent="0">
              <a:buNone/>
              <a:defRPr sz="2900" b="1"/>
            </a:lvl5pPr>
            <a:lvl6pPr marL="4064598" indent="0">
              <a:buNone/>
              <a:defRPr sz="2900" b="1"/>
            </a:lvl6pPr>
            <a:lvl7pPr marL="4877519" indent="0">
              <a:buNone/>
              <a:defRPr sz="2900" b="1"/>
            </a:lvl7pPr>
            <a:lvl8pPr marL="5690438" indent="0">
              <a:buNone/>
              <a:defRPr sz="2900" b="1"/>
            </a:lvl8pPr>
            <a:lvl9pPr marL="6503357" indent="0">
              <a:buNone/>
              <a:defRPr sz="2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6370" y="3074025"/>
            <a:ext cx="6948984" cy="5584854"/>
          </a:xfrm>
        </p:spPr>
        <p:txBody>
          <a:bodyPr/>
          <a:lstStyle>
            <a:lvl1pPr>
              <a:defRPr sz="4200"/>
            </a:lvl1pPr>
            <a:lvl2pPr>
              <a:defRPr sz="34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89287" y="2169773"/>
            <a:ext cx="6951713" cy="904257"/>
          </a:xfrm>
        </p:spPr>
        <p:txBody>
          <a:bodyPr anchor="b"/>
          <a:lstStyle>
            <a:lvl1pPr marL="0" indent="0">
              <a:buNone/>
              <a:defRPr sz="4200" b="1"/>
            </a:lvl1pPr>
            <a:lvl2pPr marL="812919" indent="0">
              <a:buNone/>
              <a:defRPr sz="3400" b="1"/>
            </a:lvl2pPr>
            <a:lvl3pPr marL="1625840" indent="0">
              <a:buNone/>
              <a:defRPr sz="3200" b="1"/>
            </a:lvl3pPr>
            <a:lvl4pPr marL="2438757" indent="0">
              <a:buNone/>
              <a:defRPr sz="2900" b="1"/>
            </a:lvl4pPr>
            <a:lvl5pPr marL="3251678" indent="0">
              <a:buNone/>
              <a:defRPr sz="2900" b="1"/>
            </a:lvl5pPr>
            <a:lvl6pPr marL="4064598" indent="0">
              <a:buNone/>
              <a:defRPr sz="2900" b="1"/>
            </a:lvl6pPr>
            <a:lvl7pPr marL="4877519" indent="0">
              <a:buNone/>
              <a:defRPr sz="2900" b="1"/>
            </a:lvl7pPr>
            <a:lvl8pPr marL="5690438" indent="0">
              <a:buNone/>
              <a:defRPr sz="2900" b="1"/>
            </a:lvl8pPr>
            <a:lvl9pPr marL="6503357" indent="0">
              <a:buNone/>
              <a:defRPr sz="2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89287" y="3074025"/>
            <a:ext cx="6951713" cy="5584854"/>
          </a:xfrm>
        </p:spPr>
        <p:txBody>
          <a:bodyPr/>
          <a:lstStyle>
            <a:lvl1pPr>
              <a:defRPr sz="4200"/>
            </a:lvl1pPr>
            <a:lvl2pPr>
              <a:defRPr sz="34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373" y="385938"/>
            <a:ext cx="5174195" cy="1642473"/>
          </a:xfrm>
        </p:spPr>
        <p:txBody>
          <a:bodyPr anchor="b"/>
          <a:lstStyle>
            <a:lvl1pPr algn="l">
              <a:defRPr sz="3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8965" y="385943"/>
            <a:ext cx="8792033" cy="8272942"/>
          </a:xfrm>
        </p:spPr>
        <p:txBody>
          <a:bodyPr/>
          <a:lstStyle>
            <a:lvl1pPr>
              <a:defRPr sz="5600"/>
            </a:lvl1pPr>
            <a:lvl2pPr>
              <a:defRPr sz="4900"/>
            </a:lvl2pPr>
            <a:lvl3pPr>
              <a:defRPr sz="42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6373" y="2028413"/>
            <a:ext cx="5174195" cy="6630470"/>
          </a:xfrm>
        </p:spPr>
        <p:txBody>
          <a:bodyPr/>
          <a:lstStyle>
            <a:lvl1pPr marL="0" indent="0">
              <a:buNone/>
              <a:defRPr sz="2400"/>
            </a:lvl1pPr>
            <a:lvl2pPr marL="812919" indent="0">
              <a:buNone/>
              <a:defRPr sz="2200"/>
            </a:lvl2pPr>
            <a:lvl3pPr marL="1625840" indent="0">
              <a:buNone/>
              <a:defRPr sz="1800"/>
            </a:lvl3pPr>
            <a:lvl4pPr marL="2438757" indent="0">
              <a:buNone/>
              <a:defRPr sz="1600"/>
            </a:lvl4pPr>
            <a:lvl5pPr marL="3251678" indent="0">
              <a:buNone/>
              <a:defRPr sz="1600"/>
            </a:lvl5pPr>
            <a:lvl6pPr marL="4064598" indent="0">
              <a:buNone/>
              <a:defRPr sz="1600"/>
            </a:lvl6pPr>
            <a:lvl7pPr marL="4877519" indent="0">
              <a:buNone/>
              <a:defRPr sz="1600"/>
            </a:lvl7pPr>
            <a:lvl8pPr marL="5690438" indent="0">
              <a:buNone/>
              <a:defRPr sz="1600"/>
            </a:lvl8pPr>
            <a:lvl9pPr marL="6503357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2674" y="6785296"/>
            <a:ext cx="9436418" cy="801043"/>
          </a:xfrm>
        </p:spPr>
        <p:txBody>
          <a:bodyPr anchor="b"/>
          <a:lstStyle>
            <a:lvl1pPr algn="l">
              <a:defRPr sz="3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82674" y="866112"/>
            <a:ext cx="9436418" cy="5815965"/>
          </a:xfrm>
        </p:spPr>
        <p:txBody>
          <a:bodyPr/>
          <a:lstStyle>
            <a:lvl1pPr marL="0" indent="0">
              <a:buNone/>
              <a:defRPr sz="5600"/>
            </a:lvl1pPr>
            <a:lvl2pPr marL="812919" indent="0">
              <a:buNone/>
              <a:defRPr sz="4900"/>
            </a:lvl2pPr>
            <a:lvl3pPr marL="1625840" indent="0">
              <a:buNone/>
              <a:defRPr sz="4200"/>
            </a:lvl3pPr>
            <a:lvl4pPr marL="2438757" indent="0">
              <a:buNone/>
              <a:defRPr sz="3400"/>
            </a:lvl4pPr>
            <a:lvl5pPr marL="3251678" indent="0">
              <a:buNone/>
              <a:defRPr sz="3400"/>
            </a:lvl5pPr>
            <a:lvl6pPr marL="4064598" indent="0">
              <a:buNone/>
              <a:defRPr sz="3400"/>
            </a:lvl6pPr>
            <a:lvl7pPr marL="4877519" indent="0">
              <a:buNone/>
              <a:defRPr sz="3400"/>
            </a:lvl7pPr>
            <a:lvl8pPr marL="5690438" indent="0">
              <a:buNone/>
              <a:defRPr sz="3400"/>
            </a:lvl8pPr>
            <a:lvl9pPr marL="6503357" indent="0">
              <a:buNone/>
              <a:defRPr sz="3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82674" y="7586339"/>
            <a:ext cx="9436418" cy="1137615"/>
          </a:xfrm>
        </p:spPr>
        <p:txBody>
          <a:bodyPr/>
          <a:lstStyle>
            <a:lvl1pPr marL="0" indent="0">
              <a:buNone/>
              <a:defRPr sz="2400"/>
            </a:lvl1pPr>
            <a:lvl2pPr marL="812919" indent="0">
              <a:buNone/>
              <a:defRPr sz="2200"/>
            </a:lvl2pPr>
            <a:lvl3pPr marL="1625840" indent="0">
              <a:buNone/>
              <a:defRPr sz="1800"/>
            </a:lvl3pPr>
            <a:lvl4pPr marL="2438757" indent="0">
              <a:buNone/>
              <a:defRPr sz="1600"/>
            </a:lvl4pPr>
            <a:lvl5pPr marL="3251678" indent="0">
              <a:buNone/>
              <a:defRPr sz="1600"/>
            </a:lvl5pPr>
            <a:lvl6pPr marL="4064598" indent="0">
              <a:buNone/>
              <a:defRPr sz="1600"/>
            </a:lvl6pPr>
            <a:lvl7pPr marL="4877519" indent="0">
              <a:buNone/>
              <a:defRPr sz="1600"/>
            </a:lvl7pPr>
            <a:lvl8pPr marL="5690438" indent="0">
              <a:buNone/>
              <a:defRPr sz="1600"/>
            </a:lvl8pPr>
            <a:lvl9pPr marL="6503357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6368" y="388181"/>
            <a:ext cx="14154627" cy="1615546"/>
          </a:xfrm>
          <a:prstGeom prst="rect">
            <a:avLst/>
          </a:prstGeom>
        </p:spPr>
        <p:txBody>
          <a:bodyPr vert="horz" lIns="162583" tIns="81293" rIns="162583" bIns="8129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6368" y="2261769"/>
            <a:ext cx="14154627" cy="6397113"/>
          </a:xfrm>
          <a:prstGeom prst="rect">
            <a:avLst/>
          </a:prstGeom>
        </p:spPr>
        <p:txBody>
          <a:bodyPr vert="horz" lIns="162583" tIns="81293" rIns="162583" bIns="8129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6368" y="8984230"/>
            <a:ext cx="3669718" cy="516079"/>
          </a:xfrm>
          <a:prstGeom prst="rect">
            <a:avLst/>
          </a:prstGeom>
        </p:spPr>
        <p:txBody>
          <a:bodyPr vert="horz" lIns="162583" tIns="81293" rIns="162583" bIns="81293" rtlCol="0" anchor="ctr"/>
          <a:lstStyle>
            <a:lvl1pPr algn="l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3516" y="8984230"/>
            <a:ext cx="4980332" cy="516079"/>
          </a:xfrm>
          <a:prstGeom prst="rect">
            <a:avLst/>
          </a:prstGeom>
        </p:spPr>
        <p:txBody>
          <a:bodyPr vert="horz" lIns="162583" tIns="81293" rIns="162583" bIns="81293" rtlCol="0" anchor="ctr"/>
          <a:lstStyle>
            <a:lvl1pPr algn="ctr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1277" y="8984230"/>
            <a:ext cx="3669718" cy="516079"/>
          </a:xfrm>
          <a:prstGeom prst="rect">
            <a:avLst/>
          </a:prstGeom>
        </p:spPr>
        <p:txBody>
          <a:bodyPr vert="horz" lIns="162583" tIns="81293" rIns="162583" bIns="81293" rtlCol="0" anchor="ctr"/>
          <a:lstStyle>
            <a:lvl1pPr algn="r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625840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9688" indent="-609688" algn="l" defTabSz="1625840" rtl="0" eaLnBrk="1" latinLnBrk="0" hangingPunct="1">
        <a:spcBef>
          <a:spcPct val="20000"/>
        </a:spcBef>
        <a:buFont typeface="Arial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20996" indent="-508074" algn="l" defTabSz="1625840" rtl="0" eaLnBrk="1" latinLnBrk="0" hangingPunct="1">
        <a:spcBef>
          <a:spcPct val="20000"/>
        </a:spcBef>
        <a:buFont typeface="Arial" pitchFamily="34" charset="0"/>
        <a:buChar char="–"/>
        <a:defRPr sz="4900" kern="1200">
          <a:solidFill>
            <a:schemeClr val="tx1"/>
          </a:solidFill>
          <a:latin typeface="+mn-lt"/>
          <a:ea typeface="+mn-ea"/>
          <a:cs typeface="+mn-cs"/>
        </a:defRPr>
      </a:lvl2pPr>
      <a:lvl3pPr marL="2032299" indent="-406460" algn="l" defTabSz="1625840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2845219" indent="-406460" algn="l" defTabSz="1625840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658139" indent="-406460" algn="l" defTabSz="1625840" rtl="0" eaLnBrk="1" latinLnBrk="0" hangingPunct="1">
        <a:spcBef>
          <a:spcPct val="20000"/>
        </a:spcBef>
        <a:buFont typeface="Arial" pitchFamily="34" charset="0"/>
        <a:buChar char="»"/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471056" indent="-406460" algn="l" defTabSz="162584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283976" indent="-406460" algn="l" defTabSz="162584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6096898" indent="-406460" algn="l" defTabSz="162584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909817" indent="-406460" algn="l" defTabSz="162584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8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919" algn="l" defTabSz="16258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840" algn="l" defTabSz="16258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757" algn="l" defTabSz="16258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678" algn="l" defTabSz="16258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4598" algn="l" defTabSz="16258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7519" algn="l" defTabSz="16258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90438" algn="l" defTabSz="16258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3357" algn="l" defTabSz="16258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1256" y="516078"/>
            <a:ext cx="13564851" cy="1873585"/>
          </a:xfrm>
          <a:prstGeom prst="rect">
            <a:avLst/>
          </a:prstGeom>
        </p:spPr>
        <p:txBody>
          <a:bodyPr vert="horz" lIns="122018" tIns="61009" rIns="122018" bIns="6100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1256" y="2580386"/>
            <a:ext cx="13564851" cy="6150294"/>
          </a:xfrm>
          <a:prstGeom prst="rect">
            <a:avLst/>
          </a:prstGeom>
        </p:spPr>
        <p:txBody>
          <a:bodyPr vert="horz" lIns="122018" tIns="61009" rIns="122018" bIns="61009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1256" y="8984231"/>
            <a:ext cx="3538657" cy="516077"/>
          </a:xfrm>
          <a:prstGeom prst="rect">
            <a:avLst/>
          </a:prstGeom>
        </p:spPr>
        <p:txBody>
          <a:bodyPr vert="horz" lIns="122018" tIns="61009" rIns="122018" bIns="6100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20175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20175"/>
              <a:t>12/2/2021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09689" y="8984231"/>
            <a:ext cx="5307985" cy="516077"/>
          </a:xfrm>
          <a:prstGeom prst="rect">
            <a:avLst/>
          </a:prstGeom>
        </p:spPr>
        <p:txBody>
          <a:bodyPr vert="horz" lIns="122018" tIns="61009" rIns="122018" bIns="6100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201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07450" y="8984231"/>
            <a:ext cx="3538657" cy="516077"/>
          </a:xfrm>
          <a:prstGeom prst="rect">
            <a:avLst/>
          </a:prstGeom>
        </p:spPr>
        <p:txBody>
          <a:bodyPr vert="horz" lIns="122018" tIns="61009" rIns="122018" bIns="6100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20175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201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4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1220175" rtl="0" eaLnBrk="1" latinLnBrk="0" hangingPunct="1">
        <a:lnSpc>
          <a:spcPct val="90000"/>
        </a:lnSpc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5044" indent="-305044" algn="l" defTabSz="1220175" rtl="0" eaLnBrk="1" latinLnBrk="0" hangingPunct="1">
        <a:lnSpc>
          <a:spcPct val="90000"/>
        </a:lnSpc>
        <a:spcBef>
          <a:spcPts val="1334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915132" indent="-305044" algn="l" defTabSz="122017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5219" indent="-305044" algn="l" defTabSz="122017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35307" indent="-305044" algn="l" defTabSz="122017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5395" indent="-305044" algn="l" defTabSz="122017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5482" indent="-305044" algn="l" defTabSz="122017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5570" indent="-305044" algn="l" defTabSz="122017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5658" indent="-305044" algn="l" defTabSz="122017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5745" indent="-305044" algn="l" defTabSz="122017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0088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0175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0263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0351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0438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60526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70614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80701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../../../../../../Downloads/y2mate.com%20-%20Nu%20Na%20Nu%20N&#7889;ng%20%20&#272;&#7891;ng%20Dao%20Thi&#7871;u%20Nhi%20Cho%20B&#233;%20Official%20MV%20HD_720p.mp4" TargetMode="Externa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png"/><Relationship Id="rId7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image" Target="../media/image1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30613" y="-27591"/>
            <a:ext cx="15914222" cy="366276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618" tIns="81309" rIns="162618" bIns="81309" rtlCol="0" anchor="ctr"/>
          <a:lstStyle/>
          <a:p>
            <a:pPr algn="ctr" defTabSz="122012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74298" y="20278"/>
            <a:ext cx="15914222" cy="334929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62618" tIns="81309" rIns="162618" bIns="81309" rtlCol="0" anchor="ctr"/>
          <a:lstStyle/>
          <a:p>
            <a:pPr algn="ctr" defTabSz="1220126"/>
            <a:endParaRPr lang="en-US" sz="4200" dirty="0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56992" y="4137183"/>
            <a:ext cx="10239757" cy="1837724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220126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220126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220126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184356" y="4052918"/>
            <a:ext cx="1992133" cy="1841722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20126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20126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1054033" y="-1005025"/>
            <a:ext cx="4247684" cy="415534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2012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2012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20126"/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293548" y="4200420"/>
            <a:ext cx="1703798" cy="1672291"/>
          </a:xfrm>
          <a:prstGeom prst="rect">
            <a:avLst/>
          </a:prstGeom>
          <a:noFill/>
        </p:spPr>
        <p:txBody>
          <a:bodyPr wrap="square" lIns="162597" tIns="81299" rIns="162597" bIns="81299" rtlCol="0">
            <a:spAutoFit/>
          </a:bodyPr>
          <a:lstStyle/>
          <a:p>
            <a:pPr algn="ctr" defTabSz="1220126"/>
            <a:r>
              <a:rPr lang="en-US" sz="4200" b="1" dirty="0" err="1">
                <a:solidFill>
                  <a:prstClr val="white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4200" b="1" dirty="0">
              <a:solidFill>
                <a:prstClr val="white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 defTabSz="1220126"/>
            <a:r>
              <a:rPr lang="en-US" sz="5600" b="1" dirty="0" smtClean="0">
                <a:solidFill>
                  <a:prstClr val="white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24</a:t>
            </a:r>
            <a:endParaRPr lang="en-US" sz="5600" b="1" dirty="0">
              <a:solidFill>
                <a:prstClr val="white"/>
              </a:solidFill>
              <a:latin typeface="iCiel Cadena" panose="02000503000000020004" pitchFamily="2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634198"/>
            <a:ext cx="15727363" cy="105259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1846" y="336199"/>
            <a:ext cx="2307385" cy="1980055"/>
          </a:xfrm>
          <a:prstGeom prst="rect">
            <a:avLst/>
          </a:prstGeom>
          <a:noFill/>
        </p:spPr>
        <p:txBody>
          <a:bodyPr wrap="square" lIns="162583" tIns="81293" rIns="162583" bIns="81293" rtlCol="0">
            <a:spAutoFit/>
          </a:bodyPr>
          <a:lstStyle/>
          <a:p>
            <a:pPr algn="ctr"/>
            <a:r>
              <a:rPr lang="en-US" sz="11800" b="1" dirty="0" smtClean="0">
                <a:solidFill>
                  <a:srgbClr val="FFC00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13</a:t>
            </a:r>
            <a:endParaRPr lang="en-US" sz="11800" b="1" dirty="0">
              <a:solidFill>
                <a:srgbClr val="FFC000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83350" y="911936"/>
            <a:ext cx="12319768" cy="1256781"/>
          </a:xfrm>
          <a:prstGeom prst="rect">
            <a:avLst/>
          </a:prstGeom>
          <a:noFill/>
        </p:spPr>
        <p:txBody>
          <a:bodyPr wrap="square" lIns="162583" tIns="81293" rIns="162583" bIns="81293" rtlCol="0">
            <a:spAutoFit/>
          </a:bodyPr>
          <a:lstStyle/>
          <a:p>
            <a:pPr algn="ctr"/>
            <a:r>
              <a:rPr lang="en-US" sz="71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NIỀM VUI TUỔI THƠ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669718" y="4436636"/>
            <a:ext cx="9523792" cy="1087503"/>
          </a:xfrm>
          <a:prstGeom prst="rect">
            <a:avLst/>
          </a:prstGeom>
          <a:noFill/>
        </p:spPr>
        <p:txBody>
          <a:bodyPr wrap="square" lIns="162583" tIns="81293" rIns="162583" bIns="81293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NẶN ĐỒ CHƠI</a:t>
            </a:r>
            <a:endParaRPr lang="en-US" sz="60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791830" y="6172465"/>
            <a:ext cx="5791551" cy="1149146"/>
          </a:xfrm>
          <a:prstGeom prst="rect">
            <a:avLst/>
          </a:prstGeom>
          <a:noFill/>
        </p:spPr>
        <p:txBody>
          <a:bodyPr wrap="none" lIns="162670" tIns="81336" rIns="162670" bIns="81336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Đọc</a:t>
            </a:r>
            <a:r>
              <a:rPr lang="en-US" sz="64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 </a:t>
            </a:r>
            <a:r>
              <a:rPr lang="en-US" sz="6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mở</a:t>
            </a:r>
            <a:r>
              <a:rPr lang="en-US" sz="64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 </a:t>
            </a:r>
            <a:r>
              <a:rPr lang="en-US" sz="6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rộng</a:t>
            </a:r>
            <a:endParaRPr lang="en-US" sz="6400" b="1" cap="all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iCiel Pony" panose="02000000000000000000" pitchFamily="2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79" y="6777674"/>
            <a:ext cx="2771249" cy="236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4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012"/>
          <a:stretch/>
        </p:blipFill>
        <p:spPr>
          <a:xfrm>
            <a:off x="10759281" y="2865437"/>
            <a:ext cx="4968082" cy="5190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691481" y="670043"/>
            <a:ext cx="29129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Pony" panose="02000000000000000000" pitchFamily="2" charset="0"/>
              </a:rPr>
              <a:t>Khởi</a:t>
            </a:r>
            <a:r>
              <a:rPr lang="en-US" sz="4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Pony" panose="02000000000000000000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Pony" panose="02000000000000000000" pitchFamily="2" charset="0"/>
              </a:rPr>
              <a:t>động</a:t>
            </a:r>
            <a:endParaRPr lang="en-US" sz="48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iCiel Pony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94" b="38750" l="968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061" t="-62777" r="3061" b="62777"/>
          <a:stretch/>
        </p:blipFill>
        <p:spPr>
          <a:xfrm>
            <a:off x="9631363" y="-3230563"/>
            <a:ext cx="6096000" cy="6096000"/>
          </a:xfrm>
          <a:prstGeom prst="rect">
            <a:avLst/>
          </a:prstGeom>
        </p:spPr>
      </p:pic>
      <p:sp>
        <p:nvSpPr>
          <p:cNvPr id="8" name="5-Point Star 7">
            <a:hlinkClick r:id="rId6" action="ppaction://hlinkfile"/>
          </p:cNvPr>
          <p:cNvSpPr/>
          <p:nvPr/>
        </p:nvSpPr>
        <p:spPr>
          <a:xfrm>
            <a:off x="777081" y="4315405"/>
            <a:ext cx="2277312" cy="229033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4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5981" y="2243222"/>
            <a:ext cx="7861300" cy="74040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Nu </a:t>
            </a:r>
            <a:r>
              <a:rPr lang="en-US" dirty="0" err="1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na</a:t>
            </a:r>
            <a: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nu </a:t>
            </a:r>
            <a:r>
              <a:rPr lang="en-US" dirty="0" err="1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nống</a:t>
            </a:r>
            <a: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b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dirty="0" err="1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b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dirty="0" err="1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ong</a:t>
            </a:r>
            <a: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</a:t>
            </a:r>
            <a: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b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dirty="0" err="1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Củ</a:t>
            </a:r>
            <a: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khoai</a:t>
            </a:r>
            <a:r>
              <a:rPr lang="en-US" dirty="0" smtClean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mật</a:t>
            </a:r>
            <a: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b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dirty="0" err="1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Phật</a:t>
            </a:r>
            <a: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phật</a:t>
            </a:r>
            <a: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b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dirty="0" err="1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cóc</a:t>
            </a:r>
            <a: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b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dirty="0" err="1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ú ụ </a:t>
            </a:r>
            <a:b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dirty="0" err="1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mụ</a:t>
            </a:r>
            <a: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thổi</a:t>
            </a:r>
            <a: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xôi</a:t>
            </a:r>
            <a: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b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dirty="0" err="1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nấu</a:t>
            </a:r>
            <a: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chè</a:t>
            </a:r>
            <a: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b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dirty="0" err="1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xòe</a:t>
            </a:r>
            <a: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rụt</a:t>
            </a:r>
            <a:r>
              <a:rPr lang="en-US" dirty="0">
                <a:solidFill>
                  <a:srgbClr val="002060"/>
                </a:solidFill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012"/>
          <a:stretch/>
        </p:blipFill>
        <p:spPr>
          <a:xfrm>
            <a:off x="8178751" y="4533162"/>
            <a:ext cx="7609730" cy="5190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691481" y="1501040"/>
            <a:ext cx="49039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Pony" panose="02000000000000000000" pitchFamily="2" charset="0"/>
              </a:rPr>
              <a:t>NU NA NU NỐNG</a:t>
            </a:r>
            <a:endParaRPr lang="en-US" sz="48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iCiel Pony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94" b="38750" l="968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061" t="-62777" r="3061" b="62777"/>
          <a:stretch/>
        </p:blipFill>
        <p:spPr>
          <a:xfrm>
            <a:off x="9997281" y="-2773363"/>
            <a:ext cx="6096000" cy="609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9561" y="-149969"/>
            <a:ext cx="13499320" cy="881806"/>
          </a:xfrm>
          <a:prstGeom prst="rect">
            <a:avLst/>
          </a:prstGeom>
          <a:noFill/>
        </p:spPr>
        <p:txBody>
          <a:bodyPr wrap="square" lIns="162583" tIns="81293" rIns="162583" bIns="81293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dirty="0" err="1" smtClean="0"/>
              <a:t>Tìm</a:t>
            </a:r>
            <a:r>
              <a:rPr lang="en-US" sz="3600" dirty="0" smtClean="0"/>
              <a:t> </a:t>
            </a:r>
            <a:r>
              <a:rPr lang="en-US" sz="3600" dirty="0" err="1" smtClean="0"/>
              <a:t>đọc</a:t>
            </a:r>
            <a:r>
              <a:rPr lang="en-US" sz="3600" dirty="0" smtClean="0"/>
              <a:t> </a:t>
            </a:r>
            <a:r>
              <a:rPr lang="en-US" sz="3600" dirty="0" err="1" smtClean="0"/>
              <a:t>một</a:t>
            </a:r>
            <a:r>
              <a:rPr lang="en-US" sz="3600" dirty="0" smtClean="0"/>
              <a:t> </a:t>
            </a:r>
            <a:r>
              <a:rPr lang="en-US" sz="3600" dirty="0" err="1" smtClean="0"/>
              <a:t>bài</a:t>
            </a:r>
            <a:r>
              <a:rPr lang="en-US" sz="3600" dirty="0" smtClean="0"/>
              <a:t> </a:t>
            </a:r>
            <a:r>
              <a:rPr lang="en-US" sz="3600" dirty="0" err="1" smtClean="0"/>
              <a:t>thơ</a:t>
            </a:r>
            <a:r>
              <a:rPr lang="en-US" sz="3600" dirty="0" smtClean="0"/>
              <a:t> </a:t>
            </a:r>
            <a:r>
              <a:rPr lang="en-US" sz="3600" dirty="0" err="1" smtClean="0"/>
              <a:t>hoặc</a:t>
            </a:r>
            <a:r>
              <a:rPr lang="en-US" sz="3600" dirty="0" smtClean="0"/>
              <a:t> </a:t>
            </a:r>
            <a:r>
              <a:rPr lang="en-US" sz="3600" dirty="0" err="1" smtClean="0"/>
              <a:t>một</a:t>
            </a:r>
            <a:r>
              <a:rPr lang="en-US" sz="3600" dirty="0" smtClean="0"/>
              <a:t> </a:t>
            </a:r>
            <a:r>
              <a:rPr lang="en-US" sz="3600" dirty="0" err="1" smtClean="0"/>
              <a:t>bài</a:t>
            </a:r>
            <a:r>
              <a:rPr lang="en-US" sz="3600" dirty="0" smtClean="0"/>
              <a:t> </a:t>
            </a:r>
            <a:r>
              <a:rPr lang="en-US" sz="3600" dirty="0" err="1" smtClean="0"/>
              <a:t>đồng</a:t>
            </a:r>
            <a:r>
              <a:rPr lang="en-US" sz="3600" dirty="0" smtClean="0"/>
              <a:t> </a:t>
            </a:r>
            <a:r>
              <a:rPr lang="en-US" sz="3600" dirty="0" err="1" smtClean="0"/>
              <a:t>dao</a:t>
            </a:r>
            <a:r>
              <a:rPr lang="en-US" sz="3600" dirty="0" smtClean="0"/>
              <a:t> </a:t>
            </a:r>
            <a:r>
              <a:rPr lang="en-US" sz="3600" dirty="0" err="1" smtClean="0"/>
              <a:t>về</a:t>
            </a:r>
            <a:r>
              <a:rPr lang="en-US" sz="3600" dirty="0" smtClean="0"/>
              <a:t> </a:t>
            </a:r>
            <a:r>
              <a:rPr lang="en-US" sz="3600" dirty="0" err="1" smtClean="0"/>
              <a:t>một</a:t>
            </a:r>
            <a:r>
              <a:rPr lang="en-US" sz="3600" dirty="0" smtClean="0"/>
              <a:t> </a:t>
            </a:r>
            <a:r>
              <a:rPr lang="en-US" sz="3600" dirty="0" err="1" smtClean="0"/>
              <a:t>đồ</a:t>
            </a:r>
            <a:r>
              <a:rPr lang="en-US" sz="3600" dirty="0" smtClean="0"/>
              <a:t> </a:t>
            </a:r>
            <a:r>
              <a:rPr lang="en-US" sz="3600" dirty="0" err="1" smtClean="0"/>
              <a:t>chơi</a:t>
            </a:r>
            <a:r>
              <a:rPr lang="en-US" sz="3600" dirty="0" smtClean="0"/>
              <a:t>, </a:t>
            </a:r>
            <a:r>
              <a:rPr lang="en-US" sz="3600" dirty="0" err="1" smtClean="0"/>
              <a:t>trò</a:t>
            </a:r>
            <a:r>
              <a:rPr lang="en-US" sz="3600" dirty="0" smtClean="0"/>
              <a:t> </a:t>
            </a:r>
            <a:r>
              <a:rPr lang="en-US" sz="3600" dirty="0" err="1" smtClean="0"/>
              <a:t>chơi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7" name="Oval 6"/>
          <p:cNvSpPr/>
          <p:nvPr/>
        </p:nvSpPr>
        <p:spPr>
          <a:xfrm>
            <a:off x="548481" y="198437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606" tIns="81303" rIns="162606" bIns="81303" rtlCol="0" anchor="ctr"/>
          <a:lstStyle/>
          <a:p>
            <a:pPr algn="ctr"/>
            <a:r>
              <a:rPr lang="en-US" sz="49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8669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5727363" cy="969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15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3798" y="671322"/>
            <a:ext cx="13499320" cy="2657164"/>
          </a:xfrm>
          <a:prstGeom prst="rect">
            <a:avLst/>
          </a:prstGeom>
          <a:noFill/>
        </p:spPr>
        <p:txBody>
          <a:bodyPr wrap="square" lIns="162583" tIns="81293" rIns="162583" bIns="81293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dirty="0" err="1" smtClean="0"/>
              <a:t>Nói</a:t>
            </a:r>
            <a:r>
              <a:rPr lang="en-US" sz="3600" dirty="0" smtClean="0"/>
              <a:t> </a:t>
            </a:r>
            <a:r>
              <a:rPr lang="en-US" sz="3600" dirty="0" err="1" smtClean="0"/>
              <a:t>với</a:t>
            </a:r>
            <a:r>
              <a:rPr lang="en-US" sz="3600" dirty="0" smtClean="0"/>
              <a:t> </a:t>
            </a:r>
            <a:r>
              <a:rPr lang="en-US" sz="3600" dirty="0" err="1" smtClean="0"/>
              <a:t>bạn</a:t>
            </a:r>
            <a:r>
              <a:rPr lang="en-US" sz="3600" dirty="0" smtClean="0"/>
              <a:t>: 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- </a:t>
            </a:r>
            <a:r>
              <a:rPr lang="en-US" sz="3600" dirty="0" err="1" smtClean="0"/>
              <a:t>Tên</a:t>
            </a:r>
            <a:r>
              <a:rPr lang="en-US" sz="3600" dirty="0" smtClean="0"/>
              <a:t> </a:t>
            </a:r>
            <a:r>
              <a:rPr lang="en-US" sz="3600" dirty="0" err="1" smtClean="0"/>
              <a:t>của</a:t>
            </a:r>
            <a:r>
              <a:rPr lang="en-US" sz="3600" dirty="0" smtClean="0"/>
              <a:t> </a:t>
            </a:r>
            <a:r>
              <a:rPr lang="en-US" sz="3600" dirty="0" err="1" smtClean="0"/>
              <a:t>đồ</a:t>
            </a:r>
            <a:r>
              <a:rPr lang="en-US" sz="3600" dirty="0" smtClean="0"/>
              <a:t> </a:t>
            </a:r>
            <a:r>
              <a:rPr lang="en-US" sz="3600" dirty="0" err="1" smtClean="0"/>
              <a:t>chơi</a:t>
            </a:r>
            <a:r>
              <a:rPr lang="en-US" sz="3600" dirty="0" smtClean="0"/>
              <a:t>, </a:t>
            </a:r>
            <a:r>
              <a:rPr lang="en-US" sz="3600" dirty="0" err="1" smtClean="0"/>
              <a:t>trò</a:t>
            </a:r>
            <a:r>
              <a:rPr lang="en-US" sz="3600" dirty="0" smtClean="0"/>
              <a:t> </a:t>
            </a:r>
            <a:r>
              <a:rPr lang="en-US" sz="3600" dirty="0" err="1" smtClean="0"/>
              <a:t>chơi</a:t>
            </a:r>
            <a:r>
              <a:rPr lang="en-US" sz="36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- </a:t>
            </a:r>
            <a:r>
              <a:rPr lang="en-US" sz="3600" dirty="0" err="1" smtClean="0"/>
              <a:t>Cách</a:t>
            </a:r>
            <a:r>
              <a:rPr lang="en-US" sz="3600" dirty="0" smtClean="0"/>
              <a:t> </a:t>
            </a:r>
            <a:r>
              <a:rPr lang="en-US" sz="3600" dirty="0" err="1" smtClean="0"/>
              <a:t>chơi</a:t>
            </a:r>
            <a:r>
              <a:rPr lang="en-US" sz="3600" dirty="0" smtClean="0"/>
              <a:t>  </a:t>
            </a:r>
            <a:r>
              <a:rPr lang="en-US" sz="3600" dirty="0" err="1" smtClean="0"/>
              <a:t>đồ</a:t>
            </a:r>
            <a:r>
              <a:rPr lang="en-US" sz="3600" dirty="0" smtClean="0"/>
              <a:t> </a:t>
            </a:r>
            <a:r>
              <a:rPr lang="en-US" sz="3600" dirty="0" err="1" smtClean="0"/>
              <a:t>chơi</a:t>
            </a:r>
            <a:r>
              <a:rPr lang="en-US" sz="3600" dirty="0" smtClean="0"/>
              <a:t>, </a:t>
            </a:r>
            <a:r>
              <a:rPr lang="en-US" sz="3600" dirty="0" err="1" smtClean="0"/>
              <a:t>trò</a:t>
            </a:r>
            <a:r>
              <a:rPr lang="en-US" sz="3600" dirty="0" smtClean="0"/>
              <a:t> </a:t>
            </a:r>
            <a:r>
              <a:rPr lang="en-US" sz="3600" dirty="0" err="1" smtClean="0"/>
              <a:t>chơi</a:t>
            </a:r>
            <a:r>
              <a:rPr lang="en-US" sz="3600" dirty="0"/>
              <a:t> </a:t>
            </a:r>
            <a:r>
              <a:rPr lang="en-US" sz="3600" dirty="0" err="1" smtClean="0"/>
              <a:t>đó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5" name="Oval 4"/>
          <p:cNvSpPr/>
          <p:nvPr/>
        </p:nvSpPr>
        <p:spPr>
          <a:xfrm>
            <a:off x="393184" y="579437"/>
            <a:ext cx="1048491" cy="969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606" tIns="81303" rIns="162606" bIns="81303" rtlCol="0" anchor="ctr"/>
          <a:lstStyle/>
          <a:p>
            <a:pPr algn="ctr"/>
            <a:r>
              <a:rPr lang="en-US" sz="49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5727363" cy="491397"/>
            <a:chOff x="0" y="-127508"/>
            <a:chExt cx="12192000" cy="1361811"/>
          </a:xfrm>
        </p:grpSpPr>
        <p:sp>
          <p:nvSpPr>
            <p:cNvPr id="7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634198"/>
            <a:ext cx="15727363" cy="10525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576" y="3209623"/>
            <a:ext cx="10380210" cy="582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634197"/>
            <a:ext cx="15727363" cy="105259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5727363" cy="520566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1207311" y="1606784"/>
            <a:ext cx="7010964" cy="938817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3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53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53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53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53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53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53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53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53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2148681" y="4008437"/>
            <a:ext cx="11359742" cy="2062202"/>
          </a:xfrm>
          <a:prstGeom prst="rect">
            <a:avLst/>
          </a:prstGeom>
          <a:noFill/>
        </p:spPr>
        <p:txBody>
          <a:bodyPr wrap="square" lIns="122018" tIns="61009" rIns="122018" bIns="61009">
            <a:spAutoFit/>
          </a:bodyPr>
          <a:lstStyle/>
          <a:p>
            <a:pPr marL="610088" indent="-610088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lang="en-US" sz="4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610088" indent="-610088">
              <a:lnSpc>
                <a:spcPct val="150000"/>
              </a:lnSpc>
              <a:buFontTx/>
              <a:buChar char="-"/>
            </a:pPr>
            <a:r>
              <a:rPr lang="en-US" sz="4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4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=""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106" y="2670260"/>
            <a:ext cx="2727981" cy="229080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=""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0" y="6892822"/>
            <a:ext cx="3020555" cy="2800453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=""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909" y="599096"/>
            <a:ext cx="1718146" cy="3057686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=""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84" y="5356734"/>
            <a:ext cx="1718146" cy="30377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6918" y="7114279"/>
            <a:ext cx="1435403" cy="232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7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41">
            <a:extLst>
              <a:ext uri="{FF2B5EF4-FFF2-40B4-BE49-F238E27FC236}">
                <a16:creationId xmlns="" xmlns:a16="http://schemas.microsoft.com/office/drawing/2014/main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329" y="602794"/>
            <a:ext cx="804988" cy="1361836"/>
          </a:xfrm>
          <a:prstGeom prst="rect">
            <a:avLst/>
          </a:prstGeom>
        </p:spPr>
      </p:pic>
      <p:pic>
        <p:nvPicPr>
          <p:cNvPr id="10" name="图片 43">
            <a:extLst>
              <a:ext uri="{FF2B5EF4-FFF2-40B4-BE49-F238E27FC236}">
                <a16:creationId xmlns="" xmlns:a16="http://schemas.microsoft.com/office/drawing/2014/main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481" y="1160479"/>
            <a:ext cx="564172" cy="9482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FBB8685-4316-45F5-9929-8BC6BC049418}"/>
              </a:ext>
            </a:extLst>
          </p:cNvPr>
          <p:cNvSpPr txBox="1"/>
          <p:nvPr/>
        </p:nvSpPr>
        <p:spPr>
          <a:xfrm>
            <a:off x="2804016" y="3202231"/>
            <a:ext cx="10736966" cy="2154503"/>
          </a:xfrm>
          <a:prstGeom prst="rect">
            <a:avLst/>
          </a:prstGeom>
          <a:noFill/>
        </p:spPr>
        <p:txBody>
          <a:bodyPr wrap="square" lIns="121984" tIns="60993" rIns="121984" bIns="60993" rtlCol="0">
            <a:spAutoFit/>
          </a:bodyPr>
          <a:lstStyle/>
          <a:p>
            <a:pPr algn="ctr" defTabSz="1219848"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4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4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4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4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4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4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 defTabSz="1219848"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4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4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4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4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4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4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4" name="图片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7756" y="2763261"/>
            <a:ext cx="1079766" cy="1178715"/>
          </a:xfrm>
          <a:prstGeom prst="rect">
            <a:avLst/>
          </a:prstGeom>
        </p:spPr>
      </p:pic>
      <p:pic>
        <p:nvPicPr>
          <p:cNvPr id="11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634197"/>
            <a:ext cx="15727363" cy="105259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5727363" cy="520566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图片 35">
            <a:extLst>
              <a:ext uri="{FF2B5EF4-FFF2-40B4-BE49-F238E27FC236}">
                <a16:creationId xmlns=""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106" y="2670260"/>
            <a:ext cx="2727981" cy="2290809"/>
          </a:xfrm>
          <a:prstGeom prst="rect">
            <a:avLst/>
          </a:prstGeom>
        </p:spPr>
      </p:pic>
      <p:pic>
        <p:nvPicPr>
          <p:cNvPr id="21" name="图片 39">
            <a:extLst>
              <a:ext uri="{FF2B5EF4-FFF2-40B4-BE49-F238E27FC236}">
                <a16:creationId xmlns=""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0" y="6892822"/>
            <a:ext cx="3020555" cy="2800453"/>
          </a:xfrm>
          <a:prstGeom prst="rect">
            <a:avLst/>
          </a:prstGeom>
        </p:spPr>
      </p:pic>
      <p:pic>
        <p:nvPicPr>
          <p:cNvPr id="22" name="图片 41">
            <a:extLst>
              <a:ext uri="{FF2B5EF4-FFF2-40B4-BE49-F238E27FC236}">
                <a16:creationId xmlns=""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909" y="599096"/>
            <a:ext cx="1718146" cy="3057686"/>
          </a:xfrm>
          <a:prstGeom prst="rect">
            <a:avLst/>
          </a:prstGeom>
        </p:spPr>
      </p:pic>
      <p:pic>
        <p:nvPicPr>
          <p:cNvPr id="23" name="图片 43">
            <a:extLst>
              <a:ext uri="{FF2B5EF4-FFF2-40B4-BE49-F238E27FC236}">
                <a16:creationId xmlns=""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84" y="5356734"/>
            <a:ext cx="1718146" cy="303779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6918" y="7114279"/>
            <a:ext cx="1435403" cy="232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3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2265</TotalTime>
  <Words>103</Words>
  <Application>Microsoft Office PowerPoint</Application>
  <PresentationFormat>Custom</PresentationFormat>
  <Paragraphs>21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Minhthangpc.VN</cp:lastModifiedBy>
  <cp:revision>633</cp:revision>
  <dcterms:created xsi:type="dcterms:W3CDTF">2020-12-08T15:48:47Z</dcterms:created>
  <dcterms:modified xsi:type="dcterms:W3CDTF">2021-12-02T19:23:14Z</dcterms:modified>
</cp:coreProperties>
</file>