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0" y="-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04/08/2021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416568" y="4709997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 smtClean="0"/>
              <a:t>ngữ</a:t>
            </a:r>
            <a:r>
              <a:rPr lang="en-US" sz="3300" dirty="0" smtClean="0"/>
              <a:t> </a:t>
            </a:r>
            <a:r>
              <a:rPr lang="en-US" sz="3300" dirty="0" err="1" smtClean="0"/>
              <a:t>chỉ</a:t>
            </a:r>
            <a:r>
              <a:rPr lang="en-US" sz="3300" dirty="0" smtClean="0"/>
              <a:t> </a:t>
            </a:r>
            <a:r>
              <a:rPr lang="en-US" sz="3300" dirty="0" err="1" smtClean="0"/>
              <a:t>đặc</a:t>
            </a:r>
            <a:r>
              <a:rPr lang="en-US" sz="3300" dirty="0" smtClean="0"/>
              <a:t> </a:t>
            </a:r>
            <a:r>
              <a:rPr lang="en-US" sz="3300" dirty="0" err="1" smtClean="0"/>
              <a:t>điểm</a:t>
            </a:r>
            <a:r>
              <a:rPr lang="en-US" sz="3300" dirty="0"/>
              <a:t> </a:t>
            </a:r>
            <a:r>
              <a:rPr lang="en-US" sz="3300" dirty="0" err="1" smtClean="0"/>
              <a:t>các</a:t>
            </a:r>
            <a:r>
              <a:rPr lang="en-US" sz="3300" dirty="0" smtClean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 smtClean="0"/>
              <a:t>chơi</a:t>
            </a:r>
            <a:r>
              <a:rPr lang="en-US" sz="3300" dirty="0" smtClean="0"/>
              <a:t> </a:t>
            </a:r>
            <a:r>
              <a:rPr lang="en-US" sz="3300" dirty="0" err="1" smtClean="0"/>
              <a:t>trong</a:t>
            </a:r>
            <a:r>
              <a:rPr lang="en-US" sz="3300" dirty="0" smtClean="0"/>
              <a:t> </a:t>
            </a:r>
            <a:r>
              <a:rPr lang="en-US" sz="3300" dirty="0" err="1" smtClean="0"/>
              <a:t>hình</a:t>
            </a:r>
            <a:r>
              <a:rPr lang="en-US" sz="3300" dirty="0" smtClean="0"/>
              <a:t> </a:t>
            </a:r>
            <a:r>
              <a:rPr lang="en-US" sz="3300" dirty="0" err="1" smtClean="0"/>
              <a:t>bên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34658"/>
              </p:ext>
            </p:extLst>
          </p:nvPr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1940242"/>
                <a:gridCol w="6341609"/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 smtClean="0"/>
              <a:t>ngữ</a:t>
            </a:r>
            <a:r>
              <a:rPr lang="en-US" sz="3300" dirty="0" smtClean="0"/>
              <a:t> </a:t>
            </a:r>
            <a:r>
              <a:rPr lang="en-US" sz="3300" dirty="0" err="1" smtClean="0"/>
              <a:t>chỉ</a:t>
            </a:r>
            <a:r>
              <a:rPr lang="en-US" sz="3300" dirty="0" smtClean="0"/>
              <a:t> </a:t>
            </a:r>
            <a:r>
              <a:rPr lang="en-US" sz="3300" dirty="0" err="1" smtClean="0"/>
              <a:t>đặc</a:t>
            </a:r>
            <a:r>
              <a:rPr lang="en-US" sz="3300" dirty="0" smtClean="0"/>
              <a:t> </a:t>
            </a:r>
            <a:r>
              <a:rPr lang="en-US" sz="3300" dirty="0" err="1" smtClean="0"/>
              <a:t>điểm</a:t>
            </a:r>
            <a:r>
              <a:rPr lang="en-US" sz="3300" dirty="0"/>
              <a:t> </a:t>
            </a:r>
            <a:r>
              <a:rPr lang="en-US" sz="3300" dirty="0" err="1" smtClean="0"/>
              <a:t>các</a:t>
            </a:r>
            <a:r>
              <a:rPr lang="en-US" sz="3300" dirty="0" smtClean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 smtClean="0"/>
              <a:t>chơi</a:t>
            </a:r>
            <a:r>
              <a:rPr lang="en-US" sz="3300" dirty="0" smtClean="0"/>
              <a:t> </a:t>
            </a:r>
            <a:r>
              <a:rPr lang="en-US" sz="3300" dirty="0" err="1" smtClean="0"/>
              <a:t>trong</a:t>
            </a:r>
            <a:r>
              <a:rPr lang="en-US" sz="3300" dirty="0" smtClean="0"/>
              <a:t> </a:t>
            </a:r>
            <a:r>
              <a:rPr lang="en-US" sz="3300" dirty="0" err="1" smtClean="0"/>
              <a:t>hình</a:t>
            </a:r>
            <a:r>
              <a:rPr lang="en-US" sz="3300" dirty="0" smtClean="0"/>
              <a:t> </a:t>
            </a:r>
            <a:r>
              <a:rPr lang="en-US" sz="3300" dirty="0" err="1" smtClean="0"/>
              <a:t>bên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54894"/>
              </p:ext>
            </p:extLst>
          </p:nvPr>
        </p:nvGraphicFramePr>
        <p:xfrm>
          <a:off x="2777674" y="1947194"/>
          <a:ext cx="10424584" cy="5760720"/>
        </p:xfrm>
        <a:graphic>
          <a:graphicData uri="http://schemas.openxmlformats.org/drawingml/2006/table">
            <a:tbl>
              <a:tblPr firstRow="1" bandRow="1"/>
              <a:tblGrid>
                <a:gridCol w="3623129"/>
                <a:gridCol w="68014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Cần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vị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trí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trong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36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78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1320094" cy="651903"/>
            <a:chOff x="2332653" y="5756165"/>
            <a:chExt cx="11320094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3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Ngăn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Cần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vị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trí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trong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8" y="2273064"/>
            <a:ext cx="1127933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9333" y="2601605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4523" y="365349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0644" y="4765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4062" y="479044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dấu</a:t>
            </a:r>
            <a:r>
              <a:rPr lang="en-US" sz="3600" dirty="0" smtClean="0"/>
              <a:t> </a:t>
            </a:r>
            <a:r>
              <a:rPr lang="en-US" sz="3600" dirty="0" err="1" smtClean="0"/>
              <a:t>phẩy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vị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in </a:t>
            </a:r>
            <a:r>
              <a:rPr lang="en-US" sz="3600" dirty="0" err="1" smtClean="0"/>
              <a:t>nghiêng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0805" y="4295071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59601" y="4295070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276</Words>
  <Application>Microsoft Office PowerPoint</Application>
  <PresentationFormat>Custom</PresentationFormat>
  <Paragraphs>62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362</cp:revision>
  <dcterms:created xsi:type="dcterms:W3CDTF">2021-06-15T15:52:51Z</dcterms:created>
  <dcterms:modified xsi:type="dcterms:W3CDTF">2021-08-03T17:25:00Z</dcterms:modified>
</cp:coreProperties>
</file>