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98" r:id="rId3"/>
    <p:sldMasterId id="2147483700" r:id="rId4"/>
    <p:sldMasterId id="2147483724" r:id="rId5"/>
    <p:sldMasterId id="2147483736" r:id="rId6"/>
  </p:sldMasterIdLst>
  <p:notesMasterIdLst>
    <p:notesMasterId r:id="rId23"/>
  </p:notesMasterIdLst>
  <p:sldIdLst>
    <p:sldId id="311" r:id="rId7"/>
    <p:sldId id="310" r:id="rId8"/>
    <p:sldId id="314" r:id="rId9"/>
    <p:sldId id="313" r:id="rId10"/>
    <p:sldId id="303" r:id="rId11"/>
    <p:sldId id="307" r:id="rId12"/>
    <p:sldId id="312" r:id="rId13"/>
    <p:sldId id="315" r:id="rId14"/>
    <p:sldId id="304" r:id="rId15"/>
    <p:sldId id="316" r:id="rId16"/>
    <p:sldId id="317" r:id="rId17"/>
    <p:sldId id="295" r:id="rId18"/>
    <p:sldId id="305" r:id="rId19"/>
    <p:sldId id="306" r:id="rId20"/>
    <p:sldId id="318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4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25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58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1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7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4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6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30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8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1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480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8" y="4572174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1577" y="-20709"/>
            <a:ext cx="7022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lvl="1" algn="ctr" defTabSz="457200" fontAlgn="base">
              <a:defRPr/>
            </a:pPr>
            <a:r>
              <a:rPr lang="en-US" altLang="zh-CN" sz="4800" b="1" i="1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đến với tiết </a:t>
            </a:r>
            <a:r>
              <a:rPr lang="en-US" altLang="zh-CN" sz="4800" b="1" i="1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Tiếng Việt</a:t>
            </a:r>
            <a:endParaRPr lang="en-US" altLang="zh-CN" sz="4800" b="1" i="1" dirty="0">
              <a:ln w="12700">
                <a:solidFill>
                  <a:srgbClr val="FC6E5B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FC6E5B"/>
                </a:outerShdw>
              </a:effectLst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50" y="1828029"/>
            <a:ext cx="7151248" cy="26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1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4800600" y="714375"/>
            <a:ext cx="2571751" cy="96611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1714501" y="2352675"/>
            <a:ext cx="9258300" cy="24622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 được 3- 4 câu.</a:t>
            </a:r>
          </a:p>
          <a:p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được những việc đã làm trước khi đi học.</a:t>
            </a:r>
          </a:p>
          <a:p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Câu văn đủ ý, diễn đạt mạch lạc.</a:t>
            </a:r>
          </a:p>
          <a:p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33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4157663" y="628650"/>
            <a:ext cx="3328987" cy="120015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cố - dặn dò</a:t>
            </a:r>
            <a:endParaRPr lang="en-US" sz="3200" b="1" i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700088" y="2638425"/>
            <a:ext cx="11058525" cy="2147888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tuần sau</a:t>
            </a:r>
          </a:p>
          <a:p>
            <a:r>
              <a:rPr lang="en-US" sz="32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kể về một hoạt động thể thao hoặc trò chơi</a:t>
            </a:r>
          </a:p>
        </p:txBody>
      </p:sp>
    </p:spTree>
    <p:extLst>
      <p:ext uri="{BB962C8B-B14F-4D97-AF65-F5344CB8AC3E}">
        <p14:creationId xmlns:p14="http://schemas.microsoft.com/office/powerpoint/2010/main" val="162766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2D1AD964-D445-435A-8482-AAF7F2DD156F}"/>
              </a:ext>
            </a:extLst>
          </p:cNvPr>
          <p:cNvSpPr txBox="1"/>
          <p:nvPr/>
        </p:nvSpPr>
        <p:spPr>
          <a:xfrm>
            <a:off x="400050" y="527685"/>
            <a:ext cx="1133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</a:t>
            </a:r>
            <a:r>
              <a:rPr lang="vi-V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bài thơ hoặc một câu chuyện về trẻ em làm </a:t>
            </a:r>
            <a:r>
              <a:rPr lang="vi-VN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4" y="1728014"/>
            <a:ext cx="10006884" cy="49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90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5430622-D8E0-4234-A4FD-1E14883884D9}"/>
              </a:ext>
            </a:extLst>
          </p:cNvPr>
          <p:cNvSpPr txBox="1"/>
          <p:nvPr/>
        </p:nvSpPr>
        <p:spPr>
          <a:xfrm>
            <a:off x="851615" y="366742"/>
            <a:ext cx="1086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bài thơ hoặc một câu chuyện về trẻ em làm việc nhà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66" y="1857375"/>
            <a:ext cx="10729922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25" y="3743325"/>
            <a:ext cx="76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VỚI BẠN CÂU CHUYỆN HOẶC BÀI THƠ CỦA EM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54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13073"/>
            <a:ext cx="11630024" cy="5539154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85430622-D8E0-4234-A4FD-1E14883884D9}"/>
              </a:ext>
            </a:extLst>
          </p:cNvPr>
          <p:cNvSpPr txBox="1"/>
          <p:nvPr/>
        </p:nvSpPr>
        <p:spPr>
          <a:xfrm>
            <a:off x="2157411" y="2582321"/>
            <a:ext cx="788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21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" y="73695"/>
            <a:ext cx="6638081" cy="1474886"/>
            <a:chOff x="1923283" y="320305"/>
            <a:chExt cx="1550028" cy="1512168"/>
          </a:xfrm>
        </p:grpSpPr>
        <p:sp>
          <p:nvSpPr>
            <p:cNvPr id="16" name="15"/>
            <p:cNvSpPr/>
            <p:nvPr/>
          </p:nvSpPr>
          <p:spPr>
            <a:xfrm>
              <a:off x="1923283" y="320305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5367" y="555720"/>
              <a:ext cx="1277944" cy="104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6000" spc="300" smtClean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Khởi động</a:t>
              </a:r>
              <a:endParaRPr lang="zh-CN" altLang="en-US" sz="6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6" name="day di thoi chu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884" y="1665356"/>
            <a:ext cx="7787148" cy="39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3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3"/>
            <a:ext cx="12192000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7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6904" y="1328738"/>
            <a:ext cx="89799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kể việc thường làm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1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66C7E2F-F1DE-4B50-87A3-1D59ECB6F881}"/>
              </a:ext>
            </a:extLst>
          </p:cNvPr>
          <p:cNvSpPr txBox="1"/>
          <p:nvPr/>
        </p:nvSpPr>
        <p:spPr>
          <a:xfrm>
            <a:off x="1334135" y="332725"/>
            <a:ext cx="10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1.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Nói về các hoạt động của bạn nhỏ trong tranh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075BCBC-178F-47D8-8F71-BE8869BC76D2}"/>
              </a:ext>
            </a:extLst>
          </p:cNvPr>
          <p:cNvSpPr/>
          <p:nvPr/>
        </p:nvSpPr>
        <p:spPr>
          <a:xfrm>
            <a:off x="8204194" y="2068893"/>
            <a:ext cx="3714750" cy="2849970"/>
          </a:xfrm>
          <a:prstGeom prst="cloud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những gì?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8" y="917500"/>
            <a:ext cx="3444149" cy="269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968755"/>
            <a:ext cx="3218605" cy="26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00" y="3667178"/>
            <a:ext cx="3189513" cy="286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" y="3615923"/>
            <a:ext cx="3444149" cy="292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880428" y="2941813"/>
            <a:ext cx="727914" cy="6741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75894" y="2933699"/>
            <a:ext cx="671512" cy="682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80428" y="5722830"/>
            <a:ext cx="733425" cy="8080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33543" y="5907029"/>
            <a:ext cx="704467" cy="6238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 animBg="1"/>
      <p:bldP spid="5" grpId="2" animBg="1"/>
      <p:bldP spid="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1251903" y="728663"/>
            <a:ext cx="10249535" cy="48148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G:</a:t>
            </a: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nhỏ làm những việc gì?</a:t>
            </a:r>
          </a:p>
          <a:p>
            <a:pPr algn="just"/>
            <a:endPara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bạn nhỏ làm những việc đó trong thời gian nào?</a:t>
            </a:r>
          </a:p>
          <a:p>
            <a:pPr algn="just"/>
            <a:endPara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Còn em, trước khi đi học, em thường tự làm những việc gì?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6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66C7E2F-F1DE-4B50-87A3-1D59ECB6F881}"/>
              </a:ext>
            </a:extLst>
          </p:cNvPr>
          <p:cNvSpPr txBox="1"/>
          <p:nvPr/>
        </p:nvSpPr>
        <p:spPr>
          <a:xfrm>
            <a:off x="1334135" y="332725"/>
            <a:ext cx="100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1.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Nói về các hoạt động của bạn nhỏ trong tranh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075BCBC-178F-47D8-8F71-BE8869BC76D2}"/>
              </a:ext>
            </a:extLst>
          </p:cNvPr>
          <p:cNvSpPr/>
          <p:nvPr/>
        </p:nvSpPr>
        <p:spPr>
          <a:xfrm>
            <a:off x="7137888" y="771525"/>
            <a:ext cx="4729162" cy="5567674"/>
          </a:xfrm>
          <a:prstGeom prst="cloud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những gì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đang làm gì?</a:t>
            </a: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làm những việc đó trong thời gian nào?</a:t>
            </a:r>
            <a:endPara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" y="917500"/>
            <a:ext cx="5140486" cy="28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33" y="3630594"/>
            <a:ext cx="6195072" cy="299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" y="3615923"/>
            <a:ext cx="5140486" cy="292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63228" y="2871783"/>
            <a:ext cx="727914" cy="6894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37775" y="5722830"/>
            <a:ext cx="733425" cy="8080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70840" y="5814929"/>
            <a:ext cx="704467" cy="6238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78" y="6021958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sáng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637" y="3015746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5668" y="5907029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7" y="942177"/>
            <a:ext cx="5807248" cy="27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0337153" y="3041124"/>
            <a:ext cx="671512" cy="598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7214" y="3004420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răng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01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2" grpId="0"/>
      <p:bldP spid="2" grpId="1"/>
      <p:bldP spid="2" grpId="2"/>
      <p:bldP spid="13" grpId="0"/>
      <p:bldP spid="13" grpId="1"/>
      <p:bldP spid="13" grpId="2"/>
      <p:bldP spid="18" grpId="0"/>
      <p:bldP spid="18" grpId="1"/>
      <p:bldP spid="14" grpId="0" animBg="1"/>
      <p:bldP spid="14" grpId="1" animBg="1"/>
      <p:bldP spid="14" grpId="2" animBg="1"/>
      <p:bldP spid="17" grpId="0"/>
      <p:bldP spid="17" grpId="1"/>
      <p:bldP spid="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00037"/>
            <a:ext cx="11477626" cy="6192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4663" y="2951947"/>
            <a:ext cx="7115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học, em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endParaRPr lang="en-US" sz="44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những việc gì?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0C3ED40-E253-4DF8-A09E-E913B56F5883}"/>
              </a:ext>
            </a:extLst>
          </p:cNvPr>
          <p:cNvSpPr txBox="1"/>
          <p:nvPr/>
        </p:nvSpPr>
        <p:spPr>
          <a:xfrm>
            <a:off x="157163" y="642973"/>
            <a:ext cx="117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785813" y="1984376"/>
            <a:ext cx="10772775" cy="3139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148329" y="1221063"/>
            <a:ext cx="8410259" cy="381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1036" y="1290580"/>
            <a:ext cx="1504633" cy="285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4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337</TotalTime>
  <Words>298</Words>
  <Application>Microsoft Office PowerPoint</Application>
  <PresentationFormat>Widescreen</PresentationFormat>
  <Paragraphs>49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Arial Unicode MS</vt:lpstr>
      <vt:lpstr>Microsoft YaHei</vt:lpstr>
      <vt:lpstr>黑体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Century Gothic</vt:lpstr>
      <vt:lpstr>Times New Roman</vt:lpstr>
      <vt:lpstr>Wingdings 2</vt:lpstr>
      <vt:lpstr>幼圆</vt:lpstr>
      <vt:lpstr>字魂17号-萌趣果冻体</vt:lpstr>
      <vt:lpstr>方正卡通简体</vt:lpstr>
      <vt:lpstr>2_Office Theme</vt:lpstr>
      <vt:lpstr>3_Office Theme</vt:lpstr>
      <vt:lpstr>4_Office Theme</vt:lpstr>
      <vt:lpstr>5_Office Theme</vt:lpstr>
      <vt:lpstr>Austin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>9Slide.vn</dc:subject>
  <dc:creator>Administrator</dc:creator>
  <dc:description>9Slide.vn</dc:description>
  <cp:lastModifiedBy>9Slide</cp:lastModifiedBy>
  <cp:revision>32</cp:revision>
  <dcterms:created xsi:type="dcterms:W3CDTF">2021-05-27T04:03:00Z</dcterms:created>
  <dcterms:modified xsi:type="dcterms:W3CDTF">2021-09-20T03:36:30Z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