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97" r:id="rId4"/>
    <p:sldMasterId id="2147483709" r:id="rId5"/>
    <p:sldMasterId id="2147483721" r:id="rId6"/>
    <p:sldMasterId id="2147483731" r:id="rId7"/>
    <p:sldMasterId id="2147483743" r:id="rId8"/>
  </p:sldMasterIdLst>
  <p:notesMasterIdLst>
    <p:notesMasterId r:id="rId27"/>
  </p:notesMasterIdLst>
  <p:sldIdLst>
    <p:sldId id="267" r:id="rId9"/>
    <p:sldId id="264" r:id="rId10"/>
    <p:sldId id="256" r:id="rId11"/>
    <p:sldId id="258" r:id="rId12"/>
    <p:sldId id="259" r:id="rId13"/>
    <p:sldId id="269" r:id="rId14"/>
    <p:sldId id="268" r:id="rId15"/>
    <p:sldId id="265" r:id="rId16"/>
    <p:sldId id="270" r:id="rId17"/>
    <p:sldId id="271" r:id="rId18"/>
    <p:sldId id="262" r:id="rId19"/>
    <p:sldId id="278" r:id="rId20"/>
    <p:sldId id="275" r:id="rId21"/>
    <p:sldId id="279" r:id="rId22"/>
    <p:sldId id="261" r:id="rId23"/>
    <p:sldId id="274" r:id="rId24"/>
    <p:sldId id="266" r:id="rId25"/>
    <p:sldId id="2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300"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92A9CF-47D5-43F2-B237-1E0EC4108B00}" type="datetimeFigureOut">
              <a:rPr lang="en-US" smtClean="0"/>
              <a:t>29/9/2021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FF33A6-7093-4F29-B5A5-A0A7EFDBD64F}" type="slidenum">
              <a:rPr lang="en-US" smtClean="0"/>
              <a:t>‹#›</a:t>
            </a:fld>
            <a:endParaRPr lang="en-US"/>
          </a:p>
        </p:txBody>
      </p:sp>
    </p:spTree>
    <p:extLst>
      <p:ext uri="{BB962C8B-B14F-4D97-AF65-F5344CB8AC3E}">
        <p14:creationId xmlns:p14="http://schemas.microsoft.com/office/powerpoint/2010/main" val="3056438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894832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A45BF-78A6-4805-B166-47FC266EE2F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25358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a:defRPr/>
            </a:pPr>
            <a:fld id="{BBF25CAA-ED89-46F7-A4DF-AB72F87F1FB3}" type="slidenum">
              <a:rPr lang="zh-CN" altLang="en-US" smtClean="0">
                <a:solidFill>
                  <a:prstClr val="black"/>
                </a:solidFill>
                <a:latin typeface="等线" panose="020F0502020204030204"/>
                <a:ea typeface="等线" panose="02010600030101010101" pitchFamily="2" charset="-122"/>
              </a:rPr>
              <a:pPr>
                <a:defRPr/>
              </a:pPr>
              <a:t>10</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260413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a:defRPr/>
            </a:pPr>
            <a:fld id="{BBF25CAA-ED89-46F7-A4DF-AB72F87F1FB3}" type="slidenum">
              <a:rPr lang="zh-CN" altLang="en-US" smtClean="0">
                <a:solidFill>
                  <a:prstClr val="black"/>
                </a:solidFill>
                <a:latin typeface="等线" panose="020F0502020204030204"/>
                <a:ea typeface="等线" panose="02010600030101010101" pitchFamily="2" charset="-122"/>
              </a:rPr>
              <a:pPr>
                <a:defRPr/>
              </a:pPr>
              <a:t>12</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567254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8781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BE32B3-FE1B-42BF-8DCF-1DDC4A0215C6}" type="datetimeFigureOut">
              <a:rPr lang="en-US" smtClean="0"/>
              <a:t>29/9/2021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55C37-6E61-4F32-9611-36D105E925D1}" type="slidenum">
              <a:rPr lang="en-US" smtClean="0"/>
              <a:t>‹#›</a:t>
            </a:fld>
            <a:endParaRPr lang="en-US"/>
          </a:p>
        </p:txBody>
      </p:sp>
    </p:spTree>
    <p:extLst>
      <p:ext uri="{BB962C8B-B14F-4D97-AF65-F5344CB8AC3E}">
        <p14:creationId xmlns:p14="http://schemas.microsoft.com/office/powerpoint/2010/main" val="3013707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BE32B3-FE1B-42BF-8DCF-1DDC4A0215C6}" type="datetimeFigureOut">
              <a:rPr lang="en-US" smtClean="0"/>
              <a:t>29/9/2021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55C37-6E61-4F32-9611-36D105E925D1}" type="slidenum">
              <a:rPr lang="en-US" smtClean="0"/>
              <a:t>‹#›</a:t>
            </a:fld>
            <a:endParaRPr lang="en-US"/>
          </a:p>
        </p:txBody>
      </p:sp>
    </p:spTree>
    <p:extLst>
      <p:ext uri="{BB962C8B-B14F-4D97-AF65-F5344CB8AC3E}">
        <p14:creationId xmlns:p14="http://schemas.microsoft.com/office/powerpoint/2010/main" val="3055824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BE32B3-FE1B-42BF-8DCF-1DDC4A0215C6}" type="datetimeFigureOut">
              <a:rPr lang="en-US" smtClean="0"/>
              <a:t>29/9/2021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55C37-6E61-4F32-9611-36D105E925D1}" type="slidenum">
              <a:rPr lang="en-US" smtClean="0"/>
              <a:t>‹#›</a:t>
            </a:fld>
            <a:endParaRPr lang="en-US"/>
          </a:p>
        </p:txBody>
      </p:sp>
    </p:spTree>
    <p:extLst>
      <p:ext uri="{BB962C8B-B14F-4D97-AF65-F5344CB8AC3E}">
        <p14:creationId xmlns:p14="http://schemas.microsoft.com/office/powerpoint/2010/main" val="3344079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29/9/2021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028334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29/9/2021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579492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29/9/2021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065059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29/9/2021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84064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29/9/2021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655008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29/9/2021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026935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29/9/2021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915781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29/9/2021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197501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BE32B3-FE1B-42BF-8DCF-1DDC4A0215C6}" type="datetimeFigureOut">
              <a:rPr lang="en-US" smtClean="0"/>
              <a:t>29/9/2021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55C37-6E61-4F32-9611-36D105E925D1}" type="slidenum">
              <a:rPr lang="en-US" smtClean="0"/>
              <a:t>‹#›</a:t>
            </a:fld>
            <a:endParaRPr lang="en-US"/>
          </a:p>
        </p:txBody>
      </p:sp>
    </p:spTree>
    <p:extLst>
      <p:ext uri="{BB962C8B-B14F-4D97-AF65-F5344CB8AC3E}">
        <p14:creationId xmlns:p14="http://schemas.microsoft.com/office/powerpoint/2010/main" val="1667499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29/9/2021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666681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29/9/2021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967912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29/9/2021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07546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2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a:t>
            </a:fld>
            <a:endParaRPr kumimoji="0" lang="en-GB"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1091524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sz="1400" b="0" i="0" u="none" strike="noStrike" kern="1200" cap="none" spc="0" normalizeH="0" baseline="0" noProof="0">
                <a:ln>
                  <a:noFill/>
                </a:ln>
                <a:solidFill>
                  <a:srgbClr val="000000"/>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4099235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sz="1400" b="0" i="0" u="none" strike="noStrike" kern="1200" cap="none" spc="0" normalizeH="0" baseline="0" noProof="0">
                <a:ln>
                  <a:noFill/>
                </a:ln>
                <a:solidFill>
                  <a:srgbClr val="000000"/>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3790361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sz="1400" b="0" i="0" u="none" strike="noStrike" kern="1200" cap="none" spc="0" normalizeH="0" baseline="0" noProof="0">
                <a:ln>
                  <a:noFill/>
                </a:ln>
                <a:solidFill>
                  <a:srgbClr val="000000"/>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24621986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sz="1400" b="0" i="0" u="none" strike="noStrike" kern="1200" cap="none" spc="0" normalizeH="0" baseline="0" noProof="0">
                <a:ln>
                  <a:noFill/>
                </a:ln>
                <a:solidFill>
                  <a:srgbClr val="000000"/>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15691737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sz="1400" b="0" i="0" u="none" strike="noStrike" kern="1200" cap="none" spc="0" normalizeH="0" baseline="0" noProof="0">
                <a:ln>
                  <a:noFill/>
                </a:ln>
                <a:solidFill>
                  <a:srgbClr val="000000"/>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2030284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sz="1400" b="0" i="0" u="none" strike="noStrike" kern="1200" cap="none" spc="0" normalizeH="0" baseline="0" noProof="0">
                <a:ln>
                  <a:noFill/>
                </a:ln>
                <a:solidFill>
                  <a:srgbClr val="000000"/>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1318134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1BE32B3-FE1B-42BF-8DCF-1DDC4A0215C6}" type="datetimeFigureOut">
              <a:rPr lang="en-US" smtClean="0"/>
              <a:t>29/9/2021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55C37-6E61-4F32-9611-36D105E925D1}" type="slidenum">
              <a:rPr lang="en-US" smtClean="0"/>
              <a:t>‹#›</a:t>
            </a:fld>
            <a:endParaRPr lang="en-US"/>
          </a:p>
        </p:txBody>
      </p:sp>
    </p:spTree>
    <p:extLst>
      <p:ext uri="{BB962C8B-B14F-4D97-AF65-F5344CB8AC3E}">
        <p14:creationId xmlns:p14="http://schemas.microsoft.com/office/powerpoint/2010/main" val="3030591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sz="1400" b="0" i="0" u="none" strike="noStrike" kern="1200" cap="none" spc="0" normalizeH="0" baseline="0" noProof="0">
                <a:ln>
                  <a:noFill/>
                </a:ln>
                <a:solidFill>
                  <a:srgbClr val="000000"/>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41781365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sz="1400" b="0" i="0" u="none" strike="noStrike" kern="1200" cap="none" spc="0" normalizeH="0" baseline="0" noProof="0">
                <a:ln>
                  <a:noFill/>
                </a:ln>
                <a:solidFill>
                  <a:srgbClr val="000000"/>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2363078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sz="1400" b="0" i="0" u="none" strike="noStrike" kern="1200" cap="none" spc="0" normalizeH="0" baseline="0" noProof="0">
                <a:ln>
                  <a:noFill/>
                </a:ln>
                <a:solidFill>
                  <a:srgbClr val="000000"/>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3844759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sz="1400" b="0" i="0" u="none" strike="noStrike" kern="1200" cap="none" spc="0" normalizeH="0" baseline="0" noProof="0">
                <a:ln>
                  <a:noFill/>
                </a:ln>
                <a:solidFill>
                  <a:srgbClr val="000000"/>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20046312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sz="1400" b="0" i="0" u="none" strike="noStrike" kern="1200" cap="none" spc="0" normalizeH="0" baseline="0" noProof="0">
                <a:ln>
                  <a:noFill/>
                </a:ln>
                <a:solidFill>
                  <a:srgbClr val="000000"/>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1436247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6895128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3388297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701359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5619853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08130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BE32B3-FE1B-42BF-8DCF-1DDC4A0215C6}" type="datetimeFigureOut">
              <a:rPr lang="en-US" smtClean="0"/>
              <a:t>29/9/2021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55C37-6E61-4F32-9611-36D105E925D1}" type="slidenum">
              <a:rPr lang="en-US" smtClean="0"/>
              <a:t>‹#›</a:t>
            </a:fld>
            <a:endParaRPr lang="en-US"/>
          </a:p>
        </p:txBody>
      </p:sp>
    </p:spTree>
    <p:extLst>
      <p:ext uri="{BB962C8B-B14F-4D97-AF65-F5344CB8AC3E}">
        <p14:creationId xmlns:p14="http://schemas.microsoft.com/office/powerpoint/2010/main" val="38990489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4580789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9137572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2148107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5202794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9475749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1009170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1738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12871181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3587843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984704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BE32B3-FE1B-42BF-8DCF-1DDC4A0215C6}" type="datetimeFigureOut">
              <a:rPr lang="en-US" smtClean="0"/>
              <a:t>29/9/2021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855C37-6E61-4F32-9611-36D105E925D1}" type="slidenum">
              <a:rPr lang="en-US" smtClean="0"/>
              <a:t>‹#›</a:t>
            </a:fld>
            <a:endParaRPr lang="en-US"/>
          </a:p>
        </p:txBody>
      </p:sp>
    </p:spTree>
    <p:extLst>
      <p:ext uri="{BB962C8B-B14F-4D97-AF65-F5344CB8AC3E}">
        <p14:creationId xmlns:p14="http://schemas.microsoft.com/office/powerpoint/2010/main" val="40149947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10006106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6330112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550791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3187284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8680578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4809316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6218138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14594905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3054"/>
              </a:solidFill>
              <a:effectLst/>
              <a:uLnTx/>
              <a:uFillTx/>
              <a:latin typeface="Arial"/>
              <a:ea typeface="+mn-ea"/>
              <a:cs typeface="+mn-cs"/>
            </a:endParaRPr>
          </a:p>
        </p:txBody>
      </p:sp>
    </p:spTree>
    <p:extLst>
      <p:ext uri="{BB962C8B-B14F-4D97-AF65-F5344CB8AC3E}">
        <p14:creationId xmlns:p14="http://schemas.microsoft.com/office/powerpoint/2010/main" val="11012443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spTree>
    <p:extLst>
      <p:ext uri="{BB962C8B-B14F-4D97-AF65-F5344CB8AC3E}">
        <p14:creationId xmlns:p14="http://schemas.microsoft.com/office/powerpoint/2010/main" val="3699787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BE32B3-FE1B-42BF-8DCF-1DDC4A0215C6}" type="datetimeFigureOut">
              <a:rPr lang="en-US" smtClean="0"/>
              <a:t>29/9/2021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855C37-6E61-4F32-9611-36D105E925D1}" type="slidenum">
              <a:rPr lang="en-US" smtClean="0"/>
              <a:t>‹#›</a:t>
            </a:fld>
            <a:endParaRPr lang="en-US"/>
          </a:p>
        </p:txBody>
      </p:sp>
    </p:spTree>
    <p:extLst>
      <p:ext uri="{BB962C8B-B14F-4D97-AF65-F5344CB8AC3E}">
        <p14:creationId xmlns:p14="http://schemas.microsoft.com/office/powerpoint/2010/main" val="2830001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3054"/>
              </a:solidFill>
              <a:effectLst/>
              <a:uLnTx/>
              <a:uFillTx/>
              <a:latin typeface="Arial"/>
              <a:ea typeface="+mn-ea"/>
              <a:cs typeface="+mn-cs"/>
            </a:endParaRPr>
          </a:p>
        </p:txBody>
      </p:sp>
    </p:spTree>
    <p:extLst>
      <p:ext uri="{BB962C8B-B14F-4D97-AF65-F5344CB8AC3E}">
        <p14:creationId xmlns:p14="http://schemas.microsoft.com/office/powerpoint/2010/main" val="654361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spTree>
    <p:extLst>
      <p:ext uri="{BB962C8B-B14F-4D97-AF65-F5344CB8AC3E}">
        <p14:creationId xmlns:p14="http://schemas.microsoft.com/office/powerpoint/2010/main" val="42201460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3054"/>
              </a:solidFill>
              <a:effectLst/>
              <a:uLnTx/>
              <a:uFillTx/>
              <a:latin typeface="Arial"/>
              <a:ea typeface="+mn-ea"/>
              <a:cs typeface="+mn-cs"/>
            </a:endParaRPr>
          </a:p>
        </p:txBody>
      </p:sp>
    </p:spTree>
    <p:extLst>
      <p:ext uri="{BB962C8B-B14F-4D97-AF65-F5344CB8AC3E}">
        <p14:creationId xmlns:p14="http://schemas.microsoft.com/office/powerpoint/2010/main" val="17185439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BAE5E4"/>
                </a:solidFill>
                <a:effectLst/>
                <a:uLnTx/>
                <a:uFillTx/>
                <a:latin typeface="Arial"/>
                <a:ea typeface="+mn-ea"/>
                <a:cs typeface="+mn-cs"/>
              </a:endParaRPr>
            </a:p>
          </p:txBody>
        </p:sp>
      </p:grpSp>
    </p:spTree>
    <p:extLst>
      <p:ext uri="{BB962C8B-B14F-4D97-AF65-F5344CB8AC3E}">
        <p14:creationId xmlns:p14="http://schemas.microsoft.com/office/powerpoint/2010/main" val="11946179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3054"/>
              </a:solidFill>
              <a:effectLst/>
              <a:uLnTx/>
              <a:uFillTx/>
              <a:latin typeface="Arial"/>
              <a:ea typeface="+mn-ea"/>
              <a:cs typeface="+mn-cs"/>
            </a:endParaRPr>
          </a:p>
        </p:txBody>
      </p:sp>
    </p:spTree>
    <p:extLst>
      <p:ext uri="{BB962C8B-B14F-4D97-AF65-F5344CB8AC3E}">
        <p14:creationId xmlns:p14="http://schemas.microsoft.com/office/powerpoint/2010/main" val="18249197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13054"/>
              </a:solidFill>
              <a:effectLst/>
              <a:uLnTx/>
              <a:uFillTx/>
              <a:latin typeface="Arial"/>
              <a:ea typeface="+mn-ea"/>
              <a:cs typeface="+mn-cs"/>
            </a:endParaRPr>
          </a:p>
        </p:txBody>
      </p:sp>
    </p:spTree>
    <p:extLst>
      <p:ext uri="{BB962C8B-B14F-4D97-AF65-F5344CB8AC3E}">
        <p14:creationId xmlns:p14="http://schemas.microsoft.com/office/powerpoint/2010/main" val="40151874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0885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9A7B02E1-6600-4516-8212-8E38AFE890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xmlns="" id="{7F0340C5-7E3A-4D5C-B2CA-166D21090A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xmlns="" id="{370C5C68-E650-4A3A-BC49-A01CB023D8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pic>
        <p:nvPicPr>
          <p:cNvPr id="7" name="图片 6" descr="图片包含 事情&#10;&#10;已生成极高可信度的说明">
            <a:extLst>
              <a:ext uri="{FF2B5EF4-FFF2-40B4-BE49-F238E27FC236}">
                <a16:creationId xmlns:a16="http://schemas.microsoft.com/office/drawing/2014/main" xmlns="" id="{0FB86466-89CD-4F69-84E4-5313C587DB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 name="TextBox 7">
            <a:extLst>
              <a:ext uri="{FF2B5EF4-FFF2-40B4-BE49-F238E27FC236}">
                <a16:creationId xmlns:a16="http://schemas.microsoft.com/office/drawing/2014/main" xmlns="" id="{AA51F90C-6016-44EB-A808-D33C407AC92F}"/>
              </a:ext>
            </a:extLst>
          </p:cNvPr>
          <p:cNvSpPr txBox="1"/>
          <p:nvPr userDrawn="1"/>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42163666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xmlns:a16="http://schemas.microsoft.com/office/drawing/2014/main" xmlns:a14="http://schemas.microsoft.com/office/drawing/2010/main">
      <p:transition spd="slow" advClick="0" advTm="5000">
        <p:blinds dir="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20B4E28-BD5D-4F3F-B69C-DBAEC1F219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xmlns="" id="{9C625689-122D-4A42-93C0-0286D12F7C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xmlns="" id="{D84B6780-D01C-4C9C-B42E-7A4F26B8D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169308966"/>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xmlns:a16="http://schemas.microsoft.com/office/drawing/2014/main">
      <p:transition spd="slow" advClick="0" advTm="5000">
        <p:blinds dir="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3A7D608-4FD4-4089-A182-A5B58F7492D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xmlns="" id="{4202FDCD-14CB-478B-AB8C-D7E3D4A39A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xmlns="" id="{D7912418-15EB-4B02-B1ED-DF9966177A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2440767320"/>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xmlns:a16="http://schemas.microsoft.com/office/drawing/2014/main">
      <p:transition spd="slow" advClick="0" advTm="5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BE32B3-FE1B-42BF-8DCF-1DDC4A0215C6}" type="datetimeFigureOut">
              <a:rPr lang="en-US" smtClean="0"/>
              <a:t>29/9/2021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855C37-6E61-4F32-9611-36D105E925D1}" type="slidenum">
              <a:rPr lang="en-US" smtClean="0"/>
              <a:t>‹#›</a:t>
            </a:fld>
            <a:endParaRPr lang="en-US"/>
          </a:p>
        </p:txBody>
      </p:sp>
    </p:spTree>
    <p:extLst>
      <p:ext uri="{BB962C8B-B14F-4D97-AF65-F5344CB8AC3E}">
        <p14:creationId xmlns:p14="http://schemas.microsoft.com/office/powerpoint/2010/main" val="4840713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42F8245-7E0D-4F5C-BBD9-5BB4B79A74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页脚占位符 5">
            <a:extLst>
              <a:ext uri="{FF2B5EF4-FFF2-40B4-BE49-F238E27FC236}">
                <a16:creationId xmlns:a16="http://schemas.microsoft.com/office/drawing/2014/main" xmlns="" id="{A405755D-B8AB-449D-BBC4-48ACBBB5137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灯片编号占位符 6">
            <a:extLst>
              <a:ext uri="{FF2B5EF4-FFF2-40B4-BE49-F238E27FC236}">
                <a16:creationId xmlns:a16="http://schemas.microsoft.com/office/drawing/2014/main" xmlns="" id="{4CEEE41F-5F54-4C73-80D9-78344F9BA7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257467845"/>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xmlns:a16="http://schemas.microsoft.com/office/drawing/2014/main">
      <p:transition spd="slow" advClick="0" advTm="5000">
        <p:blinds dir="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325228" y="3859375"/>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
        <p:nvSpPr>
          <p:cNvPr id="2" name="标题 1">
            <a:extLst>
              <a:ext uri="{FF2B5EF4-FFF2-40B4-BE49-F238E27FC236}">
                <a16:creationId xmlns:a16="http://schemas.microsoft.com/office/drawing/2014/main" xmlns=""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532ED612-40B6-40D5-9AB6-A5756E735A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8" name="页脚占位符 7">
            <a:extLst>
              <a:ext uri="{FF2B5EF4-FFF2-40B4-BE49-F238E27FC236}">
                <a16:creationId xmlns:a16="http://schemas.microsoft.com/office/drawing/2014/main" xmlns="" id="{2F0CBC1E-B6EE-4097-952D-830B41F13F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9" name="灯片编号占位符 8">
            <a:extLst>
              <a:ext uri="{FF2B5EF4-FFF2-40B4-BE49-F238E27FC236}">
                <a16:creationId xmlns:a16="http://schemas.microsoft.com/office/drawing/2014/main" xmlns="" id="{558DC997-89AA-47B6-AC9E-9DABE64D8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3863417966"/>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xmlns:a16="http://schemas.microsoft.com/office/drawing/2014/main">
      <p:transition spd="slow" advClick="0" advTm="5000">
        <p:blinds dir="ver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1E871FBC-BFBC-4554-93E0-667EBD3B7D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4" name="页脚占位符 3">
            <a:extLst>
              <a:ext uri="{FF2B5EF4-FFF2-40B4-BE49-F238E27FC236}">
                <a16:creationId xmlns:a16="http://schemas.microsoft.com/office/drawing/2014/main" xmlns="" id="{9E473339-3CF2-40AF-A7A8-247F02DFDF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灯片编号占位符 4">
            <a:extLst>
              <a:ext uri="{FF2B5EF4-FFF2-40B4-BE49-F238E27FC236}">
                <a16:creationId xmlns:a16="http://schemas.microsoft.com/office/drawing/2014/main" xmlns="" id="{BB04E57B-F9FF-4C6E-BAB0-34397F82D4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531315911"/>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xmlns:a16="http://schemas.microsoft.com/office/drawing/2014/main">
      <p:transition spd="slow" advClick="0" advTm="5000">
        <p:blinds dir="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12E0898-CC0E-4ABE-B003-4FEE96EA1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3" name="页脚占位符 2">
            <a:extLst>
              <a:ext uri="{FF2B5EF4-FFF2-40B4-BE49-F238E27FC236}">
                <a16:creationId xmlns:a16="http://schemas.microsoft.com/office/drawing/2014/main" xmlns="" id="{E871EC42-DDD9-4E80-962A-12A36157D2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4" name="灯片编号占位符 3">
            <a:extLst>
              <a:ext uri="{FF2B5EF4-FFF2-40B4-BE49-F238E27FC236}">
                <a16:creationId xmlns:a16="http://schemas.microsoft.com/office/drawing/2014/main" xmlns="" id="{AD90195A-C088-4DD2-8AB6-D519D23F9A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1528774310"/>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xmlns:a16="http://schemas.microsoft.com/office/drawing/2014/main">
      <p:transition spd="slow" advClick="0" advTm="5000">
        <p:blinds dir="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EA7E056-9362-4F22-8D6D-10BDC1AF7F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页脚占位符 5">
            <a:extLst>
              <a:ext uri="{FF2B5EF4-FFF2-40B4-BE49-F238E27FC236}">
                <a16:creationId xmlns:a16="http://schemas.microsoft.com/office/drawing/2014/main" xmlns="" id="{F66B34AC-86F1-4527-BC19-2D1D6946B1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灯片编号占位符 6">
            <a:extLst>
              <a:ext uri="{FF2B5EF4-FFF2-40B4-BE49-F238E27FC236}">
                <a16:creationId xmlns:a16="http://schemas.microsoft.com/office/drawing/2014/main" xmlns="" id="{0087EF4C-F50A-47A3-99CE-F21E902F3F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150850541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xmlns:a16="http://schemas.microsoft.com/office/drawing/2014/main">
      <p:transition spd="slow" advClick="0" advTm="5000">
        <p:blinds dir="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FF92FBC-7EA5-4037-AA89-0B55AEB591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页脚占位符 5">
            <a:extLst>
              <a:ext uri="{FF2B5EF4-FFF2-40B4-BE49-F238E27FC236}">
                <a16:creationId xmlns:a16="http://schemas.microsoft.com/office/drawing/2014/main" xmlns="" id="{27014370-AECC-4117-9CA7-767F6D74C1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灯片编号占位符 6">
            <a:extLst>
              <a:ext uri="{FF2B5EF4-FFF2-40B4-BE49-F238E27FC236}">
                <a16:creationId xmlns:a16="http://schemas.microsoft.com/office/drawing/2014/main" xmlns="" id="{BAC8CD34-3386-4ABE-83B9-CA0B7FA26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3828266450"/>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xmlns:a16="http://schemas.microsoft.com/office/drawing/2014/main">
      <p:transition spd="slow" advClick="0" advTm="5000">
        <p:blinds dir="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D4BC5E6-9192-456B-BB7A-D6FCDC6676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xmlns="" id="{E4B14153-CF16-46D5-8523-7C66A7EEDE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xmlns="" id="{53756B3A-E31B-44BC-A357-73F5EDCEF2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933530326"/>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xmlns:a16="http://schemas.microsoft.com/office/drawing/2014/main">
      <p:transition spd="slow" advClick="0" advTm="5000">
        <p:blinds dir="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E6BD8EA-D110-4D30-A546-FFE20E67EB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xmlns="" id="{96A127AD-6044-4EBB-A42A-1074843A5D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xmlns="" id="{E489A9E2-4B2F-4974-B7DA-3836DA7911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1210177069"/>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xmlns:a16="http://schemas.microsoft.com/office/drawing/2014/main">
      <p:transition spd="slow" advClick="0" advTm="5000">
        <p:blinds dir="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29/9/2021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480409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29/9/2021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31826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1BE32B3-FE1B-42BF-8DCF-1DDC4A0215C6}" type="datetimeFigureOut">
              <a:rPr lang="en-US" smtClean="0"/>
              <a:t>29/9/2021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55C37-6E61-4F32-9611-36D105E925D1}" type="slidenum">
              <a:rPr lang="en-US" smtClean="0"/>
              <a:t>‹#›</a:t>
            </a:fld>
            <a:endParaRPr lang="en-US"/>
          </a:p>
        </p:txBody>
      </p:sp>
    </p:spTree>
    <p:extLst>
      <p:ext uri="{BB962C8B-B14F-4D97-AF65-F5344CB8AC3E}">
        <p14:creationId xmlns:p14="http://schemas.microsoft.com/office/powerpoint/2010/main" val="12480689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165" indent="0">
              <a:buNone/>
              <a:defRPr sz="1900">
                <a:solidFill>
                  <a:schemeClr val="tx1">
                    <a:tint val="75000"/>
                  </a:schemeClr>
                </a:solidFill>
              </a:defRPr>
            </a:lvl4pPr>
            <a:lvl5pPr marL="2437765" indent="0">
              <a:buNone/>
              <a:defRPr sz="1900">
                <a:solidFill>
                  <a:schemeClr val="tx1">
                    <a:tint val="75000"/>
                  </a:schemeClr>
                </a:solidFill>
              </a:defRPr>
            </a:lvl5pPr>
            <a:lvl6pPr marL="3047365" indent="0">
              <a:buNone/>
              <a:defRPr sz="1900">
                <a:solidFill>
                  <a:schemeClr val="tx1">
                    <a:tint val="75000"/>
                  </a:schemeClr>
                </a:solidFill>
              </a:defRPr>
            </a:lvl6pPr>
            <a:lvl7pPr marL="3656965" indent="0">
              <a:buNone/>
              <a:defRPr sz="1900">
                <a:solidFill>
                  <a:schemeClr val="tx1">
                    <a:tint val="75000"/>
                  </a:schemeClr>
                </a:solidFill>
              </a:defRPr>
            </a:lvl7pPr>
            <a:lvl8pPr marL="4265930" indent="0">
              <a:buNone/>
              <a:defRPr sz="1900">
                <a:solidFill>
                  <a:schemeClr val="tx1">
                    <a:tint val="75000"/>
                  </a:schemeClr>
                </a:solidFill>
              </a:defRPr>
            </a:lvl8pPr>
            <a:lvl9pPr marL="487553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29/9/2021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294196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29/9/2021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26673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200" b="1"/>
            </a:lvl1pPr>
            <a:lvl2pPr marL="609600" indent="0">
              <a:buNone/>
              <a:defRPr sz="2700" b="1"/>
            </a:lvl2pPr>
            <a:lvl3pPr marL="1219200" indent="0">
              <a:buNone/>
              <a:defRPr sz="2400" b="1"/>
            </a:lvl3pPr>
            <a:lvl4pPr marL="1828165" indent="0">
              <a:buNone/>
              <a:defRPr sz="2200" b="1"/>
            </a:lvl4pPr>
            <a:lvl5pPr marL="2437765" indent="0">
              <a:buNone/>
              <a:defRPr sz="2200" b="1"/>
            </a:lvl5pPr>
            <a:lvl6pPr marL="3047365" indent="0">
              <a:buNone/>
              <a:defRPr sz="2200" b="1"/>
            </a:lvl6pPr>
            <a:lvl7pPr marL="3656965" indent="0">
              <a:buNone/>
              <a:defRPr sz="2200" b="1"/>
            </a:lvl7pPr>
            <a:lvl8pPr marL="4265930" indent="0">
              <a:buNone/>
              <a:defRPr sz="2200" b="1"/>
            </a:lvl8pPr>
            <a:lvl9pPr marL="487553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29/9/2021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541612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29/9/2021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45766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defRPr/>
            </a:pPr>
            <a:endParaRPr lang="zh-CN" altLang="en-US">
              <a:solidFill>
                <a:srgbClr val="FFFFFF"/>
              </a:solidFill>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defRPr/>
            </a:pPr>
            <a:endParaRPr lang="zh-CN" altLang="en-US">
              <a:solidFill>
                <a:srgbClr val="FFFFFF"/>
              </a:solidFill>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29/9/2021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869620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2322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29/9/2021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45934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9600" indent="0">
              <a:buNone/>
              <a:defRPr sz="3800"/>
            </a:lvl2pPr>
            <a:lvl3pPr marL="1219200" indent="0">
              <a:buNone/>
              <a:defRPr sz="3200"/>
            </a:lvl3pPr>
            <a:lvl4pPr marL="1828165" indent="0">
              <a:buNone/>
              <a:defRPr sz="2700"/>
            </a:lvl4pPr>
            <a:lvl5pPr marL="2437765" indent="0">
              <a:buNone/>
              <a:defRPr sz="2700"/>
            </a:lvl5pPr>
            <a:lvl6pPr marL="3047365" indent="0">
              <a:buNone/>
              <a:defRPr sz="2700"/>
            </a:lvl6pPr>
            <a:lvl7pPr marL="3656965" indent="0">
              <a:buNone/>
              <a:defRPr sz="2700"/>
            </a:lvl7pPr>
            <a:lvl8pPr marL="4265930" indent="0">
              <a:buNone/>
              <a:defRPr sz="2700"/>
            </a:lvl8pPr>
            <a:lvl9pPr marL="4875530" indent="0">
              <a:buNone/>
              <a:defRPr sz="2700"/>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600" indent="0">
              <a:buNone/>
              <a:defRPr sz="1600"/>
            </a:lvl2pPr>
            <a:lvl3pPr marL="1219200" indent="0">
              <a:buNone/>
              <a:defRPr sz="1400"/>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29/9/2021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575786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29/9/2021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722163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29/9/2021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03956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1BE32B3-FE1B-42BF-8DCF-1DDC4A0215C6}" type="datetimeFigureOut">
              <a:rPr lang="en-US" smtClean="0"/>
              <a:t>29/9/2021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55C37-6E61-4F32-9611-36D105E925D1}" type="slidenum">
              <a:rPr lang="en-US" smtClean="0"/>
              <a:t>‹#›</a:t>
            </a:fld>
            <a:endParaRPr lang="en-US"/>
          </a:p>
        </p:txBody>
      </p:sp>
    </p:spTree>
    <p:extLst>
      <p:ext uri="{BB962C8B-B14F-4D97-AF65-F5344CB8AC3E}">
        <p14:creationId xmlns:p14="http://schemas.microsoft.com/office/powerpoint/2010/main" val="16487244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3077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8595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2426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774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738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10" Type="http://schemas.openxmlformats.org/officeDocument/2006/relationships/theme" Target="../theme/theme6.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image" Target="../media/image9.jpeg"/><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BE32B3-FE1B-42BF-8DCF-1DDC4A0215C6}" type="datetimeFigureOut">
              <a:rPr lang="en-US" smtClean="0"/>
              <a:t>29/9/2021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55C37-6E61-4F32-9611-36D105E925D1}" type="slidenum">
              <a:rPr lang="en-US" smtClean="0"/>
              <a:t>‹#›</a:t>
            </a:fld>
            <a:endParaRPr lang="en-US"/>
          </a:p>
        </p:txBody>
      </p:sp>
    </p:spTree>
    <p:extLst>
      <p:ext uri="{BB962C8B-B14F-4D97-AF65-F5344CB8AC3E}">
        <p14:creationId xmlns:p14="http://schemas.microsoft.com/office/powerpoint/2010/main" val="3333804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29/9/2021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549532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cs typeface="+mn-cs"/>
            </a:endParaRPr>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sz="1400" b="0" i="0" u="none" strike="noStrike" kern="1200" cap="none" spc="0" normalizeH="0" baseline="0" noProof="0">
                <a:ln>
                  <a:noFill/>
                </a:ln>
                <a:solidFill>
                  <a:srgbClr val="000000"/>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105343052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226273489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8" name="TextBox 7">
            <a:extLst>
              <a:ext uri="{FF2B5EF4-FFF2-40B4-BE49-F238E27FC236}">
                <a16:creationId xmlns:a16="http://schemas.microsoft.com/office/drawing/2014/main" xmlns="" id="{6BD686A8-91EF-4F81-BCE4-A1294EA50367}"/>
              </a:ext>
            </a:extLst>
          </p:cNvPr>
          <p:cNvSpPr txBox="1"/>
          <p:nvPr userDrawn="1"/>
        </p:nvSpPr>
        <p:spPr>
          <a:xfrm>
            <a:off x="8889023" y="6596390"/>
            <a:ext cx="374772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327376353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
        <p:nvSpPr>
          <p:cNvPr id="5" name="TextBox 4">
            <a:extLst>
              <a:ext uri="{FF2B5EF4-FFF2-40B4-BE49-F238E27FC236}">
                <a16:creationId xmlns:a16="http://schemas.microsoft.com/office/drawing/2014/main" xmlns="" id="{DB82CBF5-1F8F-4EDF-8AF3-469CCAE7423C}"/>
              </a:ext>
            </a:extLst>
          </p:cNvPr>
          <p:cNvSpPr txBox="1"/>
          <p:nvPr userDrawn="1"/>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FC7D7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FC7D7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FC7D7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FC7D7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FC7D7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1822941962"/>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标题占位符 1">
            <a:extLst>
              <a:ext uri="{FF2B5EF4-FFF2-40B4-BE49-F238E27FC236}">
                <a16:creationId xmlns:a16="http://schemas.microsoft.com/office/drawing/2014/main" xmlns=""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2021/9/29</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xmlns=""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xmlns=""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TextBox 6">
            <a:extLst>
              <a:ext uri="{FF2B5EF4-FFF2-40B4-BE49-F238E27FC236}">
                <a16:creationId xmlns:a16="http://schemas.microsoft.com/office/drawing/2014/main" xmlns="" id="{22EDD37F-316C-4176-AABE-C7BFD7ADEBAF}"/>
              </a:ext>
            </a:extLst>
          </p:cNvPr>
          <p:cNvSpPr txBox="1"/>
          <p:nvPr userDrawn="1"/>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154988739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xmlns:p14="http://schemas.microsoft.com/office/powerpoint/2010/main">
    <mc:Choice Requires="p14">
      <p:transition spd="slow" p14:dur="1600" advClick="0" advTm="5000">
        <p:blinds dir="vert"/>
      </p:transition>
    </mc:Choice>
    <mc:Fallback xmlns="" xmlns:a16="http://schemas.microsoft.com/office/drawing/2014/main">
      <p:transition spd="slow" advClick="0" advTm="5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29/9/2021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8189026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Ls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8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6.xml"/><Relationship Id="rId7" Type="http://schemas.openxmlformats.org/officeDocument/2006/relationships/image" Target="../media/image2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notesSlide" Target="../notesSlides/notesSlide5.xml"/><Relationship Id="rId5" Type="http://schemas.openxmlformats.org/officeDocument/2006/relationships/slideLayout" Target="../slideLayouts/slideLayout68.xml"/><Relationship Id="rId4" Type="http://schemas.openxmlformats.org/officeDocument/2006/relationships/tags" Target="../tags/tag7.xml"/><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48.xml"/><Relationship Id="rId7" Type="http://schemas.openxmlformats.org/officeDocument/2006/relationships/image" Target="../media/image1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30.xml"/><Relationship Id="rId1" Type="http://schemas.openxmlformats.org/officeDocument/2006/relationships/tags" Target="../tags/tag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8.xml"/><Relationship Id="rId5" Type="http://schemas.openxmlformats.org/officeDocument/2006/relationships/image" Target="../media/image2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523264" y="1866037"/>
            <a:ext cx="9574096" cy="1754326"/>
          </a:xfrm>
          <a:prstGeom prst="rect">
            <a:avLst/>
          </a:prstGeom>
          <a:noFill/>
        </p:spPr>
        <p:txBody>
          <a:bodyPr wrap="none" lIns="91440" tIns="45720" rIns="91440" bIns="45720">
            <a:spAutoFit/>
          </a:bodyPr>
          <a:lstStyle/>
          <a:p>
            <a:pPr algn="ctr"/>
            <a:r>
              <a:rPr lang="en-US" sz="5400" b="1" cap="none" spc="0" smtClean="0">
                <a:ln w="22225">
                  <a:solidFill>
                    <a:schemeClr val="accent2"/>
                  </a:solidFill>
                  <a:prstDash val="solid"/>
                </a:ln>
                <a:solidFill>
                  <a:schemeClr val="accent2">
                    <a:lumMod val="40000"/>
                    <a:lumOff val="60000"/>
                  </a:schemeClr>
                </a:solidFill>
                <a:effectLst/>
              </a:rPr>
              <a:t>CHÀO MỪNG CÁC CON ĐẾN VỚI </a:t>
            </a:r>
          </a:p>
          <a:p>
            <a:pPr algn="ctr"/>
            <a:r>
              <a:rPr lang="en-US" sz="5400" b="1" cap="none" spc="0" smtClean="0">
                <a:ln w="22225">
                  <a:solidFill>
                    <a:schemeClr val="accent2"/>
                  </a:solidFill>
                  <a:prstDash val="solid"/>
                </a:ln>
                <a:solidFill>
                  <a:schemeClr val="accent2">
                    <a:lumMod val="40000"/>
                    <a:lumOff val="60000"/>
                  </a:schemeClr>
                </a:solidFill>
                <a:effectLst/>
              </a:rPr>
              <a:t>TIẾT HỌC TIẾNG VIỆT</a:t>
            </a:r>
            <a:endParaRPr lang="en-US" sz="5400" b="1" cap="none" spc="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69153047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ouble Wave 21"/>
          <p:cNvSpPr/>
          <p:nvPr/>
        </p:nvSpPr>
        <p:spPr>
          <a:xfrm rot="10800000" flipV="1">
            <a:off x="998613" y="596900"/>
            <a:ext cx="2844725" cy="1905227"/>
          </a:xfrm>
          <a:prstGeom prst="doubleWav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FF0000"/>
                </a:solidFill>
                <a:latin typeface="#9Slide01 Tieu de ngan" panose="00000800000000000000" pitchFamily="2" charset="0"/>
              </a:rPr>
              <a:t>Trình bày bài vào vở chính tả</a:t>
            </a:r>
            <a:endParaRPr lang="en-US" sz="2400">
              <a:solidFill>
                <a:srgbClr val="FF0000"/>
              </a:solidFill>
              <a:latin typeface="#9Slide01 Tieu de ngan" panose="00000800000000000000" pitchFamily="2" charset="0"/>
            </a:endParaRPr>
          </a:p>
        </p:txBody>
      </p:sp>
      <p:sp>
        <p:nvSpPr>
          <p:cNvPr id="5" name="TextBox 4"/>
          <p:cNvSpPr txBox="1"/>
          <p:nvPr/>
        </p:nvSpPr>
        <p:spPr>
          <a:xfrm>
            <a:off x="657226" y="3216337"/>
            <a:ext cx="4143375" cy="1815882"/>
          </a:xfrm>
          <a:prstGeom prst="rect">
            <a:avLst/>
          </a:prstGeom>
          <a:noFill/>
        </p:spPr>
        <p:txBody>
          <a:bodyPr wrap="square" rtlCol="0">
            <a:spAutoFit/>
          </a:bodyPr>
          <a:lstStyle/>
          <a:p>
            <a:r>
              <a:rPr lang="en-US" sz="2800" smtClean="0">
                <a:solidFill>
                  <a:srgbClr val="00B050"/>
                </a:solidFill>
                <a:latin typeface="Times New Roman" panose="02020603050405020304" pitchFamily="18" charset="0"/>
                <a:cs typeface="Times New Roman" panose="02020603050405020304" pitchFamily="18" charset="0"/>
              </a:rPr>
              <a:t> -Đầu bài cách lề 4 ô.</a:t>
            </a:r>
          </a:p>
          <a:p>
            <a:r>
              <a:rPr lang="en-US" sz="2800" smtClean="0">
                <a:solidFill>
                  <a:srgbClr val="00B050"/>
                </a:solidFill>
                <a:latin typeface="Times New Roman" panose="02020603050405020304" pitchFamily="18" charset="0"/>
                <a:cs typeface="Times New Roman" panose="02020603050405020304" pitchFamily="18" charset="0"/>
              </a:rPr>
              <a:t> -Đầu đoạn văn cách lề 1 ô.</a:t>
            </a:r>
          </a:p>
          <a:p>
            <a:r>
              <a:rPr lang="en-US" sz="2800" smtClean="0">
                <a:solidFill>
                  <a:srgbClr val="00B050"/>
                </a:solidFill>
                <a:latin typeface="Times New Roman" panose="02020603050405020304" pitchFamily="18" charset="0"/>
                <a:cs typeface="Times New Roman" panose="02020603050405020304" pitchFamily="18" charset="0"/>
              </a:rPr>
              <a:t>- Các chữ đầu mỗi câu viết hoa.</a:t>
            </a:r>
          </a:p>
        </p:txBody>
      </p:sp>
      <p:pic>
        <p:nvPicPr>
          <p:cNvPr id="6" name="Picture 5"/>
          <p:cNvPicPr>
            <a:picLocks noChangeAspect="1"/>
          </p:cNvPicPr>
          <p:nvPr/>
        </p:nvPicPr>
        <p:blipFill>
          <a:blip r:embed="rId3"/>
          <a:stretch>
            <a:fillRect/>
          </a:stretch>
        </p:blipFill>
        <p:spPr>
          <a:xfrm>
            <a:off x="4951259" y="1014413"/>
            <a:ext cx="6235854" cy="4829175"/>
          </a:xfrm>
          <a:prstGeom prst="rect">
            <a:avLst/>
          </a:prstGeom>
        </p:spPr>
      </p:pic>
    </p:spTree>
    <p:extLst>
      <p:ext uri="{BB962C8B-B14F-4D97-AF65-F5344CB8AC3E}">
        <p14:creationId xmlns:p14="http://schemas.microsoft.com/office/powerpoint/2010/main" val="3704511342"/>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71463" y="514341"/>
            <a:ext cx="4300388" cy="24574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08CC8F3F-F679-497C-88AF-CD43454C89E4}"/>
              </a:ext>
            </a:extLst>
          </p:cNvPr>
          <p:cNvSpPr txBox="1"/>
          <p:nvPr/>
        </p:nvSpPr>
        <p:spPr>
          <a:xfrm>
            <a:off x="393736" y="641220"/>
            <a:ext cx="4178115" cy="2616101"/>
          </a:xfrm>
          <a:prstGeom prst="rect">
            <a:avLst/>
          </a:prstGeom>
          <a:noFill/>
        </p:spPr>
        <p:txBody>
          <a:bodyPr wrap="square" rtlCol="0">
            <a:spAutoFit/>
          </a:bodyPr>
          <a:lstStyle/>
          <a:p>
            <a:pPr algn="just"/>
            <a:r>
              <a:rPr lang="en-US" sz="2400" b="1" smtClean="0">
                <a:solidFill>
                  <a:srgbClr val="002060"/>
                </a:solidFill>
                <a:latin typeface="Times New Roman" panose="02020603050405020304" pitchFamily="18" charset="0"/>
                <a:cs typeface="Times New Roman" panose="02020603050405020304" pitchFamily="18" charset="0"/>
              </a:rPr>
              <a:t>-Các </a:t>
            </a:r>
            <a:r>
              <a:rPr lang="en-US" sz="2400" b="1">
                <a:solidFill>
                  <a:srgbClr val="002060"/>
                </a:solidFill>
                <a:latin typeface="Times New Roman" panose="02020603050405020304" pitchFamily="18" charset="0"/>
                <a:cs typeface="Times New Roman" panose="02020603050405020304" pitchFamily="18" charset="0"/>
              </a:rPr>
              <a:t>con nhấn dừng </a:t>
            </a:r>
            <a:r>
              <a:rPr lang="en-US" sz="2400" b="1" smtClean="0">
                <a:solidFill>
                  <a:srgbClr val="002060"/>
                </a:solidFill>
                <a:latin typeface="Times New Roman" panose="02020603050405020304" pitchFamily="18" charset="0"/>
                <a:cs typeface="Times New Roman" panose="02020603050405020304" pitchFamily="18" charset="0"/>
              </a:rPr>
              <a:t>video, cách </a:t>
            </a:r>
            <a:r>
              <a:rPr lang="en-US" sz="2400" b="1">
                <a:solidFill>
                  <a:srgbClr val="002060"/>
                </a:solidFill>
                <a:latin typeface="Times New Roman" panose="02020603050405020304" pitchFamily="18" charset="0"/>
                <a:cs typeface="Times New Roman" panose="02020603050405020304" pitchFamily="18" charset="0"/>
              </a:rPr>
              <a:t>lề 1 ô ghi thứ, ngày</a:t>
            </a:r>
            <a:r>
              <a:rPr lang="en-US" sz="2400" b="1" smtClean="0">
                <a:solidFill>
                  <a:srgbClr val="002060"/>
                </a:solidFill>
                <a:latin typeface="Times New Roman" panose="02020603050405020304" pitchFamily="18" charset="0"/>
                <a:cs typeface="Times New Roman" panose="02020603050405020304" pitchFamily="18" charset="0"/>
              </a:rPr>
              <a:t>...</a:t>
            </a:r>
          </a:p>
          <a:p>
            <a:pPr algn="just"/>
            <a:r>
              <a:rPr lang="en-US" sz="2400" b="1" smtClean="0">
                <a:solidFill>
                  <a:srgbClr val="002060"/>
                </a:solidFill>
                <a:latin typeface="Times New Roman" panose="02020603050405020304" pitchFamily="18" charset="0"/>
                <a:cs typeface="Times New Roman" panose="02020603050405020304" pitchFamily="18" charset="0"/>
              </a:rPr>
              <a:t>-Cách </a:t>
            </a:r>
            <a:r>
              <a:rPr lang="en-US" sz="2400" b="1">
                <a:solidFill>
                  <a:srgbClr val="002060"/>
                </a:solidFill>
                <a:latin typeface="Times New Roman" panose="02020603050405020304" pitchFamily="18" charset="0"/>
                <a:cs typeface="Times New Roman" panose="02020603050405020304" pitchFamily="18" charset="0"/>
              </a:rPr>
              <a:t>5 ô viết tên môn</a:t>
            </a:r>
            <a:r>
              <a:rPr lang="en-US" sz="2400" b="1" smtClean="0">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Chính tả</a:t>
            </a:r>
          </a:p>
          <a:p>
            <a:pPr algn="just"/>
            <a:r>
              <a:rPr lang="en-US" sz="2400" b="1" smtClean="0">
                <a:solidFill>
                  <a:srgbClr val="002060"/>
                </a:solidFill>
                <a:latin typeface="Times New Roman" panose="02020603050405020304" pitchFamily="18" charset="0"/>
                <a:cs typeface="Times New Roman" panose="02020603050405020304" pitchFamily="18" charset="0"/>
              </a:rPr>
              <a:t>- Cách 4 </a:t>
            </a:r>
            <a:r>
              <a:rPr lang="en-US" sz="2400" b="1">
                <a:solidFill>
                  <a:srgbClr val="002060"/>
                </a:solidFill>
                <a:latin typeface="Times New Roman" panose="02020603050405020304" pitchFamily="18" charset="0"/>
                <a:cs typeface="Times New Roman" panose="02020603050405020304" pitchFamily="18" charset="0"/>
              </a:rPr>
              <a:t>ô </a:t>
            </a:r>
            <a:r>
              <a:rPr lang="en-US" sz="2400" b="1" smtClean="0">
                <a:solidFill>
                  <a:srgbClr val="002060"/>
                </a:solidFill>
                <a:latin typeface="Times New Roman" panose="02020603050405020304" pitchFamily="18" charset="0"/>
                <a:cs typeface="Times New Roman" panose="02020603050405020304" pitchFamily="18" charset="0"/>
              </a:rPr>
              <a:t>viết tên bài viết</a:t>
            </a:r>
            <a:endParaRPr lang="en-US" sz="2400" b="1">
              <a:solidFill>
                <a:srgbClr val="002060"/>
              </a:solidFill>
              <a:latin typeface="Times New Roman" panose="02020603050405020304" pitchFamily="18" charset="0"/>
              <a:cs typeface="Times New Roman" panose="02020603050405020304" pitchFamily="18" charset="0"/>
            </a:endParaRPr>
          </a:p>
          <a:p>
            <a:pPr algn="ctr"/>
            <a:endParaRPr lang="en-US" sz="3600">
              <a:solidFill>
                <a:srgbClr val="FF0000"/>
              </a:solidFill>
              <a:latin typeface="Times New Roman" panose="02020603050405020304" pitchFamily="18" charset="0"/>
              <a:cs typeface="Times New Roman" panose="02020603050405020304" pitchFamily="18" charset="0"/>
            </a:endParaRPr>
          </a:p>
        </p:txBody>
      </p:sp>
      <p:sp>
        <p:nvSpPr>
          <p:cNvPr id="4" name="Double Wave 3"/>
          <p:cNvSpPr/>
          <p:nvPr/>
        </p:nvSpPr>
        <p:spPr>
          <a:xfrm rot="10800000" flipV="1">
            <a:off x="271463" y="3616689"/>
            <a:ext cx="4300388" cy="2143125"/>
          </a:xfrm>
          <a:prstGeom prst="doubleWave">
            <a:avLst>
              <a:gd name="adj1" fmla="val 6250"/>
              <a:gd name="adj2" fmla="val -723"/>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0000"/>
                </a:solidFill>
                <a:latin typeface="Times New Roman" panose="02020603050405020304" pitchFamily="18" charset="0"/>
                <a:cs typeface="Times New Roman" panose="02020603050405020304" pitchFamily="18" charset="0"/>
              </a:rPr>
              <a:t>Các con nhấn dừng video để nghe cô đọc và viết bài vào vở nhé.</a:t>
            </a:r>
            <a:endParaRPr lang="en-US" sz="2800" b="1">
              <a:solidFill>
                <a:srgbClr val="FF0000"/>
              </a:solidFill>
              <a:latin typeface="Times New Roman" panose="02020603050405020304" pitchFamily="18" charset="0"/>
              <a:cs typeface="Times New Roman" panose="02020603050405020304" pitchFamily="18" charset="0"/>
            </a:endParaRPr>
          </a:p>
        </p:txBody>
      </p:sp>
      <p:pic>
        <p:nvPicPr>
          <p:cNvPr id="7" name="TUẦN 3 CHÍNH TẢ">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94124" y="514341"/>
            <a:ext cx="7221651" cy="4500572"/>
          </a:xfrm>
          <a:prstGeom prst="rect">
            <a:avLst/>
          </a:prstGeom>
        </p:spPr>
      </p:pic>
    </p:spTree>
    <p:extLst>
      <p:ext uri="{BB962C8B-B14F-4D97-AF65-F5344CB8AC3E}">
        <p14:creationId xmlns:p14="http://schemas.microsoft.com/office/powerpoint/2010/main" val="3162436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7"/>
                                        </p:tgtEl>
                                      </p:cBhvr>
                                    </p:cmd>
                                  </p:childTnLst>
                                </p:cTn>
                              </p:par>
                            </p:childTnLst>
                          </p:cTn>
                        </p:par>
                      </p:childTnLst>
                    </p:cTn>
                  </p:par>
                </p:childTnLst>
              </p:cTn>
              <p:nextCondLst>
                <p:cond evt="onClick" delay="0">
                  <p:tgtEl>
                    <p:spTgt spid="7"/>
                  </p:tgtEl>
                </p:cond>
              </p:nextCondLst>
            </p:seq>
            <p:video>
              <p:cMediaNode vol="80000">
                <p:cTn id="24" fill="hold" display="0">
                  <p:stCondLst>
                    <p:cond delay="indefinite"/>
                  </p:stCondLst>
                </p:cTn>
                <p:tgtEl>
                  <p:spTgt spid="7"/>
                </p:tgtEl>
              </p:cMediaNode>
            </p:video>
          </p:childTnLst>
        </p:cTn>
      </p:par>
    </p:tnLst>
    <p:bldLst>
      <p:bldP spid="3" grpId="0" animBg="1"/>
      <p:bldP spid="2"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ouble Wave 21"/>
          <p:cNvSpPr/>
          <p:nvPr/>
        </p:nvSpPr>
        <p:spPr>
          <a:xfrm rot="10800000" flipV="1">
            <a:off x="1510468" y="982840"/>
            <a:ext cx="2844725" cy="1905227"/>
          </a:xfrm>
          <a:prstGeom prst="doubleWav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rgbClr val="FF0000"/>
                </a:solidFill>
                <a:latin typeface="Times New Roman" panose="02020603050405020304" pitchFamily="18" charset="0"/>
                <a:cs typeface="Times New Roman" panose="02020603050405020304" pitchFamily="18" charset="0"/>
              </a:rPr>
              <a:t>Soát lỗi</a:t>
            </a:r>
            <a:endParaRPr lang="en-US" sz="4800" b="1">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57226" y="3122918"/>
            <a:ext cx="4551208" cy="2308324"/>
          </a:xfrm>
          <a:prstGeom prst="rect">
            <a:avLst/>
          </a:prstGeom>
          <a:noFill/>
        </p:spPr>
        <p:txBody>
          <a:bodyPr wrap="square" rtlCol="0">
            <a:spAutoFit/>
          </a:bodyPr>
          <a:lstStyle/>
          <a:p>
            <a:r>
              <a:rPr lang="en-US" sz="2800" smtClean="0">
                <a:solidFill>
                  <a:srgbClr val="00B050"/>
                </a:solidFill>
                <a:latin typeface="Times New Roman" panose="02020603050405020304" pitchFamily="18" charset="0"/>
                <a:cs typeface="Times New Roman" panose="02020603050405020304" pitchFamily="18" charset="0"/>
              </a:rPr>
              <a:t>  </a:t>
            </a:r>
            <a:r>
              <a:rPr lang="en-US" sz="3600" b="1" smtClean="0">
                <a:solidFill>
                  <a:srgbClr val="00B050"/>
                </a:solidFill>
                <a:latin typeface="Times New Roman" panose="02020603050405020304" pitchFamily="18" charset="0"/>
                <a:cs typeface="Times New Roman" panose="02020603050405020304" pitchFamily="18" charset="0"/>
              </a:rPr>
              <a:t>Các con nhấn dừng video, quan sát bài mẫu để soát lỗi chính tả.</a:t>
            </a:r>
          </a:p>
        </p:txBody>
      </p:sp>
      <p:pic>
        <p:nvPicPr>
          <p:cNvPr id="6" name="Picture 5"/>
          <p:cNvPicPr>
            <a:picLocks noChangeAspect="1"/>
          </p:cNvPicPr>
          <p:nvPr/>
        </p:nvPicPr>
        <p:blipFill>
          <a:blip r:embed="rId3"/>
          <a:stretch>
            <a:fillRect/>
          </a:stretch>
        </p:blipFill>
        <p:spPr>
          <a:xfrm>
            <a:off x="5208434" y="801749"/>
            <a:ext cx="6235854" cy="4829175"/>
          </a:xfrm>
          <a:prstGeom prst="rect">
            <a:avLst/>
          </a:prstGeom>
        </p:spPr>
      </p:pic>
    </p:spTree>
    <p:extLst>
      <p:ext uri="{BB962C8B-B14F-4D97-AF65-F5344CB8AC3E}">
        <p14:creationId xmlns:p14="http://schemas.microsoft.com/office/powerpoint/2010/main" val="2967473607"/>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7118" y="0"/>
            <a:ext cx="7010310" cy="4571524"/>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997213" y="805359"/>
            <a:ext cx="3759030" cy="3113440"/>
          </a:xfrm>
          <a:prstGeom prst="rect">
            <a:avLst/>
          </a:prstGeom>
        </p:spPr>
      </p:pic>
      <p:sp>
        <p:nvSpPr>
          <p:cNvPr id="5" name="Rectangle 4"/>
          <p:cNvSpPr/>
          <p:nvPr/>
        </p:nvSpPr>
        <p:spPr>
          <a:xfrm>
            <a:off x="5630709" y="2070765"/>
            <a:ext cx="2728825" cy="582627"/>
          </a:xfrm>
          <a:prstGeom prst="rect">
            <a:avLst/>
          </a:prstGeom>
          <a:noFill/>
        </p:spPr>
        <p:txBody>
          <a:bodyPr wrap="none" lIns="68580" tIns="34290" rIns="68580" bIns="34290">
            <a:prstTxWarp prst="textArchDown">
              <a:avLst/>
            </a:prstTxWarp>
            <a:spAutoFit/>
          </a:bodyPr>
          <a:lstStyle/>
          <a:p>
            <a:pPr algn="ctr"/>
            <a:r>
              <a:rPr lang="en-US" sz="6600" b="1" cap="none" spc="0"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Bài tập</a:t>
            </a:r>
            <a:endParaRPr lang="en-US" sz="66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863166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8CC8F3F-F679-497C-88AF-CD43454C89E4}"/>
              </a:ext>
            </a:extLst>
          </p:cNvPr>
          <p:cNvSpPr txBox="1"/>
          <p:nvPr/>
        </p:nvSpPr>
        <p:spPr>
          <a:xfrm>
            <a:off x="400049" y="169528"/>
            <a:ext cx="109238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riêng</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dưới</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40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4" name="Picture 3">
            <a:extLst>
              <a:ext uri="{FF2B5EF4-FFF2-40B4-BE49-F238E27FC236}">
                <a16:creationId xmlns:a16="http://schemas.microsoft.com/office/drawing/2014/main" xmlns="" id="{E587EB64-3994-4461-B1C1-8EFCB0FA673F}"/>
              </a:ext>
            </a:extLst>
          </p:cNvPr>
          <p:cNvPicPr>
            <a:picLocks noChangeAspect="1"/>
          </p:cNvPicPr>
          <p:nvPr/>
        </p:nvPicPr>
        <p:blipFill>
          <a:blip r:embed="rId2"/>
          <a:stretch>
            <a:fillRect/>
          </a:stretch>
        </p:blipFill>
        <p:spPr>
          <a:xfrm>
            <a:off x="1171836" y="733080"/>
            <a:ext cx="9947563" cy="3245011"/>
          </a:xfrm>
          <a:prstGeom prst="rect">
            <a:avLst/>
          </a:prstGeom>
        </p:spPr>
      </p:pic>
      <p:sp>
        <p:nvSpPr>
          <p:cNvPr id="5" name="Oval 4">
            <a:extLst>
              <a:ext uri="{FF2B5EF4-FFF2-40B4-BE49-F238E27FC236}">
                <a16:creationId xmlns:a16="http://schemas.microsoft.com/office/drawing/2014/main" xmlns="" id="{CBE1302E-25E9-4EED-A3F4-B37CB8B8CFF7}"/>
              </a:ext>
            </a:extLst>
          </p:cNvPr>
          <p:cNvSpPr/>
          <p:nvPr/>
        </p:nvSpPr>
        <p:spPr>
          <a:xfrm>
            <a:off x="1195427" y="719095"/>
            <a:ext cx="2999348" cy="156221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Oval 10">
            <a:extLst>
              <a:ext uri="{FF2B5EF4-FFF2-40B4-BE49-F238E27FC236}">
                <a16:creationId xmlns:a16="http://schemas.microsoft.com/office/drawing/2014/main" xmlns="" id="{CBE1302E-25E9-4EED-A3F4-B37CB8B8CFF7}"/>
              </a:ext>
            </a:extLst>
          </p:cNvPr>
          <p:cNvSpPr/>
          <p:nvPr/>
        </p:nvSpPr>
        <p:spPr>
          <a:xfrm>
            <a:off x="7995360" y="793375"/>
            <a:ext cx="2999348" cy="156221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Oval 11">
            <a:extLst>
              <a:ext uri="{FF2B5EF4-FFF2-40B4-BE49-F238E27FC236}">
                <a16:creationId xmlns:a16="http://schemas.microsoft.com/office/drawing/2014/main" xmlns="" id="{CBE1302E-25E9-4EED-A3F4-B37CB8B8CFF7}"/>
              </a:ext>
            </a:extLst>
          </p:cNvPr>
          <p:cNvSpPr/>
          <p:nvPr/>
        </p:nvSpPr>
        <p:spPr>
          <a:xfrm>
            <a:off x="4548961" y="2545318"/>
            <a:ext cx="2999348" cy="156221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Oval 12">
            <a:extLst>
              <a:ext uri="{FF2B5EF4-FFF2-40B4-BE49-F238E27FC236}">
                <a16:creationId xmlns:a16="http://schemas.microsoft.com/office/drawing/2014/main" xmlns="" id="{CBE1302E-25E9-4EED-A3F4-B37CB8B8CFF7}"/>
              </a:ext>
            </a:extLst>
          </p:cNvPr>
          <p:cNvSpPr/>
          <p:nvPr/>
        </p:nvSpPr>
        <p:spPr>
          <a:xfrm>
            <a:off x="8120051" y="2415880"/>
            <a:ext cx="2999348" cy="156221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6" name="Straight Connector 5"/>
          <p:cNvCxnSpPr/>
          <p:nvPr/>
        </p:nvCxnSpPr>
        <p:spPr>
          <a:xfrm flipV="1">
            <a:off x="5589944" y="1692603"/>
            <a:ext cx="435639" cy="6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388915" y="3409926"/>
            <a:ext cx="278606" cy="47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5127607" y="1136715"/>
            <a:ext cx="1842055" cy="707421"/>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rPr>
              <a:t>Minh</a:t>
            </a:r>
            <a:endParaRPr lang="en-US" sz="2800" b="1">
              <a:solidFill>
                <a:schemeClr val="tx1"/>
              </a:solidFill>
            </a:endParaRPr>
          </a:p>
        </p:txBody>
      </p:sp>
      <p:sp>
        <p:nvSpPr>
          <p:cNvPr id="32" name="Oval 31"/>
          <p:cNvSpPr/>
          <p:nvPr/>
        </p:nvSpPr>
        <p:spPr>
          <a:xfrm>
            <a:off x="1882861" y="2908386"/>
            <a:ext cx="1842055" cy="707421"/>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rPr>
              <a:t>Thuỳ</a:t>
            </a:r>
            <a:endParaRPr lang="en-US" sz="2800" b="1">
              <a:solidFill>
                <a:schemeClr val="tx1"/>
              </a:solidFill>
            </a:endParaRPr>
          </a:p>
        </p:txBody>
      </p:sp>
      <p:sp>
        <p:nvSpPr>
          <p:cNvPr id="33" name="Rounded Rectangle 32"/>
          <p:cNvSpPr/>
          <p:nvPr/>
        </p:nvSpPr>
        <p:spPr>
          <a:xfrm>
            <a:off x="1689330" y="4107529"/>
            <a:ext cx="9215437" cy="762683"/>
          </a:xfrm>
          <a:prstGeom prst="roundRect">
            <a:avLst/>
          </a:prstGeom>
          <a:solidFill>
            <a:schemeClr val="accent6">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ysClr val="windowText" lastClr="000000"/>
                </a:solidFill>
                <a:latin typeface="Times New Roman" panose="02020603050405020304" pitchFamily="18" charset="0"/>
                <a:cs typeface="Times New Roman" panose="02020603050405020304" pitchFamily="18" charset="0"/>
              </a:rPr>
              <a:t>Khi viết tên riêng của người, con viết như thế nào?</a:t>
            </a:r>
            <a:endParaRPr lang="en-US" sz="3200" b="1">
              <a:solidFill>
                <a:sysClr val="windowText" lastClr="000000"/>
              </a:solidFill>
              <a:latin typeface="Times New Roman" panose="02020603050405020304" pitchFamily="18" charset="0"/>
              <a:cs typeface="Times New Roman" panose="02020603050405020304" pitchFamily="18" charset="0"/>
            </a:endParaRPr>
          </a:p>
        </p:txBody>
      </p:sp>
      <p:sp>
        <p:nvSpPr>
          <p:cNvPr id="35" name="Rounded Rectangle 34"/>
          <p:cNvSpPr/>
          <p:nvPr/>
        </p:nvSpPr>
        <p:spPr>
          <a:xfrm>
            <a:off x="533399" y="5253759"/>
            <a:ext cx="11658601" cy="1108677"/>
          </a:xfrm>
          <a:prstGeom prst="roundRect">
            <a:avLst/>
          </a:prstGeom>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0000"/>
                </a:solidFill>
                <a:latin typeface="Times New Roman" panose="02020603050405020304" pitchFamily="18" charset="0"/>
                <a:cs typeface="Times New Roman" panose="02020603050405020304" pitchFamily="18" charset="0"/>
              </a:rPr>
              <a:t>Khi viết tên riêng của người, con phảiviết hoa chữ cái đầu của tên riêng đó. </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36" name="Rounded Rectangle 35"/>
          <p:cNvSpPr/>
          <p:nvPr/>
        </p:nvSpPr>
        <p:spPr>
          <a:xfrm>
            <a:off x="886654" y="4558730"/>
            <a:ext cx="10820790" cy="762683"/>
          </a:xfrm>
          <a:prstGeom prst="roundRect">
            <a:avLst/>
          </a:prstGeom>
          <a:solidFill>
            <a:schemeClr val="accent6">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ysClr val="windowText" lastClr="000000"/>
                </a:solidFill>
                <a:latin typeface="Times New Roman" panose="02020603050405020304" pitchFamily="18" charset="0"/>
                <a:cs typeface="Times New Roman" panose="02020603050405020304" pitchFamily="18" charset="0"/>
              </a:rPr>
              <a:t>Các con dừng xem, làm bài tập 2 vào sách giáo khoa</a:t>
            </a:r>
            <a:endParaRPr lang="en-US" sz="3200" b="1">
              <a:solidFill>
                <a:sysClr val="windowText" lastClr="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1765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36"/>
                                        </p:tgtEl>
                                        <p:attrNameLst>
                                          <p:attrName>ppt_w</p:attrName>
                                        </p:attrNameLst>
                                      </p:cBhvr>
                                      <p:tavLst>
                                        <p:tav tm="0">
                                          <p:val>
                                            <p:strVal val="ppt_w"/>
                                          </p:val>
                                        </p:tav>
                                        <p:tav tm="100000">
                                          <p:val>
                                            <p:fltVal val="0"/>
                                          </p:val>
                                        </p:tav>
                                      </p:tavLst>
                                    </p:anim>
                                    <p:anim calcmode="lin" valueType="num">
                                      <p:cBhvr>
                                        <p:cTn id="36" dur="500"/>
                                        <p:tgtEl>
                                          <p:spTgt spid="36"/>
                                        </p:tgtEl>
                                        <p:attrNameLst>
                                          <p:attrName>ppt_h</p:attrName>
                                        </p:attrNameLst>
                                      </p:cBhvr>
                                      <p:tavLst>
                                        <p:tav tm="0">
                                          <p:val>
                                            <p:strVal val="ppt_h"/>
                                          </p:val>
                                        </p:tav>
                                        <p:tav tm="100000">
                                          <p:val>
                                            <p:fltVal val="0"/>
                                          </p:val>
                                        </p:tav>
                                      </p:tavLst>
                                    </p:anim>
                                    <p:animEffect transition="out" filter="fade">
                                      <p:cBhvr>
                                        <p:cTn id="37" dur="500"/>
                                        <p:tgtEl>
                                          <p:spTgt spid="36"/>
                                        </p:tgtEl>
                                      </p:cBhvr>
                                    </p:animEffect>
                                    <p:set>
                                      <p:cBhvr>
                                        <p:cTn id="38" dur="1" fill="hold">
                                          <p:stCondLst>
                                            <p:cond delay="499"/>
                                          </p:stCondLst>
                                        </p:cTn>
                                        <p:tgtEl>
                                          <p:spTgt spid="3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1000"/>
                                        <p:tgtEl>
                                          <p:spTgt spid="32"/>
                                        </p:tgtEl>
                                      </p:cBhvr>
                                    </p:animEffect>
                                    <p:anim calcmode="lin" valueType="num">
                                      <p:cBhvr>
                                        <p:cTn id="54" dur="1000" fill="hold"/>
                                        <p:tgtEl>
                                          <p:spTgt spid="32"/>
                                        </p:tgtEl>
                                        <p:attrNameLst>
                                          <p:attrName>ppt_x</p:attrName>
                                        </p:attrNameLst>
                                      </p:cBhvr>
                                      <p:tavLst>
                                        <p:tav tm="0">
                                          <p:val>
                                            <p:strVal val="#ppt_x"/>
                                          </p:val>
                                        </p:tav>
                                        <p:tav tm="100000">
                                          <p:val>
                                            <p:strVal val="#ppt_x"/>
                                          </p:val>
                                        </p:tav>
                                      </p:tavLst>
                                    </p:anim>
                                    <p:anim calcmode="lin" valueType="num">
                                      <p:cBhvr>
                                        <p:cTn id="55" dur="1000" fill="hold"/>
                                        <p:tgtEl>
                                          <p:spTgt spid="32"/>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1000"/>
                                        <p:tgtEl>
                                          <p:spTgt spid="31"/>
                                        </p:tgtEl>
                                      </p:cBhvr>
                                    </p:animEffect>
                                    <p:anim calcmode="lin" valueType="num">
                                      <p:cBhvr>
                                        <p:cTn id="59" dur="1000" fill="hold"/>
                                        <p:tgtEl>
                                          <p:spTgt spid="31"/>
                                        </p:tgtEl>
                                        <p:attrNameLst>
                                          <p:attrName>ppt_x</p:attrName>
                                        </p:attrNameLst>
                                      </p:cBhvr>
                                      <p:tavLst>
                                        <p:tav tm="0">
                                          <p:val>
                                            <p:strVal val="#ppt_x"/>
                                          </p:val>
                                        </p:tav>
                                        <p:tav tm="100000">
                                          <p:val>
                                            <p:strVal val="#ppt_x"/>
                                          </p:val>
                                        </p:tav>
                                      </p:tavLst>
                                    </p:anim>
                                    <p:anim calcmode="lin" valueType="num">
                                      <p:cBhvr>
                                        <p:cTn id="6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heel(1)">
                                      <p:cBhvr>
                                        <p:cTn id="65" dur="20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circle(in)">
                                      <p:cBhvr>
                                        <p:cTn id="70" dur="2000"/>
                                        <p:tgtEl>
                                          <p:spTgt spid="35"/>
                                        </p:tgtEl>
                                      </p:cBhvr>
                                    </p:animEffect>
                                  </p:childTnLst>
                                </p:cTn>
                              </p:par>
                            </p:childTnLst>
                          </p:cTn>
                        </p:par>
                      </p:childTnLst>
                    </p:cTn>
                  </p:par>
                  <p:par>
                    <p:cTn id="71" fill="hold">
                      <p:stCondLst>
                        <p:cond delay="indefinite"/>
                      </p:stCondLst>
                      <p:childTnLst>
                        <p:par>
                          <p:cTn id="72" fill="hold">
                            <p:stCondLst>
                              <p:cond delay="0"/>
                            </p:stCondLst>
                            <p:childTnLst>
                              <p:par>
                                <p:cTn id="73" presetID="55" presetClass="exit" presetSubtype="0" fill="hold" grpId="1" nodeType="clickEffect">
                                  <p:stCondLst>
                                    <p:cond delay="0"/>
                                  </p:stCondLst>
                                  <p:childTnLst>
                                    <p:anim calcmode="lin" valueType="num">
                                      <p:cBhvr>
                                        <p:cTn id="74" dur="1000"/>
                                        <p:tgtEl>
                                          <p:spTgt spid="33"/>
                                        </p:tgtEl>
                                        <p:attrNameLst>
                                          <p:attrName>ppt_w</p:attrName>
                                        </p:attrNameLst>
                                      </p:cBhvr>
                                      <p:tavLst>
                                        <p:tav tm="0">
                                          <p:val>
                                            <p:strVal val="ppt_w"/>
                                          </p:val>
                                        </p:tav>
                                        <p:tav tm="100000">
                                          <p:val>
                                            <p:strVal val="ppt_w*0.70"/>
                                          </p:val>
                                        </p:tav>
                                      </p:tavLst>
                                    </p:anim>
                                    <p:anim calcmode="lin" valueType="num">
                                      <p:cBhvr>
                                        <p:cTn id="75" dur="1000"/>
                                        <p:tgtEl>
                                          <p:spTgt spid="33"/>
                                        </p:tgtEl>
                                        <p:attrNameLst>
                                          <p:attrName>ppt_h</p:attrName>
                                        </p:attrNameLst>
                                      </p:cBhvr>
                                      <p:tavLst>
                                        <p:tav tm="0">
                                          <p:val>
                                            <p:strVal val="ppt_h"/>
                                          </p:val>
                                        </p:tav>
                                        <p:tav tm="100000">
                                          <p:val>
                                            <p:strVal val="ppt_h"/>
                                          </p:val>
                                        </p:tav>
                                      </p:tavLst>
                                    </p:anim>
                                    <p:animEffect transition="out" filter="fade">
                                      <p:cBhvr>
                                        <p:cTn id="76" dur="1000"/>
                                        <p:tgtEl>
                                          <p:spTgt spid="33"/>
                                        </p:tgtEl>
                                      </p:cBhvr>
                                    </p:animEffect>
                                    <p:set>
                                      <p:cBhvr>
                                        <p:cTn id="77" dur="1" fill="hold">
                                          <p:stCondLst>
                                            <p:cond delay="9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11" grpId="0" animBg="1"/>
      <p:bldP spid="12" grpId="0" animBg="1"/>
      <p:bldP spid="13" grpId="0" animBg="1"/>
      <p:bldP spid="31" grpId="0" animBg="1"/>
      <p:bldP spid="32" grpId="0" animBg="1"/>
      <p:bldP spid="33" grpId="0" animBg="1"/>
      <p:bldP spid="33" grpId="1" animBg="1"/>
      <p:bldP spid="35" grpId="0" animBg="1"/>
      <p:bldP spid="36" grpId="0" animBg="1"/>
      <p:bldP spid="3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7461274" y="1560679"/>
            <a:ext cx="3420018" cy="234162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Rounded Rectangle 3"/>
          <p:cNvSpPr/>
          <p:nvPr/>
        </p:nvSpPr>
        <p:spPr>
          <a:xfrm>
            <a:off x="3258036" y="1553562"/>
            <a:ext cx="3368972" cy="231028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extBox 1">
            <a:extLst>
              <a:ext uri="{FF2B5EF4-FFF2-40B4-BE49-F238E27FC236}">
                <a16:creationId xmlns:a16="http://schemas.microsoft.com/office/drawing/2014/main" xmlns="" id="{08CC8F3F-F679-497C-88AF-CD43454C89E4}"/>
              </a:ext>
            </a:extLst>
          </p:cNvPr>
          <p:cNvSpPr txBox="1"/>
          <p:nvPr/>
        </p:nvSpPr>
        <p:spPr>
          <a:xfrm>
            <a:off x="471488" y="192452"/>
            <a:ext cx="1179923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Sắp</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xếp</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sinh</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dưới</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thứ</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tự</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bảng</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chữ</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40906254-6B5E-4CC8-8172-AFD3D56E6019}"/>
              </a:ext>
            </a:extLst>
          </p:cNvPr>
          <p:cNvSpPr txBox="1"/>
          <p:nvPr/>
        </p:nvSpPr>
        <p:spPr>
          <a:xfrm>
            <a:off x="3364882" y="1617079"/>
            <a:ext cx="326212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Ngọc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Mạnh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Vũ</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Phạm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Đào</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Văn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 Gia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Huy</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FFF6A5E1-A9C6-4D91-8341-1904F118006E}"/>
              </a:ext>
            </a:extLst>
          </p:cNvPr>
          <p:cNvSpPr txBox="1"/>
          <p:nvPr/>
        </p:nvSpPr>
        <p:spPr>
          <a:xfrm>
            <a:off x="7492684" y="1569485"/>
            <a:ext cx="351040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Ngọc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Văn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Phạm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Hồng</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 Gia Huy</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Mạnh</a:t>
            </a:r>
            <a:r>
              <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smtClean="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Vũ</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ight Arrow 5"/>
          <p:cNvSpPr/>
          <p:nvPr/>
        </p:nvSpPr>
        <p:spPr>
          <a:xfrm>
            <a:off x="6658418" y="2731593"/>
            <a:ext cx="834266" cy="424775"/>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ounded Rectangle 6"/>
          <p:cNvSpPr/>
          <p:nvPr/>
        </p:nvSpPr>
        <p:spPr>
          <a:xfrm rot="5400000">
            <a:off x="3552296" y="4577996"/>
            <a:ext cx="2577165" cy="139000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40906254-6B5E-4CC8-8172-AFD3D56E6019}"/>
              </a:ext>
            </a:extLst>
          </p:cNvPr>
          <p:cNvSpPr txBox="1"/>
          <p:nvPr/>
        </p:nvSpPr>
        <p:spPr>
          <a:xfrm>
            <a:off x="4255604" y="4045991"/>
            <a:ext cx="158496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ysClr val="windowText" lastClr="000000"/>
                </a:solidFill>
                <a:effectLst/>
                <a:uLnTx/>
                <a:uFillTx/>
                <a:latin typeface="Arial"/>
                <a:ea typeface="Arial-Rounded" panose="020B0500000000000000" pitchFamily="34" charset="0"/>
                <a:cs typeface="Arial-Rounded" panose="020B0500000000000000" pitchFamily="34" charset="0"/>
              </a:rPr>
              <a:t>Anh</a:t>
            </a:r>
            <a:endParaRPr kumimoji="0" lang="en-US" sz="2800" b="0" i="0" u="none" strike="noStrike" kern="1200" cap="none" spc="0" normalizeH="0" baseline="0" noProof="0" dirty="0">
              <a:ln>
                <a:noFill/>
              </a:ln>
              <a:solidFill>
                <a:sysClr val="windowText" lastClr="000000"/>
              </a:solidFill>
              <a:effectLst/>
              <a:uLnTx/>
              <a:uFillTx/>
              <a:latin typeface="Arial"/>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ysClr val="windowText" lastClr="000000"/>
                </a:solidFill>
                <a:effectLst/>
                <a:uLnTx/>
                <a:uFillTx/>
                <a:latin typeface="Arial"/>
                <a:ea typeface="Arial-Rounded" panose="020B0500000000000000" pitchFamily="34" charset="0"/>
                <a:cs typeface="Arial-Rounded" panose="020B0500000000000000" pitchFamily="34" charset="0"/>
              </a:rPr>
              <a:t>Vũ</a:t>
            </a:r>
            <a:endParaRPr kumimoji="0" lang="en-US" sz="2800" b="0" i="0" u="none" strike="noStrike" kern="1200" cap="none" spc="0" normalizeH="0" baseline="0" noProof="0" dirty="0">
              <a:ln>
                <a:noFill/>
              </a:ln>
              <a:solidFill>
                <a:sysClr val="windowText" lastClr="000000"/>
              </a:solidFill>
              <a:effectLst/>
              <a:uLnTx/>
              <a:uFillTx/>
              <a:latin typeface="Arial"/>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ysClr val="windowText" lastClr="000000"/>
                </a:solidFill>
                <a:effectLst/>
                <a:uLnTx/>
                <a:uFillTx/>
                <a:latin typeface="Arial"/>
                <a:ea typeface="Arial-Rounded" panose="020B0500000000000000" pitchFamily="34" charset="0"/>
                <a:cs typeface="Arial-Rounded" panose="020B0500000000000000" pitchFamily="34" charset="0"/>
              </a:rPr>
              <a:t>Đào</a:t>
            </a:r>
            <a:endParaRPr kumimoji="0" lang="en-US" sz="2800" b="0" i="0" u="none" strike="noStrike" kern="1200" cap="none" spc="0" normalizeH="0" baseline="0" noProof="0" dirty="0">
              <a:ln>
                <a:noFill/>
              </a:ln>
              <a:solidFill>
                <a:sysClr val="windowText" lastClr="000000"/>
              </a:solidFill>
              <a:effectLst/>
              <a:uLnTx/>
              <a:uFillTx/>
              <a:latin typeface="Arial"/>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ysClr val="windowText" lastClr="000000"/>
                </a:solidFill>
                <a:effectLst/>
                <a:uLnTx/>
                <a:uFillTx/>
                <a:latin typeface="Arial"/>
                <a:ea typeface="Arial-Rounded" panose="020B0500000000000000" pitchFamily="34" charset="0"/>
                <a:cs typeface="Arial-Rounded" panose="020B0500000000000000" pitchFamily="34" charset="0"/>
              </a:rPr>
              <a:t>Cường</a:t>
            </a:r>
            <a:endParaRPr kumimoji="0" lang="en-US" sz="2800" b="0" i="0" u="none" strike="noStrike" kern="1200" cap="none" spc="0" normalizeH="0" baseline="0" noProof="0" dirty="0">
              <a:ln>
                <a:noFill/>
              </a:ln>
              <a:solidFill>
                <a:sysClr val="windowText" lastClr="000000"/>
              </a:solidFill>
              <a:effectLst/>
              <a:uLnTx/>
              <a:uFillTx/>
              <a:latin typeface="Arial"/>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ysClr val="windowText" lastClr="000000"/>
                </a:solidFill>
                <a:effectLst/>
                <a:uLnTx/>
                <a:uFillTx/>
                <a:latin typeface="Arial"/>
                <a:ea typeface="Arial-Rounded" panose="020B0500000000000000" pitchFamily="34" charset="0"/>
                <a:cs typeface="Arial-Rounded" panose="020B0500000000000000" pitchFamily="34" charset="0"/>
              </a:rPr>
              <a:t>Huy</a:t>
            </a:r>
            <a:endParaRPr kumimoji="0" lang="en-US" sz="2800" b="0" i="0" u="none" strike="noStrike" kern="1200" cap="none" spc="0" normalizeH="0" baseline="0" noProof="0" dirty="0">
              <a:ln>
                <a:noFill/>
              </a:ln>
              <a:solidFill>
                <a:sysClr val="windowText" lastClr="000000"/>
              </a:solidFill>
              <a:effectLst/>
              <a:uLnTx/>
              <a:uFillTx/>
              <a:latin typeface="Arial"/>
              <a:ea typeface="Arial-Rounded" panose="020B0500000000000000" pitchFamily="34" charset="0"/>
              <a:cs typeface="Arial-Rounded" panose="020B0500000000000000" pitchFamily="34" charset="0"/>
            </a:endParaRPr>
          </a:p>
        </p:txBody>
      </p:sp>
      <p:sp>
        <p:nvSpPr>
          <p:cNvPr id="10" name="Rounded Rectangle 9"/>
          <p:cNvSpPr/>
          <p:nvPr/>
        </p:nvSpPr>
        <p:spPr>
          <a:xfrm rot="5400000">
            <a:off x="7904659" y="4585454"/>
            <a:ext cx="2577165" cy="139000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40906254-6B5E-4CC8-8172-AFD3D56E6019}"/>
              </a:ext>
            </a:extLst>
          </p:cNvPr>
          <p:cNvSpPr txBox="1"/>
          <p:nvPr/>
        </p:nvSpPr>
        <p:spPr>
          <a:xfrm>
            <a:off x="8620039" y="4137480"/>
            <a:ext cx="158496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ysClr val="windowText" lastClr="000000"/>
                </a:solidFill>
                <a:effectLst/>
                <a:uLnTx/>
                <a:uFillTx/>
                <a:latin typeface="Arial"/>
                <a:ea typeface="Arial-Rounded" panose="020B0500000000000000" pitchFamily="34" charset="0"/>
                <a:cs typeface="Arial-Rounded" panose="020B0500000000000000" pitchFamily="34" charset="0"/>
              </a:rPr>
              <a:t>Anh</a:t>
            </a:r>
          </a:p>
          <a:p>
            <a:pPr lvl="0">
              <a:defRPr/>
            </a:pPr>
            <a:r>
              <a:rPr lang="en-US" sz="2800" smtClean="0">
                <a:solidFill>
                  <a:sysClr val="windowText" lastClr="000000"/>
                </a:solidFill>
                <a:ea typeface="Arial-Rounded" panose="020B0500000000000000" pitchFamily="34" charset="0"/>
                <a:cs typeface="Arial-Rounded" panose="020B0500000000000000" pitchFamily="34" charset="0"/>
              </a:rPr>
              <a:t>Cường</a:t>
            </a:r>
            <a:endParaRPr kumimoji="0" lang="en-US" sz="2800" b="0" i="0" u="none" strike="noStrike" kern="1200" cap="none" spc="0" normalizeH="0" baseline="0" noProof="0" smtClean="0">
              <a:ln>
                <a:noFill/>
              </a:ln>
              <a:solidFill>
                <a:sysClr val="windowText" lastClr="000000"/>
              </a:solidFill>
              <a:effectLst/>
              <a:uLnTx/>
              <a:uFillTx/>
              <a:latin typeface="Arial"/>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ysClr val="windowText" lastClr="000000"/>
                </a:solidFill>
                <a:effectLst/>
                <a:uLnTx/>
                <a:uFillTx/>
                <a:latin typeface="Arial"/>
                <a:ea typeface="Arial-Rounded" panose="020B0500000000000000" pitchFamily="34" charset="0"/>
                <a:cs typeface="Arial-Rounded" panose="020B0500000000000000" pitchFamily="34" charset="0"/>
              </a:rPr>
              <a:t>Đào</a:t>
            </a:r>
            <a:endParaRPr kumimoji="0" lang="en-US" sz="2800" b="0" i="0" u="none" strike="noStrike" kern="1200" cap="none" spc="0" normalizeH="0" baseline="0" noProof="0" dirty="0">
              <a:ln>
                <a:noFill/>
              </a:ln>
              <a:solidFill>
                <a:sysClr val="windowText" lastClr="000000"/>
              </a:solidFill>
              <a:effectLst/>
              <a:uLnTx/>
              <a:uFillTx/>
              <a:latin typeface="Arial"/>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ysClr val="windowText" lastClr="000000"/>
                </a:solidFill>
                <a:effectLst/>
                <a:uLnTx/>
                <a:uFillTx/>
                <a:latin typeface="Arial"/>
                <a:ea typeface="Arial-Rounded" panose="020B0500000000000000" pitchFamily="34" charset="0"/>
                <a:cs typeface="Arial-Rounded" panose="020B0500000000000000" pitchFamily="34" charset="0"/>
              </a:rPr>
              <a:t>Huy</a:t>
            </a:r>
          </a:p>
          <a:p>
            <a:pPr>
              <a:defRPr/>
            </a:pPr>
            <a:r>
              <a:rPr lang="en-US" sz="2800">
                <a:solidFill>
                  <a:sysClr val="windowText" lastClr="000000"/>
                </a:solidFill>
                <a:ea typeface="Arial-Rounded" panose="020B0500000000000000" pitchFamily="34" charset="0"/>
                <a:cs typeface="Arial-Rounded" panose="020B0500000000000000" pitchFamily="34" charset="0"/>
              </a:rPr>
              <a:t>Vũ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ysClr val="windowText" lastClr="000000"/>
              </a:solidFill>
              <a:effectLst/>
              <a:uLnTx/>
              <a:uFillTx/>
              <a:latin typeface="Arial"/>
              <a:ea typeface="Arial-Rounded" panose="020B0500000000000000" pitchFamily="34" charset="0"/>
              <a:cs typeface="Arial-Rounded" panose="020B0500000000000000" pitchFamily="34" charset="0"/>
            </a:endParaRPr>
          </a:p>
        </p:txBody>
      </p:sp>
      <p:sp>
        <p:nvSpPr>
          <p:cNvPr id="12" name="Right Arrow 11"/>
          <p:cNvSpPr/>
          <p:nvPr/>
        </p:nvSpPr>
        <p:spPr>
          <a:xfrm>
            <a:off x="5535882" y="5052096"/>
            <a:ext cx="2962356" cy="316803"/>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Flowchart: Alternate Process 12"/>
          <p:cNvSpPr/>
          <p:nvPr/>
        </p:nvSpPr>
        <p:spPr>
          <a:xfrm>
            <a:off x="505494" y="3816254"/>
            <a:ext cx="2752541" cy="2370234"/>
          </a:xfrm>
          <a:prstGeom prst="flowChartAlternate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Times New Roman" panose="02020603050405020304" pitchFamily="18" charset="0"/>
                <a:cs typeface="Times New Roman" panose="02020603050405020304" pitchFamily="18" charset="0"/>
              </a:rPr>
              <a:t>Các con dừng xem, sắp xếp lại tên các bạn vào vở nháp</a:t>
            </a:r>
            <a:r>
              <a:rPr lang="en-US" smtClean="0">
                <a:solidFill>
                  <a:schemeClr val="bg1"/>
                </a:solidFill>
              </a:rPr>
              <a:t>.</a:t>
            </a:r>
            <a:endParaRPr lang="en-US">
              <a:solidFill>
                <a:schemeClr val="bg1"/>
              </a:solidFill>
            </a:endParaRPr>
          </a:p>
        </p:txBody>
      </p:sp>
    </p:spTree>
    <p:extLst>
      <p:ext uri="{BB962C8B-B14F-4D97-AF65-F5344CB8AC3E}">
        <p14:creationId xmlns:p14="http://schemas.microsoft.com/office/powerpoint/2010/main" val="406433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randombar(horizontal)">
                                      <p:cBhvr>
                                        <p:cTn id="37" dur="500"/>
                                        <p:tgtEl>
                                          <p:spTgt spid="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randombar(horizontal)">
                                      <p:cBhvr>
                                        <p:cTn id="43" dur="500"/>
                                        <p:tgtEl>
                                          <p:spTgt spid="11"/>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randombar(horizontal)">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2" grpId="0"/>
      <p:bldP spid="3" grpId="0"/>
      <p:bldP spid="5" grpId="0"/>
      <p:bldP spid="6" grpId="0" animBg="1"/>
      <p:bldP spid="7" grpId="0" animBg="1"/>
      <p:bldP spid="9" grpId="0"/>
      <p:bldP spid="10" grpId="0" animBg="1"/>
      <p:bldP spid="11" grpId="0"/>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8CC8F3F-F679-497C-88AF-CD43454C89E4}"/>
              </a:ext>
            </a:extLst>
          </p:cNvPr>
          <p:cNvSpPr txBox="1"/>
          <p:nvPr/>
        </p:nvSpPr>
        <p:spPr>
          <a:xfrm>
            <a:off x="657226" y="826967"/>
            <a:ext cx="110871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en-US" sz="5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vở</a:t>
            </a: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0" u="none" strike="noStrike" kern="1200" cap="none" spc="0" normalizeH="0" baseline="0" noProof="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a:t>
            </a:r>
            <a:r>
              <a:rPr kumimoji="0" lang="en-US" sz="5400" b="0"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5400" b="0" i="0" u="none" strike="noStrike" kern="1200" cap="none" spc="0" normalizeH="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 </a:t>
            </a:r>
            <a:r>
              <a:rPr kumimoji="0" lang="en-US" sz="5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5400" b="0"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bạn </a:t>
            </a:r>
            <a:r>
              <a:rPr kumimoji="0" lang="en-US" sz="5400" b="0" i="0" u="none" strike="noStrike" kern="1200" cap="none" spc="0" normalizeH="0" baseline="0" noProof="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5400" b="0"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0" u="none" strike="noStrike" kern="1200" cap="none" spc="0" normalizeH="0" baseline="0" noProof="0" smtClean="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tổ.</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08CC8F3F-F679-497C-88AF-CD43454C89E4}"/>
              </a:ext>
            </a:extLst>
          </p:cNvPr>
          <p:cNvSpPr txBox="1"/>
          <p:nvPr/>
        </p:nvSpPr>
        <p:spPr>
          <a:xfrm>
            <a:off x="1557337" y="2893893"/>
            <a:ext cx="812958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smtClean="0">
                <a:ln>
                  <a:noFill/>
                </a:ln>
                <a:solidFill>
                  <a:sysClr val="windowText" lastClr="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5400" b="0" i="0" u="none" strike="noStrike" kern="1200" cap="none" spc="0" normalizeH="0" noProof="0" smtClean="0">
                <a:ln>
                  <a:noFill/>
                </a:ln>
                <a:solidFill>
                  <a:sysClr val="windowText" lastClr="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viết vào vở nháp tên mình và hai bạn trong tổ.</a:t>
            </a:r>
            <a:endParaRPr kumimoji="0" lang="en-US" sz="5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579742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a16="http://schemas.microsoft.com/office/drawing/2014/main" xmlns="" id="{D503F71A-BC92-416A-840E-AB61F69DA1E0}"/>
              </a:ext>
            </a:extLst>
          </p:cNvPr>
          <p:cNvPicPr>
            <a:picLocks noChangeAspect="1"/>
          </p:cNvPicPr>
          <p:nvPr>
            <p:custDataLst>
              <p:tags r:id="rId1"/>
            </p:custDataLst>
          </p:nvPr>
        </p:nvPicPr>
        <p:blipFill>
          <a:blip r:embed="rId7">
            <a:extLst>
              <a:ext uri="{28A0092B-C50C-407E-A947-70E740481C1C}">
                <a14:useLocalDpi xmlns:a14="http://schemas.microsoft.com/office/drawing/2010/main"/>
              </a:ext>
            </a:extLst>
          </a:blip>
          <a:stretch>
            <a:fillRect/>
          </a:stretch>
        </p:blipFill>
        <p:spPr>
          <a:xfrm>
            <a:off x="963079" y="465193"/>
            <a:ext cx="7204193" cy="1757120"/>
          </a:xfrm>
          <a:prstGeom prst="rect">
            <a:avLst/>
          </a:prstGeom>
        </p:spPr>
      </p:pic>
      <p:pic>
        <p:nvPicPr>
          <p:cNvPr id="7" name="PA_图片 6">
            <a:extLst>
              <a:ext uri="{FF2B5EF4-FFF2-40B4-BE49-F238E27FC236}">
                <a16:creationId xmlns:a16="http://schemas.microsoft.com/office/drawing/2014/main" xmlns="" id="{444D52FE-8165-4300-A967-CA134A5378D6}"/>
              </a:ext>
            </a:extLst>
          </p:cNvPr>
          <p:cNvPicPr>
            <a:picLocks noChangeAspect="1"/>
          </p:cNvPicPr>
          <p:nvPr>
            <p:custDataLst>
              <p:tags r:id="rId2"/>
            </p:custDataLst>
          </p:nvPr>
        </p:nvPicPr>
        <p:blipFill>
          <a:blip r:embed="rId8">
            <a:extLst>
              <a:ext uri="{28A0092B-C50C-407E-A947-70E740481C1C}">
                <a14:useLocalDpi xmlns:a14="http://schemas.microsoft.com/office/drawing/2010/main"/>
              </a:ext>
            </a:extLst>
          </a:blip>
          <a:stretch>
            <a:fillRect/>
          </a:stretch>
        </p:blipFill>
        <p:spPr>
          <a:xfrm>
            <a:off x="323170" y="142875"/>
            <a:ext cx="12064093" cy="6715125"/>
          </a:xfrm>
          <a:prstGeom prst="rect">
            <a:avLst/>
          </a:prstGeom>
        </p:spPr>
      </p:pic>
      <p:sp>
        <p:nvSpPr>
          <p:cNvPr id="8" name="PA_文本框 9">
            <a:extLst>
              <a:ext uri="{FF2B5EF4-FFF2-40B4-BE49-F238E27FC236}">
                <a16:creationId xmlns:a16="http://schemas.microsoft.com/office/drawing/2014/main" xmlns="" id="{A77DE055-20FC-46C4-BA35-162A84AC7BBF}"/>
              </a:ext>
            </a:extLst>
          </p:cNvPr>
          <p:cNvSpPr txBox="1"/>
          <p:nvPr>
            <p:custDataLst>
              <p:tags r:id="rId3"/>
            </p:custDataLst>
          </p:nvPr>
        </p:nvSpPr>
        <p:spPr>
          <a:xfrm>
            <a:off x="2684341" y="1944910"/>
            <a:ext cx="7316909" cy="92333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err="1">
                <a:ln>
                  <a:noFill/>
                </a:ln>
                <a:solidFill>
                  <a:srgbClr val="44546A"/>
                </a:solidFill>
                <a:effectLst/>
                <a:uLnTx/>
                <a:uFillTx/>
                <a:latin typeface="Arial" panose="020B0604020202020204" pitchFamily="34" charset="0"/>
                <a:ea typeface="黑体" panose="02010609060101010101" pitchFamily="49" charset="-122"/>
                <a:cs typeface="+mn-ea"/>
                <a:sym typeface="+mn-lt"/>
              </a:rPr>
              <a:t>Củng</a:t>
            </a:r>
            <a:r>
              <a:rPr kumimoji="0" lang="en-US" altLang="zh-CN" sz="5400" b="1" i="0" u="none" strike="noStrike" kern="1200" cap="none" spc="0" normalizeH="0" baseline="0" noProof="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smtClean="0">
                <a:ln>
                  <a:noFill/>
                </a:ln>
                <a:solidFill>
                  <a:srgbClr val="44546A"/>
                </a:solidFill>
                <a:effectLst/>
                <a:uLnTx/>
                <a:uFillTx/>
                <a:latin typeface="Arial" panose="020B0604020202020204" pitchFamily="34" charset="0"/>
                <a:ea typeface="黑体" panose="02010609060101010101" pitchFamily="49" charset="-122"/>
                <a:cs typeface="+mn-ea"/>
                <a:sym typeface="+mn-lt"/>
              </a:rPr>
              <a:t>cố</a:t>
            </a:r>
            <a:r>
              <a:rPr lang="en-US" altLang="zh-CN" sz="5400" b="1">
                <a:solidFill>
                  <a:srgbClr val="44546A"/>
                </a:solidFill>
                <a:latin typeface="Arial" panose="020B0604020202020204" pitchFamily="34" charset="0"/>
                <a:ea typeface="黑体" panose="02010609060101010101" pitchFamily="49" charset="-122"/>
                <a:cs typeface="+mn-ea"/>
                <a:sym typeface="+mn-lt"/>
              </a:rPr>
              <a:t> </a:t>
            </a:r>
            <a:r>
              <a:rPr lang="en-US" altLang="zh-CN" sz="5400" b="1" smtClean="0">
                <a:solidFill>
                  <a:srgbClr val="44546A"/>
                </a:solidFill>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smtClean="0">
                <a:ln>
                  <a:noFill/>
                </a:ln>
                <a:solidFill>
                  <a:srgbClr val="44546A"/>
                </a:solidFill>
                <a:effectLst/>
                <a:uLnTx/>
                <a:uFillTx/>
                <a:latin typeface="Arial" panose="020B0604020202020204" pitchFamily="34" charset="0"/>
                <a:ea typeface="黑体" panose="02010609060101010101" pitchFamily="49" charset="-122"/>
                <a:cs typeface="+mn-ea"/>
                <a:sym typeface="+mn-lt"/>
              </a:rPr>
              <a:t>dặn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dò</a:t>
            </a:r>
            <a:endParaRPr kumimoji="0" lang="zh-CN" altLang="en-US"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endParaRPr>
          </a:p>
        </p:txBody>
      </p:sp>
      <p:pic>
        <p:nvPicPr>
          <p:cNvPr id="11" name="PA_图片 7">
            <a:extLst>
              <a:ext uri="{FF2B5EF4-FFF2-40B4-BE49-F238E27FC236}">
                <a16:creationId xmlns:a16="http://schemas.microsoft.com/office/drawing/2014/main" xmlns="" id="{EAC6A015-BDF6-4D4D-A23E-6E68F30F2A39}"/>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a:ext>
            </a:extLst>
          </a:blip>
          <a:stretch>
            <a:fillRect/>
          </a:stretch>
        </p:blipFill>
        <p:spPr>
          <a:xfrm>
            <a:off x="6926615" y="1041356"/>
            <a:ext cx="5818605" cy="5518590"/>
          </a:xfrm>
          <a:prstGeom prst="rect">
            <a:avLst/>
          </a:prstGeom>
        </p:spPr>
      </p:pic>
      <p:sp>
        <p:nvSpPr>
          <p:cNvPr id="2" name="TextBox 1"/>
          <p:cNvSpPr txBox="1"/>
          <p:nvPr/>
        </p:nvSpPr>
        <p:spPr>
          <a:xfrm>
            <a:off x="2684341" y="2950335"/>
            <a:ext cx="6372225" cy="2462213"/>
          </a:xfrm>
          <a:prstGeom prst="rect">
            <a:avLst/>
          </a:prstGeom>
          <a:noFill/>
        </p:spPr>
        <p:txBody>
          <a:bodyPr wrap="square" rtlCol="0">
            <a:spAutoFit/>
          </a:bodyPr>
          <a:lstStyle/>
          <a:p>
            <a:r>
              <a:rPr lang="en-US" sz="3600" b="1" smtClean="0">
                <a:solidFill>
                  <a:srgbClr val="C00000"/>
                </a:solidFill>
                <a:latin typeface="Times New Roman" panose="02020603050405020304" pitchFamily="18" charset="0"/>
                <a:cs typeface="Times New Roman" panose="02020603050405020304" pitchFamily="18" charset="0"/>
              </a:rPr>
              <a:t>   Xem trước bài tuần 5</a:t>
            </a:r>
          </a:p>
          <a:p>
            <a:endParaRPr lang="en-US" sz="3200" b="1" smtClean="0">
              <a:solidFill>
                <a:srgbClr val="C00000"/>
              </a:solidFill>
              <a:latin typeface="HP001 4 hàng" panose="020B0603050302020204" pitchFamily="34" charset="0"/>
              <a:cs typeface="Times New Roman" panose="02020603050405020304" pitchFamily="18" charset="0"/>
            </a:endParaRPr>
          </a:p>
          <a:p>
            <a:r>
              <a:rPr lang="en-US" sz="5400" b="1" smtClean="0">
                <a:solidFill>
                  <a:srgbClr val="7030A0"/>
                </a:solidFill>
                <a:latin typeface="HP001 4 hàng" panose="020B0603050302020204" pitchFamily="34" charset="0"/>
                <a:cs typeface="Times New Roman" panose="02020603050405020304" pitchFamily="18" charset="0"/>
              </a:rPr>
              <a:t>Thời khoá biểu</a:t>
            </a:r>
          </a:p>
          <a:p>
            <a:endParaRPr lang="en-US" sz="32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93844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377478" y="1608444"/>
            <a:ext cx="7723589" cy="1569660"/>
          </a:xfrm>
          <a:prstGeom prst="rect">
            <a:avLst/>
          </a:prstGeom>
        </p:spPr>
        <p:txBody>
          <a:bodyPr wrap="none">
            <a:prstTxWarp prst="textArchUp">
              <a:avLst/>
            </a:prstTxWarp>
            <a:spAutoFit/>
          </a:bodyPr>
          <a:lstStyle/>
          <a:p>
            <a:pPr algn="ctr"/>
            <a:r>
              <a:rPr lang="en-US" sz="4800" b="1" dirty="0">
                <a:solidFill>
                  <a:schemeClr val="tx2"/>
                </a:solidFill>
                <a:latin typeface="Times New Roman" panose="02020603050405020304" pitchFamily="18" charset="0"/>
                <a:cs typeface="Times New Roman" panose="02020603050405020304" pitchFamily="18" charset="0"/>
              </a:rPr>
              <a:t>CHÚC CÁC CON </a:t>
            </a:r>
            <a:endParaRPr lang="en-US" sz="4800" b="1" dirty="0" smtClean="0">
              <a:solidFill>
                <a:schemeClr val="tx2"/>
              </a:solidFill>
              <a:latin typeface="Times New Roman" panose="02020603050405020304" pitchFamily="18" charset="0"/>
              <a:cs typeface="Times New Roman" panose="02020603050405020304" pitchFamily="18" charset="0"/>
            </a:endParaRPr>
          </a:p>
          <a:p>
            <a:pPr algn="ctr"/>
            <a:r>
              <a:rPr lang="en-US" sz="4800" b="1" dirty="0" smtClean="0">
                <a:solidFill>
                  <a:schemeClr val="tx2"/>
                </a:solidFill>
                <a:latin typeface="Times New Roman" panose="02020603050405020304" pitchFamily="18" charset="0"/>
                <a:cs typeface="Times New Roman" panose="02020603050405020304" pitchFamily="18" charset="0"/>
              </a:rPr>
              <a:t>CHĂM NGOAN HỌC </a:t>
            </a:r>
            <a:r>
              <a:rPr lang="en-US" sz="4800" b="1" dirty="0">
                <a:solidFill>
                  <a:schemeClr val="tx2"/>
                </a:solidFill>
                <a:latin typeface="Times New Roman" panose="02020603050405020304" pitchFamily="18" charset="0"/>
                <a:cs typeface="Times New Roman" panose="02020603050405020304" pitchFamily="18" charset="0"/>
              </a:rPr>
              <a:t>GIỎI</a:t>
            </a:r>
          </a:p>
        </p:txBody>
      </p:sp>
    </p:spTree>
    <p:extLst>
      <p:ext uri="{BB962C8B-B14F-4D97-AF65-F5344CB8AC3E}">
        <p14:creationId xmlns:p14="http://schemas.microsoft.com/office/powerpoint/2010/main" val="42883910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图片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50" y="419100"/>
            <a:ext cx="3509963"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A_图片 2"/>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3465513" y="809833"/>
            <a:ext cx="7145338" cy="5748810"/>
          </a:xfrm>
          <a:prstGeom prst="rect">
            <a:avLst/>
          </a:prstGeom>
        </p:spPr>
      </p:pic>
      <p:pic>
        <p:nvPicPr>
          <p:cNvPr id="19" name="PA_图片 3"/>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1658085" y="2507381"/>
            <a:ext cx="4655117" cy="4655117"/>
          </a:xfrm>
          <a:prstGeom prst="rect">
            <a:avLst/>
          </a:prstGeom>
        </p:spPr>
      </p:pic>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70105" y="67097"/>
            <a:ext cx="1630009" cy="1485472"/>
          </a:xfrm>
          <a:prstGeom prst="rect">
            <a:avLst/>
          </a:prstGeom>
        </p:spPr>
      </p:pic>
      <p:sp>
        <p:nvSpPr>
          <p:cNvPr id="24" name="矩形 39"/>
          <p:cNvSpPr>
            <a:spLocks noChangeArrowheads="1"/>
          </p:cNvSpPr>
          <p:nvPr/>
        </p:nvSpPr>
        <p:spPr bwMode="auto">
          <a:xfrm>
            <a:off x="4944666" y="2522966"/>
            <a:ext cx="5016080" cy="130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1218565" rtl="0" eaLnBrk="1" fontAlgn="auto" latinLnBrk="0" hangingPunct="1">
              <a:lnSpc>
                <a:spcPct val="150000"/>
              </a:lnSpc>
              <a:spcBef>
                <a:spcPts val="1000"/>
              </a:spcBef>
              <a:spcAft>
                <a:spcPts val="0"/>
              </a:spcAft>
              <a:buClrTx/>
              <a:buSzTx/>
              <a:buFontTx/>
              <a:buNone/>
              <a:tabLst/>
              <a:defRPr/>
            </a:pPr>
            <a:r>
              <a:rPr kumimoji="0" lang="en-US" altLang="zh-CN" sz="6000" b="1" i="0" u="sng" strike="noStrike" kern="1200" cap="none" spc="0" normalizeH="0" baseline="0" noProof="0" dirty="0" err="1">
                <a:ln>
                  <a:noFill/>
                </a:ln>
                <a:solidFill>
                  <a:srgbClr val="F39800"/>
                </a:solidFill>
                <a:effectLst/>
                <a:uLnTx/>
                <a:uFillTx/>
                <a:latin typeface="Arial" panose="020B0604020202020204" pitchFamily="34" charset="0"/>
                <a:ea typeface="汉仪小麦体简" panose="00020600040101010101" pitchFamily="18" charset="-122"/>
                <a:cs typeface="宋体" panose="02010600030101010101" pitchFamily="2" charset="-122"/>
              </a:rPr>
              <a:t>Khởi</a:t>
            </a:r>
            <a:r>
              <a:rPr kumimoji="0" lang="en-US" altLang="zh-CN" sz="6000" b="1" i="0" u="sng" strike="noStrike" kern="1200" cap="none" spc="0" normalizeH="0" baseline="0" noProof="0" dirty="0">
                <a:ln>
                  <a:noFill/>
                </a:ln>
                <a:solidFill>
                  <a:srgbClr val="F39800"/>
                </a:solidFill>
                <a:effectLst/>
                <a:uLnTx/>
                <a:uFillTx/>
                <a:latin typeface="Arial" panose="020B0604020202020204" pitchFamily="34" charset="0"/>
                <a:ea typeface="汉仪小麦体简" panose="00020600040101010101" pitchFamily="18" charset="-122"/>
                <a:cs typeface="宋体" panose="02010600030101010101" pitchFamily="2" charset="-122"/>
              </a:rPr>
              <a:t> </a:t>
            </a:r>
            <a:r>
              <a:rPr kumimoji="0" lang="en-US" altLang="zh-CN" sz="6000" b="1" i="0" u="sng" strike="noStrike" kern="1200" cap="none" spc="0" normalizeH="0" baseline="0" noProof="0" dirty="0" err="1">
                <a:ln>
                  <a:noFill/>
                </a:ln>
                <a:solidFill>
                  <a:srgbClr val="F39800"/>
                </a:solidFill>
                <a:effectLst/>
                <a:uLnTx/>
                <a:uFillTx/>
                <a:latin typeface="Arial" panose="020B0604020202020204" pitchFamily="34" charset="0"/>
                <a:ea typeface="汉仪小麦体简" panose="00020600040101010101" pitchFamily="18" charset="-122"/>
                <a:cs typeface="宋体" panose="02010600030101010101" pitchFamily="2" charset="-122"/>
              </a:rPr>
              <a:t>động</a:t>
            </a:r>
            <a:endParaRPr kumimoji="0" lang="zh-CN" altLang="en-US" sz="6000" b="1" i="0" u="sng" strike="noStrike" kern="1200" cap="none" spc="0" normalizeH="0" baseline="0" noProof="0" dirty="0">
              <a:ln>
                <a:noFill/>
              </a:ln>
              <a:solidFill>
                <a:srgbClr val="F39800"/>
              </a:solidFill>
              <a:effectLst/>
              <a:uLnTx/>
              <a:uFillTx/>
              <a:latin typeface="Arial" panose="020B0604020202020204" pitchFamily="34" charset="0"/>
              <a:ea typeface="汉仪小麦体简" panose="00020600040101010101" pitchFamily="18" charset="-122"/>
              <a:cs typeface="宋体" panose="02010600030101010101" pitchFamily="2" charset="-122"/>
            </a:endParaRPr>
          </a:p>
        </p:txBody>
      </p:sp>
    </p:spTree>
    <p:extLst>
      <p:ext uri="{BB962C8B-B14F-4D97-AF65-F5344CB8AC3E}">
        <p14:creationId xmlns:p14="http://schemas.microsoft.com/office/powerpoint/2010/main" val="948620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0417"/>
                                        </p:tgtEl>
                                        <p:attrNameLst>
                                          <p:attrName>style.visibility</p:attrName>
                                        </p:attrNameLst>
                                      </p:cBhvr>
                                      <p:to>
                                        <p:strVal val="visible"/>
                                      </p:to>
                                    </p:set>
                                    <p:animEffect transition="in" filter="wipe(down)">
                                      <p:cBhvr>
                                        <p:cTn id="7" dur="500"/>
                                        <p:tgtEl>
                                          <p:spTgt spid="6041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1+#ppt_w/2"/>
                                          </p:val>
                                        </p:tav>
                                        <p:tav tm="100000">
                                          <p:val>
                                            <p:strVal val="#ppt_x"/>
                                          </p:val>
                                        </p:tav>
                                      </p:tavLst>
                                    </p:anim>
                                    <p:anim calcmode="lin" valueType="num">
                                      <p:cBhvr additive="base">
                                        <p:cTn id="12" dur="1000" fill="hold"/>
                                        <p:tgtEl>
                                          <p:spTgt spid="19"/>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1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 còng đi chợ">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2514" y="359229"/>
            <a:ext cx="11669486" cy="5819502"/>
          </a:xfrm>
          <a:prstGeom prst="rect">
            <a:avLst/>
          </a:prstGeom>
        </p:spPr>
      </p:pic>
    </p:spTree>
    <p:extLst>
      <p:ext uri="{BB962C8B-B14F-4D97-AF65-F5344CB8AC3E}">
        <p14:creationId xmlns:p14="http://schemas.microsoft.com/office/powerpoint/2010/main" val="28691348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530516" y="779366"/>
            <a:ext cx="10524279" cy="2039110"/>
            <a:chOff x="1992986" y="1961909"/>
            <a:chExt cx="6789696" cy="1035577"/>
          </a:xfrm>
        </p:grpSpPr>
        <p:sp>
          <p:nvSpPr>
            <p:cNvPr id="14" name="Rectangle 10"/>
            <p:cNvSpPr/>
            <p:nvPr/>
          </p:nvSpPr>
          <p:spPr>
            <a:xfrm>
              <a:off x="1992986" y="2044087"/>
              <a:ext cx="6649863" cy="95185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5" name="Rectangle 10"/>
            <p:cNvSpPr/>
            <p:nvPr/>
          </p:nvSpPr>
          <p:spPr>
            <a:xfrm rot="416356">
              <a:off x="6357470" y="1973080"/>
              <a:ext cx="2425212" cy="10244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0"/>
            <p:cNvSpPr/>
            <p:nvPr/>
          </p:nvSpPr>
          <p:spPr>
            <a:xfrm>
              <a:off x="1992986" y="1961909"/>
              <a:ext cx="6649863" cy="1003895"/>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7" name="Rectangle 10"/>
            <p:cNvSpPr/>
            <p:nvPr/>
          </p:nvSpPr>
          <p:spPr>
            <a:xfrm>
              <a:off x="2055600" y="2054250"/>
              <a:ext cx="6295779" cy="8006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24" name="Group 23"/>
          <p:cNvGrpSpPr/>
          <p:nvPr/>
        </p:nvGrpSpPr>
        <p:grpSpPr>
          <a:xfrm>
            <a:off x="0" y="86032"/>
            <a:ext cx="12192000" cy="6664009"/>
            <a:chOff x="0" y="0"/>
            <a:chExt cx="9144000" cy="5132867"/>
          </a:xfrm>
        </p:grpSpPr>
        <p:cxnSp>
          <p:nvCxnSpPr>
            <p:cNvPr id="25" name="Straight Connector 24"/>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47666" y="178443"/>
            <a:ext cx="3430773" cy="2849525"/>
            <a:chOff x="-255181" y="-138500"/>
            <a:chExt cx="2668772" cy="1866155"/>
          </a:xfrm>
        </p:grpSpPr>
        <p:sp>
          <p:nvSpPr>
            <p:cNvPr id="9" name="Oval 8"/>
            <p:cNvSpPr/>
            <p:nvPr/>
          </p:nvSpPr>
          <p:spPr>
            <a:xfrm>
              <a:off x="-255181" y="-138500"/>
              <a:ext cx="2668772" cy="1850342"/>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0" name="Oval 9"/>
            <p:cNvSpPr/>
            <p:nvPr/>
          </p:nvSpPr>
          <p:spPr>
            <a:xfrm>
              <a:off x="-127591" y="-96105"/>
              <a:ext cx="2413592" cy="18237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Oval 10"/>
            <p:cNvSpPr/>
            <p:nvPr/>
          </p:nvSpPr>
          <p:spPr>
            <a:xfrm>
              <a:off x="127591" y="255045"/>
              <a:ext cx="1903228" cy="147261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sp>
        <p:nvSpPr>
          <p:cNvPr id="18" name="TextBox 17"/>
          <p:cNvSpPr txBox="1"/>
          <p:nvPr/>
        </p:nvSpPr>
        <p:spPr>
          <a:xfrm>
            <a:off x="2948694" y="1166291"/>
            <a:ext cx="7889188" cy="1231090"/>
          </a:xfrm>
          <a:prstGeom prst="rect">
            <a:avLst/>
          </a:prstGeom>
          <a:noFill/>
        </p:spPr>
        <p:txBody>
          <a:bodyPr wrap="square" lIns="121904" tIns="60952" rIns="121904" bIns="60952"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smtClean="0">
                <a:ln>
                  <a:noFill/>
                </a:ln>
                <a:solidFill>
                  <a:srgbClr val="0070C0"/>
                </a:solidFill>
                <a:effectLst/>
                <a:uLnTx/>
                <a:uFillTx/>
                <a:latin typeface="Arial" pitchFamily="34" charset="0"/>
                <a:ea typeface="Arial-Rounded" pitchFamily="34" charset="0"/>
                <a:cs typeface="Arial" pitchFamily="34" charset="0"/>
                <a:sym typeface="Arial"/>
              </a:rPr>
              <a:t>Nghe - viết: Cầu thủ dự bị.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smtClean="0">
                <a:ln>
                  <a:noFill/>
                </a:ln>
                <a:solidFill>
                  <a:srgbClr val="0070C0"/>
                </a:solidFill>
                <a:effectLst/>
                <a:uLnTx/>
                <a:uFillTx/>
                <a:latin typeface="Arial" pitchFamily="34" charset="0"/>
                <a:ea typeface="Arial-Rounded" pitchFamily="34" charset="0"/>
                <a:cs typeface="Arial" pitchFamily="34" charset="0"/>
                <a:sym typeface="Arial"/>
              </a:rPr>
              <a:t>Viết hoa tên người.</a:t>
            </a:r>
            <a:endParaRPr kumimoji="0" lang="en-US" sz="3600" b="1" i="0" u="none" strike="noStrike" kern="0" cap="none" spc="0" normalizeH="0" baseline="0" noProof="0">
              <a:ln>
                <a:noFill/>
              </a:ln>
              <a:solidFill>
                <a:srgbClr val="0070C0"/>
              </a:solidFill>
              <a:effectLst/>
              <a:uLnTx/>
              <a:uFillTx/>
              <a:latin typeface="Arial" pitchFamily="34" charset="0"/>
              <a:ea typeface="Arial-Rounded" pitchFamily="34" charset="0"/>
              <a:cs typeface="Arial" pitchFamily="34" charset="0"/>
              <a:sym typeface="Arial"/>
            </a:endParaRPr>
          </a:p>
        </p:txBody>
      </p:sp>
      <p:sp>
        <p:nvSpPr>
          <p:cNvPr id="21" name="TextBox 20"/>
          <p:cNvSpPr txBox="1"/>
          <p:nvPr/>
        </p:nvSpPr>
        <p:spPr>
          <a:xfrm>
            <a:off x="715407" y="1392557"/>
            <a:ext cx="1838965" cy="92333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smtClean="0">
                <a:ln>
                  <a:noFill/>
                </a:ln>
                <a:solidFill>
                  <a:srgbClr val="0070C0"/>
                </a:solidFill>
                <a:effectLst/>
                <a:uLnTx/>
                <a:uFillTx/>
                <a:latin typeface="Arial"/>
                <a:ea typeface="+mn-ea"/>
                <a:cs typeface="Arial"/>
                <a:sym typeface="Arial"/>
              </a:rPr>
              <a:t>Bài 8</a:t>
            </a:r>
            <a:endParaRPr kumimoji="0" lang="en-US" sz="5400" b="1" i="0" u="none" strike="noStrike" kern="0" cap="none" spc="0" normalizeH="0" baseline="0" noProof="0">
              <a:ln>
                <a:noFill/>
              </a:ln>
              <a:solidFill>
                <a:srgbClr val="0070C0"/>
              </a:solidFill>
              <a:effectLst/>
              <a:uLnTx/>
              <a:uFillTx/>
              <a:latin typeface="Arial"/>
              <a:ea typeface="+mn-ea"/>
              <a:cs typeface="Arial"/>
              <a:sym typeface="Arial"/>
            </a:endParaRPr>
          </a:p>
        </p:txBody>
      </p:sp>
      <p:pic>
        <p:nvPicPr>
          <p:cNvPr id="23" name="Picture 22">
            <a:extLst>
              <a:ext uri="{FF2B5EF4-FFF2-40B4-BE49-F238E27FC236}">
                <a16:creationId xmlns:a16="http://schemas.microsoft.com/office/drawing/2014/main" xmlns="" id="{50AF093B-0823-42E9-99FC-2AB0093227DF}"/>
              </a:ext>
            </a:extLst>
          </p:cNvPr>
          <p:cNvPicPr>
            <a:picLocks noChangeAspect="1"/>
          </p:cNvPicPr>
          <p:nvPr/>
        </p:nvPicPr>
        <p:blipFill>
          <a:blip r:embed="rId2"/>
          <a:stretch>
            <a:fillRect/>
          </a:stretch>
        </p:blipFill>
        <p:spPr>
          <a:xfrm>
            <a:off x="232703" y="2796078"/>
            <a:ext cx="1675019" cy="4044919"/>
          </a:xfrm>
          <a:prstGeom prst="rect">
            <a:avLst/>
          </a:prstGeom>
        </p:spPr>
      </p:pic>
      <p:pic>
        <p:nvPicPr>
          <p:cNvPr id="2" name="Picture 1"/>
          <p:cNvPicPr>
            <a:picLocks noChangeAspect="1"/>
          </p:cNvPicPr>
          <p:nvPr/>
        </p:nvPicPr>
        <p:blipFill>
          <a:blip r:embed="rId3"/>
          <a:stretch>
            <a:fillRect/>
          </a:stretch>
        </p:blipFill>
        <p:spPr>
          <a:xfrm>
            <a:off x="3102738" y="2397381"/>
            <a:ext cx="7496175" cy="4140129"/>
          </a:xfrm>
          <a:prstGeom prst="rect">
            <a:avLst/>
          </a:prstGeom>
        </p:spPr>
      </p:pic>
    </p:spTree>
    <p:extLst>
      <p:ext uri="{BB962C8B-B14F-4D97-AF65-F5344CB8AC3E}">
        <p14:creationId xmlns:p14="http://schemas.microsoft.com/office/powerpoint/2010/main" val="356843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xmlns="" id="{CBEBA727-938B-4B9B-BA0D-4137C430FDFB}"/>
              </a:ext>
            </a:extLst>
          </p:cNvPr>
          <p:cNvSpPr/>
          <p:nvPr/>
        </p:nvSpPr>
        <p:spPr>
          <a:xfrm>
            <a:off x="1171121" y="480645"/>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Nghe –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ounded Rectangle 4"/>
          <p:cNvSpPr/>
          <p:nvPr/>
        </p:nvSpPr>
        <p:spPr>
          <a:xfrm>
            <a:off x="1110286" y="1281070"/>
            <a:ext cx="10033964" cy="2553891"/>
          </a:xfrm>
          <a:prstGeom prst="round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86906" y="1157396"/>
            <a:ext cx="10241280" cy="2553891"/>
          </a:xfrm>
          <a:prstGeom prst="roundRect">
            <a:avLst/>
          </a:prstGeom>
          <a:noFill/>
        </p:spPr>
        <p:txBody>
          <a:bodyPr wrap="square" rtlCol="0">
            <a:spAutoFit/>
          </a:bodyPr>
          <a:lstStyle/>
          <a:p>
            <a:pPr algn="ctr"/>
            <a:r>
              <a:rPr lang="en-US" sz="3200" b="1" smtClean="0">
                <a:solidFill>
                  <a:srgbClr val="7030A0"/>
                </a:solidFill>
                <a:latin typeface="Times New Roman" panose="02020603050405020304" pitchFamily="18" charset="0"/>
                <a:cs typeface="Times New Roman" panose="02020603050405020304" pitchFamily="18" charset="0"/>
              </a:rPr>
              <a:t>Cầu thủ dự bị</a:t>
            </a:r>
          </a:p>
          <a:p>
            <a:r>
              <a:rPr lang="en-US" sz="2800" b="1" smtClean="0">
                <a:solidFill>
                  <a:srgbClr val="7030A0"/>
                </a:solidFill>
                <a:latin typeface="Times New Roman" panose="02020603050405020304" pitchFamily="18" charset="0"/>
                <a:cs typeface="Times New Roman" panose="02020603050405020304" pitchFamily="18" charset="0"/>
              </a:rPr>
              <a:t>     Hằng ngày, gấu đến sân bóng từ sớm để luyện tập. Gấu đá bóng ra xa, chạy đi nhặt rồi đá vào gôn, đá đi đá lại,... Cứ thế, gấu đá bóng ngày càng giỏi hơn. Các bạn đều muốn rủ gấu về đội của mình. </a:t>
            </a:r>
            <a:endParaRPr lang="en-US" sz="2800" b="1">
              <a:solidFill>
                <a:srgbClr val="7030A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2129851" y="4164577"/>
            <a:ext cx="5673348" cy="504049"/>
          </a:xfrm>
          <a:prstGeom prst="rect">
            <a:avLst/>
          </a:prstGeom>
        </p:spPr>
        <p:txBody>
          <a:bodyPr wrap="none">
            <a:spAutoFit/>
          </a:bodyPr>
          <a:lstStyle/>
          <a:p>
            <a:pPr>
              <a:lnSpc>
                <a:spcPct val="120000"/>
              </a:lnSpc>
              <a:spcAft>
                <a:spcPts val="800"/>
              </a:spcAft>
            </a:pPr>
            <a:r>
              <a:rPr lang="vi-VN"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Hằng ngày gấu đã tập luyện như thế nào?</a:t>
            </a:r>
            <a:endParaRPr lang="en-US"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p:cNvSpPr/>
          <p:nvPr/>
        </p:nvSpPr>
        <p:spPr>
          <a:xfrm>
            <a:off x="1485900" y="4834214"/>
            <a:ext cx="9358313" cy="940066"/>
          </a:xfrm>
          <a:prstGeom prst="rect">
            <a:avLst/>
          </a:prstGeom>
        </p:spPr>
        <p:txBody>
          <a:bodyPr wrap="square">
            <a:spAutoFit/>
          </a:bodyPr>
          <a:lstStyle/>
          <a:p>
            <a:pPr algn="just">
              <a:lnSpc>
                <a:spcPct val="120000"/>
              </a:lnSpc>
              <a:spcAft>
                <a:spcPts val="800"/>
              </a:spcAft>
              <a:tabLst>
                <a:tab pos="1190625" algn="l"/>
              </a:tabLst>
            </a:pPr>
            <a:r>
              <a:rPr lang="vi-VN" sz="2400" b="1" i="1">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Hằng ngày, gấu đến sân bóng từ sớm để chăm chỉ luyện tập, đá bóng ra xa rồi nhặt lại, đá đi đá lại,...</a:t>
            </a:r>
            <a:endParaRPr lang="en-US" b="1" i="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893122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xmlns="" id="{CBEBA727-938B-4B9B-BA0D-4137C430FDFB}"/>
              </a:ext>
            </a:extLst>
          </p:cNvPr>
          <p:cNvSpPr/>
          <p:nvPr/>
        </p:nvSpPr>
        <p:spPr>
          <a:xfrm>
            <a:off x="1171121" y="480645"/>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Nghe –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ounded Rectangle 4"/>
          <p:cNvSpPr/>
          <p:nvPr/>
        </p:nvSpPr>
        <p:spPr>
          <a:xfrm>
            <a:off x="1110286" y="1281070"/>
            <a:ext cx="10033964" cy="2553891"/>
          </a:xfrm>
          <a:prstGeom prst="round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86906" y="1157396"/>
            <a:ext cx="10241280" cy="2553891"/>
          </a:xfrm>
          <a:prstGeom prst="roundRect">
            <a:avLst/>
          </a:prstGeom>
          <a:noFill/>
        </p:spPr>
        <p:txBody>
          <a:bodyPr wrap="square" rtlCol="0">
            <a:spAutoFit/>
          </a:bodyPr>
          <a:lstStyle/>
          <a:p>
            <a:pPr algn="ctr"/>
            <a:r>
              <a:rPr lang="en-US" sz="3200" b="1" smtClean="0">
                <a:solidFill>
                  <a:srgbClr val="7030A0"/>
                </a:solidFill>
                <a:latin typeface="Times New Roman" panose="02020603050405020304" pitchFamily="18" charset="0"/>
                <a:cs typeface="Times New Roman" panose="02020603050405020304" pitchFamily="18" charset="0"/>
              </a:rPr>
              <a:t>Cầu thủ dự bị</a:t>
            </a:r>
          </a:p>
          <a:p>
            <a:r>
              <a:rPr lang="en-US" sz="2800" b="1" smtClean="0">
                <a:solidFill>
                  <a:srgbClr val="7030A0"/>
                </a:solidFill>
                <a:latin typeface="Times New Roman" panose="02020603050405020304" pitchFamily="18" charset="0"/>
                <a:cs typeface="Times New Roman" panose="02020603050405020304" pitchFamily="18" charset="0"/>
              </a:rPr>
              <a:t>     Hằng ngày, gấu đến sân bóng từ sớm để luyện tập. Gấu đá bóng ra xa, chạy đi nhặt rồi đá vào gôn, đá đi đá lại,... Cứ thế, gấu đá bóng ngày càng giỏi hơn. Các bạn đều muốn rủ gấu về đội của mình. </a:t>
            </a:r>
            <a:endParaRPr lang="en-US" sz="2800" b="1">
              <a:solidFill>
                <a:srgbClr val="7030A0"/>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4795404" y="2220624"/>
            <a:ext cx="12607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167211" y="2671763"/>
            <a:ext cx="879700" cy="50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158288" y="3086100"/>
            <a:ext cx="5000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853802" y="2263488"/>
            <a:ext cx="12607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940068" y="3114993"/>
            <a:ext cx="1116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613106" y="3980469"/>
            <a:ext cx="6045245" cy="572593"/>
          </a:xfrm>
          <a:prstGeom prst="rect">
            <a:avLst/>
          </a:prstGeom>
        </p:spPr>
        <p:txBody>
          <a:bodyPr wrap="none">
            <a:spAutoFit/>
          </a:bodyPr>
          <a:lstStyle/>
          <a:p>
            <a:pPr>
              <a:lnSpc>
                <a:spcPct val="120000"/>
              </a:lnSpc>
              <a:spcAft>
                <a:spcPts val="800"/>
              </a:spcAft>
            </a:pPr>
            <a:r>
              <a:rPr lang="vi-VN" sz="2800" b="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Đoạn văn có những chữ nào viết hoa? </a:t>
            </a:r>
            <a:endParaRPr lang="en-US" sz="20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4031842" y="4531082"/>
            <a:ext cx="4588115" cy="572593"/>
          </a:xfrm>
          <a:prstGeom prst="rect">
            <a:avLst/>
          </a:prstGeom>
        </p:spPr>
        <p:txBody>
          <a:bodyPr wrap="none">
            <a:spAutoFit/>
          </a:bodyPr>
          <a:lstStyle/>
          <a:p>
            <a:pPr algn="just">
              <a:lnSpc>
                <a:spcPct val="120000"/>
              </a:lnSpc>
              <a:spcAft>
                <a:spcPts val="800"/>
              </a:spcAft>
              <a:tabLst>
                <a:tab pos="1190625" algn="l"/>
              </a:tabLst>
            </a:pPr>
            <a:r>
              <a:rPr lang="vi-VN" sz="2800" b="1" i="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Những chữ đầu câu viết hoa.</a:t>
            </a:r>
            <a:endParaRPr lang="en-US" sz="2000" b="1" i="1">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3698416" y="4323526"/>
            <a:ext cx="5254965" cy="564257"/>
          </a:xfrm>
          <a:prstGeom prst="rect">
            <a:avLst/>
          </a:prstGeom>
        </p:spPr>
        <p:txBody>
          <a:bodyPr wrap="none">
            <a:spAutoFit/>
          </a:bodyPr>
          <a:lstStyle/>
          <a:p>
            <a:pPr>
              <a:lnSpc>
                <a:spcPct val="120000"/>
              </a:lnSpc>
              <a:spcAft>
                <a:spcPts val="800"/>
              </a:spcAft>
            </a:pPr>
            <a:r>
              <a:rPr lang="vi-VN" sz="2800" b="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Đoạn văn có chữ nào dễ viết sai?</a:t>
            </a:r>
            <a:r>
              <a:rPr lang="vi-VN" sz="2400" b="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b="1">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206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13"/>
                                        </p:tgtEl>
                                        <p:attrNameLst>
                                          <p:attrName>ppt_x</p:attrName>
                                        </p:attrNameLst>
                                      </p:cBhvr>
                                      <p:tavLst>
                                        <p:tav tm="0">
                                          <p:val>
                                            <p:strVal val="ppt_x"/>
                                          </p:val>
                                        </p:tav>
                                        <p:tav tm="100000">
                                          <p:val>
                                            <p:strVal val="ppt_x"/>
                                          </p:val>
                                        </p:tav>
                                      </p:tavLst>
                                    </p:anim>
                                    <p:anim calcmode="lin" valueType="num">
                                      <p:cBhvr additive="base">
                                        <p:cTn id="27" dur="500"/>
                                        <p:tgtEl>
                                          <p:spTgt spid="13"/>
                                        </p:tgtEl>
                                        <p:attrNameLst>
                                          <p:attrName>ppt_y</p:attrName>
                                        </p:attrNameLst>
                                      </p:cBhvr>
                                      <p:tavLst>
                                        <p:tav tm="0">
                                          <p:val>
                                            <p:strVal val="ppt_y"/>
                                          </p:val>
                                        </p:tav>
                                        <p:tav tm="100000">
                                          <p:val>
                                            <p:strVal val="1+ppt_h/2"/>
                                          </p:val>
                                        </p:tav>
                                      </p:tavLst>
                                    </p:anim>
                                    <p:set>
                                      <p:cBhvr>
                                        <p:cTn id="28" dur="1" fill="hold">
                                          <p:stCondLst>
                                            <p:cond delay="499"/>
                                          </p:stCondLst>
                                        </p:cTn>
                                        <p:tgtEl>
                                          <p:spTgt spid="13"/>
                                        </p:tgtEl>
                                        <p:attrNameLst>
                                          <p:attrName>style.visibility</p:attrName>
                                        </p:attrNameLst>
                                      </p:cBhvr>
                                      <p:to>
                                        <p:strVal val="hidden"/>
                                      </p:to>
                                    </p:set>
                                  </p:childTnLst>
                                </p:cTn>
                              </p:par>
                              <p:par>
                                <p:cTn id="29" presetID="2" presetClass="exit" presetSubtype="4" fill="hold" grpId="1" nodeType="withEffect">
                                  <p:stCondLst>
                                    <p:cond delay="0"/>
                                  </p:stCondLst>
                                  <p:childTnLst>
                                    <p:anim calcmode="lin" valueType="num">
                                      <p:cBhvr additive="base">
                                        <p:cTn id="30" dur="500"/>
                                        <p:tgtEl>
                                          <p:spTgt spid="6"/>
                                        </p:tgtEl>
                                        <p:attrNameLst>
                                          <p:attrName>ppt_x</p:attrName>
                                        </p:attrNameLst>
                                      </p:cBhvr>
                                      <p:tavLst>
                                        <p:tav tm="0">
                                          <p:val>
                                            <p:strVal val="ppt_x"/>
                                          </p:val>
                                        </p:tav>
                                        <p:tav tm="100000">
                                          <p:val>
                                            <p:strVal val="ppt_x"/>
                                          </p:val>
                                        </p:tav>
                                      </p:tavLst>
                                    </p:anim>
                                    <p:anim calcmode="lin" valueType="num">
                                      <p:cBhvr additive="base">
                                        <p:cTn id="31" dur="500"/>
                                        <p:tgtEl>
                                          <p:spTgt spid="6"/>
                                        </p:tgtEl>
                                        <p:attrNameLst>
                                          <p:attrName>ppt_y</p:attrName>
                                        </p:attrNameLst>
                                      </p:cBhvr>
                                      <p:tavLst>
                                        <p:tav tm="0">
                                          <p:val>
                                            <p:strVal val="ppt_y"/>
                                          </p:val>
                                        </p:tav>
                                        <p:tav tm="100000">
                                          <p:val>
                                            <p:strVal val="1+ppt_h/2"/>
                                          </p:val>
                                        </p:tav>
                                      </p:tavLst>
                                    </p:anim>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ppt_x"/>
                                          </p:val>
                                        </p:tav>
                                        <p:tav tm="100000">
                                          <p:val>
                                            <p:strVal val="#ppt_x"/>
                                          </p:val>
                                        </p:tav>
                                      </p:tavLst>
                                    </p:anim>
                                    <p:anim calcmode="lin" valueType="num">
                                      <p:cBhvr additive="base">
                                        <p:cTn id="45" dur="500" fill="hold"/>
                                        <p:tgtEl>
                                          <p:spTgt spid="8"/>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ppt_x"/>
                                          </p:val>
                                        </p:tav>
                                        <p:tav tm="100000">
                                          <p:val>
                                            <p:strVal val="#ppt_x"/>
                                          </p:val>
                                        </p:tav>
                                      </p:tavLst>
                                    </p:anim>
                                    <p:anim calcmode="lin" valueType="num">
                                      <p:cBhvr additive="base">
                                        <p:cTn id="53" dur="500" fill="hold"/>
                                        <p:tgtEl>
                                          <p:spTgt spid="12"/>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additive="base">
                                        <p:cTn id="56" dur="500" fill="hold"/>
                                        <p:tgtEl>
                                          <p:spTgt spid="9"/>
                                        </p:tgtEl>
                                        <p:attrNameLst>
                                          <p:attrName>ppt_x</p:attrName>
                                        </p:attrNameLst>
                                      </p:cBhvr>
                                      <p:tavLst>
                                        <p:tav tm="0">
                                          <p:val>
                                            <p:strVal val="#ppt_x"/>
                                          </p:val>
                                        </p:tav>
                                        <p:tav tm="100000">
                                          <p:val>
                                            <p:strVal val="#ppt_x"/>
                                          </p:val>
                                        </p:tav>
                                      </p:tavLst>
                                    </p:anim>
                                    <p:anim calcmode="lin" valueType="num">
                                      <p:cBhvr additive="base">
                                        <p:cTn id="57" dur="500" fill="hold"/>
                                        <p:tgtEl>
                                          <p:spTgt spid="9"/>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ppt_x"/>
                                          </p:val>
                                        </p:tav>
                                        <p:tav tm="100000">
                                          <p:val>
                                            <p:strVal val="#ppt_x"/>
                                          </p:val>
                                        </p:tav>
                                      </p:tavLst>
                                    </p:anim>
                                    <p:anim calcmode="lin" valueType="num">
                                      <p:cBhvr additive="base">
                                        <p:cTn id="6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 grpId="0"/>
      <p:bldP spid="13" grpId="0"/>
      <p:bldP spid="13" grpId="1"/>
      <p:bldP spid="6" grpId="0"/>
      <p:bldP spid="6" grpId="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4" name="PA_图片 2"/>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21886" y="64511"/>
            <a:ext cx="10158411" cy="2740118"/>
          </a:xfrm>
          <a:prstGeom prst="rect">
            <a:avLst/>
          </a:prstGeom>
        </p:spPr>
      </p:pic>
      <p:sp>
        <p:nvSpPr>
          <p:cNvPr id="15" name="矩形 39"/>
          <p:cNvSpPr>
            <a:spLocks noChangeArrowheads="1"/>
          </p:cNvSpPr>
          <p:nvPr/>
        </p:nvSpPr>
        <p:spPr bwMode="auto">
          <a:xfrm>
            <a:off x="2201121" y="674257"/>
            <a:ext cx="6580941" cy="130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1218565" rtl="0" eaLnBrk="1" fontAlgn="auto" latinLnBrk="0" hangingPunct="1">
              <a:lnSpc>
                <a:spcPct val="150000"/>
              </a:lnSpc>
              <a:spcBef>
                <a:spcPts val="1000"/>
              </a:spcBef>
              <a:spcAft>
                <a:spcPts val="0"/>
              </a:spcAft>
              <a:buClrTx/>
              <a:buSzTx/>
              <a:buFontTx/>
              <a:buNone/>
              <a:tabLst/>
              <a:defRPr/>
            </a:pPr>
            <a:r>
              <a:rPr kumimoji="0" lang="en-US" altLang="zh-CN" sz="6000" b="1" i="0" u="sng" strike="noStrike" kern="1200" cap="none" spc="0" normalizeH="0" baseline="0" noProof="0" smtClean="0">
                <a:ln>
                  <a:noFill/>
                </a:ln>
                <a:solidFill>
                  <a:srgbClr val="002060"/>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rPr>
              <a:t>Luyện</a:t>
            </a:r>
            <a:r>
              <a:rPr kumimoji="0" lang="en-US" altLang="zh-CN" sz="6000" b="1" i="0" u="sng" strike="noStrike" kern="1200" cap="none" spc="0" normalizeH="0" noProof="0" smtClean="0">
                <a:ln>
                  <a:noFill/>
                </a:ln>
                <a:solidFill>
                  <a:srgbClr val="002060"/>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rPr>
              <a:t> viết từ khó</a:t>
            </a:r>
            <a:endParaRPr kumimoji="0" lang="zh-CN" altLang="en-US" sz="6000" b="1" i="0" u="sng" strike="noStrike" kern="1200" cap="none" spc="0" normalizeH="0" baseline="0" noProof="0" dirty="0">
              <a:ln>
                <a:noFill/>
              </a:ln>
              <a:solidFill>
                <a:srgbClr val="002060"/>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endParaRPr>
          </a:p>
        </p:txBody>
      </p:sp>
      <p:sp>
        <p:nvSpPr>
          <p:cNvPr id="27" name="Oval 26"/>
          <p:cNvSpPr/>
          <p:nvPr/>
        </p:nvSpPr>
        <p:spPr>
          <a:xfrm>
            <a:off x="1148912" y="2395344"/>
            <a:ext cx="2737287" cy="398789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ysClr val="windowText" lastClr="000000"/>
                </a:solidFill>
                <a:latin typeface="Times New Roman" panose="02020603050405020304" pitchFamily="18" charset="0"/>
                <a:cs typeface="Times New Roman" panose="02020603050405020304" pitchFamily="18" charset="0"/>
              </a:rPr>
              <a:t>Các con dừng xem để luyện viết các từ khó vào vở nháp</a:t>
            </a:r>
            <a:endParaRPr lang="en-US" sz="2800" b="1">
              <a:solidFill>
                <a:sysClr val="windowText" lastClr="000000"/>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8040928" y="3972854"/>
            <a:ext cx="2138727" cy="707886"/>
          </a:xfrm>
          <a:prstGeom prst="rect">
            <a:avLst/>
          </a:prstGeom>
        </p:spPr>
        <p:txBody>
          <a:bodyPr wrap="none">
            <a:spAutoFit/>
          </a:bodyPr>
          <a:lstStyle/>
          <a:p>
            <a:r>
              <a:rPr lang="en-US" sz="4000" b="1">
                <a:solidFill>
                  <a:srgbClr val="7030A0"/>
                </a:solidFill>
                <a:latin typeface="Times New Roman" panose="02020603050405020304" pitchFamily="18" charset="0"/>
                <a:cs typeface="Times New Roman" panose="02020603050405020304" pitchFamily="18" charset="0"/>
              </a:rPr>
              <a:t>sân bóng</a:t>
            </a:r>
            <a:endParaRPr lang="en-US" sz="4000"/>
          </a:p>
        </p:txBody>
      </p:sp>
      <p:sp>
        <p:nvSpPr>
          <p:cNvPr id="23" name="Rectangle 22"/>
          <p:cNvSpPr/>
          <p:nvPr/>
        </p:nvSpPr>
        <p:spPr>
          <a:xfrm>
            <a:off x="8170026" y="3060432"/>
            <a:ext cx="2223686" cy="707886"/>
          </a:xfrm>
          <a:prstGeom prst="rect">
            <a:avLst/>
          </a:prstGeom>
        </p:spPr>
        <p:txBody>
          <a:bodyPr wrap="none">
            <a:spAutoFit/>
          </a:bodyPr>
          <a:lstStyle/>
          <a:p>
            <a:r>
              <a:rPr lang="en-US" sz="4000" b="1">
                <a:solidFill>
                  <a:srgbClr val="7030A0"/>
                </a:solidFill>
                <a:latin typeface="Times New Roman" panose="02020603050405020304" pitchFamily="18" charset="0"/>
                <a:cs typeface="Times New Roman" panose="02020603050405020304" pitchFamily="18" charset="0"/>
              </a:rPr>
              <a:t>luyện tập</a:t>
            </a:r>
            <a:endParaRPr lang="en-US" sz="4000"/>
          </a:p>
        </p:txBody>
      </p:sp>
      <p:sp>
        <p:nvSpPr>
          <p:cNvPr id="24" name="Rectangle 23"/>
          <p:cNvSpPr/>
          <p:nvPr/>
        </p:nvSpPr>
        <p:spPr>
          <a:xfrm>
            <a:off x="3985009" y="3886045"/>
            <a:ext cx="1309974" cy="707886"/>
          </a:xfrm>
          <a:prstGeom prst="rect">
            <a:avLst/>
          </a:prstGeom>
        </p:spPr>
        <p:txBody>
          <a:bodyPr wrap="none">
            <a:spAutoFit/>
          </a:bodyPr>
          <a:lstStyle/>
          <a:p>
            <a:r>
              <a:rPr lang="en-US" sz="4000" b="1">
                <a:solidFill>
                  <a:srgbClr val="7030A0"/>
                </a:solidFill>
                <a:latin typeface="Times New Roman" panose="02020603050405020304" pitchFamily="18" charset="0"/>
                <a:cs typeface="Times New Roman" panose="02020603050405020304" pitchFamily="18" charset="0"/>
              </a:rPr>
              <a:t>ra xa</a:t>
            </a:r>
            <a:endParaRPr lang="en-US" sz="4000"/>
          </a:p>
        </p:txBody>
      </p:sp>
      <p:sp>
        <p:nvSpPr>
          <p:cNvPr id="25" name="Rectangle 24"/>
          <p:cNvSpPr/>
          <p:nvPr/>
        </p:nvSpPr>
        <p:spPr>
          <a:xfrm>
            <a:off x="3985009" y="2943700"/>
            <a:ext cx="1965603" cy="707886"/>
          </a:xfrm>
          <a:prstGeom prst="rect">
            <a:avLst/>
          </a:prstGeom>
        </p:spPr>
        <p:txBody>
          <a:bodyPr wrap="none">
            <a:spAutoFit/>
          </a:bodyPr>
          <a:lstStyle/>
          <a:p>
            <a:r>
              <a:rPr lang="en-US" sz="4000" b="1">
                <a:solidFill>
                  <a:srgbClr val="7030A0"/>
                </a:solidFill>
                <a:latin typeface="Times New Roman" panose="02020603050405020304" pitchFamily="18" charset="0"/>
                <a:cs typeface="Times New Roman" panose="02020603050405020304" pitchFamily="18" charset="0"/>
              </a:rPr>
              <a:t>giỏi hơn</a:t>
            </a:r>
            <a:endParaRPr lang="en-US" sz="4000">
              <a:solidFill>
                <a:srgbClr val="7030A0"/>
              </a:solidFill>
            </a:endParaRPr>
          </a:p>
        </p:txBody>
      </p:sp>
      <p:sp>
        <p:nvSpPr>
          <p:cNvPr id="26" name="Rectangle 25"/>
          <p:cNvSpPr/>
          <p:nvPr/>
        </p:nvSpPr>
        <p:spPr>
          <a:xfrm>
            <a:off x="6386692" y="3972854"/>
            <a:ext cx="697627" cy="707886"/>
          </a:xfrm>
          <a:prstGeom prst="rect">
            <a:avLst/>
          </a:prstGeom>
        </p:spPr>
        <p:txBody>
          <a:bodyPr wrap="none">
            <a:spAutoFit/>
          </a:bodyPr>
          <a:lstStyle/>
          <a:p>
            <a:r>
              <a:rPr lang="en-US" sz="4000" b="1">
                <a:solidFill>
                  <a:srgbClr val="7030A0"/>
                </a:solidFill>
                <a:latin typeface="Times New Roman" panose="02020603050405020304" pitchFamily="18" charset="0"/>
                <a:cs typeface="Times New Roman" panose="02020603050405020304" pitchFamily="18" charset="0"/>
              </a:rPr>
              <a:t>rủ</a:t>
            </a:r>
            <a:endParaRPr lang="en-US" sz="4000"/>
          </a:p>
        </p:txBody>
      </p:sp>
    </p:spTree>
    <p:extLst>
      <p:ext uri="{BB962C8B-B14F-4D97-AF65-F5344CB8AC3E}">
        <p14:creationId xmlns:p14="http://schemas.microsoft.com/office/powerpoint/2010/main" val="34743708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1000" fill="hold"/>
                                        <p:tgtEl>
                                          <p:spTgt spid="25"/>
                                        </p:tgtEl>
                                        <p:attrNameLst>
                                          <p:attrName>ppt_w</p:attrName>
                                        </p:attrNameLst>
                                      </p:cBhvr>
                                      <p:tavLst>
                                        <p:tav tm="0">
                                          <p:val>
                                            <p:fltVal val="0"/>
                                          </p:val>
                                        </p:tav>
                                        <p:tav tm="100000">
                                          <p:val>
                                            <p:strVal val="#ppt_w"/>
                                          </p:val>
                                        </p:tav>
                                      </p:tavLst>
                                    </p:anim>
                                    <p:anim calcmode="lin" valueType="num">
                                      <p:cBhvr>
                                        <p:cTn id="16" dur="1000" fill="hold"/>
                                        <p:tgtEl>
                                          <p:spTgt spid="25"/>
                                        </p:tgtEl>
                                        <p:attrNameLst>
                                          <p:attrName>ppt_h</p:attrName>
                                        </p:attrNameLst>
                                      </p:cBhvr>
                                      <p:tavLst>
                                        <p:tav tm="0">
                                          <p:val>
                                            <p:fltVal val="0"/>
                                          </p:val>
                                        </p:tav>
                                        <p:tav tm="100000">
                                          <p:val>
                                            <p:strVal val="#ppt_h"/>
                                          </p:val>
                                        </p:tav>
                                      </p:tavLst>
                                    </p:anim>
                                    <p:anim calcmode="lin" valueType="num">
                                      <p:cBhvr>
                                        <p:cTn id="17" dur="1000" fill="hold"/>
                                        <p:tgtEl>
                                          <p:spTgt spid="25"/>
                                        </p:tgtEl>
                                        <p:attrNameLst>
                                          <p:attrName>style.rotation</p:attrName>
                                        </p:attrNameLst>
                                      </p:cBhvr>
                                      <p:tavLst>
                                        <p:tav tm="0">
                                          <p:val>
                                            <p:fltVal val="90"/>
                                          </p:val>
                                        </p:tav>
                                        <p:tav tm="100000">
                                          <p:val>
                                            <p:fltVal val="0"/>
                                          </p:val>
                                        </p:tav>
                                      </p:tavLst>
                                    </p:anim>
                                    <p:animEffect transition="in" filter="fade">
                                      <p:cBhvr>
                                        <p:cTn id="18" dur="1000"/>
                                        <p:tgtEl>
                                          <p:spTgt spid="2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1000" fill="hold"/>
                                        <p:tgtEl>
                                          <p:spTgt spid="24"/>
                                        </p:tgtEl>
                                        <p:attrNameLst>
                                          <p:attrName>ppt_w</p:attrName>
                                        </p:attrNameLst>
                                      </p:cBhvr>
                                      <p:tavLst>
                                        <p:tav tm="0">
                                          <p:val>
                                            <p:fltVal val="0"/>
                                          </p:val>
                                        </p:tav>
                                        <p:tav tm="100000">
                                          <p:val>
                                            <p:strVal val="#ppt_w"/>
                                          </p:val>
                                        </p:tav>
                                      </p:tavLst>
                                    </p:anim>
                                    <p:anim calcmode="lin" valueType="num">
                                      <p:cBhvr>
                                        <p:cTn id="22" dur="1000" fill="hold"/>
                                        <p:tgtEl>
                                          <p:spTgt spid="24"/>
                                        </p:tgtEl>
                                        <p:attrNameLst>
                                          <p:attrName>ppt_h</p:attrName>
                                        </p:attrNameLst>
                                      </p:cBhvr>
                                      <p:tavLst>
                                        <p:tav tm="0">
                                          <p:val>
                                            <p:fltVal val="0"/>
                                          </p:val>
                                        </p:tav>
                                        <p:tav tm="100000">
                                          <p:val>
                                            <p:strVal val="#ppt_h"/>
                                          </p:val>
                                        </p:tav>
                                      </p:tavLst>
                                    </p:anim>
                                    <p:anim calcmode="lin" valueType="num">
                                      <p:cBhvr>
                                        <p:cTn id="23" dur="1000" fill="hold"/>
                                        <p:tgtEl>
                                          <p:spTgt spid="24"/>
                                        </p:tgtEl>
                                        <p:attrNameLst>
                                          <p:attrName>style.rotation</p:attrName>
                                        </p:attrNameLst>
                                      </p:cBhvr>
                                      <p:tavLst>
                                        <p:tav tm="0">
                                          <p:val>
                                            <p:fltVal val="90"/>
                                          </p:val>
                                        </p:tav>
                                        <p:tav tm="100000">
                                          <p:val>
                                            <p:fltVal val="0"/>
                                          </p:val>
                                        </p:tav>
                                      </p:tavLst>
                                    </p:anim>
                                    <p:animEffect transition="in" filter="fade">
                                      <p:cBhvr>
                                        <p:cTn id="24" dur="1000"/>
                                        <p:tgtEl>
                                          <p:spTgt spid="2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1000" fill="hold"/>
                                        <p:tgtEl>
                                          <p:spTgt spid="27"/>
                                        </p:tgtEl>
                                        <p:attrNameLst>
                                          <p:attrName>ppt_w</p:attrName>
                                        </p:attrNameLst>
                                      </p:cBhvr>
                                      <p:tavLst>
                                        <p:tav tm="0">
                                          <p:val>
                                            <p:fltVal val="0"/>
                                          </p:val>
                                        </p:tav>
                                        <p:tav tm="100000">
                                          <p:val>
                                            <p:strVal val="#ppt_w"/>
                                          </p:val>
                                        </p:tav>
                                      </p:tavLst>
                                    </p:anim>
                                    <p:anim calcmode="lin" valueType="num">
                                      <p:cBhvr>
                                        <p:cTn id="28" dur="1000" fill="hold"/>
                                        <p:tgtEl>
                                          <p:spTgt spid="27"/>
                                        </p:tgtEl>
                                        <p:attrNameLst>
                                          <p:attrName>ppt_h</p:attrName>
                                        </p:attrNameLst>
                                      </p:cBhvr>
                                      <p:tavLst>
                                        <p:tav tm="0">
                                          <p:val>
                                            <p:fltVal val="0"/>
                                          </p:val>
                                        </p:tav>
                                        <p:tav tm="100000">
                                          <p:val>
                                            <p:strVal val="#ppt_h"/>
                                          </p:val>
                                        </p:tav>
                                      </p:tavLst>
                                    </p:anim>
                                    <p:anim calcmode="lin" valueType="num">
                                      <p:cBhvr>
                                        <p:cTn id="29" dur="1000" fill="hold"/>
                                        <p:tgtEl>
                                          <p:spTgt spid="27"/>
                                        </p:tgtEl>
                                        <p:attrNameLst>
                                          <p:attrName>style.rotation</p:attrName>
                                        </p:attrNameLst>
                                      </p:cBhvr>
                                      <p:tavLst>
                                        <p:tav tm="0">
                                          <p:val>
                                            <p:fltVal val="90"/>
                                          </p:val>
                                        </p:tav>
                                        <p:tav tm="100000">
                                          <p:val>
                                            <p:fltVal val="0"/>
                                          </p:val>
                                        </p:tav>
                                      </p:tavLst>
                                    </p:anim>
                                    <p:animEffect transition="in" filter="fade">
                                      <p:cBhvr>
                                        <p:cTn id="30" dur="1000"/>
                                        <p:tgtEl>
                                          <p:spTgt spid="27"/>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1000" fill="hold"/>
                                        <p:tgtEl>
                                          <p:spTgt spid="26"/>
                                        </p:tgtEl>
                                        <p:attrNameLst>
                                          <p:attrName>ppt_w</p:attrName>
                                        </p:attrNameLst>
                                      </p:cBhvr>
                                      <p:tavLst>
                                        <p:tav tm="0">
                                          <p:val>
                                            <p:fltVal val="0"/>
                                          </p:val>
                                        </p:tav>
                                        <p:tav tm="100000">
                                          <p:val>
                                            <p:strVal val="#ppt_w"/>
                                          </p:val>
                                        </p:tav>
                                      </p:tavLst>
                                    </p:anim>
                                    <p:anim calcmode="lin" valueType="num">
                                      <p:cBhvr>
                                        <p:cTn id="34" dur="1000" fill="hold"/>
                                        <p:tgtEl>
                                          <p:spTgt spid="26"/>
                                        </p:tgtEl>
                                        <p:attrNameLst>
                                          <p:attrName>ppt_h</p:attrName>
                                        </p:attrNameLst>
                                      </p:cBhvr>
                                      <p:tavLst>
                                        <p:tav tm="0">
                                          <p:val>
                                            <p:fltVal val="0"/>
                                          </p:val>
                                        </p:tav>
                                        <p:tav tm="100000">
                                          <p:val>
                                            <p:strVal val="#ppt_h"/>
                                          </p:val>
                                        </p:tav>
                                      </p:tavLst>
                                    </p:anim>
                                    <p:anim calcmode="lin" valueType="num">
                                      <p:cBhvr>
                                        <p:cTn id="35" dur="1000" fill="hold"/>
                                        <p:tgtEl>
                                          <p:spTgt spid="26"/>
                                        </p:tgtEl>
                                        <p:attrNameLst>
                                          <p:attrName>style.rotation</p:attrName>
                                        </p:attrNameLst>
                                      </p:cBhvr>
                                      <p:tavLst>
                                        <p:tav tm="0">
                                          <p:val>
                                            <p:fltVal val="90"/>
                                          </p:val>
                                        </p:tav>
                                        <p:tav tm="100000">
                                          <p:val>
                                            <p:fltVal val="0"/>
                                          </p:val>
                                        </p:tav>
                                      </p:tavLst>
                                    </p:anim>
                                    <p:animEffect transition="in" filter="fade">
                                      <p:cBhvr>
                                        <p:cTn id="36" dur="1000"/>
                                        <p:tgtEl>
                                          <p:spTgt spid="26"/>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1000" fill="hold"/>
                                        <p:tgtEl>
                                          <p:spTgt spid="23"/>
                                        </p:tgtEl>
                                        <p:attrNameLst>
                                          <p:attrName>ppt_w</p:attrName>
                                        </p:attrNameLst>
                                      </p:cBhvr>
                                      <p:tavLst>
                                        <p:tav tm="0">
                                          <p:val>
                                            <p:fltVal val="0"/>
                                          </p:val>
                                        </p:tav>
                                        <p:tav tm="100000">
                                          <p:val>
                                            <p:strVal val="#ppt_w"/>
                                          </p:val>
                                        </p:tav>
                                      </p:tavLst>
                                    </p:anim>
                                    <p:anim calcmode="lin" valueType="num">
                                      <p:cBhvr>
                                        <p:cTn id="40" dur="1000" fill="hold"/>
                                        <p:tgtEl>
                                          <p:spTgt spid="23"/>
                                        </p:tgtEl>
                                        <p:attrNameLst>
                                          <p:attrName>ppt_h</p:attrName>
                                        </p:attrNameLst>
                                      </p:cBhvr>
                                      <p:tavLst>
                                        <p:tav tm="0">
                                          <p:val>
                                            <p:fltVal val="0"/>
                                          </p:val>
                                        </p:tav>
                                        <p:tav tm="100000">
                                          <p:val>
                                            <p:strVal val="#ppt_h"/>
                                          </p:val>
                                        </p:tav>
                                      </p:tavLst>
                                    </p:anim>
                                    <p:anim calcmode="lin" valueType="num">
                                      <p:cBhvr>
                                        <p:cTn id="41" dur="1000" fill="hold"/>
                                        <p:tgtEl>
                                          <p:spTgt spid="23"/>
                                        </p:tgtEl>
                                        <p:attrNameLst>
                                          <p:attrName>style.rotation</p:attrName>
                                        </p:attrNameLst>
                                      </p:cBhvr>
                                      <p:tavLst>
                                        <p:tav tm="0">
                                          <p:val>
                                            <p:fltVal val="90"/>
                                          </p:val>
                                        </p:tav>
                                        <p:tav tm="100000">
                                          <p:val>
                                            <p:fltVal val="0"/>
                                          </p:val>
                                        </p:tav>
                                      </p:tavLst>
                                    </p:anim>
                                    <p:animEffect transition="in" filter="fade">
                                      <p:cBhvr>
                                        <p:cTn id="42" dur="1000"/>
                                        <p:tgtEl>
                                          <p:spTgt spid="23"/>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1000" fill="hold"/>
                                        <p:tgtEl>
                                          <p:spTgt spid="22"/>
                                        </p:tgtEl>
                                        <p:attrNameLst>
                                          <p:attrName>ppt_w</p:attrName>
                                        </p:attrNameLst>
                                      </p:cBhvr>
                                      <p:tavLst>
                                        <p:tav tm="0">
                                          <p:val>
                                            <p:fltVal val="0"/>
                                          </p:val>
                                        </p:tav>
                                        <p:tav tm="100000">
                                          <p:val>
                                            <p:strVal val="#ppt_w"/>
                                          </p:val>
                                        </p:tav>
                                      </p:tavLst>
                                    </p:anim>
                                    <p:anim calcmode="lin" valueType="num">
                                      <p:cBhvr>
                                        <p:cTn id="46" dur="1000" fill="hold"/>
                                        <p:tgtEl>
                                          <p:spTgt spid="22"/>
                                        </p:tgtEl>
                                        <p:attrNameLst>
                                          <p:attrName>ppt_h</p:attrName>
                                        </p:attrNameLst>
                                      </p:cBhvr>
                                      <p:tavLst>
                                        <p:tav tm="0">
                                          <p:val>
                                            <p:fltVal val="0"/>
                                          </p:val>
                                        </p:tav>
                                        <p:tav tm="100000">
                                          <p:val>
                                            <p:strVal val="#ppt_h"/>
                                          </p:val>
                                        </p:tav>
                                      </p:tavLst>
                                    </p:anim>
                                    <p:anim calcmode="lin" valueType="num">
                                      <p:cBhvr>
                                        <p:cTn id="47" dur="1000" fill="hold"/>
                                        <p:tgtEl>
                                          <p:spTgt spid="22"/>
                                        </p:tgtEl>
                                        <p:attrNameLst>
                                          <p:attrName>style.rotation</p:attrName>
                                        </p:attrNameLst>
                                      </p:cBhvr>
                                      <p:tavLst>
                                        <p:tav tm="0">
                                          <p:val>
                                            <p:fltVal val="90"/>
                                          </p:val>
                                        </p:tav>
                                        <p:tav tm="100000">
                                          <p:val>
                                            <p:fltVal val="0"/>
                                          </p:val>
                                        </p:tav>
                                      </p:tavLst>
                                    </p:anim>
                                    <p:animEffect transition="in" filter="fade">
                                      <p:cBhvr>
                                        <p:cTn id="48"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7" grpId="0" animBg="1"/>
      <p:bldP spid="22" grpId="0"/>
      <p:bldP spid="23" grpId="0"/>
      <p:bldP spid="24"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a16="http://schemas.microsoft.com/office/drawing/2014/main" xmlns="" id="{00749D37-CE5A-4562-AAFA-58D56336B6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892" y="471486"/>
            <a:ext cx="1451645" cy="2057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657112F9-C830-489D-A196-7AF9B49F281A}"/>
              </a:ext>
            </a:extLst>
          </p:cNvPr>
          <p:cNvSpPr txBox="1"/>
          <p:nvPr/>
        </p:nvSpPr>
        <p:spPr>
          <a:xfrm>
            <a:off x="2833100" y="187954"/>
            <a:ext cx="7154436" cy="891911"/>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VIẾT BÀI</a:t>
            </a:r>
            <a:endParaRPr kumimoji="0" lang="en-US" sz="40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6" name="Picture 5"/>
          <p:cNvPicPr>
            <a:picLocks noChangeAspect="1"/>
          </p:cNvPicPr>
          <p:nvPr/>
        </p:nvPicPr>
        <p:blipFill>
          <a:blip r:embed="rId3"/>
          <a:stretch>
            <a:fillRect/>
          </a:stretch>
        </p:blipFill>
        <p:spPr>
          <a:xfrm>
            <a:off x="2718800" y="979854"/>
            <a:ext cx="8591551" cy="5020895"/>
          </a:xfrm>
          <a:prstGeom prst="rect">
            <a:avLst/>
          </a:prstGeom>
        </p:spPr>
      </p:pic>
      <p:sp>
        <p:nvSpPr>
          <p:cNvPr id="7" name="Double Wave 6"/>
          <p:cNvSpPr/>
          <p:nvPr/>
        </p:nvSpPr>
        <p:spPr>
          <a:xfrm>
            <a:off x="562892" y="2841879"/>
            <a:ext cx="2008858" cy="1857375"/>
          </a:xfrm>
          <a:prstGeom prst="doubleWave">
            <a:avLst/>
          </a:prstGeom>
          <a:solidFill>
            <a:schemeClr val="accent6">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Quan</a:t>
            </a:r>
            <a:r>
              <a:rPr kumimoji="0" lang="en-US" sz="36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sát</a:t>
            </a:r>
            <a:r>
              <a:rPr kumimoji="0" lang="en-US" sz="36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36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mẫu</a:t>
            </a:r>
            <a:endParaRPr kumimoji="0" lang="en-US" sz="36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0733756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Chính tả: Ngày hôm qua đâu rồ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4" descr="Chính tả: Ngày hôm qua đâu rồ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3" name="Picture 2"/>
          <p:cNvPicPr>
            <a:picLocks noChangeAspect="1"/>
          </p:cNvPicPr>
          <p:nvPr/>
        </p:nvPicPr>
        <p:blipFill>
          <a:blip r:embed="rId2"/>
          <a:stretch>
            <a:fillRect/>
          </a:stretch>
        </p:blipFill>
        <p:spPr>
          <a:xfrm>
            <a:off x="0" y="7937"/>
            <a:ext cx="12192000" cy="6850063"/>
          </a:xfrm>
          <a:prstGeom prst="rect">
            <a:avLst/>
          </a:prstGeom>
        </p:spPr>
      </p:pic>
      <p:sp>
        <p:nvSpPr>
          <p:cNvPr id="4" name="AutoShape 2" descr="Hình ảnh Làm Bài Tập Viết Bài Tập Về Nhà Nữ Sinh Tiểu Học, Viết Clipart,  đáng Yêu, Nghiêm Trọng miễn phí tải tập tin PNG PSDComment và Vector"/>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Rounded Rectangle 8"/>
          <p:cNvSpPr/>
          <p:nvPr/>
        </p:nvSpPr>
        <p:spPr>
          <a:xfrm>
            <a:off x="3664145" y="657895"/>
            <a:ext cx="4077893" cy="65655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solidFill>
                  <a:srgbClr val="00B0F0"/>
                </a:solidFill>
              </a:rPr>
              <a:t>TƯ THẾ NGỒI VIẾT</a:t>
            </a:r>
            <a:endParaRPr lang="en-US" sz="2800" b="1" i="1">
              <a:solidFill>
                <a:srgbClr val="00B0F0"/>
              </a:solidFill>
            </a:endParaRPr>
          </a:p>
        </p:txBody>
      </p:sp>
      <p:sp>
        <p:nvSpPr>
          <p:cNvPr id="10" name="Rectangle 9"/>
          <p:cNvSpPr/>
          <p:nvPr/>
        </p:nvSpPr>
        <p:spPr>
          <a:xfrm>
            <a:off x="1120281" y="1301140"/>
            <a:ext cx="3958432" cy="4401205"/>
          </a:xfrm>
          <a:prstGeom prst="rect">
            <a:avLst/>
          </a:prstGeom>
        </p:spPr>
        <p:txBody>
          <a:bodyPr wrap="square">
            <a:spAutoFit/>
          </a:bodyPr>
          <a:lstStyle/>
          <a:p>
            <a:pPr>
              <a:buFont typeface="+mj-lt"/>
              <a:buAutoNum type="arabicPeriod"/>
            </a:pPr>
            <a:r>
              <a:rPr lang="en-US" sz="2800" b="1" i="1" dirty="0" smtClean="0">
                <a:solidFill>
                  <a:srgbClr val="7030A0"/>
                </a:solidFill>
                <a:latin typeface="Times New Roman" panose="02020603050405020304" pitchFamily="18" charset="0"/>
                <a:cs typeface="Times New Roman" panose="02020603050405020304" pitchFamily="18" charset="0"/>
              </a:rPr>
              <a:t>T</a:t>
            </a:r>
            <a:r>
              <a:rPr lang="vi-VN" sz="2800" b="1" i="1" dirty="0" smtClean="0">
                <a:solidFill>
                  <a:srgbClr val="7030A0"/>
                </a:solidFill>
                <a:latin typeface="Times New Roman" panose="02020603050405020304" pitchFamily="18" charset="0"/>
                <a:cs typeface="Times New Roman" panose="02020603050405020304" pitchFamily="18" charset="0"/>
              </a:rPr>
              <a:t>ư </a:t>
            </a:r>
            <a:r>
              <a:rPr lang="vi-VN" sz="2800" b="1" i="1" dirty="0">
                <a:solidFill>
                  <a:srgbClr val="7030A0"/>
                </a:solidFill>
                <a:latin typeface="Times New Roman" panose="02020603050405020304" pitchFamily="18" charset="0"/>
                <a:cs typeface="Times New Roman" panose="02020603050405020304" pitchFamily="18" charset="0"/>
              </a:rPr>
              <a:t>thế ngồi viết phải thoải mái, không gò bó</a:t>
            </a:r>
            <a:r>
              <a:rPr lang="vi-VN" sz="2800" b="1" i="1" dirty="0" smtClean="0">
                <a:solidFill>
                  <a:srgbClr val="7030A0"/>
                </a:solidFill>
                <a:latin typeface="Times New Roman" panose="02020603050405020304" pitchFamily="18" charset="0"/>
                <a:cs typeface="Times New Roman" panose="02020603050405020304" pitchFamily="18" charset="0"/>
              </a:rPr>
              <a:t>.</a:t>
            </a:r>
            <a:endParaRPr lang="vi-VN" sz="2800" b="1" i="1" dirty="0">
              <a:solidFill>
                <a:srgbClr val="7030A0"/>
              </a:solidFill>
              <a:latin typeface="Times New Roman" panose="02020603050405020304" pitchFamily="18" charset="0"/>
              <a:cs typeface="Times New Roman" panose="02020603050405020304" pitchFamily="18" charset="0"/>
            </a:endParaRPr>
          </a:p>
          <a:p>
            <a:pPr>
              <a:buFont typeface="+mj-lt"/>
              <a:buAutoNum type="arabicPeriod"/>
            </a:pPr>
            <a:r>
              <a:rPr lang="vi-VN" sz="2800" b="1" i="1" dirty="0">
                <a:solidFill>
                  <a:srgbClr val="7030A0"/>
                </a:solidFill>
                <a:latin typeface="Times New Roman" panose="02020603050405020304" pitchFamily="18" charset="0"/>
                <a:cs typeface="Times New Roman" panose="02020603050405020304" pitchFamily="18" charset="0"/>
              </a:rPr>
              <a:t>Khoảng cách từ mắt đến vở 25 -30 cm.</a:t>
            </a:r>
          </a:p>
          <a:p>
            <a:pPr>
              <a:buFont typeface="+mj-lt"/>
              <a:buAutoNum type="arabicPeriod"/>
            </a:pPr>
            <a:r>
              <a:rPr lang="vi-VN" sz="2800" b="1" i="1" dirty="0">
                <a:solidFill>
                  <a:srgbClr val="7030A0"/>
                </a:solidFill>
                <a:latin typeface="Times New Roman" panose="02020603050405020304" pitchFamily="18" charset="0"/>
                <a:cs typeface="Times New Roman" panose="02020603050405020304" pitchFamily="18" charset="0"/>
              </a:rPr>
              <a:t>Cột sống luôn ở tư thế thẳng đứng, vuông góc với mặt ghế ngồi. </a:t>
            </a:r>
          </a:p>
          <a:p>
            <a:pPr>
              <a:buFont typeface="+mj-lt"/>
              <a:buAutoNum type="arabicPeriod"/>
            </a:pPr>
            <a:r>
              <a:rPr lang="vi-VN" sz="2800" b="1" i="1" dirty="0">
                <a:solidFill>
                  <a:srgbClr val="7030A0"/>
                </a:solidFill>
                <a:latin typeface="Times New Roman" panose="02020603050405020304" pitchFamily="18" charset="0"/>
                <a:cs typeface="Times New Roman" panose="02020603050405020304" pitchFamily="18" charset="0"/>
              </a:rPr>
              <a:t>Hai chân thoải mái, không chân co chân duỗi</a:t>
            </a:r>
            <a:r>
              <a:rPr lang="vi-VN" sz="2800" b="1" i="1" dirty="0" smtClean="0">
                <a:solidFill>
                  <a:srgbClr val="7030A0"/>
                </a:solidFill>
                <a:latin typeface="Times New Roman" panose="02020603050405020304" pitchFamily="18" charset="0"/>
                <a:cs typeface="Times New Roman" panose="02020603050405020304" pitchFamily="18" charset="0"/>
              </a:rPr>
              <a:t>.</a:t>
            </a:r>
            <a:endParaRPr lang="vi-VN" sz="2800" b="1" i="1" dirty="0">
              <a:solidFill>
                <a:srgbClr val="7030A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108" b="95430" l="10000" r="93571">
                        <a14:foregroundMark x1="54881" y1="57587" x2="59762" y2="60878"/>
                        <a14:foregroundMark x1="56667" y1="65814" x2="65595" y2="72029"/>
                        <a14:foregroundMark x1="57024" y1="72029" x2="66071" y2="77697"/>
                        <a14:foregroundMark x1="66071" y1="77697" x2="68929" y2="73857"/>
                        <a14:foregroundMark x1="62024" y1="84644" x2="64524" y2="87020"/>
                        <a14:foregroundMark x1="74762" y1="85192" x2="78214" y2="87934"/>
                        <a14:foregroundMark x1="79167" y1="87934" x2="82143" y2="83547"/>
                        <a14:foregroundMark x1="84405" y1="84644" x2="82976" y2="85740"/>
                        <a14:foregroundMark x1="84881" y1="82998" x2="85476" y2="85740"/>
                        <a14:foregroundMark x1="36548" y1="77697" x2="36548" y2="81718"/>
                      </a14:backgroundRemoval>
                    </a14:imgEffect>
                  </a14:imgLayer>
                </a14:imgProps>
              </a:ext>
              <a:ext uri="{28A0092B-C50C-407E-A947-70E740481C1C}">
                <a14:useLocalDpi xmlns:a14="http://schemas.microsoft.com/office/drawing/2010/main" val="0"/>
              </a:ext>
            </a:extLst>
          </a:blip>
          <a:stretch>
            <a:fillRect/>
          </a:stretch>
        </p:blipFill>
        <p:spPr>
          <a:xfrm>
            <a:off x="9761337" y="465138"/>
            <a:ext cx="1516660" cy="2096491"/>
          </a:xfrm>
          <a:prstGeom prst="rect">
            <a:avLst/>
          </a:prstGeom>
        </p:spPr>
      </p:pic>
      <p:pic>
        <p:nvPicPr>
          <p:cNvPr id="2" name="Picture 1"/>
          <p:cNvPicPr>
            <a:picLocks noChangeAspect="1"/>
          </p:cNvPicPr>
          <p:nvPr/>
        </p:nvPicPr>
        <p:blipFill>
          <a:blip r:embed="rId5"/>
          <a:stretch>
            <a:fillRect/>
          </a:stretch>
        </p:blipFill>
        <p:spPr>
          <a:xfrm>
            <a:off x="5078713" y="1466850"/>
            <a:ext cx="5011237" cy="4164888"/>
          </a:xfrm>
          <a:prstGeom prst="rect">
            <a:avLst/>
          </a:prstGeom>
        </p:spPr>
      </p:pic>
    </p:spTree>
    <p:extLst>
      <p:ext uri="{BB962C8B-B14F-4D97-AF65-F5344CB8AC3E}">
        <p14:creationId xmlns:p14="http://schemas.microsoft.com/office/powerpoint/2010/main" val="2749815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307</TotalTime>
  <Words>570</Words>
  <Application>Microsoft Office PowerPoint</Application>
  <PresentationFormat>Widescreen</PresentationFormat>
  <Paragraphs>84</Paragraphs>
  <Slides>18</Slides>
  <Notes>5</Notes>
  <HiddenSlides>0</HiddenSlides>
  <MMClips>2</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18</vt:i4>
      </vt:variant>
    </vt:vector>
  </HeadingPairs>
  <TitlesOfParts>
    <vt:vector size="41" baseType="lpstr">
      <vt:lpstr>黑体</vt:lpstr>
      <vt:lpstr>宋体</vt:lpstr>
      <vt:lpstr>#9Slide01 Tieu de ngan</vt:lpstr>
      <vt:lpstr>Arial</vt:lpstr>
      <vt:lpstr>Arial-Rounded</vt:lpstr>
      <vt:lpstr>Calibri</vt:lpstr>
      <vt:lpstr>Calibri Light</vt:lpstr>
      <vt:lpstr>HP001 4 hàng</vt:lpstr>
      <vt:lpstr>ITC Avant Garde Std Bk</vt:lpstr>
      <vt:lpstr>Kalam</vt:lpstr>
      <vt:lpstr>Montserrat</vt:lpstr>
      <vt:lpstr>Times New Roman</vt:lpstr>
      <vt:lpstr>Wingdings</vt:lpstr>
      <vt:lpstr>汉仪小麦体简</vt:lpstr>
      <vt:lpstr>等线</vt:lpstr>
      <vt:lpstr>Office Theme</vt:lpstr>
      <vt:lpstr>9_Office Theme</vt:lpstr>
      <vt:lpstr>1_Default Design</vt:lpstr>
      <vt:lpstr>1_Office 主题​​</vt:lpstr>
      <vt:lpstr>2_Office 主题​​</vt:lpstr>
      <vt:lpstr>Doodle Sketchbook by Slidesgo</vt:lpstr>
      <vt:lpstr>第一PPT，www.1ppt.com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Administrator</dc:creator>
  <dc:description>9Slide.vn</dc:description>
  <cp:lastModifiedBy>9Slide</cp:lastModifiedBy>
  <cp:revision>33</cp:revision>
  <dcterms:created xsi:type="dcterms:W3CDTF">2021-08-14T04:10:32Z</dcterms:created>
  <dcterms:modified xsi:type="dcterms:W3CDTF">2021-09-29T09:00:43Z</dcterms:modified>
  <cp:category>9Slide.vn</cp:category>
</cp:coreProperties>
</file>