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2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20" r:id="rId4"/>
    <p:sldMasterId id="2147483783" r:id="rId5"/>
    <p:sldMasterId id="2147483795" r:id="rId6"/>
    <p:sldMasterId id="2147483832" r:id="rId7"/>
    <p:sldMasterId id="2147483844" r:id="rId8"/>
    <p:sldMasterId id="2147483856" r:id="rId9"/>
    <p:sldMasterId id="2147483907" r:id="rId10"/>
    <p:sldMasterId id="2147483931" r:id="rId11"/>
    <p:sldMasterId id="2147483947" r:id="rId12"/>
  </p:sldMasterIdLst>
  <p:notesMasterIdLst>
    <p:notesMasterId r:id="rId32"/>
  </p:notesMasterIdLst>
  <p:sldIdLst>
    <p:sldId id="302" r:id="rId13"/>
    <p:sldId id="292" r:id="rId14"/>
    <p:sldId id="293" r:id="rId15"/>
    <p:sldId id="304" r:id="rId16"/>
    <p:sldId id="305" r:id="rId17"/>
    <p:sldId id="306" r:id="rId18"/>
    <p:sldId id="296" r:id="rId19"/>
    <p:sldId id="297" r:id="rId20"/>
    <p:sldId id="298" r:id="rId21"/>
    <p:sldId id="262" r:id="rId22"/>
    <p:sldId id="266" r:id="rId23"/>
    <p:sldId id="279" r:id="rId24"/>
    <p:sldId id="282" r:id="rId25"/>
    <p:sldId id="283" r:id="rId26"/>
    <p:sldId id="307" r:id="rId27"/>
    <p:sldId id="308" r:id="rId28"/>
    <p:sldId id="309" r:id="rId29"/>
    <p:sldId id="259" r:id="rId30"/>
    <p:sldId id="280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CC"/>
    <a:srgbClr val="CCCCFF"/>
    <a:srgbClr val="FFCCFF"/>
    <a:srgbClr val="CCFFCC"/>
    <a:srgbClr val="CCFFFF"/>
    <a:srgbClr val="ED540E"/>
    <a:srgbClr val="CC0099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C4374-0ABB-4D0B-9DAB-BD6A5D09A019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2DF83-26CF-4AE7-9E02-055F614A5C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36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1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66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02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79" algn="l" defTabSz="9139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580C31F-4561-480A-AED8-39AFA696BA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DAC41D66-7F33-4D07-AB3D-1EEC6E9E4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FF9C0D3-97E9-446F-AA25-B90836BFB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22268-C870-4812-9B8D-820DD00C2A72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7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30640EAD-D7C4-42F1-AE6B-3BF1805F3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6E9D8700-4330-447C-9996-E362AD5AE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08C54965-8DCB-46C2-A746-992A37F2A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8D7EC-9BE1-4779-B0CE-1C1EC59A975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id="{30640EAD-D7C4-42F1-AE6B-3BF1805F31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id="{6E9D8700-4330-447C-9996-E362AD5AE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08C54965-8DCB-46C2-A746-992A37F2A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F8D7EC-9BE1-4779-B0CE-1C1EC59A9755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9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49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82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38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6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24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39" indent="0" algn="ctr">
              <a:buNone/>
              <a:defRPr sz="2000"/>
            </a:lvl2pPr>
            <a:lvl3pPr marL="913901" indent="0" algn="ctr">
              <a:buNone/>
              <a:defRPr sz="1900"/>
            </a:lvl3pPr>
            <a:lvl4pPr marL="1370852" indent="0" algn="ctr">
              <a:buNone/>
              <a:defRPr sz="1600"/>
            </a:lvl4pPr>
            <a:lvl5pPr marL="1827802" indent="0" algn="ctr">
              <a:buNone/>
              <a:defRPr sz="1600"/>
            </a:lvl5pPr>
            <a:lvl6pPr marL="2284766" indent="0" algn="ctr">
              <a:buNone/>
              <a:defRPr sz="1600"/>
            </a:lvl6pPr>
            <a:lvl7pPr marL="2741702" indent="0" algn="ctr">
              <a:buNone/>
              <a:defRPr sz="1600"/>
            </a:lvl7pPr>
            <a:lvl8pPr marL="3198640" indent="0" algn="ctr">
              <a:buNone/>
              <a:defRPr sz="1600"/>
            </a:lvl8pPr>
            <a:lvl9pPr marL="365557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65111"/>
      </p:ext>
    </p:extLst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13216"/>
      </p:ext>
    </p:extLst>
  </p:cSld>
  <p:clrMapOvr>
    <a:masterClrMapping/>
  </p:clrMapOvr>
  <p:transition spd="slow" advTm="3000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314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292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70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054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6170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27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34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334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5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36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36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8437"/>
      </p:ext>
    </p:extLst>
  </p:cSld>
  <p:clrMapOvr>
    <a:masterClrMapping/>
  </p:clrMapOvr>
  <p:transition spd="slow" advTm="3000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107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2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369"/>
            </a:lvl1pPr>
            <a:lvl2pPr marL="451565" indent="0" algn="ctr">
              <a:buNone/>
              <a:defRPr sz="1975"/>
            </a:lvl2pPr>
            <a:lvl3pPr marL="903131" indent="0" algn="ctr">
              <a:buNone/>
              <a:defRPr sz="1779"/>
            </a:lvl3pPr>
            <a:lvl4pPr marL="1354695" indent="0" algn="ctr">
              <a:buNone/>
              <a:defRPr sz="1580"/>
            </a:lvl4pPr>
            <a:lvl5pPr marL="1806262" indent="0" algn="ctr">
              <a:buNone/>
              <a:defRPr sz="1580"/>
            </a:lvl5pPr>
            <a:lvl6pPr marL="2257826" indent="0" algn="ctr">
              <a:buNone/>
              <a:defRPr sz="1580"/>
            </a:lvl6pPr>
            <a:lvl7pPr marL="2709391" indent="0" algn="ctr">
              <a:buNone/>
              <a:defRPr sz="1580"/>
            </a:lvl7pPr>
            <a:lvl8pPr marL="3160956" indent="0" algn="ctr">
              <a:buNone/>
              <a:defRPr sz="1580"/>
            </a:lvl8pPr>
            <a:lvl9pPr marL="3612522" indent="0" algn="ctr">
              <a:buNone/>
              <a:defRPr sz="15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048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56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69">
                <a:solidFill>
                  <a:schemeClr val="tx1">
                    <a:tint val="75000"/>
                  </a:schemeClr>
                </a:solidFill>
              </a:defRPr>
            </a:lvl1pPr>
            <a:lvl2pPr marL="451565" indent="0">
              <a:buNone/>
              <a:defRPr sz="1975">
                <a:solidFill>
                  <a:schemeClr val="tx1">
                    <a:tint val="75000"/>
                  </a:schemeClr>
                </a:solidFill>
              </a:defRPr>
            </a:lvl2pPr>
            <a:lvl3pPr marL="903131" indent="0">
              <a:buNone/>
              <a:defRPr sz="1779">
                <a:solidFill>
                  <a:schemeClr val="tx1">
                    <a:tint val="75000"/>
                  </a:schemeClr>
                </a:solidFill>
              </a:defRPr>
            </a:lvl3pPr>
            <a:lvl4pPr marL="1354695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4pPr>
            <a:lvl5pPr marL="180626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5pPr>
            <a:lvl6pPr marL="225782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6pPr>
            <a:lvl7pPr marL="2709391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7pPr>
            <a:lvl8pPr marL="3160956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8pPr>
            <a:lvl9pPr marL="3612522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6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5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565" indent="0">
              <a:buNone/>
              <a:defRPr sz="1975" b="1"/>
            </a:lvl2pPr>
            <a:lvl3pPr marL="903131" indent="0">
              <a:buNone/>
              <a:defRPr sz="1779" b="1"/>
            </a:lvl3pPr>
            <a:lvl4pPr marL="1354695" indent="0">
              <a:buNone/>
              <a:defRPr sz="1580" b="1"/>
            </a:lvl4pPr>
            <a:lvl5pPr marL="1806262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1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69" b="1"/>
            </a:lvl1pPr>
            <a:lvl2pPr marL="451565" indent="0">
              <a:buNone/>
              <a:defRPr sz="1975" b="1"/>
            </a:lvl2pPr>
            <a:lvl3pPr marL="903131" indent="0">
              <a:buNone/>
              <a:defRPr sz="1779" b="1"/>
            </a:lvl3pPr>
            <a:lvl4pPr marL="1354695" indent="0">
              <a:buNone/>
              <a:defRPr sz="1580" b="1"/>
            </a:lvl4pPr>
            <a:lvl5pPr marL="1806262" indent="0">
              <a:buNone/>
              <a:defRPr sz="1580" b="1"/>
            </a:lvl5pPr>
            <a:lvl6pPr marL="2257826" indent="0">
              <a:buNone/>
              <a:defRPr sz="1580" b="1"/>
            </a:lvl6pPr>
            <a:lvl7pPr marL="2709391" indent="0">
              <a:buNone/>
              <a:defRPr sz="1580" b="1"/>
            </a:lvl7pPr>
            <a:lvl8pPr marL="3160956" indent="0">
              <a:buNone/>
              <a:defRPr sz="1580" b="1"/>
            </a:lvl8pPr>
            <a:lvl9pPr marL="3612522" indent="0">
              <a:buNone/>
              <a:defRPr sz="15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5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025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605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>
              <a:defRPr sz="3161"/>
            </a:lvl1pPr>
            <a:lvl2pPr>
              <a:defRPr sz="2767"/>
            </a:lvl2pPr>
            <a:lvl3pPr>
              <a:defRPr sz="2369"/>
            </a:lvl3pPr>
            <a:lvl4pPr>
              <a:defRPr sz="1975"/>
            </a:lvl4pPr>
            <a:lvl5pPr>
              <a:defRPr sz="1975"/>
            </a:lvl5pPr>
            <a:lvl6pPr>
              <a:defRPr sz="1975"/>
            </a:lvl6pPr>
            <a:lvl7pPr>
              <a:defRPr sz="1975"/>
            </a:lvl7pPr>
            <a:lvl8pPr>
              <a:defRPr sz="1975"/>
            </a:lvl8pPr>
            <a:lvl9pPr>
              <a:defRPr sz="19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5" indent="0">
              <a:buNone/>
              <a:defRPr sz="1383"/>
            </a:lvl2pPr>
            <a:lvl3pPr marL="903131" indent="0">
              <a:buNone/>
              <a:defRPr sz="1185"/>
            </a:lvl3pPr>
            <a:lvl4pPr marL="1354695" indent="0">
              <a:buNone/>
              <a:defRPr sz="988"/>
            </a:lvl4pPr>
            <a:lvl5pPr marL="1806262" indent="0">
              <a:buNone/>
              <a:defRPr sz="988"/>
            </a:lvl5pPr>
            <a:lvl6pPr marL="2257826" indent="0">
              <a:buNone/>
              <a:defRPr sz="988"/>
            </a:lvl6pPr>
            <a:lvl7pPr marL="2709391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623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0" cy="4873625"/>
          </a:xfrm>
        </p:spPr>
        <p:txBody>
          <a:bodyPr/>
          <a:lstStyle>
            <a:lvl1pPr marL="0" indent="0">
              <a:buNone/>
              <a:defRPr sz="3161"/>
            </a:lvl1pPr>
            <a:lvl2pPr marL="451565" indent="0">
              <a:buNone/>
              <a:defRPr sz="2767"/>
            </a:lvl2pPr>
            <a:lvl3pPr marL="903131" indent="0">
              <a:buNone/>
              <a:defRPr sz="2369"/>
            </a:lvl3pPr>
            <a:lvl4pPr marL="1354695" indent="0">
              <a:buNone/>
              <a:defRPr sz="1975"/>
            </a:lvl4pPr>
            <a:lvl5pPr marL="1806262" indent="0">
              <a:buNone/>
              <a:defRPr sz="1975"/>
            </a:lvl5pPr>
            <a:lvl6pPr marL="2257826" indent="0">
              <a:buNone/>
              <a:defRPr sz="1975"/>
            </a:lvl6pPr>
            <a:lvl7pPr marL="2709391" indent="0">
              <a:buNone/>
              <a:defRPr sz="1975"/>
            </a:lvl7pPr>
            <a:lvl8pPr marL="3160956" indent="0">
              <a:buNone/>
              <a:defRPr sz="1975"/>
            </a:lvl8pPr>
            <a:lvl9pPr marL="3612522" indent="0">
              <a:buNone/>
              <a:defRPr sz="19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80"/>
            </a:lvl1pPr>
            <a:lvl2pPr marL="451565" indent="0">
              <a:buNone/>
              <a:defRPr sz="1383"/>
            </a:lvl2pPr>
            <a:lvl3pPr marL="903131" indent="0">
              <a:buNone/>
              <a:defRPr sz="1185"/>
            </a:lvl3pPr>
            <a:lvl4pPr marL="1354695" indent="0">
              <a:buNone/>
              <a:defRPr sz="988"/>
            </a:lvl4pPr>
            <a:lvl5pPr marL="1806262" indent="0">
              <a:buNone/>
              <a:defRPr sz="988"/>
            </a:lvl5pPr>
            <a:lvl6pPr marL="2257826" indent="0">
              <a:buNone/>
              <a:defRPr sz="988"/>
            </a:lvl6pPr>
            <a:lvl7pPr marL="2709391" indent="0">
              <a:buNone/>
              <a:defRPr sz="988"/>
            </a:lvl7pPr>
            <a:lvl8pPr marL="3160956" indent="0">
              <a:buNone/>
              <a:defRPr sz="988"/>
            </a:lvl8pPr>
            <a:lvl9pPr marL="3612522" indent="0">
              <a:buNone/>
              <a:defRPr sz="98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454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769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70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9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5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70" y="4667717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7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3949702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7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96967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2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3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3" y="1392238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9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5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2" y="3174103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8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4173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1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6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3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369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3" y="1392238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8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580"/>
            </a:lvl1pPr>
            <a:lvl2pPr lvl="1" rtl="0">
              <a:spcBef>
                <a:spcPts val="0"/>
              </a:spcBef>
              <a:buSzPct val="100000"/>
              <a:defRPr sz="1580"/>
            </a:lvl2pPr>
            <a:lvl3pPr lvl="2" rtl="0">
              <a:spcBef>
                <a:spcPts val="0"/>
              </a:spcBef>
              <a:buSzPct val="100000"/>
              <a:defRPr sz="1580"/>
            </a:lvl3pPr>
            <a:lvl4pPr lvl="3" rtl="0">
              <a:spcBef>
                <a:spcPts val="0"/>
              </a:spcBef>
              <a:buSzPct val="100000"/>
              <a:defRPr sz="1580"/>
            </a:lvl4pPr>
            <a:lvl5pPr lvl="4" rtl="0">
              <a:spcBef>
                <a:spcPts val="0"/>
              </a:spcBef>
              <a:buSzPct val="100000"/>
              <a:defRPr sz="1580"/>
            </a:lvl5pPr>
            <a:lvl6pPr lvl="5" rtl="0">
              <a:spcBef>
                <a:spcPts val="0"/>
              </a:spcBef>
              <a:buSzPct val="100000"/>
              <a:defRPr sz="1580"/>
            </a:lvl6pPr>
            <a:lvl7pPr lvl="6" rtl="0">
              <a:spcBef>
                <a:spcPts val="0"/>
              </a:spcBef>
              <a:buSzPct val="100000"/>
              <a:defRPr sz="1580"/>
            </a:lvl7pPr>
            <a:lvl8pPr lvl="7" rtl="0">
              <a:spcBef>
                <a:spcPts val="0"/>
              </a:spcBef>
              <a:buSzPct val="100000"/>
              <a:defRPr sz="1580"/>
            </a:lvl8pPr>
            <a:lvl9pPr lvl="8" rtl="0">
              <a:spcBef>
                <a:spcPts val="0"/>
              </a:spcBef>
              <a:buSzPct val="100000"/>
              <a:defRPr sz="158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7616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3996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2416-6ADC-4855-8ADB-6C4C81F1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F0DE-A029-4266-B445-A43002DCE28C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FC0B2-492D-449D-A975-760E1C27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CF10-F74D-42B4-9936-9EAE6BF7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4C775-355E-4DCB-8C67-3692FF41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679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0A4E6-FF47-4FD6-8407-4C09E2E9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9EFC-E727-4A83-9B27-354A4003B9E5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79206-2B09-4540-870E-24F5DF98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C80E-D4D8-4195-AAF8-9C69DC41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1691-DBFA-4827-B507-7B49C8B98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57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44EB2-9435-4156-B416-E9433EBB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D8D1-15E6-4C42-AD85-A3066C14DB74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E6E8-479B-4B99-82E6-37BE960CF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F624A-7C5B-466E-8FC5-F3338FE7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6663-2B6E-4AF3-A394-C02DEE9E9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9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817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0E2471-4E83-41E8-BE31-971F7D973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A52F-3F40-4015-B7BF-122E4349B3D5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F2CE1D-6847-40A8-A75D-689CC6B9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657D2B-9C6F-4DAA-B0FC-A79BAD01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141-42EF-41CE-B0A0-2BA3A6DA9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025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7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4" indent="0">
              <a:buNone/>
              <a:defRPr sz="1067" b="1"/>
            </a:lvl4pPr>
            <a:lvl5pPr marL="1219231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F02361-310E-443D-A617-E520A03E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6C51-DA70-4248-B881-E895361CAF8D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75627C-CE2E-4A76-B564-BBE520E1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37E2B29-4010-475A-867C-525793C8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2E5E-A856-4B99-B7DE-C5260128C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11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FAE97B-5C01-4501-A384-711D66DE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AE2E-0F9C-485A-AEBB-1B42ED0408E6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B0FE78-23D5-42C7-83BC-3CE1DB61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835E11D-AAF4-45BA-ADB6-D4B78407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F5674-5E01-4770-8913-65712B33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170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80BD31-4579-47BB-828F-632730B25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25E2-A121-4FAC-92E9-0369E1293096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94BDF8-BE11-42BA-8AF7-B7080E72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120392-BF65-44A0-8990-C7A270B1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D6A4-95EA-4615-AB9B-575E03190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202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5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3F64ED-FEC8-4F2D-BE97-98175B554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2C274-9FF1-4B41-9F09-A64222A777A4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AC3A3C-1FFE-4277-922E-C0412946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01C76-455B-42F2-A71C-AF3E21FF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1540-B0A7-4E43-8EA9-A84A8ED0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377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2133"/>
            </a:lvl1pPr>
            <a:lvl2pPr marL="304807" indent="0">
              <a:buNone/>
              <a:defRPr sz="1867"/>
            </a:lvl2pPr>
            <a:lvl3pPr marL="609615" indent="0">
              <a:buNone/>
              <a:defRPr sz="1600"/>
            </a:lvl3pPr>
            <a:lvl4pPr marL="914424" indent="0">
              <a:buNone/>
              <a:defRPr sz="1333"/>
            </a:lvl4pPr>
            <a:lvl5pPr marL="1219231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7" indent="0">
              <a:buNone/>
              <a:defRPr sz="800"/>
            </a:lvl2pPr>
            <a:lvl3pPr marL="609615" indent="0">
              <a:buNone/>
              <a:defRPr sz="667"/>
            </a:lvl3pPr>
            <a:lvl4pPr marL="914424" indent="0">
              <a:buNone/>
              <a:defRPr sz="600"/>
            </a:lvl4pPr>
            <a:lvl5pPr marL="1219231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EAD94B-8BFE-4665-A03F-4DE92803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B4B7-F934-48A1-8BDE-C88E4525EFF4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529EC4-506B-4025-AC52-F8CF31E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C5A9C4-087D-404E-A1C1-2AFDAC4B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DB27-075E-488F-9B7A-ECD5F2038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6269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62F39-493C-424B-BA1A-47E03710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44D7-02DF-45E6-8540-3B1207CC7268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D268-B3DA-4FF5-8080-CFF4EC90E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E3B19-3813-4CEA-BF3B-5E5E5AF3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449A-FC36-4F16-9AB3-CA8AE76B6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41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E3AC9-D9E1-47DD-B323-5D37D202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5C0B-8340-4635-9B15-0F6BA6F19610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B5BB4-F2CC-4E87-85F7-0A32FA8C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0936D-3ED4-4A08-A7C0-319AB3F0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96A2-10F9-4002-8C7A-6DAFDB172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2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0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1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79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1" indent="0">
              <a:buNone/>
              <a:defRPr sz="2700" b="1"/>
            </a:lvl2pPr>
            <a:lvl3pPr marL="1218540" indent="0">
              <a:buNone/>
              <a:defRPr sz="2400" b="1"/>
            </a:lvl3pPr>
            <a:lvl4pPr marL="1827802" indent="0">
              <a:buNone/>
              <a:defRPr sz="2100" b="1"/>
            </a:lvl4pPr>
            <a:lvl5pPr marL="2437078" indent="0">
              <a:buNone/>
              <a:defRPr sz="2100" b="1"/>
            </a:lvl5pPr>
            <a:lvl6pPr marL="3046328" indent="0">
              <a:buNone/>
              <a:defRPr sz="2100" b="1"/>
            </a:lvl6pPr>
            <a:lvl7pPr marL="3655579" indent="0">
              <a:buNone/>
              <a:defRPr sz="2100" b="1"/>
            </a:lvl7pPr>
            <a:lvl8pPr marL="4264853" indent="0">
              <a:buNone/>
              <a:defRPr sz="2100" b="1"/>
            </a:lvl8pPr>
            <a:lvl9pPr marL="487411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4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7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61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6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35112"/>
      </p:ext>
    </p:extLst>
  </p:cSld>
  <p:clrMapOvr>
    <a:masterClrMapping/>
  </p:clrMapOvr>
  <p:transition spd="slow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51" indent="0">
              <a:buNone/>
              <a:defRPr sz="3700"/>
            </a:lvl2pPr>
            <a:lvl3pPr marL="1218540" indent="0">
              <a:buNone/>
              <a:defRPr sz="3200"/>
            </a:lvl3pPr>
            <a:lvl4pPr marL="1827802" indent="0">
              <a:buNone/>
              <a:defRPr sz="2700"/>
            </a:lvl4pPr>
            <a:lvl5pPr marL="2437078" indent="0">
              <a:buNone/>
              <a:defRPr sz="2700"/>
            </a:lvl5pPr>
            <a:lvl6pPr marL="3046328" indent="0">
              <a:buNone/>
              <a:defRPr sz="2700"/>
            </a:lvl6pPr>
            <a:lvl7pPr marL="3655579" indent="0">
              <a:buNone/>
              <a:defRPr sz="2700"/>
            </a:lvl7pPr>
            <a:lvl8pPr marL="4264853" indent="0">
              <a:buNone/>
              <a:defRPr sz="2700"/>
            </a:lvl8pPr>
            <a:lvl9pPr marL="487411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51" indent="0">
              <a:buNone/>
              <a:defRPr sz="1600"/>
            </a:lvl2pPr>
            <a:lvl3pPr marL="1218540" indent="0">
              <a:buNone/>
              <a:defRPr sz="1300"/>
            </a:lvl3pPr>
            <a:lvl4pPr marL="1827802" indent="0">
              <a:buNone/>
              <a:defRPr sz="1200"/>
            </a:lvl4pPr>
            <a:lvl5pPr marL="2437078" indent="0">
              <a:buNone/>
              <a:defRPr sz="1200"/>
            </a:lvl5pPr>
            <a:lvl6pPr marL="3046328" indent="0">
              <a:buNone/>
              <a:defRPr sz="1200"/>
            </a:lvl6pPr>
            <a:lvl7pPr marL="3655579" indent="0">
              <a:buNone/>
              <a:defRPr sz="1200"/>
            </a:lvl7pPr>
            <a:lvl8pPr marL="4264853" indent="0">
              <a:buNone/>
              <a:defRPr sz="1200"/>
            </a:lvl8pPr>
            <a:lvl9pPr marL="48741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22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19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50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4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28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8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7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36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75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1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83" indent="0">
              <a:buNone/>
              <a:defRPr sz="2700" b="1"/>
            </a:lvl2pPr>
            <a:lvl3pPr marL="1218600" indent="0">
              <a:buNone/>
              <a:defRPr sz="2400" b="1"/>
            </a:lvl3pPr>
            <a:lvl4pPr marL="1827893" indent="0">
              <a:buNone/>
              <a:defRPr sz="2100" b="1"/>
            </a:lvl4pPr>
            <a:lvl5pPr marL="2437198" indent="0">
              <a:buNone/>
              <a:defRPr sz="2100" b="1"/>
            </a:lvl5pPr>
            <a:lvl6pPr marL="3046480" indent="0">
              <a:buNone/>
              <a:defRPr sz="2100" b="1"/>
            </a:lvl6pPr>
            <a:lvl7pPr marL="3655763" indent="0">
              <a:buNone/>
              <a:defRPr sz="2100" b="1"/>
            </a:lvl7pPr>
            <a:lvl8pPr marL="4265067" indent="0">
              <a:buNone/>
              <a:defRPr sz="2100" b="1"/>
            </a:lvl8pPr>
            <a:lvl9pPr marL="487436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87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5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9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6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8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5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447342"/>
      </p:ext>
    </p:extLst>
  </p:cSld>
  <p:clrMapOvr>
    <a:masterClrMapping/>
  </p:clrMapOvr>
  <p:transition spd="slow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25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85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8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80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83" indent="0">
              <a:buNone/>
              <a:defRPr sz="3700"/>
            </a:lvl2pPr>
            <a:lvl3pPr marL="1218600" indent="0">
              <a:buNone/>
              <a:defRPr sz="3200"/>
            </a:lvl3pPr>
            <a:lvl4pPr marL="1827893" indent="0">
              <a:buNone/>
              <a:defRPr sz="2700"/>
            </a:lvl4pPr>
            <a:lvl5pPr marL="2437198" indent="0">
              <a:buNone/>
              <a:defRPr sz="2700"/>
            </a:lvl5pPr>
            <a:lvl6pPr marL="3046480" indent="0">
              <a:buNone/>
              <a:defRPr sz="2700"/>
            </a:lvl6pPr>
            <a:lvl7pPr marL="3655763" indent="0">
              <a:buNone/>
              <a:defRPr sz="2700"/>
            </a:lvl7pPr>
            <a:lvl8pPr marL="4265067" indent="0">
              <a:buNone/>
              <a:defRPr sz="2700"/>
            </a:lvl8pPr>
            <a:lvl9pPr marL="487436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7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83" indent="0">
              <a:buNone/>
              <a:defRPr sz="1600"/>
            </a:lvl2pPr>
            <a:lvl3pPr marL="1218600" indent="0">
              <a:buNone/>
              <a:defRPr sz="1300"/>
            </a:lvl3pPr>
            <a:lvl4pPr marL="1827893" indent="0">
              <a:buNone/>
              <a:defRPr sz="1200"/>
            </a:lvl4pPr>
            <a:lvl5pPr marL="2437198" indent="0">
              <a:buNone/>
              <a:defRPr sz="1200"/>
            </a:lvl5pPr>
            <a:lvl6pPr marL="3046480" indent="0">
              <a:buNone/>
              <a:defRPr sz="1200"/>
            </a:lvl6pPr>
            <a:lvl7pPr marL="3655763" indent="0">
              <a:buNone/>
              <a:defRPr sz="1200"/>
            </a:lvl7pPr>
            <a:lvl8pPr marL="4265067" indent="0">
              <a:buNone/>
              <a:defRPr sz="1200"/>
            </a:lvl8pPr>
            <a:lvl9pPr marL="487436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0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8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2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28" indent="0" algn="ctr">
              <a:buNone/>
              <a:defRPr/>
            </a:lvl3pPr>
            <a:lvl4pPr marL="1371192" indent="0" algn="ctr">
              <a:buNone/>
              <a:defRPr/>
            </a:lvl4pPr>
            <a:lvl5pPr marL="1828256" indent="0" algn="ctr">
              <a:buNone/>
              <a:defRPr/>
            </a:lvl5pPr>
            <a:lvl6pPr marL="2285326" indent="0" algn="ctr">
              <a:buNone/>
              <a:defRPr/>
            </a:lvl6pPr>
            <a:lvl7pPr marL="2742382" indent="0" algn="ctr">
              <a:buNone/>
              <a:defRPr/>
            </a:lvl7pPr>
            <a:lvl8pPr marL="3199440" indent="0" algn="ctr">
              <a:buNone/>
              <a:defRPr/>
            </a:lvl8pPr>
            <a:lvl9pPr marL="36564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AA1FB-BE86-4336-A80F-BDB844C0735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7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7E4A1-5468-48DD-BFD9-8D60DAE425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02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900"/>
            </a:lvl2pPr>
            <a:lvl3pPr marL="914128" indent="0">
              <a:buNone/>
              <a:defRPr sz="1600"/>
            </a:lvl3pPr>
            <a:lvl4pPr marL="1371192" indent="0">
              <a:buNone/>
              <a:defRPr sz="1500"/>
            </a:lvl4pPr>
            <a:lvl5pPr marL="1828256" indent="0">
              <a:buNone/>
              <a:defRPr sz="1500"/>
            </a:lvl5pPr>
            <a:lvl6pPr marL="2285326" indent="0">
              <a:buNone/>
              <a:defRPr sz="1500"/>
            </a:lvl6pPr>
            <a:lvl7pPr marL="2742382" indent="0">
              <a:buNone/>
              <a:defRPr sz="1500"/>
            </a:lvl7pPr>
            <a:lvl8pPr marL="3199440" indent="0">
              <a:buNone/>
              <a:defRPr sz="1500"/>
            </a:lvl8pPr>
            <a:lvl9pPr marL="365649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541A5-0C73-473E-83D2-0B20013A26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28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2BCB8-65B4-47AD-B440-59FB0B9E91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17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34AC4D-C373-4B09-B6AC-7BF88DF662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874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F020D-7F4A-4D32-97B5-4D6BD3756C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0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707129"/>
      </p:ext>
    </p:extLst>
  </p:cSld>
  <p:clrMapOvr>
    <a:masterClrMapping/>
  </p:clrMapOvr>
  <p:transition spd="slow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18D7D-5467-446B-8BE4-61C0D74E58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669D2-9374-458F-AD2D-46D511136B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34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2BCAD8-3AF5-46A4-B99E-449A227386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55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30887-36B8-47C1-B0D1-2B22A5615D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65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13EE7-E0D0-4579-9F1F-17F058D420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83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84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AB67D-B2C4-435E-9D3A-0F58E7E802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65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18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25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2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000" b="1"/>
            </a:lvl2pPr>
            <a:lvl3pPr marL="913901" indent="0">
              <a:buNone/>
              <a:defRPr sz="1900" b="1"/>
            </a:lvl3pPr>
            <a:lvl4pPr marL="1370852" indent="0">
              <a:buNone/>
              <a:defRPr sz="1600" b="1"/>
            </a:lvl4pPr>
            <a:lvl5pPr marL="1827802" indent="0">
              <a:buNone/>
              <a:defRPr sz="1600" b="1"/>
            </a:lvl5pPr>
            <a:lvl6pPr marL="2284766" indent="0">
              <a:buNone/>
              <a:defRPr sz="1600" b="1"/>
            </a:lvl6pPr>
            <a:lvl7pPr marL="2741702" indent="0">
              <a:buNone/>
              <a:defRPr sz="1600" b="1"/>
            </a:lvl7pPr>
            <a:lvl8pPr marL="3198640" indent="0">
              <a:buNone/>
              <a:defRPr sz="1600" b="1"/>
            </a:lvl8pPr>
            <a:lvl9pPr marL="365557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987324"/>
      </p:ext>
    </p:extLst>
  </p:cSld>
  <p:clrMapOvr>
    <a:masterClrMapping/>
  </p:clrMapOvr>
  <p:transition spd="slow" advTm="3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41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81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20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234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764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9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9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7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6441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4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3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0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82770"/>
      </p:ext>
    </p:extLst>
  </p:cSld>
  <p:clrMapOvr>
    <a:masterClrMapping/>
  </p:clrMapOvr>
  <p:transition spd="slow" advTm="3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35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7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70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703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2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466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63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16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4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27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302377"/>
      </p:ext>
    </p:extLst>
  </p:cSld>
  <p:clrMapOvr>
    <a:masterClrMapping/>
  </p:clrMapOvr>
  <p:transition spd="slow" advTm="300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6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413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5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09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88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21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09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40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3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685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8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148240"/>
      </p:ext>
    </p:extLst>
  </p:cSld>
  <p:clrMapOvr>
    <a:masterClrMapping/>
  </p:clrMapOvr>
  <p:transition spd="slow" advTm="300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6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3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5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690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467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49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41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516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66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901" indent="0">
              <a:buNone/>
              <a:defRPr sz="2400"/>
            </a:lvl3pPr>
            <a:lvl4pPr marL="1370852" indent="0">
              <a:buNone/>
              <a:defRPr sz="2000"/>
            </a:lvl4pPr>
            <a:lvl5pPr marL="1827802" indent="0">
              <a:buNone/>
              <a:defRPr sz="2000"/>
            </a:lvl5pPr>
            <a:lvl6pPr marL="2284766" indent="0">
              <a:buNone/>
              <a:defRPr sz="2000"/>
            </a:lvl6pPr>
            <a:lvl7pPr marL="2741702" indent="0">
              <a:buNone/>
              <a:defRPr sz="2000"/>
            </a:lvl7pPr>
            <a:lvl8pPr marL="3198640" indent="0">
              <a:buNone/>
              <a:defRPr sz="2000"/>
            </a:lvl8pPr>
            <a:lvl9pPr marL="365557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39" indent="0">
              <a:buNone/>
              <a:defRPr sz="1500"/>
            </a:lvl2pPr>
            <a:lvl3pPr marL="913901" indent="0">
              <a:buNone/>
              <a:defRPr sz="1200"/>
            </a:lvl3pPr>
            <a:lvl4pPr marL="1370852" indent="0">
              <a:buNone/>
              <a:defRPr sz="1100"/>
            </a:lvl4pPr>
            <a:lvl5pPr marL="1827802" indent="0">
              <a:buNone/>
              <a:defRPr sz="1100"/>
            </a:lvl5pPr>
            <a:lvl6pPr marL="2284766" indent="0">
              <a:buNone/>
              <a:defRPr sz="1100"/>
            </a:lvl6pPr>
            <a:lvl7pPr marL="2741702" indent="0">
              <a:buNone/>
              <a:defRPr sz="1100"/>
            </a:lvl7pPr>
            <a:lvl8pPr marL="3198640" indent="0">
              <a:buNone/>
              <a:defRPr sz="1100"/>
            </a:lvl8pPr>
            <a:lvl9pPr marL="3655579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26736"/>
      </p:ext>
    </p:extLst>
  </p:cSld>
  <p:clrMapOvr>
    <a:masterClrMapping/>
  </p:clrMapOvr>
  <p:transition spd="slow" advTm="3000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6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094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3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6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40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35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48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8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37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96" tIns="45718" rIns="9139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96" tIns="45718" rIns="9139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B9267-1ED7-442C-A12E-BD0C92D86A0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560"/>
            <a:ext cx="41148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560"/>
            <a:ext cx="2743200" cy="365125"/>
          </a:xfrm>
          <a:prstGeom prst="rect">
            <a:avLst/>
          </a:prstGeom>
        </p:spPr>
        <p:txBody>
          <a:bodyPr vert="horz" lIns="91396" tIns="45718" rIns="9139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92ECD-C80D-44C2-9038-802CCCDDD9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fade/>
  </p:transition>
  <p:txStyles>
    <p:titleStyle>
      <a:lvl1pPr algn="l" defTabSz="91390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2" indent="-228482" algn="l" defTabSz="91390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4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0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59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1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7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22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86" indent="-228482" algn="l" defTabSz="91390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1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6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2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0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9" algn="l" defTabSz="9139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E3BF5085-F695-4B48-881B-73B749919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CF2BB44B-C58C-49AD-B288-028FF881C2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</p:sldLayoutIdLst>
  <p:txStyles>
    <p:titleStyle>
      <a:lvl1pPr algn="l" defTabSz="903131" rtl="0" eaLnBrk="1" latinLnBrk="0" hangingPunct="1">
        <a:lnSpc>
          <a:spcPct val="90000"/>
        </a:lnSpc>
        <a:spcBef>
          <a:spcPct val="0"/>
        </a:spcBef>
        <a:buNone/>
        <a:defRPr sz="4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82" indent="-225782" algn="l" defTabSz="903131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7" kern="1200">
          <a:solidFill>
            <a:schemeClr val="tx1"/>
          </a:solidFill>
          <a:latin typeface="+mn-lt"/>
          <a:ea typeface="+mn-ea"/>
          <a:cs typeface="+mn-cs"/>
        </a:defRPr>
      </a:lvl1pPr>
      <a:lvl2pPr marL="677348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2369" kern="1200">
          <a:solidFill>
            <a:schemeClr val="tx1"/>
          </a:solidFill>
          <a:latin typeface="+mn-lt"/>
          <a:ea typeface="+mn-ea"/>
          <a:cs typeface="+mn-cs"/>
        </a:defRPr>
      </a:lvl2pPr>
      <a:lvl3pPr marL="1128913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80479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2032044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483609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6pPr>
      <a:lvl7pPr marL="2935173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7pPr>
      <a:lvl8pPr marL="3386738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8pPr>
      <a:lvl9pPr marL="3838304" indent="-225782" algn="l" defTabSz="903131" rtl="0" eaLnBrk="1" latinLnBrk="0" hangingPunct="1">
        <a:lnSpc>
          <a:spcPct val="90000"/>
        </a:lnSpc>
        <a:spcBef>
          <a:spcPts val="495"/>
        </a:spcBef>
        <a:buFont typeface="Arial" panose="020B0604020202020204" pitchFamily="34" charset="0"/>
        <a:buChar char="•"/>
        <a:defRPr sz="1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1pPr>
      <a:lvl2pPr marL="451565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2pPr>
      <a:lvl3pPr marL="903131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3pPr>
      <a:lvl4pPr marL="1354695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4pPr>
      <a:lvl5pPr marL="1806262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5pPr>
      <a:lvl6pPr marL="2257826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6pPr>
      <a:lvl7pPr marL="2709391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7pPr>
      <a:lvl8pPr marL="3160956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8pPr>
      <a:lvl9pPr marL="3612522" algn="l" defTabSz="903131" rtl="0" eaLnBrk="1" latinLnBrk="0" hangingPunct="1">
        <a:defRPr sz="1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1F8DF8C1-19D8-4ADB-9AD5-AB2F89726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89AFA41-5955-41DF-8F17-B334EFDF9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1"/>
            <a:ext cx="5486400" cy="30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7A9B5-80C5-4083-A8F2-A8016C033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7B34C7A-9C54-4C69-ABCE-722CF6D5067C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1C44-457F-46AC-A246-AEFBFCFB5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E449E-588B-4332-B98D-2E5A8651F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C3FEEE-1F1F-4133-A3EF-D4CF4FB0C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defTabSz="609585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2pPr>
      <a:lvl3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3pPr>
      <a:lvl4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4pPr>
      <a:lvl5pPr algn="ctr" defTabSz="609585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5pPr>
      <a:lvl6pPr marL="457189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6pPr>
      <a:lvl7pPr marL="914377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7pPr>
      <a:lvl8pPr marL="1371566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8pPr>
      <a:lvl9pPr marL="1828754" algn="ctr" defTabSz="609585" rtl="0" fontAlgn="base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594" indent="-228594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4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8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6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7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4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2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4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85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39" indent="-456939" algn="l" defTabSz="121854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070" indent="-380794" algn="l" defTabSz="121854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16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27" indent="-304624" algn="l" defTabSz="121854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702" indent="-304624" algn="l" defTabSz="121854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95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229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92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8755" indent="-304624" algn="l" defTabSz="12185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1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40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02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7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328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79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53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117" algn="l" defTabSz="12185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60"/>
            <a:ext cx="3860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60"/>
            <a:ext cx="284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600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1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86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63" indent="-456963" algn="l" defTabSz="121860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118" indent="-380813" algn="l" defTabSz="121860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241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533" indent="-304640" algn="l" defTabSz="12186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838" indent="-304640" algn="l" defTabSz="12186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1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26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720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13" indent="-304640" algn="l" defTabSz="12186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8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0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89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8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480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763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067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361" algn="l" defTabSz="1218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18" rIns="9141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fld id="{8295B034-CCDC-46E3-9163-9151D1412D97}" type="slidenum">
              <a:rPr lang="en-US" altLang="en-US" smtClean="0">
                <a:solidFill>
                  <a:srgbClr val="000000"/>
                </a:solidFill>
              </a:rPr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5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02" indent="-34280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62" indent="-22853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20" indent="-22853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79" indent="-22853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48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912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7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046" indent="-2285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504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504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8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8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56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56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F78C3B19-E805-4966-B46C-16B5CF4C22B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04/03/2022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8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8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8"/>
            <a:fld id="{A02BFB6C-D547-4D89-A419-93B06B98D5B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128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slideLayout" Target="../slideLayouts/slideLayout102.xml"/><Relationship Id="rId7" Type="http://schemas.openxmlformats.org/officeDocument/2006/relationships/image" Target="../media/image11.png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11" Type="http://schemas.openxmlformats.org/officeDocument/2006/relationships/image" Target="../media/image8.emf"/><Relationship Id="rId5" Type="http://schemas.openxmlformats.org/officeDocument/2006/relationships/image" Target="../media/image9.jpe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12.wdp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21" Type="http://schemas.microsoft.com/office/2007/relationships/hdphoto" Target="../media/hdphoto16.wdp"/><Relationship Id="rId7" Type="http://schemas.microsoft.com/office/2007/relationships/hdphoto" Target="../media/hdphoto9.wdp"/><Relationship Id="rId12" Type="http://schemas.openxmlformats.org/officeDocument/2006/relationships/image" Target="../media/image35.png"/><Relationship Id="rId17" Type="http://schemas.microsoft.com/office/2007/relationships/hdphoto" Target="../media/hdphoto14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34.png"/><Relationship Id="rId19" Type="http://schemas.microsoft.com/office/2007/relationships/hdphoto" Target="../media/hdphoto15.wdp"/><Relationship Id="rId4" Type="http://schemas.openxmlformats.org/officeDocument/2006/relationships/image" Target="../media/image31.png"/><Relationship Id="rId9" Type="http://schemas.microsoft.com/office/2007/relationships/hdphoto" Target="../media/hdphoto10.wdp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9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ame template with kids planting tree in garden Vector Image">
            <a:extLst>
              <a:ext uri="{FF2B5EF4-FFF2-40B4-BE49-F238E27FC236}">
                <a16:creationId xmlns:a16="http://schemas.microsoft.com/office/drawing/2014/main" id="{2ADADB24-6D8B-4F70-BD76-45863854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0"/>
          <a:stretch>
            <a:fillRect/>
          </a:stretch>
        </p:blipFill>
        <p:spPr bwMode="auto">
          <a:xfrm>
            <a:off x="0" y="-2125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Káº¿t quáº£ hÃ¬nh áº£nh cho bird cartoon">
            <a:extLst>
              <a:ext uri="{FF2B5EF4-FFF2-40B4-BE49-F238E27FC236}">
                <a16:creationId xmlns:a16="http://schemas.microsoft.com/office/drawing/2014/main" id="{58800AE8-42F5-4418-8754-E451BB600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>
            <a:fillRect/>
          </a:stretch>
        </p:blipFill>
        <p:spPr bwMode="auto">
          <a:xfrm>
            <a:off x="10379485" y="193691"/>
            <a:ext cx="143986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5D1C8-662D-41E8-89B8-537E919736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2841" y1="33132" x2="32841" y2="33132"/>
                        <a14:foregroundMark x1="39773" y1="36914" x2="39773" y2="36914"/>
                        <a14:foregroundMark x1="32159" y1="41906" x2="32159" y2="41906"/>
                        <a14:foregroundMark x1="38182" y1="54009" x2="38182" y2="54009"/>
                        <a14:foregroundMark x1="39205" y1="55522" x2="39205" y2="55522"/>
                        <a14:foregroundMark x1="28068" y1="76551" x2="28068" y2="76551"/>
                        <a14:foregroundMark x1="37045" y1="53707" x2="37045" y2="53707"/>
                        <a14:foregroundMark x1="47273" y1="27685" x2="47273" y2="27685"/>
                        <a14:foregroundMark x1="50909" y1="33737" x2="50909" y2="33737"/>
                        <a14:foregroundMark x1="52841" y1="33737" x2="52841" y2="33737"/>
                        <a14:foregroundMark x1="54545" y1="35098" x2="54545" y2="35098"/>
                        <a14:foregroundMark x1="52159" y1="34342" x2="52159" y2="34342"/>
                        <a14:foregroundMark x1="55455" y1="34342" x2="55455" y2="34342"/>
                        <a14:foregroundMark x1="42159" y1="27080" x2="42159" y2="27080"/>
                        <a14:foregroundMark x1="43864" y1="28139" x2="43864" y2="28139"/>
                        <a14:foregroundMark x1="41932" y1="25870" x2="41932" y2="25870"/>
                        <a14:foregroundMark x1="41250" y1="25567" x2="41250" y2="25567"/>
                        <a14:foregroundMark x1="18636" y1="14977" x2="18636" y2="1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5057" r="42240" b="5299"/>
          <a:stretch/>
        </p:blipFill>
        <p:spPr>
          <a:xfrm>
            <a:off x="-108174" y="3722069"/>
            <a:ext cx="2150076" cy="2648568"/>
          </a:xfrm>
          <a:prstGeom prst="rect">
            <a:avLst/>
          </a:prstGeom>
        </p:spPr>
      </p:pic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>
            <a:off x="4395081" y="1224110"/>
            <a:ext cx="3682119" cy="80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1605" eaLnBrk="0" hangingPunct="0">
              <a:spcBef>
                <a:spcPct val="0"/>
              </a:spcBef>
            </a:pPr>
            <a:r>
              <a:rPr lang="en-US" sz="360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2" descr="00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39" y="1738939"/>
            <a:ext cx="2077419" cy="184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44116"/>
              </p:ext>
            </p:extLst>
          </p:nvPr>
        </p:nvGraphicFramePr>
        <p:xfrm>
          <a:off x="22600" y="1"/>
          <a:ext cx="13716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lip" r:id="rId10" imgW="1095210" imgH="800021" progId="MS_ClipArt_Gallery.2">
                  <p:embed/>
                </p:oleObj>
              </mc:Choice>
              <mc:Fallback>
                <p:oleObj name="Clip" r:id="rId10" imgW="1095210" imgH="800021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0" y="1"/>
                        <a:ext cx="13716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3154954" y="2353136"/>
            <a:ext cx="7022827" cy="1846788"/>
          </a:xfrm>
          <a:prstGeom prst="rect">
            <a:avLst/>
          </a:prstGeom>
        </p:spPr>
        <p:txBody>
          <a:bodyPr wrap="none" lIns="91416" tIns="45718" rIns="91416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128" fontAlgn="base">
              <a:spcBef>
                <a:spcPct val="0"/>
              </a:spcBef>
              <a:spcAft>
                <a:spcPct val="0"/>
              </a:spcAft>
            </a:pPr>
            <a:r>
              <a:rPr lang="it-IT" sz="4800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chữ số La Mã·</a:t>
            </a:r>
            <a:endParaRPr lang="en-US" sz="4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78" y="3429000"/>
            <a:ext cx="3539935" cy="295480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931459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538" l="9778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09" y="4777779"/>
            <a:ext cx="1800191" cy="2080221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94109"/>
              </p:ext>
            </p:extLst>
          </p:nvPr>
        </p:nvGraphicFramePr>
        <p:xfrm>
          <a:off x="154851" y="2362200"/>
          <a:ext cx="11882297" cy="2133600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165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3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7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25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1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4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26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 tự nhiên</a:t>
                      </a:r>
                      <a:endParaRPr lang="en-US" sz="3200" b="1" dirty="0">
                        <a:solidFill>
                          <a:srgbClr val="00B050"/>
                        </a:solidFill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70C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rgbClr val="00B050"/>
                          </a:solidFill>
                          <a:latin typeface="Calisto MT" panose="0204060305050503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listo MT" panose="02040603050505030304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200" b="1" baseline="0" dirty="0">
                          <a:latin typeface="Calisto MT" panose="02040603050505030304" pitchFamily="18" charset="0"/>
                          <a:cs typeface="Times New Roman" pitchFamily="18" charset="0"/>
                        </a:rPr>
                        <a:t> La Mã</a:t>
                      </a:r>
                      <a:endParaRPr lang="en-US" sz="32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alisto MT" panose="02040603050505030304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67945" y="3609444"/>
            <a:ext cx="500743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76228" y="3642554"/>
            <a:ext cx="7559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752" y="3622234"/>
            <a:ext cx="95779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9101" y="3609226"/>
            <a:ext cx="856055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6589" y="3609444"/>
            <a:ext cx="669320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6036" y="3571434"/>
            <a:ext cx="85343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17559" y="3591762"/>
            <a:ext cx="111760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01349" y="3587294"/>
            <a:ext cx="1277299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65605" y="3591762"/>
            <a:ext cx="816947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2717" y="3577355"/>
            <a:ext cx="589279" cy="70788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284365" y="3571434"/>
            <a:ext cx="884911" cy="707883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00001" y="3562518"/>
            <a:ext cx="1022724" cy="707882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2187" y="540717"/>
            <a:ext cx="10228994" cy="830993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sto MT" panose="02040603050505030304" pitchFamily="18" charset="0"/>
              </a:rPr>
              <a:t>Giới thiệu các chữ số La mã</a:t>
            </a:r>
          </a:p>
        </p:txBody>
      </p:sp>
      <p:pic>
        <p:nvPicPr>
          <p:cNvPr id="30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1" y="247439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5" y="0"/>
            <a:ext cx="12192000" cy="10276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71" y="50367"/>
            <a:ext cx="1572756" cy="1413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7941" y="229155"/>
            <a:ext cx="8609768" cy="707882"/>
          </a:xfrm>
          <a:prstGeom prst="rect">
            <a:avLst/>
          </a:prstGeom>
          <a:solidFill>
            <a:schemeClr val="bg1"/>
          </a:solidFill>
        </p:spPr>
        <p:txBody>
          <a:bodyPr wrap="none" lIns="91396" tIns="45718" rIns="91396" bIns="45718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Quy tắc hình thành số la mã</a:t>
            </a: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75" y="-16850"/>
            <a:ext cx="1194091" cy="1417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4699" y="1166191"/>
            <a:ext cx="8347260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Các chữ số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3 lần liên tiếp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699" y="2448885"/>
            <a:ext cx="8347260" cy="646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không được lặp lại quá 1 lần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699" y="3183020"/>
            <a:ext cx="8347260" cy="1754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trái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 đi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11" y="5052139"/>
            <a:ext cx="8347260" cy="175432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Khi thêm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vào bên phải chữ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thì giá trị của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hoặc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sẽ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thêm 1 đơn vị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708574" y="3826039"/>
            <a:ext cx="1004668" cy="468289"/>
          </a:xfrm>
          <a:prstGeom prst="rightArrow">
            <a:avLst/>
          </a:prstGeom>
          <a:solidFill>
            <a:srgbClr val="ED540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3409" y="3091199"/>
            <a:ext cx="1092631" cy="1938988"/>
          </a:xfrm>
          <a:prstGeom prst="rect">
            <a:avLst/>
          </a:prstGeom>
          <a:solidFill>
            <a:srgbClr val="FFCC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858581" y="2303252"/>
            <a:ext cx="921471" cy="987410"/>
            <a:chOff x="10315603" y="2390098"/>
            <a:chExt cx="921471" cy="987410"/>
          </a:xfrm>
        </p:grpSpPr>
        <p:sp>
          <p:nvSpPr>
            <p:cNvPr id="20" name="Curved Up Arrow 19"/>
            <p:cNvSpPr/>
            <p:nvPr/>
          </p:nvSpPr>
          <p:spPr>
            <a:xfrm rot="10800000">
              <a:off x="10341426" y="3094989"/>
              <a:ext cx="646937" cy="28251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15603" y="2390098"/>
              <a:ext cx="921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- 1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8592125" y="5695158"/>
            <a:ext cx="2027287" cy="468289"/>
          </a:xfrm>
          <a:prstGeom prst="rightArrow">
            <a:avLst/>
          </a:prstGeom>
          <a:solidFill>
            <a:srgbClr val="ED540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8" rIns="91396" bIns="45718" rtlCol="0" anchor="ctr"/>
          <a:lstStyle/>
          <a:p>
            <a:pPr algn="ctr"/>
            <a:endParaRPr lang="en-US">
              <a:solidFill>
                <a:srgbClr val="CC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05875" y="4919011"/>
            <a:ext cx="1121716" cy="1938988"/>
          </a:xfrm>
          <a:prstGeom prst="rect">
            <a:avLst/>
          </a:prstGeom>
          <a:solidFill>
            <a:srgbClr val="CCFFFF"/>
          </a:solidFill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VI</a:t>
            </a:r>
          </a:p>
          <a:p>
            <a:r>
              <a:rPr lang="en-US" sz="60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834692" y="4198470"/>
            <a:ext cx="817824" cy="891495"/>
            <a:chOff x="10834523" y="4045837"/>
            <a:chExt cx="817824" cy="891494"/>
          </a:xfrm>
        </p:grpSpPr>
        <p:sp>
          <p:nvSpPr>
            <p:cNvPr id="27" name="TextBox 26"/>
            <p:cNvSpPr txBox="1"/>
            <p:nvPr/>
          </p:nvSpPr>
          <p:spPr>
            <a:xfrm>
              <a:off x="10834523" y="4045837"/>
              <a:ext cx="81782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+ 1</a:t>
              </a:r>
            </a:p>
          </p:txBody>
        </p:sp>
        <p:sp>
          <p:nvSpPr>
            <p:cNvPr id="29" name="Curved Down Arrow 28"/>
            <p:cNvSpPr/>
            <p:nvPr/>
          </p:nvSpPr>
          <p:spPr>
            <a:xfrm>
              <a:off x="10998119" y="4617958"/>
              <a:ext cx="646937" cy="319373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761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2" grpId="1" animBg="1"/>
      <p:bldP spid="13" grpId="1" animBg="1"/>
      <p:bldP spid="14" grpId="0" animBg="1"/>
      <p:bldP spid="3" grpId="0" animBg="1"/>
      <p:bldP spid="17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081" y="2181170"/>
            <a:ext cx="8637837" cy="1862044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sto MT" panose="020406030505050303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693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3" name="Text Box 25"/>
          <p:cNvSpPr txBox="1">
            <a:spLocks noChangeArrowheads="1"/>
          </p:cNvSpPr>
          <p:nvPr/>
        </p:nvSpPr>
        <p:spPr bwMode="auto">
          <a:xfrm>
            <a:off x="2184400" y="560894"/>
            <a:ext cx="9689886" cy="7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637309" y="180226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 :</a:t>
            </a:r>
          </a:p>
        </p:txBody>
      </p:sp>
      <p:sp>
        <p:nvSpPr>
          <p:cNvPr id="58483" name="Oval 115"/>
          <p:cNvSpPr>
            <a:spLocks noChangeArrowheads="1"/>
          </p:cNvSpPr>
          <p:nvPr/>
        </p:nvSpPr>
        <p:spPr bwMode="auto">
          <a:xfrm>
            <a:off x="317714" y="249383"/>
            <a:ext cx="1689307" cy="109531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58" tIns="60929" rIns="121858" bIns="60929" anchor="ctr"/>
          <a:lstStyle/>
          <a:p>
            <a:pPr algn="ctr" defTabSz="1218510"/>
            <a:r>
              <a:rPr lang="en-US" sz="4000" b="1" u="sng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1649857" y="1799812"/>
            <a:ext cx="223865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901057" y="1832986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III: </a:t>
            </a: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5802778" y="1842969"/>
            <a:ext cx="2349479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</a:rPr>
              <a:t>Ba</a:t>
            </a: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9051600" y="1802263"/>
            <a:ext cx="2784764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 :</a:t>
            </a: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10137813" y="1820490"/>
            <a:ext cx="1698551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Năm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637309" y="2609947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VII:</a:t>
            </a: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1649857" y="2609947"/>
            <a:ext cx="226964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latin typeface="Calisto MT" panose="02040603050505030304" pitchFamily="18" charset="0"/>
                <a:cs typeface="Times New Roman" pitchFamily="18" charset="0"/>
              </a:rPr>
              <a:t>Bảy</a:t>
            </a:r>
            <a:endParaRPr lang="en-US" sz="3200" b="1" dirty="0">
              <a:latin typeface="Calisto MT" panose="02040603050505030304" pitchFamily="18" charset="0"/>
              <a:cs typeface="Times New Roman" pitchFamily="18" charset="0"/>
            </a:endParaRP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4893776" y="2609947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IX :</a:t>
            </a: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5956042" y="2628767"/>
            <a:ext cx="213877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Chín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9051600" y="2609947"/>
            <a:ext cx="2784764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XI :</a:t>
            </a: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9874298" y="2600464"/>
            <a:ext cx="224842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Mười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một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606314" y="3444190"/>
            <a:ext cx="367137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XXI: </a:t>
            </a: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1692918" y="3447234"/>
            <a:ext cx="2891293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mươi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mốt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4880588" y="344723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II :</a:t>
            </a:r>
          </a:p>
        </p:txBody>
      </p:sp>
      <p:sp>
        <p:nvSpPr>
          <p:cNvPr id="58510" name="Text Box 142"/>
          <p:cNvSpPr txBox="1">
            <a:spLocks noChangeArrowheads="1"/>
          </p:cNvSpPr>
          <p:nvPr/>
        </p:nvSpPr>
        <p:spPr bwMode="auto">
          <a:xfrm>
            <a:off x="5747042" y="3452038"/>
            <a:ext cx="234777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</a:rPr>
              <a:t>Hai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9044318" y="3504384"/>
            <a:ext cx="307840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IV :</a:t>
            </a: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10014926" y="3502741"/>
            <a:ext cx="21078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Bốn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3" name="Text Box 145"/>
          <p:cNvSpPr txBox="1">
            <a:spLocks noChangeArrowheads="1"/>
          </p:cNvSpPr>
          <p:nvPr/>
        </p:nvSpPr>
        <p:spPr bwMode="auto">
          <a:xfrm>
            <a:off x="598556" y="432030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 :</a:t>
            </a:r>
          </a:p>
        </p:txBody>
      </p:sp>
      <p:sp>
        <p:nvSpPr>
          <p:cNvPr id="58514" name="Text Box 146"/>
          <p:cNvSpPr txBox="1">
            <a:spLocks noChangeArrowheads="1"/>
          </p:cNvSpPr>
          <p:nvPr/>
        </p:nvSpPr>
        <p:spPr bwMode="auto">
          <a:xfrm>
            <a:off x="1487991" y="4320303"/>
            <a:ext cx="2908517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Sáu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4864139" y="434452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VIII :</a:t>
            </a: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6078949" y="4336176"/>
            <a:ext cx="201587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Tám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17" name="Text Box 149"/>
          <p:cNvSpPr txBox="1">
            <a:spLocks noChangeArrowheads="1"/>
          </p:cNvSpPr>
          <p:nvPr/>
        </p:nvSpPr>
        <p:spPr bwMode="auto">
          <a:xfrm>
            <a:off x="9044318" y="4429622"/>
            <a:ext cx="3078408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 :</a:t>
            </a:r>
          </a:p>
        </p:txBody>
      </p:sp>
      <p:sp>
        <p:nvSpPr>
          <p:cNvPr id="58518" name="Text Box 150"/>
          <p:cNvSpPr txBox="1">
            <a:spLocks noChangeArrowheads="1"/>
          </p:cNvSpPr>
          <p:nvPr/>
        </p:nvSpPr>
        <p:spPr bwMode="auto">
          <a:xfrm>
            <a:off x="10123054" y="4429621"/>
            <a:ext cx="1999672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 err="1">
                <a:latin typeface="Calisto MT" panose="02040603050505030304" pitchFamily="18" charset="0"/>
                <a:cs typeface="Times New Roman" pitchFamily="18" charset="0"/>
              </a:rPr>
              <a:t>Mười</a:t>
            </a:r>
            <a:endParaRPr lang="en-US" sz="3200" b="1" dirty="0">
              <a:latin typeface="Calisto MT" panose="02040603050505030304" pitchFamily="18" charset="0"/>
            </a:endParaRPr>
          </a:p>
        </p:txBody>
      </p: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589171" y="5230292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</a:rPr>
              <a:t>XII:</a:t>
            </a:r>
          </a:p>
        </p:txBody>
      </p:sp>
      <p:sp>
        <p:nvSpPr>
          <p:cNvPr id="58520" name="Text Box 152"/>
          <p:cNvSpPr txBox="1">
            <a:spLocks noChangeArrowheads="1"/>
          </p:cNvSpPr>
          <p:nvPr/>
        </p:nvSpPr>
        <p:spPr bwMode="auto">
          <a:xfrm>
            <a:off x="1518987" y="5241814"/>
            <a:ext cx="2877521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 hai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sp>
        <p:nvSpPr>
          <p:cNvPr id="58521" name="Text Box 153"/>
          <p:cNvSpPr txBox="1">
            <a:spLocks noChangeArrowheads="1"/>
          </p:cNvSpPr>
          <p:nvPr/>
        </p:nvSpPr>
        <p:spPr bwMode="auto">
          <a:xfrm>
            <a:off x="4901057" y="5241814"/>
            <a:ext cx="3251200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58" tIns="60929" rIns="121858" bIns="60929">
            <a:spAutoFit/>
          </a:bodyPr>
          <a:lstStyle/>
          <a:p>
            <a:pPr defTabSz="121851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Calisto MT" panose="0204060305050503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XX :</a:t>
            </a:r>
            <a:endParaRPr lang="en-US" sz="3200" b="1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  <p:sp>
        <p:nvSpPr>
          <p:cNvPr id="58522" name="Text Box 154"/>
          <p:cNvSpPr txBox="1">
            <a:spLocks noChangeArrowheads="1"/>
          </p:cNvSpPr>
          <p:nvPr/>
        </p:nvSpPr>
        <p:spPr bwMode="auto">
          <a:xfrm>
            <a:off x="6044606" y="5241814"/>
            <a:ext cx="2200333" cy="615491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58" tIns="60929" rIns="121858" bIns="60929">
            <a:spAutoFit/>
          </a:bodyPr>
          <a:lstStyle/>
          <a:p>
            <a:pPr algn="ctr" defTabSz="1218510">
              <a:spcBef>
                <a:spcPct val="5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mươi</a:t>
            </a:r>
            <a:endParaRPr lang="en-US" sz="3200" b="1" dirty="0">
              <a:solidFill>
                <a:prstClr val="black"/>
              </a:solidFill>
              <a:latin typeface="Calisto MT" panose="02040603050505030304" pitchFamily="18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82" y="4878112"/>
            <a:ext cx="1898144" cy="249688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70E9B1-992A-4433-84F4-C208EDE557EC}"/>
              </a:ext>
            </a:extLst>
          </p:cNvPr>
          <p:cNvCxnSpPr/>
          <p:nvPr/>
        </p:nvCxnSpPr>
        <p:spPr>
          <a:xfrm>
            <a:off x="2355272" y="1136073"/>
            <a:ext cx="678873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DDE3B8-2296-49FC-BD7D-E39139134873}"/>
              </a:ext>
            </a:extLst>
          </p:cNvPr>
          <p:cNvCxnSpPr>
            <a:cxnSpLocks/>
          </p:cNvCxnSpPr>
          <p:nvPr/>
        </p:nvCxnSpPr>
        <p:spPr>
          <a:xfrm>
            <a:off x="4645808" y="1136073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35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 tmFilter="0, 0; .2, .5; .8, .5; 1, 0"/>
                                        <p:tgtEl>
                                          <p:spTgt spid="58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1000" autoRev="1" fill="hold"/>
                                        <p:tgtEl>
                                          <p:spTgt spid="58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 tmFilter="0, 0; .2, .5; .8, .5; 1, 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000" autoRev="1" fill="hold"/>
                                        <p:tgtEl>
                                          <p:spTgt spid="58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 tmFilter="0, 0; .2, .5; .8, .5; 1, 0"/>
                                        <p:tgtEl>
                                          <p:spTgt spid="58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1000" autoRev="1" fill="hold"/>
                                        <p:tgtEl>
                                          <p:spTgt spid="585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 tmFilter="0, 0; .2, .5; .8, .5; 1, 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1000" autoRev="1" fill="hold"/>
                                        <p:tgtEl>
                                          <p:spTgt spid="58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 tmFilter="0, 0; .2, .5; .8, .5; 1, 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1000" autoRev="1" fill="hold"/>
                                        <p:tgtEl>
                                          <p:spTgt spid="58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84" grpId="0" animBg="1"/>
      <p:bldP spid="58496" grpId="0" animBg="1"/>
      <p:bldP spid="58497" grpId="0" animBg="1"/>
      <p:bldP spid="58498" grpId="0" animBg="1"/>
      <p:bldP spid="58499" grpId="0" animBg="1"/>
      <p:bldP spid="58500" grpId="0" animBg="1"/>
      <p:bldP spid="58501" grpId="0" animBg="1"/>
      <p:bldP spid="58502" grpId="0" animBg="1"/>
      <p:bldP spid="58503" grpId="0" animBg="1"/>
      <p:bldP spid="58504" grpId="0" animBg="1"/>
      <p:bldP spid="58505" grpId="0" animBg="1"/>
      <p:bldP spid="58506" grpId="0" animBg="1"/>
      <p:bldP spid="58507" grpId="0" animBg="1"/>
      <p:bldP spid="58509" grpId="0" animBg="1"/>
      <p:bldP spid="58510" grpId="0" animBg="1"/>
      <p:bldP spid="58511" grpId="0" animBg="1"/>
      <p:bldP spid="58512" grpId="0" animBg="1"/>
      <p:bldP spid="58513" grpId="0" animBg="1"/>
      <p:bldP spid="58514" grpId="0" animBg="1"/>
      <p:bldP spid="58515" grpId="0" animBg="1"/>
      <p:bldP spid="58516" grpId="0" animBg="1"/>
      <p:bldP spid="58517" grpId="0" animBg="1"/>
      <p:bldP spid="58518" grpId="0" animBg="1"/>
      <p:bldP spid="58519" grpId="0" animBg="1"/>
      <p:bldP spid="58520" grpId="0" animBg="1"/>
      <p:bldP spid="58521" grpId="0" animBg="1"/>
      <p:bldP spid="585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826654" y="1883626"/>
            <a:ext cx="2540000" cy="1905000"/>
            <a:chOff x="336" y="336"/>
            <a:chExt cx="1200" cy="1200"/>
          </a:xfrm>
        </p:grpSpPr>
        <p:sp>
          <p:nvSpPr>
            <p:cNvPr id="593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3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842654" y="1882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334654" y="19586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928254" y="2949142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233054" y="3284206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928254" y="22633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826821" y="2568141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842654" y="3406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452254" y="32539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757054" y="29491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858654" y="256813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57054" y="21872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350654" y="19585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16188640">
            <a:off x="1840805" y="3028254"/>
            <a:ext cx="611188" cy="2116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sp>
        <p:nvSpPr>
          <p:cNvPr id="59506" name="Oval 114"/>
          <p:cNvSpPr>
            <a:spLocks noChangeArrowheads="1"/>
          </p:cNvSpPr>
          <p:nvPr/>
        </p:nvSpPr>
        <p:spPr bwMode="auto">
          <a:xfrm>
            <a:off x="526752" y="263237"/>
            <a:ext cx="2335295" cy="1117318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64" tIns="60932" rIns="121864" bIns="60932" anchor="ctr"/>
          <a:lstStyle/>
          <a:p>
            <a:pPr algn="ctr" defTabSz="1218570"/>
            <a:r>
              <a:rPr lang="en-US" sz="4000" b="1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2045854" y="2144509"/>
            <a:ext cx="203200" cy="652463"/>
            <a:chOff x="3888" y="576"/>
            <a:chExt cx="96" cy="432"/>
          </a:xfrm>
        </p:grpSpPr>
        <p:sp>
          <p:nvSpPr>
            <p:cNvPr id="59511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2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4782126" y="3002979"/>
            <a:ext cx="2540000" cy="1905000"/>
            <a:chOff x="336" y="336"/>
            <a:chExt cx="1200" cy="1200"/>
          </a:xfrm>
        </p:grpSpPr>
        <p:sp>
          <p:nvSpPr>
            <p:cNvPr id="59514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15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5798126" y="3079285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517" name="Text Box 125"/>
          <p:cNvSpPr txBox="1">
            <a:spLocks noChangeArrowheads="1"/>
          </p:cNvSpPr>
          <p:nvPr/>
        </p:nvSpPr>
        <p:spPr bwMode="auto">
          <a:xfrm>
            <a:off x="5290126" y="31554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518" name="Text Box 126"/>
          <p:cNvSpPr txBox="1">
            <a:spLocks noChangeArrowheads="1"/>
          </p:cNvSpPr>
          <p:nvPr/>
        </p:nvSpPr>
        <p:spPr bwMode="auto">
          <a:xfrm>
            <a:off x="4883726" y="4145985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519" name="Text Box 127"/>
          <p:cNvSpPr txBox="1">
            <a:spLocks noChangeArrowheads="1"/>
          </p:cNvSpPr>
          <p:nvPr/>
        </p:nvSpPr>
        <p:spPr bwMode="auto">
          <a:xfrm>
            <a:off x="5188526" y="4481049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520" name="Text Box 128"/>
          <p:cNvSpPr txBox="1">
            <a:spLocks noChangeArrowheads="1"/>
          </p:cNvSpPr>
          <p:nvPr/>
        </p:nvSpPr>
        <p:spPr bwMode="auto">
          <a:xfrm>
            <a:off x="4883726" y="34601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521" name="Text Box 129"/>
          <p:cNvSpPr txBox="1">
            <a:spLocks noChangeArrowheads="1"/>
          </p:cNvSpPr>
          <p:nvPr/>
        </p:nvSpPr>
        <p:spPr bwMode="auto">
          <a:xfrm>
            <a:off x="4782293" y="3764984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522" name="Text Box 130"/>
          <p:cNvSpPr txBox="1">
            <a:spLocks noChangeArrowheads="1"/>
          </p:cNvSpPr>
          <p:nvPr/>
        </p:nvSpPr>
        <p:spPr bwMode="auto">
          <a:xfrm>
            <a:off x="5798126" y="4603285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523" name="Text Box 131"/>
          <p:cNvSpPr txBox="1">
            <a:spLocks noChangeArrowheads="1"/>
          </p:cNvSpPr>
          <p:nvPr/>
        </p:nvSpPr>
        <p:spPr bwMode="auto">
          <a:xfrm>
            <a:off x="6407726" y="44507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524" name="Text Box 132"/>
          <p:cNvSpPr txBox="1">
            <a:spLocks noChangeArrowheads="1"/>
          </p:cNvSpPr>
          <p:nvPr/>
        </p:nvSpPr>
        <p:spPr bwMode="auto">
          <a:xfrm>
            <a:off x="6712526" y="41459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525" name="Text Box 133"/>
          <p:cNvSpPr txBox="1">
            <a:spLocks noChangeArrowheads="1"/>
          </p:cNvSpPr>
          <p:nvPr/>
        </p:nvSpPr>
        <p:spPr bwMode="auto">
          <a:xfrm>
            <a:off x="6814126" y="3764981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526" name="Text Box 134"/>
          <p:cNvSpPr txBox="1">
            <a:spLocks noChangeArrowheads="1"/>
          </p:cNvSpPr>
          <p:nvPr/>
        </p:nvSpPr>
        <p:spPr bwMode="auto">
          <a:xfrm>
            <a:off x="6712526" y="3384085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527" name="Text Box 135"/>
          <p:cNvSpPr txBox="1">
            <a:spLocks noChangeArrowheads="1"/>
          </p:cNvSpPr>
          <p:nvPr/>
        </p:nvSpPr>
        <p:spPr bwMode="auto">
          <a:xfrm>
            <a:off x="6306126" y="3155381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6001326" y="3323654"/>
            <a:ext cx="213784" cy="685800"/>
            <a:chOff x="3888" y="576"/>
            <a:chExt cx="96" cy="432"/>
          </a:xfrm>
        </p:grpSpPr>
        <p:sp>
          <p:nvSpPr>
            <p:cNvPr id="59530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31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59551" name="Group 159"/>
          <p:cNvGrpSpPr>
            <a:grpSpLocks/>
          </p:cNvGrpSpPr>
          <p:nvPr/>
        </p:nvGrpSpPr>
        <p:grpSpPr bwMode="auto">
          <a:xfrm>
            <a:off x="8677567" y="1806136"/>
            <a:ext cx="2540000" cy="1905000"/>
            <a:chOff x="336" y="336"/>
            <a:chExt cx="1200" cy="1200"/>
          </a:xfrm>
        </p:grpSpPr>
        <p:sp>
          <p:nvSpPr>
            <p:cNvPr id="59552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53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9693567" y="1882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XII</a:t>
            </a:r>
          </a:p>
        </p:txBody>
      </p:sp>
      <p:sp>
        <p:nvSpPr>
          <p:cNvPr id="59555" name="Text Box 163"/>
          <p:cNvSpPr txBox="1">
            <a:spLocks noChangeArrowheads="1"/>
          </p:cNvSpPr>
          <p:nvPr/>
        </p:nvSpPr>
        <p:spPr bwMode="auto">
          <a:xfrm>
            <a:off x="9185567" y="19586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XI</a:t>
            </a:r>
          </a:p>
        </p:txBody>
      </p:sp>
      <p:sp>
        <p:nvSpPr>
          <p:cNvPr id="59556" name="Text Box 164"/>
          <p:cNvSpPr txBox="1">
            <a:spLocks noChangeArrowheads="1"/>
          </p:cNvSpPr>
          <p:nvPr/>
        </p:nvSpPr>
        <p:spPr bwMode="auto">
          <a:xfrm>
            <a:off x="8779167" y="2949142"/>
            <a:ext cx="7112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VIII</a:t>
            </a:r>
          </a:p>
        </p:txBody>
      </p:sp>
      <p:sp>
        <p:nvSpPr>
          <p:cNvPr id="59557" name="Text Box 165"/>
          <p:cNvSpPr txBox="1">
            <a:spLocks noChangeArrowheads="1"/>
          </p:cNvSpPr>
          <p:nvPr/>
        </p:nvSpPr>
        <p:spPr bwMode="auto">
          <a:xfrm>
            <a:off x="9083967" y="3284206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VII</a:t>
            </a:r>
          </a:p>
        </p:txBody>
      </p:sp>
      <p:sp>
        <p:nvSpPr>
          <p:cNvPr id="59558" name="Text Box 166"/>
          <p:cNvSpPr txBox="1">
            <a:spLocks noChangeArrowheads="1"/>
          </p:cNvSpPr>
          <p:nvPr/>
        </p:nvSpPr>
        <p:spPr bwMode="auto">
          <a:xfrm>
            <a:off x="8779167" y="22633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X</a:t>
            </a:r>
          </a:p>
        </p:txBody>
      </p:sp>
      <p:sp>
        <p:nvSpPr>
          <p:cNvPr id="59559" name="Text Box 167"/>
          <p:cNvSpPr txBox="1">
            <a:spLocks noChangeArrowheads="1"/>
          </p:cNvSpPr>
          <p:nvPr/>
        </p:nvSpPr>
        <p:spPr bwMode="auto">
          <a:xfrm>
            <a:off x="8677734" y="2568141"/>
            <a:ext cx="529167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IX</a:t>
            </a:r>
          </a:p>
        </p:txBody>
      </p:sp>
      <p:sp>
        <p:nvSpPr>
          <p:cNvPr id="59560" name="Text Box 168"/>
          <p:cNvSpPr txBox="1">
            <a:spLocks noChangeArrowheads="1"/>
          </p:cNvSpPr>
          <p:nvPr/>
        </p:nvSpPr>
        <p:spPr bwMode="auto">
          <a:xfrm>
            <a:off x="9693567" y="3406442"/>
            <a:ext cx="6096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VI</a:t>
            </a:r>
          </a:p>
        </p:txBody>
      </p:sp>
      <p:sp>
        <p:nvSpPr>
          <p:cNvPr id="59561" name="Text Box 169"/>
          <p:cNvSpPr txBox="1">
            <a:spLocks noChangeArrowheads="1"/>
          </p:cNvSpPr>
          <p:nvPr/>
        </p:nvSpPr>
        <p:spPr bwMode="auto">
          <a:xfrm>
            <a:off x="10303167" y="32539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V</a:t>
            </a:r>
          </a:p>
        </p:txBody>
      </p:sp>
      <p:sp>
        <p:nvSpPr>
          <p:cNvPr id="59562" name="Text Box 170"/>
          <p:cNvSpPr txBox="1">
            <a:spLocks noChangeArrowheads="1"/>
          </p:cNvSpPr>
          <p:nvPr/>
        </p:nvSpPr>
        <p:spPr bwMode="auto">
          <a:xfrm>
            <a:off x="10607967" y="29491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10709567" y="2568138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III</a:t>
            </a:r>
          </a:p>
        </p:txBody>
      </p:sp>
      <p:sp>
        <p:nvSpPr>
          <p:cNvPr id="59564" name="Text Box 172"/>
          <p:cNvSpPr txBox="1">
            <a:spLocks noChangeArrowheads="1"/>
          </p:cNvSpPr>
          <p:nvPr/>
        </p:nvSpPr>
        <p:spPr bwMode="auto">
          <a:xfrm>
            <a:off x="10607967" y="2187242"/>
            <a:ext cx="508000" cy="3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II</a:t>
            </a:r>
          </a:p>
        </p:txBody>
      </p:sp>
      <p:sp>
        <p:nvSpPr>
          <p:cNvPr id="59565" name="Text Box 173"/>
          <p:cNvSpPr txBox="1">
            <a:spLocks noChangeArrowheads="1"/>
          </p:cNvSpPr>
          <p:nvPr/>
        </p:nvSpPr>
        <p:spPr bwMode="auto">
          <a:xfrm>
            <a:off x="10201567" y="1958538"/>
            <a:ext cx="50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1600" b="1">
                <a:solidFill>
                  <a:srgbClr val="0000FF"/>
                </a:solidFill>
                <a:latin typeface="Calisto MT" panose="02040603050505030304" pitchFamily="18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6001326" y="3482640"/>
            <a:ext cx="203200" cy="525463"/>
            <a:chOff x="3024" y="1008"/>
            <a:chExt cx="96" cy="331"/>
          </a:xfrm>
        </p:grpSpPr>
        <p:sp>
          <p:nvSpPr>
            <p:cNvPr id="59570" name="Line 178"/>
            <p:cNvSpPr>
              <a:spLocks noChangeShapeType="1"/>
            </p:cNvSpPr>
            <p:nvPr/>
          </p:nvSpPr>
          <p:spPr bwMode="auto">
            <a:xfrm rot="1618864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1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16188640">
            <a:off x="10352546" y="2480824"/>
            <a:ext cx="3175" cy="508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/>
          <a:lstStyle/>
          <a:p>
            <a:pPr defTabSz="1218570"/>
            <a:endParaRPr lang="vi-VN" sz="2400">
              <a:solidFill>
                <a:prstClr val="black"/>
              </a:solidFill>
            </a:endParaRPr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9896767" y="2144509"/>
            <a:ext cx="203200" cy="652463"/>
            <a:chOff x="3888" y="576"/>
            <a:chExt cx="96" cy="432"/>
          </a:xfrm>
        </p:grpSpPr>
        <p:sp>
          <p:nvSpPr>
            <p:cNvPr id="59578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59579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8570"/>
              <a:endParaRPr lang="vi-VN" sz="2400">
                <a:solidFill>
                  <a:prstClr val="black"/>
                </a:solidFill>
              </a:endParaRPr>
            </a:p>
          </p:txBody>
        </p:sp>
      </p:grpSp>
      <p:sp>
        <p:nvSpPr>
          <p:cNvPr id="59580" name="Text Box 188"/>
          <p:cNvSpPr txBox="1">
            <a:spLocks noChangeArrowheads="1"/>
          </p:cNvSpPr>
          <p:nvPr/>
        </p:nvSpPr>
        <p:spPr bwMode="auto">
          <a:xfrm>
            <a:off x="1741054" y="3866118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5">
                    <a:lumMod val="75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9581" name="Text Box 189"/>
          <p:cNvSpPr txBox="1">
            <a:spLocks noChangeArrowheads="1"/>
          </p:cNvSpPr>
          <p:nvPr/>
        </p:nvSpPr>
        <p:spPr bwMode="auto">
          <a:xfrm>
            <a:off x="5848926" y="5062961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6">
                    <a:lumMod val="75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9582" name="Text Box 190"/>
          <p:cNvSpPr txBox="1">
            <a:spLocks noChangeArrowheads="1"/>
          </p:cNvSpPr>
          <p:nvPr/>
        </p:nvSpPr>
        <p:spPr bwMode="auto">
          <a:xfrm>
            <a:off x="9845967" y="3721516"/>
            <a:ext cx="609600" cy="7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64" tIns="60932" rIns="121864" bIns="60932">
            <a:spAutoFit/>
          </a:bodyPr>
          <a:lstStyle/>
          <a:p>
            <a:pPr algn="ctr" defTabSz="1218570">
              <a:spcBef>
                <a:spcPct val="50000"/>
              </a:spcBef>
            </a:pPr>
            <a:r>
              <a:rPr lang="en-US" sz="4300" b="1" dirty="0">
                <a:solidFill>
                  <a:schemeClr val="accent3">
                    <a:lumMod val="50000"/>
                  </a:schemeClr>
                </a:solidFill>
                <a:latin typeface="Calisto MT" panose="02040603050505030304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76" name="Text Box 248"/>
          <p:cNvSpPr txBox="1">
            <a:spLocks noChangeArrowheads="1"/>
          </p:cNvSpPr>
          <p:nvPr/>
        </p:nvSpPr>
        <p:spPr bwMode="auto">
          <a:xfrm>
            <a:off x="3149600" y="452592"/>
            <a:ext cx="5673158" cy="7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Text Box 248"/>
          <p:cNvSpPr txBox="1">
            <a:spLocks noChangeArrowheads="1"/>
          </p:cNvSpPr>
          <p:nvPr/>
        </p:nvSpPr>
        <p:spPr bwMode="auto">
          <a:xfrm>
            <a:off x="64653" y="4668682"/>
            <a:ext cx="40640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8" name="Text Box 248"/>
          <p:cNvSpPr txBox="1">
            <a:spLocks noChangeArrowheads="1"/>
          </p:cNvSpPr>
          <p:nvPr/>
        </p:nvSpPr>
        <p:spPr bwMode="auto">
          <a:xfrm>
            <a:off x="3962399" y="6041033"/>
            <a:ext cx="4267201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9" name="Text Box 248"/>
          <p:cNvSpPr txBox="1">
            <a:spLocks noChangeArrowheads="1"/>
          </p:cNvSpPr>
          <p:nvPr/>
        </p:nvSpPr>
        <p:spPr bwMode="auto">
          <a:xfrm>
            <a:off x="8190344" y="4637303"/>
            <a:ext cx="4011083" cy="61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64" tIns="60932" rIns="121864" bIns="60932">
            <a:spAutoFit/>
          </a:bodyPr>
          <a:lstStyle/>
          <a:p>
            <a:pPr defTabSz="1218570">
              <a:spcBef>
                <a:spcPct val="50000"/>
              </a:spcBef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6E79BFC-24FE-45F8-9C92-830617622ADF}"/>
              </a:ext>
            </a:extLst>
          </p:cNvPr>
          <p:cNvCxnSpPr>
            <a:cxnSpLocks/>
          </p:cNvCxnSpPr>
          <p:nvPr/>
        </p:nvCxnSpPr>
        <p:spPr>
          <a:xfrm>
            <a:off x="3223490" y="1011088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0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8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2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4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77" grpId="0"/>
      <p:bldP spid="77" grpId="1"/>
      <p:bldP spid="78" grpId="0"/>
      <p:bldP spid="78" grpId="1"/>
      <p:bldP spid="79" grpId="0"/>
      <p:bldP spid="7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ight Arrow 4">
            <a:extLst>
              <a:ext uri="{FF2B5EF4-FFF2-40B4-BE49-F238E27FC236}">
                <a16:creationId xmlns:a16="http://schemas.microsoft.com/office/drawing/2014/main" id="{9B359CAC-53E3-40F0-B954-8B7EA63E01FF}"/>
              </a:ext>
            </a:extLst>
          </p:cNvPr>
          <p:cNvSpPr/>
          <p:nvPr/>
        </p:nvSpPr>
        <p:spPr>
          <a:xfrm>
            <a:off x="1504281" y="3685319"/>
            <a:ext cx="924533" cy="5818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3" name="Oval 22">
            <a:extLst>
              <a:ext uri="{FF2B5EF4-FFF2-40B4-BE49-F238E27FC236}">
                <a16:creationId xmlns:a16="http://schemas.microsoft.com/office/drawing/2014/main" id="{B782FFCD-46A3-4718-B84A-CF516EB3F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04" y="519681"/>
            <a:ext cx="2019778" cy="112155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72" tIns="60936" rIns="121872" bIns="60936" anchor="ctr"/>
          <a:lstStyle/>
          <a:p>
            <a:pPr algn="ctr" defTabSz="1218660"/>
            <a:r>
              <a:rPr lang="en-US" sz="3600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2AFB4B3-0832-4A3C-8C24-A029D4563CD8}"/>
              </a:ext>
            </a:extLst>
          </p:cNvPr>
          <p:cNvSpPr txBox="1"/>
          <p:nvPr/>
        </p:nvSpPr>
        <p:spPr>
          <a:xfrm>
            <a:off x="2428815" y="879857"/>
            <a:ext cx="9283134" cy="707882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II,VI, V, VII, IV, IX, XI: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13EF321-7FAC-43C0-BB6A-74EE0206C5D2}"/>
              </a:ext>
            </a:extLst>
          </p:cNvPr>
          <p:cNvSpPr txBox="1"/>
          <p:nvPr/>
        </p:nvSpPr>
        <p:spPr>
          <a:xfrm>
            <a:off x="764399" y="2245702"/>
            <a:ext cx="7259183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Theo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2A467D4-4384-4E3A-A2D3-96D0AF092CB0}"/>
              </a:ext>
            </a:extLst>
          </p:cNvPr>
          <p:cNvSpPr txBox="1"/>
          <p:nvPr/>
        </p:nvSpPr>
        <p:spPr>
          <a:xfrm>
            <a:off x="2880441" y="3556651"/>
            <a:ext cx="811392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464CCBE-AC99-4266-A50A-599EB5A18A72}"/>
              </a:ext>
            </a:extLst>
          </p:cNvPr>
          <p:cNvSpPr txBox="1"/>
          <p:nvPr/>
        </p:nvSpPr>
        <p:spPr>
          <a:xfrm>
            <a:off x="3678932" y="3553692"/>
            <a:ext cx="907957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060F482-9F41-4089-B6EF-B4BF075C0F58}"/>
              </a:ext>
            </a:extLst>
          </p:cNvPr>
          <p:cNvSpPr txBox="1"/>
          <p:nvPr/>
        </p:nvSpPr>
        <p:spPr>
          <a:xfrm>
            <a:off x="4566882" y="3551115"/>
            <a:ext cx="6915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F2E3583-6435-4C58-BE74-84EB2EB676B5}"/>
              </a:ext>
            </a:extLst>
          </p:cNvPr>
          <p:cNvSpPr txBox="1"/>
          <p:nvPr/>
        </p:nvSpPr>
        <p:spPr>
          <a:xfrm>
            <a:off x="7451098" y="3547228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172ADE-33C1-4E4A-A3A1-75DF22C0A48E}"/>
              </a:ext>
            </a:extLst>
          </p:cNvPr>
          <p:cNvSpPr txBox="1"/>
          <p:nvPr/>
        </p:nvSpPr>
        <p:spPr>
          <a:xfrm>
            <a:off x="5313053" y="3561456"/>
            <a:ext cx="1000546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697FD27-0B90-4A7E-B6D4-34E9FF0C50D9}"/>
              </a:ext>
            </a:extLst>
          </p:cNvPr>
          <p:cNvSpPr txBox="1"/>
          <p:nvPr/>
        </p:nvSpPr>
        <p:spPr>
          <a:xfrm>
            <a:off x="6293985" y="3558879"/>
            <a:ext cx="12169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687A326-74B4-4CD0-B72D-CDA5FE00C6D9}"/>
              </a:ext>
            </a:extLst>
          </p:cNvPr>
          <p:cNvSpPr txBox="1"/>
          <p:nvPr/>
        </p:nvSpPr>
        <p:spPr>
          <a:xfrm>
            <a:off x="8459846" y="3544651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XI.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EE6BBDF-E36B-42E8-839B-EA72C9B68B21}"/>
              </a:ext>
            </a:extLst>
          </p:cNvPr>
          <p:cNvCxnSpPr>
            <a:cxnSpLocks/>
          </p:cNvCxnSpPr>
          <p:nvPr/>
        </p:nvCxnSpPr>
        <p:spPr>
          <a:xfrm>
            <a:off x="2880441" y="2839888"/>
            <a:ext cx="480299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ight Arrow 4">
            <a:extLst>
              <a:ext uri="{FF2B5EF4-FFF2-40B4-BE49-F238E27FC236}">
                <a16:creationId xmlns:a16="http://schemas.microsoft.com/office/drawing/2014/main" id="{9B359CAC-53E3-40F0-B954-8B7EA63E01FF}"/>
              </a:ext>
            </a:extLst>
          </p:cNvPr>
          <p:cNvSpPr/>
          <p:nvPr/>
        </p:nvSpPr>
        <p:spPr>
          <a:xfrm>
            <a:off x="1656681" y="5749644"/>
            <a:ext cx="924533" cy="58188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872" tIns="60936" rIns="121872" bIns="60936" rtlCol="0" anchor="ctr"/>
          <a:lstStyle/>
          <a:p>
            <a:pPr algn="ctr" defTabSz="1218660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EF321-7FAC-43C0-BB6A-74EE0206C5D2}"/>
              </a:ext>
            </a:extLst>
          </p:cNvPr>
          <p:cNvSpPr txBox="1"/>
          <p:nvPr/>
        </p:nvSpPr>
        <p:spPr>
          <a:xfrm>
            <a:off x="916799" y="4310027"/>
            <a:ext cx="7192370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1218690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467D4-4384-4E3A-A2D3-96D0AF092CB0}"/>
              </a:ext>
            </a:extLst>
          </p:cNvPr>
          <p:cNvSpPr txBox="1"/>
          <p:nvPr/>
        </p:nvSpPr>
        <p:spPr>
          <a:xfrm>
            <a:off x="7899354" y="5654307"/>
            <a:ext cx="811392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II.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64CCBE-AC99-4266-A50A-599EB5A18A72}"/>
              </a:ext>
            </a:extLst>
          </p:cNvPr>
          <p:cNvSpPr txBox="1"/>
          <p:nvPr/>
        </p:nvSpPr>
        <p:spPr>
          <a:xfrm>
            <a:off x="7056957" y="5654308"/>
            <a:ext cx="907957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60F482-9F41-4089-B6EF-B4BF075C0F58}"/>
              </a:ext>
            </a:extLst>
          </p:cNvPr>
          <p:cNvSpPr txBox="1"/>
          <p:nvPr/>
        </p:nvSpPr>
        <p:spPr>
          <a:xfrm>
            <a:off x="6336628" y="5655866"/>
            <a:ext cx="6915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E3583-6435-4C58-BE74-84EB2EB676B5}"/>
              </a:ext>
            </a:extLst>
          </p:cNvPr>
          <p:cNvSpPr txBox="1"/>
          <p:nvPr/>
        </p:nvSpPr>
        <p:spPr>
          <a:xfrm>
            <a:off x="3678932" y="5618017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IX,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172ADE-33C1-4E4A-A3A1-75DF22C0A48E}"/>
              </a:ext>
            </a:extLst>
          </p:cNvPr>
          <p:cNvSpPr txBox="1"/>
          <p:nvPr/>
        </p:nvSpPr>
        <p:spPr>
          <a:xfrm>
            <a:off x="5465453" y="5625781"/>
            <a:ext cx="1000546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97FD27-0B90-4A7E-B6D4-34E9FF0C50D9}"/>
              </a:ext>
            </a:extLst>
          </p:cNvPr>
          <p:cNvSpPr txBox="1"/>
          <p:nvPr/>
        </p:nvSpPr>
        <p:spPr>
          <a:xfrm>
            <a:off x="4524596" y="5625781"/>
            <a:ext cx="121695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VII,</a:t>
            </a:r>
            <a:endParaRPr lang="en-US" sz="2000" dirty="0">
              <a:latin typeface="Calisto MT" panose="020406030505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87A326-74B4-4CD0-B72D-CDA5FE00C6D9}"/>
              </a:ext>
            </a:extLst>
          </p:cNvPr>
          <p:cNvSpPr txBox="1"/>
          <p:nvPr/>
        </p:nvSpPr>
        <p:spPr>
          <a:xfrm>
            <a:off x="2738075" y="5604915"/>
            <a:ext cx="1029401" cy="76943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XI,</a:t>
            </a:r>
            <a:endParaRPr lang="en-US" sz="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1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76603139-FDA2-4D4A-B4B5-E5F84F6727D3}"/>
              </a:ext>
            </a:extLst>
          </p:cNvPr>
          <p:cNvSpPr txBox="1">
            <a:spLocks noChangeArrowheads="1"/>
          </p:cNvSpPr>
          <p:nvPr/>
        </p:nvSpPr>
        <p:spPr>
          <a:xfrm>
            <a:off x="2359891" y="1067068"/>
            <a:ext cx="9144000" cy="9342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860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0613D8E9-4F29-44BD-87DF-1217FF5E9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4" y="2628819"/>
            <a:ext cx="1062181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8B5A3268-4014-4C9C-8FD6-6A8495499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83" y="2628819"/>
            <a:ext cx="159327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2CD37E58-6E13-4B05-AD1F-0927EB273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727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949DB64B-D0D5-4289-A85C-C07E87A1B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158" y="2628923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IV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19" name="Text Box 13">
            <a:extLst>
              <a:ext uri="{FF2B5EF4-FFF2-40B4-BE49-F238E27FC236}">
                <a16:creationId xmlns:a16="http://schemas.microsoft.com/office/drawing/2014/main" id="{C824E7C5-AEA1-4D17-A3FF-3C80E37CD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840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4DBF88B7-2A7D-4C6F-AE78-D61F6665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357" y="2628819"/>
            <a:ext cx="212436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E819AC50-8395-416D-B892-373AB11F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316" y="2628819"/>
            <a:ext cx="2478424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VIII,</a:t>
            </a:r>
          </a:p>
        </p:txBody>
      </p:sp>
      <p:sp>
        <p:nvSpPr>
          <p:cNvPr id="22" name="Text Box 16">
            <a:extLst>
              <a:ext uri="{FF2B5EF4-FFF2-40B4-BE49-F238E27FC236}">
                <a16:creationId xmlns:a16="http://schemas.microsoft.com/office/drawing/2014/main" id="{50EE7974-5C1E-499A-943D-574EEF521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9273" y="2628923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IX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DBDEF805-2E9C-4DDC-BFE6-C78710A3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678" y="2628819"/>
            <a:ext cx="141624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217B1909-5C8D-4D49-A48D-9E84F03F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5713" y="2628819"/>
            <a:ext cx="177030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  <a:cs typeface="Times New Roman" pitchFamily="18" charset="0"/>
              </a:rPr>
              <a:t>XI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5" name="Text Box 19">
            <a:extLst>
              <a:ext uri="{FF2B5EF4-FFF2-40B4-BE49-F238E27FC236}">
                <a16:creationId xmlns:a16="http://schemas.microsoft.com/office/drawing/2014/main" id="{78E69A4B-21E4-4CE4-BDDF-866718E83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761" y="2628819"/>
            <a:ext cx="1947333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Calisto MT" panose="02040603050505030304" pitchFamily="18" charset="0"/>
              </a:rPr>
              <a:t>XII.</a:t>
            </a:r>
            <a:endParaRPr lang="en-US" sz="4400" b="1" dirty="0">
              <a:solidFill>
                <a:srgbClr val="0000FF"/>
              </a:solidFill>
              <a:latin typeface="Calisto MT" panose="02040603050505030304" pitchFamily="18" charset="0"/>
            </a:endParaRP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6421CAD3-68EC-48DD-BFA8-D48C6604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273" y="2628819"/>
            <a:ext cx="1416242" cy="80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82" tIns="60941" rIns="121882" bIns="60941">
            <a:spAutoFit/>
          </a:bodyPr>
          <a:lstStyle/>
          <a:p>
            <a:pPr algn="ctr" defTabSz="121878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V</a:t>
            </a:r>
            <a:r>
              <a:rPr lang="en-US" sz="4400" b="1" dirty="0">
                <a:solidFill>
                  <a:srgbClr val="0000FF"/>
                </a:solidFill>
                <a:latin typeface="Calisto MT" panose="02040603050505030304" pitchFamily="18" charset="0"/>
              </a:rPr>
              <a:t>,</a:t>
            </a: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E19F78AA-526B-420A-AF1C-D6B7922CB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18" y="767188"/>
            <a:ext cx="1865746" cy="112353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lIns="121882" tIns="60941" rIns="121882" bIns="60941" anchor="ctr"/>
          <a:lstStyle/>
          <a:p>
            <a:pPr algn="ctr" defTabSz="1218780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181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452161" y="2630990"/>
            <a:ext cx="831611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7066761" y="2591024"/>
            <a:ext cx="686577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11337" y="2630906"/>
            <a:ext cx="618602" cy="992127"/>
          </a:xfrm>
          <a:prstGeom prst="rect">
            <a:avLst/>
          </a:prstGeom>
          <a:solidFill>
            <a:srgbClr val="F2E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18" rIns="91416" bIns="45718" anchor="ctr"/>
          <a:lstStyle/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endParaRPr lang="vi-VN" altLang="en-US" sz="4000">
              <a:solidFill>
                <a:srgbClr val="00000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7091" y="2575348"/>
            <a:ext cx="11637818" cy="2190616"/>
            <a:chOff x="240" y="1197"/>
            <a:chExt cx="5136" cy="828"/>
          </a:xfrm>
        </p:grpSpPr>
        <p:sp>
          <p:nvSpPr>
            <p:cNvPr id="16422" name="Rectangle 7"/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4000">
                <a:solidFill>
                  <a:srgbClr val="000000"/>
                </a:solidFill>
              </a:endParaRPr>
            </a:p>
          </p:txBody>
        </p:sp>
        <p:sp>
          <p:nvSpPr>
            <p:cNvPr id="16423" name="Line 8"/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4" name="Line 9"/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5" name="Line 10"/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6" name="Line 11"/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7" name="Line 12"/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8" name="Line 13"/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29" name="Line 14"/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0" name="Line 15"/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1" name="Line 16"/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2" name="Line 17"/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33" name="Text Box 18"/>
            <p:cNvSpPr txBox="1">
              <a:spLocks noChangeArrowheads="1"/>
            </p:cNvSpPr>
            <p:nvPr/>
          </p:nvSpPr>
          <p:spPr bwMode="auto">
            <a:xfrm>
              <a:off x="320" y="1275"/>
              <a:ext cx="160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</a:t>
              </a:r>
            </a:p>
          </p:txBody>
        </p:sp>
        <p:sp>
          <p:nvSpPr>
            <p:cNvPr id="16434" name="Text Box 19"/>
            <p:cNvSpPr txBox="1">
              <a:spLocks noChangeArrowheads="1"/>
            </p:cNvSpPr>
            <p:nvPr/>
          </p:nvSpPr>
          <p:spPr bwMode="auto">
            <a:xfrm>
              <a:off x="590" y="1278"/>
              <a:ext cx="23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II</a:t>
              </a:r>
            </a:p>
          </p:txBody>
        </p:sp>
        <p:sp>
          <p:nvSpPr>
            <p:cNvPr id="16435" name="Text Box 20"/>
            <p:cNvSpPr txBox="1">
              <a:spLocks noChangeArrowheads="1"/>
            </p:cNvSpPr>
            <p:nvPr/>
          </p:nvSpPr>
          <p:spPr bwMode="auto">
            <a:xfrm>
              <a:off x="918" y="1287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III</a:t>
              </a:r>
            </a:p>
          </p:txBody>
        </p:sp>
        <p:sp>
          <p:nvSpPr>
            <p:cNvPr id="16436" name="Text Box 21"/>
            <p:cNvSpPr txBox="1">
              <a:spLocks noChangeArrowheads="1"/>
            </p:cNvSpPr>
            <p:nvPr/>
          </p:nvSpPr>
          <p:spPr bwMode="auto">
            <a:xfrm>
              <a:off x="1314" y="1278"/>
              <a:ext cx="3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IV</a:t>
              </a:r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1728" y="1279"/>
              <a:ext cx="22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</a:t>
              </a:r>
            </a:p>
          </p:txBody>
        </p:sp>
        <p:sp>
          <p:nvSpPr>
            <p:cNvPr id="16438" name="Text Box 23"/>
            <p:cNvSpPr txBox="1">
              <a:spLocks noChangeArrowheads="1"/>
            </p:cNvSpPr>
            <p:nvPr/>
          </p:nvSpPr>
          <p:spPr bwMode="auto">
            <a:xfrm>
              <a:off x="2039" y="1287"/>
              <a:ext cx="30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</a:t>
              </a:r>
            </a:p>
          </p:txBody>
        </p:sp>
        <p:sp>
          <p:nvSpPr>
            <p:cNvPr id="16439" name="Text Box 24"/>
            <p:cNvSpPr txBox="1">
              <a:spLocks noChangeArrowheads="1"/>
            </p:cNvSpPr>
            <p:nvPr/>
          </p:nvSpPr>
          <p:spPr bwMode="auto">
            <a:xfrm>
              <a:off x="2379" y="1287"/>
              <a:ext cx="3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VII</a:t>
              </a:r>
            </a:p>
          </p:txBody>
        </p:sp>
        <p:sp>
          <p:nvSpPr>
            <p:cNvPr id="16440" name="Text Box 25"/>
            <p:cNvSpPr txBox="1">
              <a:spLocks noChangeArrowheads="1"/>
            </p:cNvSpPr>
            <p:nvPr/>
          </p:nvSpPr>
          <p:spPr bwMode="auto">
            <a:xfrm>
              <a:off x="2769" y="1286"/>
              <a:ext cx="464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VIII</a:t>
              </a:r>
            </a:p>
          </p:txBody>
        </p:sp>
        <p:sp>
          <p:nvSpPr>
            <p:cNvPr id="16441" name="Text Box 26"/>
            <p:cNvSpPr txBox="1">
              <a:spLocks noChangeArrowheads="1"/>
            </p:cNvSpPr>
            <p:nvPr/>
          </p:nvSpPr>
          <p:spPr bwMode="auto">
            <a:xfrm>
              <a:off x="3234" y="1277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IX</a:t>
              </a:r>
            </a:p>
          </p:txBody>
        </p:sp>
        <p:sp>
          <p:nvSpPr>
            <p:cNvPr id="16442" name="Text Box 27"/>
            <p:cNvSpPr txBox="1">
              <a:spLocks noChangeArrowheads="1"/>
            </p:cNvSpPr>
            <p:nvPr/>
          </p:nvSpPr>
          <p:spPr bwMode="auto">
            <a:xfrm>
              <a:off x="3600" y="1296"/>
              <a:ext cx="239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</a:t>
              </a:r>
            </a:p>
          </p:txBody>
        </p:sp>
        <p:sp>
          <p:nvSpPr>
            <p:cNvPr id="16443" name="Text Box 28"/>
            <p:cNvSpPr txBox="1">
              <a:spLocks noChangeArrowheads="1"/>
            </p:cNvSpPr>
            <p:nvPr/>
          </p:nvSpPr>
          <p:spPr bwMode="auto">
            <a:xfrm>
              <a:off x="294" y="1684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</a:t>
              </a:r>
            </a:p>
          </p:txBody>
        </p:sp>
        <p:sp>
          <p:nvSpPr>
            <p:cNvPr id="16444" name="Line 29"/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45" name="Line 30"/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46" name="Text Box 31"/>
            <p:cNvSpPr txBox="1">
              <a:spLocks noChangeArrowheads="1"/>
            </p:cNvSpPr>
            <p:nvPr/>
          </p:nvSpPr>
          <p:spPr bwMode="auto">
            <a:xfrm>
              <a:off x="3906" y="1285"/>
              <a:ext cx="317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XI</a:t>
              </a:r>
            </a:p>
          </p:txBody>
        </p:sp>
        <p:sp>
          <p:nvSpPr>
            <p:cNvPr id="16447" name="Text Box 32"/>
            <p:cNvSpPr txBox="1">
              <a:spLocks noChangeArrowheads="1"/>
            </p:cNvSpPr>
            <p:nvPr/>
          </p:nvSpPr>
          <p:spPr bwMode="auto">
            <a:xfrm>
              <a:off x="4211" y="1290"/>
              <a:ext cx="396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339933"/>
                  </a:solidFill>
                  <a:latin typeface="Calisto MT" panose="02040603050505030304" pitchFamily="18" charset="0"/>
                </a:rPr>
                <a:t>XII</a:t>
              </a:r>
            </a:p>
          </p:txBody>
        </p:sp>
        <p:sp>
          <p:nvSpPr>
            <p:cNvPr id="16448" name="Text Box 33"/>
            <p:cNvSpPr txBox="1">
              <a:spLocks noChangeArrowheads="1"/>
            </p:cNvSpPr>
            <p:nvPr/>
          </p:nvSpPr>
          <p:spPr bwMode="auto">
            <a:xfrm>
              <a:off x="636" y="1682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2</a:t>
              </a:r>
            </a:p>
          </p:txBody>
        </p:sp>
        <p:sp>
          <p:nvSpPr>
            <p:cNvPr id="16449" name="Text Box 34"/>
            <p:cNvSpPr txBox="1">
              <a:spLocks noChangeArrowheads="1"/>
            </p:cNvSpPr>
            <p:nvPr/>
          </p:nvSpPr>
          <p:spPr bwMode="auto">
            <a:xfrm>
              <a:off x="977" y="1682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3</a:t>
              </a:r>
            </a:p>
          </p:txBody>
        </p:sp>
        <p:sp>
          <p:nvSpPr>
            <p:cNvPr id="16450" name="Text Box 35"/>
            <p:cNvSpPr txBox="1">
              <a:spLocks noChangeArrowheads="1"/>
            </p:cNvSpPr>
            <p:nvPr/>
          </p:nvSpPr>
          <p:spPr bwMode="auto">
            <a:xfrm>
              <a:off x="1356" y="1690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4</a:t>
              </a:r>
            </a:p>
          </p:txBody>
        </p:sp>
        <p:sp>
          <p:nvSpPr>
            <p:cNvPr id="16451" name="Text Box 36"/>
            <p:cNvSpPr txBox="1">
              <a:spLocks noChangeArrowheads="1"/>
            </p:cNvSpPr>
            <p:nvPr/>
          </p:nvSpPr>
          <p:spPr bwMode="auto">
            <a:xfrm>
              <a:off x="1717" y="1705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5</a:t>
              </a:r>
            </a:p>
          </p:txBody>
        </p:sp>
        <p:sp>
          <p:nvSpPr>
            <p:cNvPr id="16452" name="Text Box 37"/>
            <p:cNvSpPr txBox="1">
              <a:spLocks noChangeArrowheads="1"/>
            </p:cNvSpPr>
            <p:nvPr/>
          </p:nvSpPr>
          <p:spPr bwMode="auto">
            <a:xfrm>
              <a:off x="2086" y="1697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6</a:t>
              </a:r>
            </a:p>
          </p:txBody>
        </p:sp>
        <p:sp>
          <p:nvSpPr>
            <p:cNvPr id="16453" name="Text Box 38"/>
            <p:cNvSpPr txBox="1">
              <a:spLocks noChangeArrowheads="1"/>
            </p:cNvSpPr>
            <p:nvPr/>
          </p:nvSpPr>
          <p:spPr bwMode="auto">
            <a:xfrm>
              <a:off x="2489" y="1704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7</a:t>
              </a:r>
            </a:p>
          </p:txBody>
        </p:sp>
        <p:sp>
          <p:nvSpPr>
            <p:cNvPr id="16454" name="Text Box 39"/>
            <p:cNvSpPr txBox="1">
              <a:spLocks noChangeArrowheads="1"/>
            </p:cNvSpPr>
            <p:nvPr/>
          </p:nvSpPr>
          <p:spPr bwMode="auto">
            <a:xfrm>
              <a:off x="2904" y="1709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8</a:t>
              </a:r>
            </a:p>
          </p:txBody>
        </p:sp>
        <p:sp>
          <p:nvSpPr>
            <p:cNvPr id="16455" name="Text Box 40"/>
            <p:cNvSpPr txBox="1">
              <a:spLocks noChangeArrowheads="1"/>
            </p:cNvSpPr>
            <p:nvPr/>
          </p:nvSpPr>
          <p:spPr bwMode="auto">
            <a:xfrm>
              <a:off x="3282" y="1707"/>
              <a:ext cx="19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9</a:t>
              </a:r>
            </a:p>
          </p:txBody>
        </p:sp>
        <p:sp>
          <p:nvSpPr>
            <p:cNvPr id="16456" name="Text Box 41"/>
            <p:cNvSpPr txBox="1">
              <a:spLocks noChangeArrowheads="1"/>
            </p:cNvSpPr>
            <p:nvPr/>
          </p:nvSpPr>
          <p:spPr bwMode="auto">
            <a:xfrm>
              <a:off x="3558" y="1713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10</a:t>
              </a:r>
            </a:p>
          </p:txBody>
        </p:sp>
        <p:sp>
          <p:nvSpPr>
            <p:cNvPr id="16457" name="Text Box 42"/>
            <p:cNvSpPr txBox="1">
              <a:spLocks noChangeArrowheads="1"/>
            </p:cNvSpPr>
            <p:nvPr/>
          </p:nvSpPr>
          <p:spPr bwMode="auto">
            <a:xfrm>
              <a:off x="3938" y="1709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11</a:t>
              </a:r>
            </a:p>
          </p:txBody>
        </p:sp>
        <p:sp>
          <p:nvSpPr>
            <p:cNvPr id="16458" name="Text Box 43"/>
            <p:cNvSpPr txBox="1">
              <a:spLocks noChangeArrowheads="1"/>
            </p:cNvSpPr>
            <p:nvPr/>
          </p:nvSpPr>
          <p:spPr bwMode="auto">
            <a:xfrm>
              <a:off x="4263" y="1697"/>
              <a:ext cx="312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FF"/>
                  </a:solidFill>
                  <a:latin typeface="Calisto MT" panose="02040603050505030304" pitchFamily="18" charset="0"/>
                </a:rPr>
                <a:t>12</a:t>
              </a:r>
            </a:p>
          </p:txBody>
        </p:sp>
        <p:sp>
          <p:nvSpPr>
            <p:cNvPr id="16459" name="Line 44"/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  <p:sp>
          <p:nvSpPr>
            <p:cNvPr id="16460" name="Line 45"/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12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000">
                <a:solidFill>
                  <a:srgbClr val="000000"/>
                </a:solidFill>
                <a:latin typeface="Calisto MT" panose="02040603050505030304" pitchFamily="18" charset="0"/>
              </a:endParaRPr>
            </a:p>
          </p:txBody>
        </p:sp>
      </p:grpSp>
      <p:sp>
        <p:nvSpPr>
          <p:cNvPr id="88110" name="Text Box 46"/>
          <p:cNvSpPr txBox="1">
            <a:spLocks noChangeArrowheads="1"/>
          </p:cNvSpPr>
          <p:nvPr/>
        </p:nvSpPr>
        <p:spPr bwMode="auto">
          <a:xfrm>
            <a:off x="10126825" y="2841286"/>
            <a:ext cx="991483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  <a:latin typeface="Calisto MT" panose="02040603050505030304" pitchFamily="18" charset="0"/>
              </a:rPr>
              <a:t>XX</a:t>
            </a:r>
          </a:p>
        </p:txBody>
      </p:sp>
      <p:sp>
        <p:nvSpPr>
          <p:cNvPr id="88111" name="Text Box 47"/>
          <p:cNvSpPr txBox="1">
            <a:spLocks noChangeArrowheads="1"/>
          </p:cNvSpPr>
          <p:nvPr/>
        </p:nvSpPr>
        <p:spPr bwMode="auto">
          <a:xfrm>
            <a:off x="10943510" y="2824190"/>
            <a:ext cx="1303301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b="1">
                <a:solidFill>
                  <a:srgbClr val="FF0000"/>
                </a:solidFill>
                <a:latin typeface="Calisto MT" panose="02040603050505030304" pitchFamily="18" charset="0"/>
              </a:rPr>
              <a:t>XXI</a:t>
            </a:r>
          </a:p>
        </p:txBody>
      </p:sp>
      <p:sp>
        <p:nvSpPr>
          <p:cNvPr id="88112" name="Text Box 48"/>
          <p:cNvSpPr txBox="1">
            <a:spLocks noChangeArrowheads="1"/>
          </p:cNvSpPr>
          <p:nvPr/>
        </p:nvSpPr>
        <p:spPr bwMode="auto">
          <a:xfrm>
            <a:off x="10207529" y="3919928"/>
            <a:ext cx="94262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Calisto MT" panose="02040603050505030304" pitchFamily="18" charset="0"/>
              </a:rPr>
              <a:t>20</a:t>
            </a:r>
          </a:p>
        </p:txBody>
      </p:sp>
      <p:sp>
        <p:nvSpPr>
          <p:cNvPr id="88113" name="Text Box 49"/>
          <p:cNvSpPr txBox="1">
            <a:spLocks noChangeArrowheads="1"/>
          </p:cNvSpPr>
          <p:nvPr/>
        </p:nvSpPr>
        <p:spPr bwMode="auto">
          <a:xfrm>
            <a:off x="11113772" y="3934135"/>
            <a:ext cx="1096712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18" rIns="91416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FF"/>
                </a:solidFill>
                <a:latin typeface="Calisto MT" panose="02040603050505030304" pitchFamily="18" charset="0"/>
              </a:rPr>
              <a:t>21</a:t>
            </a:r>
          </a:p>
        </p:txBody>
      </p:sp>
      <p:pic>
        <p:nvPicPr>
          <p:cNvPr id="88115" name="Picture 51" descr="hoa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946" y="3812543"/>
            <a:ext cx="652588" cy="754018"/>
          </a:xfrm>
          <a:noFill/>
        </p:spPr>
      </p:pic>
      <p:pic>
        <p:nvPicPr>
          <p:cNvPr id="88116" name="Picture 5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102" y="3812543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7" name="Picture 5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85" y="3879662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8" name="Picture 5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49" y="3879662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19" name="Picture 5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11" y="38683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0" name="Picture 5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6" y="3863684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1" name="Picture 5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5" y="3863684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2" name="Picture 5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53" y="3891586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3" name="Picture 5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44" y="3903945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4" name="Picture 6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214" y="3919349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5" name="Picture 61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9" y="3903945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6" name="Picture 62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85" y="3919349"/>
            <a:ext cx="605005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7" name="Picture 6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790" y="3881651"/>
            <a:ext cx="665394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8" name="Picture 6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054" y="3921994"/>
            <a:ext cx="660737" cy="71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29" name="Picture 65" descr="ho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2" y="3834686"/>
            <a:ext cx="513233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0" name="Picture 6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14" y="3817490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1" name="Picture 6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13" y="3806078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2" name="Picture 6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6" y="3806078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3" name="Picture 69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60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4" name="Picture 70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80" y="3841964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5" name="Picture 71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121" y="38877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6" name="Picture 72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43" y="386122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7" name="Picture 73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733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8" name="Picture 74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04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39" name="Picture 75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099" y="3875695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0" name="Picture 76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31" y="3845794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1" name="Picture 77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3" y="3851902"/>
            <a:ext cx="652588" cy="75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42" name="Picture 78" descr="ho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433" y="3868397"/>
            <a:ext cx="652588" cy="75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3379240" y="549574"/>
            <a:ext cx="5339835" cy="1200325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 defTabSz="914128">
              <a:defRPr/>
            </a:pPr>
            <a:r>
              <a:rPr lang="en-US" sz="7200" b="1" kern="0" dirty="0" smtClean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Calisto MT" panose="02040603050505030304" pitchFamily="18" charset="0"/>
                <a:cs typeface="Times New Roman" pitchFamily="18" charset="0"/>
              </a:rPr>
              <a:t>VẬN DỤNG</a:t>
            </a:r>
            <a:endParaRPr lang="en-US" sz="7200" b="1" kern="0" dirty="0">
              <a:ln w="1905"/>
              <a:gradFill>
                <a:gsLst>
                  <a:gs pos="0">
                    <a:srgbClr val="70AD47">
                      <a:shade val="20000"/>
                      <a:satMod val="200000"/>
                    </a:srgbClr>
                  </a:gs>
                  <a:gs pos="78000">
                    <a:srgbClr val="70AD47">
                      <a:tint val="90000"/>
                      <a:shade val="89000"/>
                      <a:satMod val="220000"/>
                    </a:srgbClr>
                  </a:gs>
                  <a:gs pos="100000">
                    <a:srgbClr val="70AD47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Calisto MT" panose="020406030505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8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88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88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88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88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88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88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88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88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88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88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88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8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8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8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8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8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8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8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8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8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8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8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8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110" grpId="0"/>
      <p:bldP spid="88111" grpId="0"/>
      <p:bldP spid="88112" grpId="0"/>
      <p:bldP spid="881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192000" cy="68636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99" l="9948" r="89878">
                        <a14:foregroundMark x1="31588" y1="26239" x2="33508" y2="32294"/>
                        <a14:foregroundMark x1="57941" y1="43853" x2="66841" y2="50459"/>
                        <a14:foregroundMark x1="62304" y1="39817" x2="68237" y2="43119"/>
                        <a14:foregroundMark x1="69459" y1="38349" x2="75916" y2="48440"/>
                        <a14:foregroundMark x1="68761" y1="39266" x2="61257" y2="40734"/>
                        <a14:foregroundMark x1="62827" y1="37982" x2="54625" y2="40734"/>
                        <a14:foregroundMark x1="65794" y1="37248" x2="71204" y2="37982"/>
                        <a14:foregroundMark x1="71204" y1="37248" x2="65794" y2="35046"/>
                        <a14:foregroundMark x1="55323" y1="39817" x2="52531" y2="46422"/>
                        <a14:foregroundMark x1="53403" y1="51193" x2="58988" y2="56697"/>
                        <a14:foregroundMark x1="61257" y1="58349" x2="69459" y2="60000"/>
                        <a14:foregroundMark x1="74695" y1="56330" x2="57941" y2="54862"/>
                        <a14:foregroundMark x1="72426" y1="51927" x2="76091" y2="49908"/>
                        <a14:foregroundMark x1="54799" y1="54679" x2="57243" y2="60000"/>
                        <a14:foregroundMark x1="58290" y1="60367" x2="63525" y2="62202"/>
                        <a14:foregroundMark x1="52531" y1="47339" x2="53403" y2="50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90" y="-2234852"/>
            <a:ext cx="2598887" cy="24718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9" b="100000" l="9645" r="97970">
                        <a14:foregroundMark x1="26904" y1="77049" x2="29949" y2="84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53" y="-2502261"/>
            <a:ext cx="2090739" cy="25895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3" b="100000" l="2310" r="93399">
                        <a14:foregroundMark x1="30363" y1="88945" x2="22772" y2="85427"/>
                        <a14:foregroundMark x1="35644" y1="72362" x2="15182" y2="87940"/>
                        <a14:foregroundMark x1="15182" y1="87940" x2="15182" y2="87940"/>
                        <a14:foregroundMark x1="30033" y1="73869" x2="37624" y2="65829"/>
                        <a14:foregroundMark x1="64026" y1="88945" x2="59406" y2="97487"/>
                        <a14:foregroundMark x1="84818" y1="84422" x2="81188" y2="91960"/>
                        <a14:foregroundMark x1="16172" y1="66834" x2="10561" y2="75377"/>
                        <a14:foregroundMark x1="12871" y1="65829" x2="6601" y2="69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37" y="-2265300"/>
            <a:ext cx="3449171" cy="22652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640" l="9906" r="89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015" y="-2203872"/>
            <a:ext cx="2019300" cy="211455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5" b="100000" l="0" r="100000">
                        <a14:foregroundMark x1="56164" y1="29018" x2="78082" y2="29911"/>
                        <a14:foregroundMark x1="54795" y1="57589" x2="68493" y2="63839"/>
                        <a14:foregroundMark x1="72603" y1="63839" x2="82192" y2="63839"/>
                        <a14:foregroundMark x1="63014" y1="56696" x2="71918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83" y="-2181756"/>
            <a:ext cx="2781300" cy="2133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4372" l="0" r="100000">
                        <a14:foregroundMark x1="53052" y1="18615" x2="56808" y2="25541"/>
                        <a14:foregroundMark x1="42723" y1="9091" x2="40845" y2="16883"/>
                        <a14:foregroundMark x1="22066" y1="74892" x2="24883" y2="8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82" y="-2259148"/>
            <a:ext cx="2028825" cy="22002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6688" y1="19124" x2="75796" y2="34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573" y="4422622"/>
            <a:ext cx="2990851" cy="239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1485" y1="30332" x2="63319" y2="3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27" y="4803622"/>
            <a:ext cx="2181225" cy="2009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9032" y1="71084" x2="17972" y2="75904"/>
                        <a14:foregroundMark x1="50230" y1="24498" x2="71429" y2="3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4" y="4486484"/>
            <a:ext cx="2066925" cy="23717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8308" y="373246"/>
            <a:ext cx="9807468" cy="769437"/>
          </a:xfrm>
          <a:prstGeom prst="rect">
            <a:avLst/>
          </a:prstGeom>
          <a:noFill/>
        </p:spPr>
        <p:txBody>
          <a:bodyPr wrap="none" lIns="91396" tIns="45718" rIns="91396" bIns="45718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 HƯỚNG HỌC TẬP TIẾP THEO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175" y="2228995"/>
            <a:ext cx="10532611" cy="1446547"/>
          </a:xfrm>
          <a:prstGeom prst="rect">
            <a:avLst/>
          </a:prstGeom>
          <a:noFill/>
        </p:spPr>
        <p:txBody>
          <a:bodyPr wrap="square" lIns="91396" tIns="45718" rIns="91396" bIns="45718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Hoàn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tập.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Chuẩn bị bài sau: “ Luyện tập - 122”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7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720953">
            <a:off x="547829" y="1389720"/>
            <a:ext cx="5649035" cy="4031869"/>
          </a:xfrm>
          <a:prstGeom prst="rect">
            <a:avLst/>
          </a:prstGeom>
          <a:solidFill>
            <a:schemeClr val="bg1"/>
          </a:solidFill>
        </p:spPr>
        <p:txBody>
          <a:bodyPr wrap="square" lIns="91396" tIns="45718" rIns="91396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5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NGÀY HỌC TẬP TỐT</a:t>
            </a:r>
            <a:r>
              <a:rPr lang="vi-VN" sz="67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 </a:t>
            </a:r>
            <a:endParaRPr lang="en-US" sz="6700" b="1" spc="5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4184" y="6009973"/>
            <a:ext cx="4466287" cy="646331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36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8071" y="2551979"/>
            <a:ext cx="2567321" cy="1446546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88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8 giờ</a:t>
            </a:r>
          </a:p>
        </p:txBody>
      </p:sp>
      <p:pic>
        <p:nvPicPr>
          <p:cNvPr id="1028" name="Picture 4" descr="Từ vựng tiếng Anh lớp 2 - 7 chủ đề thú vị dành cho con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16" y="1221998"/>
            <a:ext cx="7505821" cy="441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850" y="220414"/>
            <a:ext cx="3924424" cy="830993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48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9266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òng nào sắp xếp đúng thứ tự diễn ra các mùa trong năm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76" y="694389"/>
            <a:ext cx="7716361" cy="514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15766" y="5989088"/>
            <a:ext cx="4943983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128"/>
            <a:r>
              <a:rPr lang="vi-VN" sz="4000" b="1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</a:rPr>
              <a:t>Đồng hồ chỉ mấy giờ?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998" y="2584857"/>
            <a:ext cx="2352519" cy="1323435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128"/>
            <a:r>
              <a:rPr lang="vi-VN" sz="8000" b="1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3 giờ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16481F-5C75-48BE-A6F5-4F2320A20401}"/>
              </a:ext>
            </a:extLst>
          </p:cNvPr>
          <p:cNvSpPr/>
          <p:nvPr/>
        </p:nvSpPr>
        <p:spPr>
          <a:xfrm>
            <a:off x="118850" y="220414"/>
            <a:ext cx="3924424" cy="830993"/>
          </a:xfrm>
          <a:prstGeom prst="rect">
            <a:avLst/>
          </a:prstGeom>
        </p:spPr>
        <p:txBody>
          <a:bodyPr wrap="none" lIns="91416" tIns="45718" rIns="91416" bIns="45718">
            <a:spAutoFit/>
          </a:bodyPr>
          <a:lstStyle/>
          <a:p>
            <a:pPr algn="ctr" defTabSz="911136">
              <a:defRPr/>
            </a:pPr>
            <a:r>
              <a:rPr lang="en-US" sz="4800" b="1" dirty="0">
                <a:ln>
                  <a:solidFill>
                    <a:srgbClr val="00FF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28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8E36EB72-A820-481A-9E5B-FCA8C8594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075" y="723606"/>
            <a:ext cx="10837333" cy="1128889"/>
          </a:xfrm>
        </p:spPr>
        <p:txBody>
          <a:bodyPr/>
          <a:lstStyle/>
          <a:p>
            <a:pPr eaLnBrk="1" hangingPunct="1"/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04EBC005-4AA7-4458-B530-7C2987A5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540" y="1665932"/>
            <a:ext cx="1152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3131">
              <a:spcBef>
                <a:spcPct val="0"/>
              </a:spcBef>
              <a:buNone/>
              <a:defRPr/>
            </a:pPr>
            <a:r>
              <a:rPr lang="en-US" altLang="en-US" b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419BC-D21D-4042-9645-CD19E585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730" y="2333837"/>
            <a:ext cx="63480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03131">
              <a:spcBef>
                <a:spcPct val="0"/>
              </a:spcBef>
              <a:buNone/>
              <a:defRPr/>
            </a:pP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Làm Ǖ</a:t>
            </a:r>
            <a:r>
              <a:rPr lang="el-GR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Μ΄</a:t>
            </a: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 vƞ </a:t>
            </a:r>
            <a:r>
              <a:rPr lang="el-GR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ε</a:t>
            </a:r>
            <a:r>
              <a:rPr lang="en-US" altLang="en-US" sz="36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ữ số La Mã</a:t>
            </a:r>
            <a:endParaRPr lang="en-US" altLang="en-US" sz="3600" b="1" dirty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Ã¬nh áº£nh cÃ³ liÃªn quan">
            <a:extLst>
              <a:ext uri="{FF2B5EF4-FFF2-40B4-BE49-F238E27FC236}">
                <a16:creationId xmlns:a16="http://schemas.microsoft.com/office/drawing/2014/main" id="{2DB6AD36-F815-47B4-9AFE-B6B8E065F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096" y="797510"/>
            <a:ext cx="6999571" cy="5262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3F0A9F-81A5-49D5-9378-323D6E1B3D73}"/>
              </a:ext>
            </a:extLst>
          </p:cNvPr>
          <p:cNvSpPr txBox="1"/>
          <p:nvPr/>
        </p:nvSpPr>
        <p:spPr>
          <a:xfrm>
            <a:off x="582024" y="797510"/>
            <a:ext cx="3934558" cy="5509196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algn="just"/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hay chữ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 La Mã là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hệ thống chữ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cổ đại. </a:t>
            </a:r>
            <a:r>
              <a:rPr lang="en-US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D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ựa trên một </a:t>
            </a:r>
            <a:r>
              <a:rPr lang="vi-VN" sz="3200" b="1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số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 ký tự Latinh nhất định</a:t>
            </a:r>
            <a:r>
              <a:rPr lang="en-US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 </a:t>
            </a:r>
            <a:r>
              <a:rPr lang="vi-VN" sz="3200" dirty="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được dùng trong thời cổ đại và đã được người ta chỉnh sửa vào thời Trung Cổ để biến nó thành dạng mà chúng ta sử dụng ngày nay</a:t>
            </a:r>
            <a:r>
              <a:rPr lang="en-US" sz="3200">
                <a:solidFill>
                  <a:srgbClr val="202124"/>
                </a:solidFill>
                <a:latin typeface="+mj-lt"/>
                <a:ea typeface="+mj-ea"/>
                <a:cs typeface="+mj-cs"/>
              </a:rPr>
              <a:t>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64A927-DB41-49C2-8EC9-78D88DCA4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92" y="353291"/>
            <a:ext cx="6386945" cy="6151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E0EBBD-2A2E-4E66-9028-DE86C0111CEE}"/>
              </a:ext>
            </a:extLst>
          </p:cNvPr>
          <p:cNvSpPr txBox="1">
            <a:spLocks/>
          </p:cNvSpPr>
          <p:nvPr/>
        </p:nvSpPr>
        <p:spPr>
          <a:xfrm>
            <a:off x="243402" y="706582"/>
            <a:ext cx="4771944" cy="6504709"/>
          </a:xfrm>
          <a:prstGeom prst="rect">
            <a:avLst/>
          </a:prstGeom>
        </p:spPr>
        <p:txBody>
          <a:bodyPr vert="horz" lIns="121858" tIns="60929" rIns="121858" bIns="60929" rtlCol="0">
            <a:normAutofit fontScale="25000" lnSpcReduction="20000"/>
          </a:bodyPr>
          <a:lstStyle>
            <a:lvl1pPr marL="457071" indent="-457071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334" indent="-380897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8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013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450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87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314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746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177" indent="-304712" algn="l" defTabSz="12188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8510">
              <a:buNone/>
              <a:defRPr/>
            </a:pPr>
            <a:r>
              <a:rPr lang="en-US" sz="12800" b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      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hay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Rôma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cổ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đại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một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trong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những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nền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văn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minh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lớn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nhất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giới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do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cầu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kinh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nghiên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cứu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khoa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học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họ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sang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tạo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đếm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.</a:t>
            </a:r>
          </a:p>
          <a:p>
            <a:pPr marL="0" indent="0" algn="just" defTabSz="1218510">
              <a:buNone/>
              <a:defRPr/>
            </a:pPr>
            <a:r>
              <a:rPr lang="en-US" sz="12800" b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      Ngày 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nay,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La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Mã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sử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dụng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để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viết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trên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mặt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đồng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hồ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,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để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ghi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mục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lục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sách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hay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đánh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thứ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tự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cho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một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số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hoạt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động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nào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đó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như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là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thế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vận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</a:t>
            </a:r>
            <a:r>
              <a:rPr lang="en-US" sz="12800" b="1" dirty="0" err="1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hội</a:t>
            </a:r>
            <a:r>
              <a:rPr lang="en-US" sz="12800" b="1" dirty="0">
                <a:solidFill>
                  <a:sysClr val="windowText" lastClr="000000"/>
                </a:solidFill>
                <a:latin typeface="Calisto MT" panose="02040603050505030304" pitchFamily="18" charset="0"/>
                <a:cs typeface="Times New Roman"/>
              </a:rPr>
              <a:t> Olympic.</a:t>
            </a:r>
          </a:p>
          <a:p>
            <a:pPr marL="0" indent="0" algn="just" defTabSz="1218510">
              <a:buNone/>
              <a:defRPr/>
            </a:pPr>
            <a:endParaRPr lang="en-US" sz="12800" dirty="0">
              <a:solidFill>
                <a:sysClr val="windowText" lastClr="0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4"/>
          <a:stretch/>
        </p:blipFill>
        <p:spPr bwMode="auto">
          <a:xfrm>
            <a:off x="1682678" y="1257582"/>
            <a:ext cx="4295719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5978313" y="1240682"/>
            <a:ext cx="4218436" cy="284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2622" y="3714377"/>
            <a:ext cx="554960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4303" y="3728794"/>
            <a:ext cx="526107" cy="70788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677" y="5848776"/>
            <a:ext cx="11856639" cy="5232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16" tIns="45718" rIns="91416" bIns="45718" rtlCol="0">
            <a:spAutoFit/>
          </a:bodyPr>
          <a:lstStyle/>
          <a:p>
            <a:pPr algn="ctr"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Hãy quan sát và cho biết hai mặt đồng hồ này có điểm gì khác nhau?</a:t>
            </a:r>
          </a:p>
        </p:txBody>
      </p:sp>
      <p:cxnSp>
        <p:nvCxnSpPr>
          <p:cNvPr id="13" name="Straight Arrow Connector 12"/>
          <p:cNvCxnSpPr>
            <a:cxnSpLocks/>
            <a:stCxn id="5" idx="2"/>
            <a:endCxn id="14" idx="0"/>
          </p:cNvCxnSpPr>
          <p:nvPr/>
        </p:nvCxnSpPr>
        <p:spPr>
          <a:xfrm>
            <a:off x="8087531" y="4082737"/>
            <a:ext cx="602259" cy="836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82831" y="4918742"/>
            <a:ext cx="3013918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La Mã</a:t>
            </a:r>
          </a:p>
        </p:txBody>
      </p:sp>
      <p:cxnSp>
        <p:nvCxnSpPr>
          <p:cNvPr id="17" name="Straight Arrow Connector 16"/>
          <p:cNvCxnSpPr>
            <a:cxnSpLocks/>
            <a:stCxn id="4" idx="2"/>
            <a:endCxn id="19" idx="0"/>
          </p:cNvCxnSpPr>
          <p:nvPr/>
        </p:nvCxnSpPr>
        <p:spPr>
          <a:xfrm flipH="1">
            <a:off x="3387949" y="4105557"/>
            <a:ext cx="442589" cy="7657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6682" y="4871325"/>
            <a:ext cx="3342533" cy="646327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3600" b="1" dirty="0">
                <a:solidFill>
                  <a:srgbClr val="0070C0"/>
                </a:solidFill>
                <a:latin typeface="Times New Roman"/>
              </a:rPr>
              <a:t>Chữ số tự nhiên</a:t>
            </a: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25" y="106521"/>
            <a:ext cx="1194091" cy="141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9"/>
          <a:stretch/>
        </p:blipFill>
        <p:spPr bwMode="auto">
          <a:xfrm>
            <a:off x="3643768" y="2455053"/>
            <a:ext cx="3872527" cy="324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067346" y="2892117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55844" y="4909842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32338" y="3323076"/>
            <a:ext cx="544058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373" y="1233178"/>
            <a:ext cx="11294606" cy="1077214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Các chữ số ở mặt đồng hồ được ghi bằng một số chữ số La Mã </a:t>
            </a:r>
            <a:endParaRPr lang="en-US" sz="3200" b="1" dirty="0">
              <a:solidFill>
                <a:prstClr val="black"/>
              </a:solidFill>
              <a:latin typeface="Times New Roman"/>
            </a:endParaRPr>
          </a:p>
          <a:p>
            <a:pPr defTabSz="914128"/>
            <a:r>
              <a:rPr lang="vi-VN" sz="3200" b="1" dirty="0">
                <a:solidFill>
                  <a:prstClr val="black"/>
                </a:solidFill>
                <a:latin typeface="Times New Roman"/>
              </a:rPr>
              <a:t>thường dùng sau: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577868" y="2805397"/>
            <a:ext cx="414288" cy="2381859"/>
          </a:xfrm>
          <a:prstGeom prst="rightBrace">
            <a:avLst>
              <a:gd name="adj1" fmla="val 20681"/>
              <a:gd name="adj2" fmla="val 5050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1994" y="3696971"/>
            <a:ext cx="2858475" cy="523220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Đồng hồ chỉ 1 giờ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9076" y="2608724"/>
            <a:ext cx="2264296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một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8382" y="5703764"/>
            <a:ext cx="2588915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373" y="3305537"/>
            <a:ext cx="2956793" cy="933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55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5500" b="1" spc="300" dirty="0" err="1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48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5320" y="1713609"/>
            <a:ext cx="12192000" cy="584775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Với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́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I, V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sto MT" panose="02040603050505030304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La Mã ta có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thê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̉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viết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một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vài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sô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́ </a:t>
            </a:r>
            <a:r>
              <a:rPr lang="en-US" sz="3200" b="1" dirty="0" err="1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Calisto MT" panose="02040603050505030304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131050"/>
              </p:ext>
            </p:extLst>
          </p:nvPr>
        </p:nvGraphicFramePr>
        <p:xfrm>
          <a:off x="25" y="3140973"/>
          <a:ext cx="12144671" cy="1678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54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048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074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5947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11"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5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en-US" sz="25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1832" y="4869174"/>
            <a:ext cx="689077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IIII</a:t>
            </a:r>
            <a:endParaRPr lang="vi-VN" sz="25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590" y="4869192"/>
            <a:ext cx="929679" cy="46166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01846" y="4869160"/>
            <a:ext cx="887423" cy="4616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12509" y="5284385"/>
            <a:ext cx="12024997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Như vậy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từ số I, V và X La Mã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ta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tăng thêm đơn vị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bằng cách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viết thêm I, II La Mã vào </a:t>
            </a:r>
            <a:r>
              <a:rPr lang="vi-VN" sz="2800" b="1" u="sng" dirty="0">
                <a:solidFill>
                  <a:srgbClr val="FF0000"/>
                </a:solidFill>
                <a:latin typeface="Times New Roman"/>
              </a:rPr>
              <a:t>bên phải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dirty="0">
                <a:solidFill>
                  <a:prstClr val="black"/>
                </a:solidFill>
                <a:latin typeface="Times New Roman"/>
              </a:rPr>
              <a:t>,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ta được II, III và VI, VII, VIII, XI,XII và XXI.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42995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3475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3856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5293" y="4077087"/>
            <a:ext cx="436872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4752" y="4077087"/>
            <a:ext cx="419773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5791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5649" y="4077087"/>
            <a:ext cx="67197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79348" y="4077087"/>
            <a:ext cx="419773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63743" y="4077087"/>
            <a:ext cx="545876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39890" y="4077087"/>
            <a:ext cx="654881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98330" y="4077087"/>
            <a:ext cx="654881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472" y="5355233"/>
            <a:ext cx="12109056" cy="954107"/>
          </a:xfrm>
          <a:prstGeom prst="rect">
            <a:avLst/>
          </a:prstGeom>
          <a:noFill/>
        </p:spPr>
        <p:txBody>
          <a:bodyPr wrap="square" lIns="91416" tIns="45718" rIns="91416" bIns="45718" rtlCol="0">
            <a:spAutoFit/>
          </a:bodyPr>
          <a:lstStyle/>
          <a:p>
            <a:pPr defTabSz="914128"/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Như vậy,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từ số V và X La Mã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bớt đi I đơn vị 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bằng cách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viết thêm I La Mã vào </a:t>
            </a:r>
            <a:r>
              <a:rPr lang="vi-VN" sz="2800" b="1" i="1" u="sng" dirty="0">
                <a:solidFill>
                  <a:srgbClr val="FF0000"/>
                </a:solidFill>
                <a:latin typeface="Times New Roman"/>
              </a:rPr>
              <a:t>bên trái </a:t>
            </a:r>
            <a:r>
              <a:rPr lang="vi-VN" sz="2800" b="1" i="1" dirty="0">
                <a:solidFill>
                  <a:srgbClr val="FF0000"/>
                </a:solidFill>
                <a:latin typeface="Times New Roman"/>
              </a:rPr>
              <a:t>số đó</a:t>
            </a:r>
            <a:r>
              <a:rPr lang="vi-VN" sz="2800" b="1" i="1" dirty="0">
                <a:solidFill>
                  <a:prstClr val="black"/>
                </a:solidFill>
                <a:latin typeface="Times New Roman"/>
              </a:rPr>
              <a:t>, ta được IV và IX.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2521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93737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5972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94969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51087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18473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07472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686825" y="4077087"/>
            <a:ext cx="310769" cy="482183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algn="ctr" defTabSz="914128"/>
            <a:r>
              <a:rPr lang="en-US" sz="25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7" name="Right Brace 36"/>
          <p:cNvSpPr/>
          <p:nvPr/>
        </p:nvSpPr>
        <p:spPr>
          <a:xfrm rot="16200000">
            <a:off x="1334381" y="2569504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3445" y="2564919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31453" y="2598925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3571515" y="2560717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1" name="Right Brace 40"/>
          <p:cNvSpPr/>
          <p:nvPr/>
        </p:nvSpPr>
        <p:spPr>
          <a:xfrm rot="16200000">
            <a:off x="8084017" y="2551930"/>
            <a:ext cx="178007" cy="83854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lIns="91416" tIns="45718" rIns="91416" bIns="45718" rtlCol="0" anchor="ctr"/>
          <a:lstStyle/>
          <a:p>
            <a:pPr algn="ctr" defTabSz="914128"/>
            <a:endParaRPr lang="vi-VN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43953" y="2555627"/>
            <a:ext cx="506867" cy="384719"/>
          </a:xfrm>
          <a:prstGeom prst="rect">
            <a:avLst/>
          </a:prstGeom>
          <a:noFill/>
        </p:spPr>
        <p:txBody>
          <a:bodyPr wrap="none" lIns="91416" tIns="45718" rIns="91416" bIns="45718" rtlCol="0">
            <a:spAutoFit/>
          </a:bodyPr>
          <a:lstStyle/>
          <a:p>
            <a:pPr defTabSz="914128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390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792" y="2"/>
            <a:ext cx="2271141" cy="19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5" grpId="0"/>
      <p:bldP spid="15" grpId="1"/>
      <p:bldP spid="16" grpId="0"/>
      <p:bldP spid="17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7" grpId="0" animBg="1"/>
      <p:bldP spid="38" grpId="0"/>
      <p:bldP spid="39" grpId="0"/>
      <p:bldP spid="40" grpId="0" animBg="1"/>
      <p:bldP spid="41" grpId="0" animBg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生班干部竞选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 giới thiệu"/>
  <p:tag name="ISPRING_SLIDE_INDENT_LEVEL" val="0"/>
  <p:tag name="ISPRING_PRESENTER_ID" val="{E7F654B2-60C4-4304-8504-88E958F8E28C}"/>
  <p:tag name="ISPRING_CUSTOM_TIMING_USED" val="1"/>
  <p:tag name="GENSWF_ADVANCE_TIME" val="19.063"/>
  <p:tag name="ISPRING_SLIDE_ID_2" val="{9A8E9861-BDDA-4FFB-91E1-65BE3FB4E41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781</Words>
  <Application>Microsoft Office PowerPoint</Application>
  <PresentationFormat>Widescreen</PresentationFormat>
  <Paragraphs>254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Calisto MT</vt:lpstr>
      <vt:lpstr>等线</vt:lpstr>
      <vt:lpstr>等线 Light</vt:lpstr>
      <vt:lpstr>HP001 4 hàng</vt:lpstr>
      <vt:lpstr>Times New Roman</vt:lpstr>
      <vt:lpstr>Office 主题​​</vt:lpstr>
      <vt:lpstr>1_Office Theme</vt:lpstr>
      <vt:lpstr>2_Office Theme</vt:lpstr>
      <vt:lpstr>Default Design</vt:lpstr>
      <vt:lpstr>6_Office Theme</vt:lpstr>
      <vt:lpstr>7_Office Theme</vt:lpstr>
      <vt:lpstr>9_Office Theme</vt:lpstr>
      <vt:lpstr>10_Office Theme</vt:lpstr>
      <vt:lpstr>11_Office Theme</vt:lpstr>
      <vt:lpstr>8_Office Theme</vt:lpstr>
      <vt:lpstr>13_Office Theme</vt:lpstr>
      <vt:lpstr>14_Office Theme</vt:lpstr>
      <vt:lpstr>Clip</vt:lpstr>
      <vt:lpstr>PowerPoint Presentation</vt:lpstr>
      <vt:lpstr>PowerPoint Presentation</vt:lpstr>
      <vt:lpstr>PowerPoint Presentation</vt:lpstr>
      <vt:lpstr>Thứ sáu ngày 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小学生班干部竞选ppt模板</dc:title>
  <dc:creator>龙时富</dc:creator>
  <cp:lastModifiedBy>admin</cp:lastModifiedBy>
  <cp:revision>119</cp:revision>
  <dcterms:created xsi:type="dcterms:W3CDTF">2017-07-28T06:53:08Z</dcterms:created>
  <dcterms:modified xsi:type="dcterms:W3CDTF">2022-03-04T13:41:39Z</dcterms:modified>
</cp:coreProperties>
</file>