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5" r:id="rId7"/>
    <p:sldId id="263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1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7CCF0C58-58EF-4ED8-95C2-9796E400C9D6}"/>
              </a:ext>
            </a:extLst>
          </p:cNvPr>
          <p:cNvSpPr txBox="1">
            <a:spLocks/>
          </p:cNvSpPr>
          <p:nvPr/>
        </p:nvSpPr>
        <p:spPr>
          <a:xfrm>
            <a:off x="4464122" y="4904273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3)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2FC9C9-0C36-46EC-B9A0-C0CCC36D4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3" t="25507" r="6332" b="25362"/>
          <a:stretch/>
        </p:blipFill>
        <p:spPr>
          <a:xfrm>
            <a:off x="0" y="0"/>
            <a:ext cx="12195339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3632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2654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2522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1925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8FDBDD-D9A0-4587-BDAE-5529E686E31A}"/>
              </a:ext>
            </a:extLst>
          </p:cNvPr>
          <p:cNvSpPr txBox="1"/>
          <p:nvPr/>
        </p:nvSpPr>
        <p:spPr>
          <a:xfrm>
            <a:off x="833247" y="3293668"/>
            <a:ext cx="118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453224-1516-46FC-A6CA-D858357E43F0}"/>
              </a:ext>
            </a:extLst>
          </p:cNvPr>
          <p:cNvSpPr txBox="1"/>
          <p:nvPr/>
        </p:nvSpPr>
        <p:spPr>
          <a:xfrm>
            <a:off x="3609551" y="3293669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B0422E-2ED0-4BC9-9E51-A75F3FB5D45F}"/>
              </a:ext>
            </a:extLst>
          </p:cNvPr>
          <p:cNvSpPr txBox="1"/>
          <p:nvPr/>
        </p:nvSpPr>
        <p:spPr>
          <a:xfrm>
            <a:off x="6374280" y="3350566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7177590-586E-4738-AA5F-B2357641D4A9}"/>
              </a:ext>
            </a:extLst>
          </p:cNvPr>
          <p:cNvSpPr txBox="1"/>
          <p:nvPr/>
        </p:nvSpPr>
        <p:spPr>
          <a:xfrm>
            <a:off x="9261593" y="3301298"/>
            <a:ext cx="11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D9E947E-680E-4786-ADE2-55E5388DA718}"/>
              </a:ext>
            </a:extLst>
          </p:cNvPr>
          <p:cNvSpPr txBox="1"/>
          <p:nvPr/>
        </p:nvSpPr>
        <p:spPr>
          <a:xfrm>
            <a:off x="2468214" y="172775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4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F44F12C-3AD5-49F4-AEF5-EFA4DAC33804}"/>
              </a:ext>
            </a:extLst>
          </p:cNvPr>
          <p:cNvSpPr/>
          <p:nvPr/>
        </p:nvSpPr>
        <p:spPr>
          <a:xfrm>
            <a:off x="345477" y="205184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35349-35DB-4348-9ECC-1F5F38EB5506}"/>
              </a:ext>
            </a:extLst>
          </p:cNvPr>
          <p:cNvSpPr txBox="1"/>
          <p:nvPr/>
        </p:nvSpPr>
        <p:spPr>
          <a:xfrm>
            <a:off x="1272208" y="119285"/>
            <a:ext cx="10595113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9B9082-D89E-4C41-88A6-81DEA8A557AF}"/>
              </a:ext>
            </a:extLst>
          </p:cNvPr>
          <p:cNvSpPr txBox="1"/>
          <p:nvPr/>
        </p:nvSpPr>
        <p:spPr>
          <a:xfrm>
            <a:off x="1172817" y="829751"/>
            <a:ext cx="10694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hình dưới đây, các con mèo có cân nặng bằng nhau, các con chó và rô-bốt cũng vậy.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281A7B-AA9F-40A4-B44D-44D2440AB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8" t="32174" r="9103" b="11594"/>
          <a:stretch/>
        </p:blipFill>
        <p:spPr>
          <a:xfrm>
            <a:off x="313144" y="1906969"/>
            <a:ext cx="11693323" cy="48317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F6C2C3-A9BC-49C4-B916-51DE716223F4}"/>
              </a:ext>
            </a:extLst>
          </p:cNvPr>
          <p:cNvSpPr/>
          <p:nvPr/>
        </p:nvSpPr>
        <p:spPr>
          <a:xfrm>
            <a:off x="2484783" y="5943584"/>
            <a:ext cx="626165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D6291F-A53A-4FD1-A848-D51BFDB4E5EF}"/>
              </a:ext>
            </a:extLst>
          </p:cNvPr>
          <p:cNvSpPr/>
          <p:nvPr/>
        </p:nvSpPr>
        <p:spPr>
          <a:xfrm>
            <a:off x="6520070" y="6018310"/>
            <a:ext cx="695739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0EE0A1B-AB72-4579-A835-4B3FD0D32468}"/>
              </a:ext>
            </a:extLst>
          </p:cNvPr>
          <p:cNvSpPr/>
          <p:nvPr/>
        </p:nvSpPr>
        <p:spPr>
          <a:xfrm>
            <a:off x="10207487" y="6018310"/>
            <a:ext cx="626165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F44F12C-3AD5-49F4-AEF5-EFA4DAC33804}"/>
              </a:ext>
            </a:extLst>
          </p:cNvPr>
          <p:cNvSpPr/>
          <p:nvPr/>
        </p:nvSpPr>
        <p:spPr>
          <a:xfrm>
            <a:off x="437322" y="331427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35349-35DB-4348-9ECC-1F5F38EB5506}"/>
              </a:ext>
            </a:extLst>
          </p:cNvPr>
          <p:cNvSpPr txBox="1"/>
          <p:nvPr/>
        </p:nvSpPr>
        <p:spPr>
          <a:xfrm>
            <a:off x="1321904" y="53131"/>
            <a:ext cx="10595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Một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lớp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học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có 29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học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chỉ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xếp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chô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̃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ngồi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học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cần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ít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nhất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lớp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học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9B9082-D89E-4C41-88A6-81DEA8A557AF}"/>
              </a:ext>
            </a:extLst>
          </p:cNvPr>
          <p:cNvSpPr txBox="1"/>
          <p:nvPr/>
        </p:nvSpPr>
        <p:spPr>
          <a:xfrm>
            <a:off x="259644" y="2139987"/>
            <a:ext cx="11567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giải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29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2= 14 (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14 + 1 = 15 (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76044" y="724023"/>
            <a:ext cx="2143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14444" y="698623"/>
            <a:ext cx="4814712" cy="2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5467" y="1419578"/>
            <a:ext cx="27036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1333" y="1450622"/>
            <a:ext cx="42841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857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số bị chia.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1A53A71-09A8-4408-83E2-0ACD48AA9DF8}"/>
              </a:ext>
            </a:extLst>
          </p:cNvPr>
          <p:cNvGrpSpPr/>
          <p:nvPr/>
        </p:nvGrpSpPr>
        <p:grpSpPr>
          <a:xfrm>
            <a:off x="864704" y="1300923"/>
            <a:ext cx="10748871" cy="5557077"/>
            <a:chOff x="864704" y="1300923"/>
            <a:chExt cx="10748871" cy="5557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CFC6496-6AF1-425A-8350-454611EDF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391" t="41884" r="23125" b="11159"/>
            <a:stretch/>
          </p:blipFill>
          <p:spPr>
            <a:xfrm>
              <a:off x="1202635" y="1300923"/>
              <a:ext cx="10410940" cy="55570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94942B8-4F60-46C3-B749-6833DB845AD5}"/>
                </a:ext>
              </a:extLst>
            </p:cNvPr>
            <p:cNvSpPr/>
            <p:nvPr/>
          </p:nvSpPr>
          <p:spPr>
            <a:xfrm>
              <a:off x="864704" y="1391478"/>
              <a:ext cx="1530626" cy="546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524BA4-30D5-48F5-A133-8906190ABC7E}"/>
              </a:ext>
            </a:extLst>
          </p:cNvPr>
          <p:cNvSpPr/>
          <p:nvPr/>
        </p:nvSpPr>
        <p:spPr>
          <a:xfrm>
            <a:off x="3747051" y="5557077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648A56D-BA96-4918-9EB1-7C1CF54ECC8A}"/>
              </a:ext>
            </a:extLst>
          </p:cNvPr>
          <p:cNvSpPr/>
          <p:nvPr/>
        </p:nvSpPr>
        <p:spPr>
          <a:xfrm>
            <a:off x="8014251" y="3686865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BBF60E-5580-4672-AC4A-612B691C136D}"/>
              </a:ext>
            </a:extLst>
          </p:cNvPr>
          <p:cNvSpPr/>
          <p:nvPr/>
        </p:nvSpPr>
        <p:spPr>
          <a:xfrm>
            <a:off x="7431156" y="4679123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7556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199</Words>
  <Application>Microsoft Office PowerPoint</Application>
  <PresentationFormat>Custom</PresentationFormat>
  <Paragraphs>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SKY</cp:lastModifiedBy>
  <cp:revision>6</cp:revision>
  <dcterms:created xsi:type="dcterms:W3CDTF">2022-08-04T06:43:22Z</dcterms:created>
  <dcterms:modified xsi:type="dcterms:W3CDTF">2022-11-11T06:44:02Z</dcterms:modified>
</cp:coreProperties>
</file>