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64" r:id="rId6"/>
    <p:sldId id="259" r:id="rId7"/>
    <p:sldId id="260" r:id="rId8"/>
    <p:sldId id="261" r:id="rId9"/>
    <p:sldId id="263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14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2FBFC7-8298-4889-9ED8-1F1FD60E3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A3D417-5CC8-4982-A500-6634B9FFA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73F7F9-89EE-40F7-845B-FA013DD6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A6E19D-E4F5-4F74-854F-D3D37DC8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F0E4DD-0C2E-44F4-B934-87046F65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5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6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0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64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1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2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6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8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504CA4-6925-4425-8C4F-A80F1DA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F4BD7F-E41E-4707-8CDE-BB2E818E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598E99-52BB-420A-9BC4-985A5A07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9778CE-DAB4-4D50-9E76-35595B83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E3ABB8-AC85-4473-BF28-C44CAB6F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43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1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6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93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45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6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59DBE-2BCD-4064-9198-E51077E8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4CB39B-D827-429E-9D74-40203EA9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62BCC-39A4-4796-885E-987EE57FB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71BB35-EB4A-4176-83F4-1D13082D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76AF28-E53A-4204-9301-410CF2F3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418ECA-6A9C-44BE-9241-D998732F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6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FFEBA8-D6A5-464E-B920-4D7904E0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ED09A7-8816-40B3-B2E6-BB4B4B234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BBE2A0-85C3-4D54-9B97-91BB27766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BAAEED-0055-4048-8A60-83595CF2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93D958-8649-40F3-B23C-FBD4689A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75C6C0-3814-4129-A836-E4BC53F4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02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1BFCC0-4BB3-4851-AF18-03BB5693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3B6754-503A-4C49-9F8E-4B66D3661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BD60DD-1C89-43FF-A667-40A9DC36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9E35D2-4917-48B5-9733-5BD64EE6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6B98CE-4BA1-4310-BF3F-41848E9D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1C7AC49-F853-49D4-98ED-F2DCCA3D3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986AA75-E0A6-443C-8494-EC4C5DC6B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DF2762-1D0C-41C2-AE25-15E9B216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7D95FC-D66C-4462-8863-1ED5ADE2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6C2951-B4F3-4E46-9E5B-D555BEE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74347-5DD5-42C4-8970-7CFA6C7F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9F6FE0-D32C-4D1D-8E9C-C80C42E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A4EE37-6BDE-4AB1-A7FA-1DD5A094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D8833F-3137-4398-8922-ED5E404B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B55D5E-DBB2-4BB9-83EF-167149D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15626F-3D8F-4ADE-A5E9-BB02C9DD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609F09-31A0-43CB-82A8-348D55632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164015-D527-45B2-A4FF-D493F4DAA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83ABD4-758E-4A60-ADB0-E88A49FC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C86705-90D6-4DB2-A7F6-AF8828DF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F41060-5682-4AA6-BBF5-AEB89511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252422-97DB-4B33-B96A-51BB5B44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507239-99F0-49F5-8334-DC541A7D9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15AF34-542F-4265-B1EF-2DC687780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9B2A8C-3A5A-45EE-A6D3-8D4970FAA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27BFBB7-2565-4773-BB9F-865D8B3E9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68D72A-D91B-457E-AC78-DA0DCE3F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A49527-7C3E-4399-AC38-75219A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B7F780-C3A8-4927-A7AA-F3EAC74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BA812-0E59-4316-A714-9AE5A345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95B4A4-F63A-416E-99AA-AA8A4741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E13EF5-1588-496F-88CB-1189F4EF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2692C4-82A2-4165-AC6B-AABF2CF5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2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0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A0288B3-F481-466A-9B2D-DAF862B9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267D63-4324-4785-8240-9080817DA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A554EF-7929-4579-8939-CC62888D3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31B25A-1183-4E4E-BE52-D3BB5E987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26C3A1-9A56-4A63-BC58-A39CED413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7" r:id="rId8"/>
    <p:sldLayoutId id="2147483676" r:id="rId9"/>
    <p:sldLayoutId id="2147483675" r:id="rId10"/>
    <p:sldLayoutId id="2147483674" r:id="rId11"/>
    <p:sldLayoutId id="2147483673" r:id="rId12"/>
    <p:sldLayoutId id="2147483672" r:id="rId13"/>
    <p:sldLayoutId id="2147483671" r:id="rId14"/>
    <p:sldLayoutId id="2147483670" r:id="rId15"/>
    <p:sldLayoutId id="2147483669" r:id="rId16"/>
    <p:sldLayoutId id="2147483668" r:id="rId17"/>
    <p:sldLayoutId id="2147483667" r:id="rId18"/>
    <p:sldLayoutId id="2147483666" r:id="rId19"/>
    <p:sldLayoutId id="2147483665" r:id="rId20"/>
    <p:sldLayoutId id="2147483664" r:id="rId21"/>
    <p:sldLayoutId id="2147483663" r:id="rId22"/>
    <p:sldLayoutId id="2147483662" r:id="rId23"/>
    <p:sldLayoutId id="2147483661" r:id="rId24"/>
    <p:sldLayoutId id="2147483660" r:id="rId25"/>
    <p:sldLayoutId id="2147483656" r:id="rId26"/>
    <p:sldLayoutId id="2147483657" r:id="rId27"/>
    <p:sldLayoutId id="2147483658" r:id="rId28"/>
    <p:sldLayoutId id="214748365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122" y="1549047"/>
            <a:ext cx="3312734" cy="68665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546" y="2322964"/>
            <a:ext cx="6812713" cy="2150719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sz="54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SỐ CÓ HAI CHỮ SỐ CHO SỐ CÓ MỘT CHỮ SỐ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7CCF0C58-58EF-4ED8-95C2-9796E400C9D6}"/>
              </a:ext>
            </a:extLst>
          </p:cNvPr>
          <p:cNvSpPr txBox="1">
            <a:spLocks/>
          </p:cNvSpPr>
          <p:nvPr/>
        </p:nvSpPr>
        <p:spPr>
          <a:xfrm>
            <a:off x="4464122" y="4904273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2)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0EDCD2-9690-4636-ADC8-D34A1928580C}"/>
              </a:ext>
            </a:extLst>
          </p:cNvPr>
          <p:cNvSpPr txBox="1"/>
          <p:nvPr/>
        </p:nvSpPr>
        <p:spPr>
          <a:xfrm>
            <a:off x="1676400" y="258864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87AFC9F-6635-4360-B05C-31E3400FABED}"/>
              </a:ext>
            </a:extLst>
          </p:cNvPr>
          <p:cNvCxnSpPr/>
          <p:nvPr/>
        </p:nvCxnSpPr>
        <p:spPr>
          <a:xfrm>
            <a:off x="2660374" y="2697973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811E3BC-1042-454A-B7D2-CD7F33D32E78}"/>
              </a:ext>
            </a:extLst>
          </p:cNvPr>
          <p:cNvCxnSpPr>
            <a:cxnSpLocks/>
          </p:cNvCxnSpPr>
          <p:nvPr/>
        </p:nvCxnSpPr>
        <p:spPr>
          <a:xfrm>
            <a:off x="2640496" y="3419639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CD10AD-CAA2-4516-BF92-1D467FDEA85C}"/>
              </a:ext>
            </a:extLst>
          </p:cNvPr>
          <p:cNvSpPr txBox="1"/>
          <p:nvPr/>
        </p:nvSpPr>
        <p:spPr>
          <a:xfrm>
            <a:off x="2869095" y="259800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323480-C850-4A17-B13C-4639A8ECE613}"/>
              </a:ext>
            </a:extLst>
          </p:cNvPr>
          <p:cNvSpPr txBox="1"/>
          <p:nvPr/>
        </p:nvSpPr>
        <p:spPr>
          <a:xfrm>
            <a:off x="8554720" y="257928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9134AB4-02B4-4F2B-AA4D-70D1B5012B94}"/>
              </a:ext>
            </a:extLst>
          </p:cNvPr>
          <p:cNvCxnSpPr/>
          <p:nvPr/>
        </p:nvCxnSpPr>
        <p:spPr>
          <a:xfrm>
            <a:off x="9538694" y="2688612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C4BE00-641F-4DDD-AF4A-5BF93DA2AAC5}"/>
              </a:ext>
            </a:extLst>
          </p:cNvPr>
          <p:cNvSpPr txBox="1"/>
          <p:nvPr/>
        </p:nvSpPr>
        <p:spPr>
          <a:xfrm>
            <a:off x="9747415" y="258864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95CAC67-2742-4DD1-8929-82D1DBE6F60D}"/>
              </a:ext>
            </a:extLst>
          </p:cNvPr>
          <p:cNvCxnSpPr>
            <a:cxnSpLocks/>
          </p:cNvCxnSpPr>
          <p:nvPr/>
        </p:nvCxnSpPr>
        <p:spPr>
          <a:xfrm>
            <a:off x="9538694" y="3410278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1304181" y="576152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Tính:</a:t>
            </a:r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B92610-731D-4A95-A92B-9985C28D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0" t="20435" r="51878" b="67504"/>
          <a:stretch/>
        </p:blipFill>
        <p:spPr>
          <a:xfrm>
            <a:off x="0" y="1"/>
            <a:ext cx="3200400" cy="1351721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xmlns="" id="{CFFDC413-5E4E-4450-879F-53AC4E99D807}"/>
              </a:ext>
            </a:extLst>
          </p:cNvPr>
          <p:cNvSpPr txBox="1">
            <a:spLocks/>
          </p:cNvSpPr>
          <p:nvPr/>
        </p:nvSpPr>
        <p:spPr>
          <a:xfrm>
            <a:off x="349140" y="1866472"/>
            <a:ext cx="11527899" cy="14355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toán: Có 51 chiếc bút chì được chia đều vào 3 hộp. Hỏi mỗi hộp có mấy chiếc bút chì?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5E8CD4C5-C397-4B8E-9C03-5B2C5DC19824}"/>
              </a:ext>
            </a:extLst>
          </p:cNvPr>
          <p:cNvSpPr/>
          <p:nvPr/>
        </p:nvSpPr>
        <p:spPr>
          <a:xfrm>
            <a:off x="3089965" y="3816750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 : 3 = 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901245" y="2460978"/>
            <a:ext cx="4639733" cy="22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0578" y="3031067"/>
            <a:ext cx="23706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212861" y="2444045"/>
            <a:ext cx="21211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72845" y="3031067"/>
            <a:ext cx="7253111" cy="22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6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B92610-731D-4A95-A92B-9985C28D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0" t="20435" r="51878" b="67504"/>
          <a:stretch/>
        </p:blipFill>
        <p:spPr>
          <a:xfrm>
            <a:off x="0" y="1"/>
            <a:ext cx="3200400" cy="13517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45E23D7-587F-479D-B7F3-8CD731AAA2D3}"/>
              </a:ext>
            </a:extLst>
          </p:cNvPr>
          <p:cNvSpPr/>
          <p:nvPr/>
        </p:nvSpPr>
        <p:spPr>
          <a:xfrm>
            <a:off x="4055165" y="417444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 : 3 =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6A6305-03D2-4FE0-8C78-6A63BBF73BD8}"/>
              </a:ext>
            </a:extLst>
          </p:cNvPr>
          <p:cNvSpPr txBox="1"/>
          <p:nvPr/>
        </p:nvSpPr>
        <p:spPr>
          <a:xfrm>
            <a:off x="795132" y="1858618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37619BE-16DF-4315-977C-AD3E3D8A3798}"/>
              </a:ext>
            </a:extLst>
          </p:cNvPr>
          <p:cNvCxnSpPr/>
          <p:nvPr/>
        </p:nvCxnSpPr>
        <p:spPr>
          <a:xfrm>
            <a:off x="1779106" y="1967949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84FF6D6-8B01-4595-8E1F-E75C50A78D0B}"/>
              </a:ext>
            </a:extLst>
          </p:cNvPr>
          <p:cNvCxnSpPr>
            <a:cxnSpLocks/>
          </p:cNvCxnSpPr>
          <p:nvPr/>
        </p:nvCxnSpPr>
        <p:spPr>
          <a:xfrm>
            <a:off x="1759228" y="2689615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55C6C8-9CA9-48DB-90AA-CD329970531D}"/>
              </a:ext>
            </a:extLst>
          </p:cNvPr>
          <p:cNvSpPr txBox="1"/>
          <p:nvPr/>
        </p:nvSpPr>
        <p:spPr>
          <a:xfrm>
            <a:off x="1987827" y="186797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D3E818-1C18-452D-A8AB-1D75572DB68D}"/>
              </a:ext>
            </a:extLst>
          </p:cNvPr>
          <p:cNvSpPr txBox="1"/>
          <p:nvPr/>
        </p:nvSpPr>
        <p:spPr>
          <a:xfrm>
            <a:off x="1987827" y="273823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A746B6-F152-4338-8135-5FB025E66FE5}"/>
              </a:ext>
            </a:extLst>
          </p:cNvPr>
          <p:cNvSpPr txBox="1"/>
          <p:nvPr/>
        </p:nvSpPr>
        <p:spPr>
          <a:xfrm>
            <a:off x="805071" y="273823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8F80A65-A552-4D46-9F86-66C0B61FFC11}"/>
              </a:ext>
            </a:extLst>
          </p:cNvPr>
          <p:cNvCxnSpPr/>
          <p:nvPr/>
        </p:nvCxnSpPr>
        <p:spPr>
          <a:xfrm>
            <a:off x="606289" y="356922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8522CF-18ED-46AC-95E6-D84F66556C3C}"/>
              </a:ext>
            </a:extLst>
          </p:cNvPr>
          <p:cNvSpPr txBox="1"/>
          <p:nvPr/>
        </p:nvSpPr>
        <p:spPr>
          <a:xfrm>
            <a:off x="775254" y="36377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BC38DEB-936B-478A-944B-721472FE93EB}"/>
              </a:ext>
            </a:extLst>
          </p:cNvPr>
          <p:cNvSpPr txBox="1"/>
          <p:nvPr/>
        </p:nvSpPr>
        <p:spPr>
          <a:xfrm>
            <a:off x="1187729" y="36377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35A29B3-5592-4AA5-A93A-A4786C067A86}"/>
              </a:ext>
            </a:extLst>
          </p:cNvPr>
          <p:cNvSpPr txBox="1"/>
          <p:nvPr/>
        </p:nvSpPr>
        <p:spPr>
          <a:xfrm>
            <a:off x="2360544" y="27481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479DFF1-3799-4505-A4F6-E325454C1F26}"/>
              </a:ext>
            </a:extLst>
          </p:cNvPr>
          <p:cNvSpPr txBox="1"/>
          <p:nvPr/>
        </p:nvSpPr>
        <p:spPr>
          <a:xfrm>
            <a:off x="725559" y="4336218"/>
            <a:ext cx="121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FF8D62F-5C17-45D7-B83C-B8C03F533355}"/>
              </a:ext>
            </a:extLst>
          </p:cNvPr>
          <p:cNvSpPr txBox="1"/>
          <p:nvPr/>
        </p:nvSpPr>
        <p:spPr>
          <a:xfrm>
            <a:off x="1187729" y="507111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5068E83-B66A-4F3B-B546-9C8D6E315D7D}"/>
              </a:ext>
            </a:extLst>
          </p:cNvPr>
          <p:cNvCxnSpPr/>
          <p:nvPr/>
        </p:nvCxnSpPr>
        <p:spPr>
          <a:xfrm>
            <a:off x="690772" y="5115265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EB58C8-5C79-4239-BB4F-CAC694C26F79}"/>
              </a:ext>
            </a:extLst>
          </p:cNvPr>
          <p:cNvSpPr txBox="1"/>
          <p:nvPr/>
        </p:nvSpPr>
        <p:spPr>
          <a:xfrm>
            <a:off x="3263674" y="1920173"/>
            <a:ext cx="735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chia 3 được 1, viết 1.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3C07AE1-3854-42BA-8B41-54C7FFEC4D49}"/>
              </a:ext>
            </a:extLst>
          </p:cNvPr>
          <p:cNvSpPr txBox="1"/>
          <p:nvPr/>
        </p:nvSpPr>
        <p:spPr>
          <a:xfrm>
            <a:off x="3855334" y="2628059"/>
            <a:ext cx="830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nhân 3 bằng 3; 5 trừ 3 bằng 2.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2971C8E-44BD-402C-8B4A-8ABBD0E28484}"/>
              </a:ext>
            </a:extLst>
          </p:cNvPr>
          <p:cNvSpPr txBox="1"/>
          <p:nvPr/>
        </p:nvSpPr>
        <p:spPr>
          <a:xfrm>
            <a:off x="3263673" y="3350184"/>
            <a:ext cx="8464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Hạ 1, được 21; 21 chia 3 được 7, viết 7.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B1C8109-E25C-4CE3-B36E-D87230D58F45}"/>
              </a:ext>
            </a:extLst>
          </p:cNvPr>
          <p:cNvSpPr txBox="1"/>
          <p:nvPr/>
        </p:nvSpPr>
        <p:spPr>
          <a:xfrm>
            <a:off x="3855334" y="4673623"/>
            <a:ext cx="87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nhân 3 bằng 21; 21 trừ 21 bằng 0.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605A573-A848-447E-BDBE-014B6B972180}"/>
              </a:ext>
            </a:extLst>
          </p:cNvPr>
          <p:cNvSpPr/>
          <p:nvPr/>
        </p:nvSpPr>
        <p:spPr>
          <a:xfrm>
            <a:off x="3160643" y="1739348"/>
            <a:ext cx="8567527" cy="3806679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8A6E5653-6036-4388-8EF1-584DE6C6D292}"/>
              </a:ext>
            </a:extLst>
          </p:cNvPr>
          <p:cNvSpPr/>
          <p:nvPr/>
        </p:nvSpPr>
        <p:spPr>
          <a:xfrm>
            <a:off x="5533917" y="5862494"/>
            <a:ext cx="3476270" cy="83099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 : 3 = 17</a:t>
            </a:r>
          </a:p>
        </p:txBody>
      </p:sp>
    </p:spTree>
    <p:extLst>
      <p:ext uri="{BB962C8B-B14F-4D97-AF65-F5344CB8AC3E}">
        <p14:creationId xmlns:p14="http://schemas.microsoft.com/office/powerpoint/2010/main" val="52879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B92610-731D-4A95-A92B-9985C28D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0" t="20435" r="51878" b="67504"/>
          <a:stretch/>
        </p:blipFill>
        <p:spPr>
          <a:xfrm>
            <a:off x="0" y="1"/>
            <a:ext cx="3200400" cy="13517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45E23D7-587F-479D-B7F3-8CD731AAA2D3}"/>
              </a:ext>
            </a:extLst>
          </p:cNvPr>
          <p:cNvSpPr/>
          <p:nvPr/>
        </p:nvSpPr>
        <p:spPr>
          <a:xfrm>
            <a:off x="4055165" y="417444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: 3 =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6A6305-03D2-4FE0-8C78-6A63BBF73BD8}"/>
              </a:ext>
            </a:extLst>
          </p:cNvPr>
          <p:cNvSpPr txBox="1"/>
          <p:nvPr/>
        </p:nvSpPr>
        <p:spPr>
          <a:xfrm>
            <a:off x="795132" y="1858618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37619BE-16DF-4315-977C-AD3E3D8A3798}"/>
              </a:ext>
            </a:extLst>
          </p:cNvPr>
          <p:cNvCxnSpPr/>
          <p:nvPr/>
        </p:nvCxnSpPr>
        <p:spPr>
          <a:xfrm>
            <a:off x="1779106" y="1967949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84FF6D6-8B01-4595-8E1F-E75C50A78D0B}"/>
              </a:ext>
            </a:extLst>
          </p:cNvPr>
          <p:cNvCxnSpPr>
            <a:cxnSpLocks/>
          </p:cNvCxnSpPr>
          <p:nvPr/>
        </p:nvCxnSpPr>
        <p:spPr>
          <a:xfrm>
            <a:off x="1759228" y="2689615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55C6C8-9CA9-48DB-90AA-CD329970531D}"/>
              </a:ext>
            </a:extLst>
          </p:cNvPr>
          <p:cNvSpPr txBox="1"/>
          <p:nvPr/>
        </p:nvSpPr>
        <p:spPr>
          <a:xfrm>
            <a:off x="1987827" y="186797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D3E818-1C18-452D-A8AB-1D75572DB68D}"/>
              </a:ext>
            </a:extLst>
          </p:cNvPr>
          <p:cNvSpPr txBox="1"/>
          <p:nvPr/>
        </p:nvSpPr>
        <p:spPr>
          <a:xfrm>
            <a:off x="1987827" y="273823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A746B6-F152-4338-8135-5FB025E66FE5}"/>
              </a:ext>
            </a:extLst>
          </p:cNvPr>
          <p:cNvSpPr txBox="1"/>
          <p:nvPr/>
        </p:nvSpPr>
        <p:spPr>
          <a:xfrm>
            <a:off x="805071" y="273823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8F80A65-A552-4D46-9F86-66C0B61FFC11}"/>
              </a:ext>
            </a:extLst>
          </p:cNvPr>
          <p:cNvCxnSpPr/>
          <p:nvPr/>
        </p:nvCxnSpPr>
        <p:spPr>
          <a:xfrm>
            <a:off x="606289" y="356922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8522CF-18ED-46AC-95E6-D84F66556C3C}"/>
              </a:ext>
            </a:extLst>
          </p:cNvPr>
          <p:cNvSpPr txBox="1"/>
          <p:nvPr/>
        </p:nvSpPr>
        <p:spPr>
          <a:xfrm>
            <a:off x="775254" y="36377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BC38DEB-936B-478A-944B-721472FE93EB}"/>
              </a:ext>
            </a:extLst>
          </p:cNvPr>
          <p:cNvSpPr txBox="1"/>
          <p:nvPr/>
        </p:nvSpPr>
        <p:spPr>
          <a:xfrm>
            <a:off x="1187729" y="36377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35A29B3-5592-4AA5-A93A-A4786C067A86}"/>
              </a:ext>
            </a:extLst>
          </p:cNvPr>
          <p:cNvSpPr txBox="1"/>
          <p:nvPr/>
        </p:nvSpPr>
        <p:spPr>
          <a:xfrm>
            <a:off x="2360544" y="27481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479DFF1-3799-4505-A4F6-E325454C1F26}"/>
              </a:ext>
            </a:extLst>
          </p:cNvPr>
          <p:cNvSpPr txBox="1"/>
          <p:nvPr/>
        </p:nvSpPr>
        <p:spPr>
          <a:xfrm>
            <a:off x="725559" y="4336218"/>
            <a:ext cx="121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FF8D62F-5C17-45D7-B83C-B8C03F533355}"/>
              </a:ext>
            </a:extLst>
          </p:cNvPr>
          <p:cNvSpPr txBox="1"/>
          <p:nvPr/>
        </p:nvSpPr>
        <p:spPr>
          <a:xfrm>
            <a:off x="1187729" y="507111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5068E83-B66A-4F3B-B546-9C8D6E315D7D}"/>
              </a:ext>
            </a:extLst>
          </p:cNvPr>
          <p:cNvCxnSpPr/>
          <p:nvPr/>
        </p:nvCxnSpPr>
        <p:spPr>
          <a:xfrm>
            <a:off x="690772" y="5115265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EB58C8-5C79-4239-BB4F-CAC694C26F79}"/>
              </a:ext>
            </a:extLst>
          </p:cNvPr>
          <p:cNvSpPr txBox="1"/>
          <p:nvPr/>
        </p:nvSpPr>
        <p:spPr>
          <a:xfrm>
            <a:off x="3263674" y="1920173"/>
            <a:ext cx="735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chia 3 được 2, viết 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3C07AE1-3854-42BA-8B41-54C7FFEC4D49}"/>
              </a:ext>
            </a:extLst>
          </p:cNvPr>
          <p:cNvSpPr txBox="1"/>
          <p:nvPr/>
        </p:nvSpPr>
        <p:spPr>
          <a:xfrm>
            <a:off x="3855334" y="2628059"/>
            <a:ext cx="830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nhân 3 bằng 6; 7 trừ 6 bằng 1.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2971C8E-44BD-402C-8B4A-8ABBD0E28484}"/>
              </a:ext>
            </a:extLst>
          </p:cNvPr>
          <p:cNvSpPr txBox="1"/>
          <p:nvPr/>
        </p:nvSpPr>
        <p:spPr>
          <a:xfrm>
            <a:off x="3263673" y="3350184"/>
            <a:ext cx="8464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Hạ 4, được 14; 14 chia 3 được 4, viết 4.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B1C8109-E25C-4CE3-B36E-D87230D58F45}"/>
              </a:ext>
            </a:extLst>
          </p:cNvPr>
          <p:cNvSpPr txBox="1"/>
          <p:nvPr/>
        </p:nvSpPr>
        <p:spPr>
          <a:xfrm>
            <a:off x="3855334" y="4673623"/>
            <a:ext cx="87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nhân 3 bằng 12; 14 trừ 12 bằng 2.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605A573-A848-447E-BDBE-014B6B972180}"/>
              </a:ext>
            </a:extLst>
          </p:cNvPr>
          <p:cNvSpPr/>
          <p:nvPr/>
        </p:nvSpPr>
        <p:spPr>
          <a:xfrm>
            <a:off x="3160643" y="1739348"/>
            <a:ext cx="8567527" cy="3806679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8A6E5653-6036-4388-8EF1-584DE6C6D292}"/>
              </a:ext>
            </a:extLst>
          </p:cNvPr>
          <p:cNvSpPr/>
          <p:nvPr/>
        </p:nvSpPr>
        <p:spPr>
          <a:xfrm>
            <a:off x="5533916" y="5862494"/>
            <a:ext cx="4524483" cy="83099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: 3 = 24 (dư 2)</a:t>
            </a:r>
          </a:p>
        </p:txBody>
      </p:sp>
    </p:spTree>
    <p:extLst>
      <p:ext uri="{BB962C8B-B14F-4D97-AF65-F5344CB8AC3E}">
        <p14:creationId xmlns:p14="http://schemas.microsoft.com/office/powerpoint/2010/main" val="265028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0ADD58-074E-43CD-BE39-64142C1E9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79" t="17972" r="23044" b="15651"/>
          <a:stretch/>
        </p:blipFill>
        <p:spPr>
          <a:xfrm>
            <a:off x="0" y="0"/>
            <a:ext cx="12192000" cy="66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183D2F9D-3455-432A-944E-E9EB28021299}"/>
              </a:ext>
            </a:extLst>
          </p:cNvPr>
          <p:cNvSpPr/>
          <p:nvPr/>
        </p:nvSpPr>
        <p:spPr>
          <a:xfrm>
            <a:off x="8882347" y="5095291"/>
            <a:ext cx="2637180" cy="857075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8A254FE0-2767-4BE4-9718-517252E91128}"/>
              </a:ext>
            </a:extLst>
          </p:cNvPr>
          <p:cNvSpPr/>
          <p:nvPr/>
        </p:nvSpPr>
        <p:spPr>
          <a:xfrm>
            <a:off x="6101574" y="5112440"/>
            <a:ext cx="2637180" cy="857075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8F8CC983-7D25-4FC3-AFD9-910A78559574}"/>
              </a:ext>
            </a:extLst>
          </p:cNvPr>
          <p:cNvSpPr/>
          <p:nvPr/>
        </p:nvSpPr>
        <p:spPr>
          <a:xfrm>
            <a:off x="3320801" y="5129589"/>
            <a:ext cx="2637180" cy="857075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DB62BA54-368B-4FB7-8679-19B4D66A170C}"/>
              </a:ext>
            </a:extLst>
          </p:cNvPr>
          <p:cNvSpPr/>
          <p:nvPr/>
        </p:nvSpPr>
        <p:spPr>
          <a:xfrm>
            <a:off x="8955146" y="656013"/>
            <a:ext cx="2637180" cy="4363248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13227A9B-FF58-4675-A57D-474DB3505C29}"/>
              </a:ext>
            </a:extLst>
          </p:cNvPr>
          <p:cNvSpPr/>
          <p:nvPr/>
        </p:nvSpPr>
        <p:spPr>
          <a:xfrm>
            <a:off x="6168880" y="669255"/>
            <a:ext cx="2637180" cy="4265451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6B27B6C1-AEC8-4B33-87BA-A8E4CC320457}"/>
              </a:ext>
            </a:extLst>
          </p:cNvPr>
          <p:cNvSpPr/>
          <p:nvPr/>
        </p:nvSpPr>
        <p:spPr>
          <a:xfrm>
            <a:off x="3382614" y="682497"/>
            <a:ext cx="2637180" cy="4252209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B1335E64-453F-41AA-8ADF-84E41F331A30}"/>
              </a:ext>
            </a:extLst>
          </p:cNvPr>
          <p:cNvSpPr/>
          <p:nvPr/>
        </p:nvSpPr>
        <p:spPr>
          <a:xfrm>
            <a:off x="596348" y="695739"/>
            <a:ext cx="2637180" cy="4192581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1F216C-2460-4D3E-BEEA-B0638BECEB3B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5B4953-7794-4F1D-BB27-11DDCEACF5A0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6122D7-D746-4D51-AC8E-50FE0494018B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EFD0DA5-7F34-4D62-82AC-027D887C627A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6659D1-26AF-4C19-B60A-DF6E212DD0ED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03E5C5-E2D6-4E03-AF54-D00D2826271A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48FDBDD-D9A0-4587-BDAE-5529E686E31A}"/>
              </a:ext>
            </a:extLst>
          </p:cNvPr>
          <p:cNvSpPr txBox="1"/>
          <p:nvPr/>
        </p:nvSpPr>
        <p:spPr>
          <a:xfrm>
            <a:off x="1311965" y="33406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5FED31-D99E-4C8C-9EEE-88CA5C08A8C7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8BA0277-6293-4216-9FE2-B49D0686700C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4AFD17D-CBAA-40F6-AFC7-4B246F085360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36E032A-04C2-4E66-A9B1-8BE0CFD5186C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A3B7D41-5103-40C9-BECA-136D51130B6F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7048F61-A722-46BE-80AF-C6C77BE254CC}"/>
              </a:ext>
            </a:extLst>
          </p:cNvPr>
          <p:cNvSpPr txBox="1"/>
          <p:nvPr/>
        </p:nvSpPr>
        <p:spPr>
          <a:xfrm>
            <a:off x="3710605" y="8680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CF8439-11E9-487A-84DB-9B0EAFE0F07B}"/>
              </a:ext>
            </a:extLst>
          </p:cNvPr>
          <p:cNvSpPr txBox="1"/>
          <p:nvPr/>
        </p:nvSpPr>
        <p:spPr>
          <a:xfrm>
            <a:off x="4903300" y="877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FF60A95-796E-49DD-B3D5-712EE278C3B5}"/>
              </a:ext>
            </a:extLst>
          </p:cNvPr>
          <p:cNvSpPr txBox="1"/>
          <p:nvPr/>
        </p:nvSpPr>
        <p:spPr>
          <a:xfrm>
            <a:off x="4903300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751680B-BC5F-4A68-8FDA-1511892CAEAC}"/>
              </a:ext>
            </a:extLst>
          </p:cNvPr>
          <p:cNvSpPr txBox="1"/>
          <p:nvPr/>
        </p:nvSpPr>
        <p:spPr>
          <a:xfrm>
            <a:off x="3720544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FFCBE81-D2E2-444F-9841-C5EA20357C74}"/>
              </a:ext>
            </a:extLst>
          </p:cNvPr>
          <p:cNvCxnSpPr/>
          <p:nvPr/>
        </p:nvCxnSpPr>
        <p:spPr>
          <a:xfrm>
            <a:off x="3521762" y="2578630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D4519F5-F43C-4281-888F-7F084E24422D}"/>
              </a:ext>
            </a:extLst>
          </p:cNvPr>
          <p:cNvSpPr txBox="1"/>
          <p:nvPr/>
        </p:nvSpPr>
        <p:spPr>
          <a:xfrm>
            <a:off x="3690727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678D38C-71E6-4B90-9519-6930EED49631}"/>
              </a:ext>
            </a:extLst>
          </p:cNvPr>
          <p:cNvSpPr txBox="1"/>
          <p:nvPr/>
        </p:nvSpPr>
        <p:spPr>
          <a:xfrm>
            <a:off x="4103202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31634F6-F771-4E23-973F-BD3A70D58A5F}"/>
              </a:ext>
            </a:extLst>
          </p:cNvPr>
          <p:cNvSpPr txBox="1"/>
          <p:nvPr/>
        </p:nvSpPr>
        <p:spPr>
          <a:xfrm>
            <a:off x="5276017" y="175757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2453224-1516-46FC-A6CA-D858357E43F0}"/>
              </a:ext>
            </a:extLst>
          </p:cNvPr>
          <p:cNvSpPr txBox="1"/>
          <p:nvPr/>
        </p:nvSpPr>
        <p:spPr>
          <a:xfrm>
            <a:off x="3609551" y="3293669"/>
            <a:ext cx="117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915367F-553D-45D1-98EB-B0C1C093E3FF}"/>
              </a:ext>
            </a:extLst>
          </p:cNvPr>
          <p:cNvSpPr txBox="1"/>
          <p:nvPr/>
        </p:nvSpPr>
        <p:spPr>
          <a:xfrm>
            <a:off x="4103202" y="408051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1B609F6-6E43-4E86-86D1-FD3C31F4ACB6}"/>
              </a:ext>
            </a:extLst>
          </p:cNvPr>
          <p:cNvCxnSpPr/>
          <p:nvPr/>
        </p:nvCxnSpPr>
        <p:spPr>
          <a:xfrm>
            <a:off x="3606245" y="4124666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D99923E-723F-43FC-B3E0-348892C80440}"/>
              </a:ext>
            </a:extLst>
          </p:cNvPr>
          <p:cNvCxnSpPr/>
          <p:nvPr/>
        </p:nvCxnSpPr>
        <p:spPr>
          <a:xfrm>
            <a:off x="4707832" y="967411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A76082D-4505-442E-87A7-11DE698E91F4}"/>
              </a:ext>
            </a:extLst>
          </p:cNvPr>
          <p:cNvCxnSpPr>
            <a:cxnSpLocks/>
          </p:cNvCxnSpPr>
          <p:nvPr/>
        </p:nvCxnSpPr>
        <p:spPr>
          <a:xfrm>
            <a:off x="4687954" y="1689077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6255753-74EF-43AB-8C6C-3D5A31BC7131}"/>
              </a:ext>
            </a:extLst>
          </p:cNvPr>
          <p:cNvSpPr txBox="1"/>
          <p:nvPr/>
        </p:nvSpPr>
        <p:spPr>
          <a:xfrm>
            <a:off x="6407417" y="89121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B118C55-0747-4A3F-B592-26F14596961B}"/>
              </a:ext>
            </a:extLst>
          </p:cNvPr>
          <p:cNvSpPr txBox="1"/>
          <p:nvPr/>
        </p:nvSpPr>
        <p:spPr>
          <a:xfrm>
            <a:off x="7600112" y="90057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A2BBD70-C02E-4816-84A5-0B579CD757E0}"/>
              </a:ext>
            </a:extLst>
          </p:cNvPr>
          <p:cNvSpPr txBox="1"/>
          <p:nvPr/>
        </p:nvSpPr>
        <p:spPr>
          <a:xfrm>
            <a:off x="7600112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1A83979-1A44-4359-8D77-94123EB0A022}"/>
              </a:ext>
            </a:extLst>
          </p:cNvPr>
          <p:cNvSpPr txBox="1"/>
          <p:nvPr/>
        </p:nvSpPr>
        <p:spPr>
          <a:xfrm>
            <a:off x="6417356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2E93C667-0C9A-44F8-ACAA-A0EA69FB88CF}"/>
              </a:ext>
            </a:extLst>
          </p:cNvPr>
          <p:cNvCxnSpPr/>
          <p:nvPr/>
        </p:nvCxnSpPr>
        <p:spPr>
          <a:xfrm>
            <a:off x="6218574" y="260182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99700EB-9C41-4877-979C-B2A3737C3EEF}"/>
              </a:ext>
            </a:extLst>
          </p:cNvPr>
          <p:cNvSpPr txBox="1"/>
          <p:nvPr/>
        </p:nvSpPr>
        <p:spPr>
          <a:xfrm>
            <a:off x="6387539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13F2147-987E-4932-ADCF-7360E7D964AB}"/>
              </a:ext>
            </a:extLst>
          </p:cNvPr>
          <p:cNvSpPr txBox="1"/>
          <p:nvPr/>
        </p:nvSpPr>
        <p:spPr>
          <a:xfrm>
            <a:off x="6800014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99BA756-441B-45DB-A2B1-C13D4FEAD7F5}"/>
              </a:ext>
            </a:extLst>
          </p:cNvPr>
          <p:cNvSpPr txBox="1"/>
          <p:nvPr/>
        </p:nvSpPr>
        <p:spPr>
          <a:xfrm>
            <a:off x="7972829" y="178076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5B0422E-2ED0-4BC9-9E51-A75F3FB5D45F}"/>
              </a:ext>
            </a:extLst>
          </p:cNvPr>
          <p:cNvSpPr txBox="1"/>
          <p:nvPr/>
        </p:nvSpPr>
        <p:spPr>
          <a:xfrm>
            <a:off x="6374280" y="3350566"/>
            <a:ext cx="117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1F2FCCD-9574-4350-8748-CF3CB867DCDE}"/>
              </a:ext>
            </a:extLst>
          </p:cNvPr>
          <p:cNvSpPr txBox="1"/>
          <p:nvPr/>
        </p:nvSpPr>
        <p:spPr>
          <a:xfrm>
            <a:off x="6800014" y="410370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99031ED3-862B-4CCB-9E4E-C3DF4EA14A95}"/>
              </a:ext>
            </a:extLst>
          </p:cNvPr>
          <p:cNvCxnSpPr/>
          <p:nvPr/>
        </p:nvCxnSpPr>
        <p:spPr>
          <a:xfrm>
            <a:off x="6303057" y="414785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AFF1AD04-E358-4831-B083-7AF5A230B200}"/>
              </a:ext>
            </a:extLst>
          </p:cNvPr>
          <p:cNvCxnSpPr/>
          <p:nvPr/>
        </p:nvCxnSpPr>
        <p:spPr>
          <a:xfrm>
            <a:off x="7434462" y="950848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BD7D49F4-0DCF-4A72-96E9-8DC1D664637E}"/>
              </a:ext>
            </a:extLst>
          </p:cNvPr>
          <p:cNvCxnSpPr>
            <a:cxnSpLocks/>
          </p:cNvCxnSpPr>
          <p:nvPr/>
        </p:nvCxnSpPr>
        <p:spPr>
          <a:xfrm>
            <a:off x="7414584" y="1672514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933C8EF-C267-41BE-8D26-0D7C08CB536B}"/>
              </a:ext>
            </a:extLst>
          </p:cNvPr>
          <p:cNvSpPr txBox="1"/>
          <p:nvPr/>
        </p:nvSpPr>
        <p:spPr>
          <a:xfrm>
            <a:off x="9312954" y="85476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7247DD2-1660-4D51-A0DA-6FEA3FEB26A4}"/>
              </a:ext>
            </a:extLst>
          </p:cNvPr>
          <p:cNvSpPr txBox="1"/>
          <p:nvPr/>
        </p:nvSpPr>
        <p:spPr>
          <a:xfrm>
            <a:off x="10505649" y="8641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281E860-BAC6-4499-BCE1-2ACC8D14F20A}"/>
              </a:ext>
            </a:extLst>
          </p:cNvPr>
          <p:cNvSpPr txBox="1"/>
          <p:nvPr/>
        </p:nvSpPr>
        <p:spPr>
          <a:xfrm>
            <a:off x="10505649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B813EDA-2E5B-4637-BD2E-82C0C4AC5762}"/>
              </a:ext>
            </a:extLst>
          </p:cNvPr>
          <p:cNvSpPr txBox="1"/>
          <p:nvPr/>
        </p:nvSpPr>
        <p:spPr>
          <a:xfrm>
            <a:off x="9322893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258046AF-70A3-4111-BA45-6A746D847C0A}"/>
              </a:ext>
            </a:extLst>
          </p:cNvPr>
          <p:cNvCxnSpPr/>
          <p:nvPr/>
        </p:nvCxnSpPr>
        <p:spPr>
          <a:xfrm>
            <a:off x="9124111" y="256537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EBA8AA3-98F1-47AC-B954-89A1DF532692}"/>
              </a:ext>
            </a:extLst>
          </p:cNvPr>
          <p:cNvSpPr txBox="1"/>
          <p:nvPr/>
        </p:nvSpPr>
        <p:spPr>
          <a:xfrm>
            <a:off x="9293076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657A358-BC50-49A4-B006-FEF752374E22}"/>
              </a:ext>
            </a:extLst>
          </p:cNvPr>
          <p:cNvSpPr txBox="1"/>
          <p:nvPr/>
        </p:nvSpPr>
        <p:spPr>
          <a:xfrm>
            <a:off x="9705551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1BAA6FE-2EA5-429E-BB3F-51B6C820E19D}"/>
              </a:ext>
            </a:extLst>
          </p:cNvPr>
          <p:cNvSpPr txBox="1"/>
          <p:nvPr/>
        </p:nvSpPr>
        <p:spPr>
          <a:xfrm>
            <a:off x="10878366" y="17443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7177590-586E-4738-AA5F-B2357641D4A9}"/>
              </a:ext>
            </a:extLst>
          </p:cNvPr>
          <p:cNvSpPr txBox="1"/>
          <p:nvPr/>
        </p:nvSpPr>
        <p:spPr>
          <a:xfrm>
            <a:off x="9261593" y="3301298"/>
            <a:ext cx="117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BDB3D12-932A-408D-A204-AFD90EF61F1E}"/>
              </a:ext>
            </a:extLst>
          </p:cNvPr>
          <p:cNvSpPr txBox="1"/>
          <p:nvPr/>
        </p:nvSpPr>
        <p:spPr>
          <a:xfrm>
            <a:off x="9705551" y="406726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446B126C-895D-4234-BD5D-295A09C0D868}"/>
              </a:ext>
            </a:extLst>
          </p:cNvPr>
          <p:cNvCxnSpPr/>
          <p:nvPr/>
        </p:nvCxnSpPr>
        <p:spPr>
          <a:xfrm>
            <a:off x="9208594" y="411141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40957CA2-543A-4601-AE99-3B5513735DEC}"/>
              </a:ext>
            </a:extLst>
          </p:cNvPr>
          <p:cNvCxnSpPr/>
          <p:nvPr/>
        </p:nvCxnSpPr>
        <p:spPr>
          <a:xfrm>
            <a:off x="10369815" y="934285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8BBE8FEA-E26B-4972-A359-0413F0BCF9FB}"/>
              </a:ext>
            </a:extLst>
          </p:cNvPr>
          <p:cNvCxnSpPr>
            <a:cxnSpLocks/>
          </p:cNvCxnSpPr>
          <p:nvPr/>
        </p:nvCxnSpPr>
        <p:spPr>
          <a:xfrm>
            <a:off x="10349937" y="1655951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4651866D-730E-40B8-8DA1-2AA5D068F2C6}"/>
              </a:ext>
            </a:extLst>
          </p:cNvPr>
          <p:cNvSpPr/>
          <p:nvPr/>
        </p:nvSpPr>
        <p:spPr>
          <a:xfrm>
            <a:off x="540028" y="5146738"/>
            <a:ext cx="2637180" cy="857075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91 : 4 = 22 (dư 3)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xmlns="" id="{014222D4-3CF2-43A4-808C-FDEC6E6D5B57}"/>
              </a:ext>
            </a:extLst>
          </p:cNvPr>
          <p:cNvSpPr/>
          <p:nvPr/>
        </p:nvSpPr>
        <p:spPr>
          <a:xfrm rot="13892297">
            <a:off x="1152939" y="4748019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xmlns="" id="{0DEB6679-FD33-401A-AAA3-4150279B8E2C}"/>
              </a:ext>
            </a:extLst>
          </p:cNvPr>
          <p:cNvSpPr/>
          <p:nvPr/>
        </p:nvSpPr>
        <p:spPr>
          <a:xfrm rot="13892297">
            <a:off x="2389544" y="4761181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xmlns="" id="{5D0F8E86-E823-4C89-9239-FBC8C39594DA}"/>
              </a:ext>
            </a:extLst>
          </p:cNvPr>
          <p:cNvSpPr/>
          <p:nvPr/>
        </p:nvSpPr>
        <p:spPr>
          <a:xfrm rot="13892297">
            <a:off x="3898066" y="4736618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xmlns="" id="{1716C16E-7849-42FE-BED8-62BCF712AE4E}"/>
              </a:ext>
            </a:extLst>
          </p:cNvPr>
          <p:cNvSpPr/>
          <p:nvPr/>
        </p:nvSpPr>
        <p:spPr>
          <a:xfrm rot="13892297">
            <a:off x="5221624" y="4692469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xmlns="" id="{4CF3113D-E843-4A22-AEEF-5CA9E4F75341}"/>
              </a:ext>
            </a:extLst>
          </p:cNvPr>
          <p:cNvSpPr/>
          <p:nvPr/>
        </p:nvSpPr>
        <p:spPr>
          <a:xfrm rot="13892297">
            <a:off x="6700343" y="4748019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xmlns="" id="{6F84C448-7E35-4FB4-A6BC-3730D2168169}"/>
              </a:ext>
            </a:extLst>
          </p:cNvPr>
          <p:cNvSpPr/>
          <p:nvPr/>
        </p:nvSpPr>
        <p:spPr>
          <a:xfrm rot="13892297">
            <a:off x="8100643" y="4744234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xmlns="" id="{1AAA1020-0B35-4E08-ACCA-05DA85BA8807}"/>
              </a:ext>
            </a:extLst>
          </p:cNvPr>
          <p:cNvSpPr/>
          <p:nvPr/>
        </p:nvSpPr>
        <p:spPr>
          <a:xfrm rot="13892297">
            <a:off x="9500943" y="4740449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xmlns="" id="{EF49077E-D3C0-4BC3-B036-ADB3AF482D53}"/>
              </a:ext>
            </a:extLst>
          </p:cNvPr>
          <p:cNvSpPr/>
          <p:nvPr/>
        </p:nvSpPr>
        <p:spPr>
          <a:xfrm rot="13892297">
            <a:off x="10901243" y="4736664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9AE22E4-4748-4122-B9C1-8B242942932D}"/>
              </a:ext>
            </a:extLst>
          </p:cNvPr>
          <p:cNvSpPr txBox="1"/>
          <p:nvPr/>
        </p:nvSpPr>
        <p:spPr>
          <a:xfrm>
            <a:off x="3480942" y="5400622"/>
            <a:ext cx="2567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 : 6 = 8 (dư 5)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0EF6C903-B8D8-47DA-8978-A63267487C64}"/>
              </a:ext>
            </a:extLst>
          </p:cNvPr>
          <p:cNvSpPr txBox="1"/>
          <p:nvPr/>
        </p:nvSpPr>
        <p:spPr>
          <a:xfrm>
            <a:off x="6152937" y="5399081"/>
            <a:ext cx="272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 : 2 = 16 (dư 1)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D6FD9267-E75B-4392-8709-EE70509C7B0D}"/>
              </a:ext>
            </a:extLst>
          </p:cNvPr>
          <p:cNvSpPr txBox="1"/>
          <p:nvPr/>
        </p:nvSpPr>
        <p:spPr>
          <a:xfrm>
            <a:off x="8824932" y="5397540"/>
            <a:ext cx="272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 : 5 = 15 (dư 4)</a:t>
            </a:r>
          </a:p>
        </p:txBody>
      </p:sp>
    </p:spTree>
    <p:extLst>
      <p:ext uri="{BB962C8B-B14F-4D97-AF65-F5344CB8AC3E}">
        <p14:creationId xmlns:p14="http://schemas.microsoft.com/office/powerpoint/2010/main" val="38868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5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15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2F44F12C-3AD5-49F4-AEF5-EFA4DAC33804}"/>
              </a:ext>
            </a:extLst>
          </p:cNvPr>
          <p:cNvSpPr/>
          <p:nvPr/>
        </p:nvSpPr>
        <p:spPr>
          <a:xfrm>
            <a:off x="437322" y="331427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635349-35DB-4348-9ECC-1F5F38EB5506}"/>
              </a:ext>
            </a:extLst>
          </p:cNvPr>
          <p:cNvSpPr txBox="1"/>
          <p:nvPr/>
        </p:nvSpPr>
        <p:spPr>
          <a:xfrm>
            <a:off x="1321904" y="53131"/>
            <a:ext cx="10595113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Bác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quả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trứng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̀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̣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bán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Bác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đều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́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trứng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̀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́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vào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̉.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Hỏi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0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mỗi</a:t>
            </a:r>
            <a:r>
              <a:rPr lang="en-US" sz="4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̉ có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quả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trứng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̀?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9B9082-D89E-4C41-88A6-81DEA8A557AF}"/>
              </a:ext>
            </a:extLst>
          </p:cNvPr>
          <p:cNvSpPr txBox="1"/>
          <p:nvPr/>
        </p:nvSpPr>
        <p:spPr>
          <a:xfrm>
            <a:off x="1222513" y="2964449"/>
            <a:ext cx="10595113" cy="367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giải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Mỗi rổ có số quả trứng gà là: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 : 3 = 25 (quả)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 số: 25 quả trứng gà.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061349" y="910474"/>
            <a:ext cx="39103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76802" y="1745360"/>
            <a:ext cx="72177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43506" y="2633256"/>
            <a:ext cx="7660737" cy="22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6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8577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Tìm các phép chia có số dư là 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BA0558-D105-4B3A-8E84-814684C5C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14" t="30000" r="26956" b="7520"/>
          <a:stretch/>
        </p:blipFill>
        <p:spPr>
          <a:xfrm>
            <a:off x="2474841" y="1262270"/>
            <a:ext cx="8080515" cy="546875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6C95266B-AECD-4993-9029-569052B61A3E}"/>
              </a:ext>
            </a:extLst>
          </p:cNvPr>
          <p:cNvSpPr/>
          <p:nvPr/>
        </p:nvSpPr>
        <p:spPr>
          <a:xfrm>
            <a:off x="6515098" y="1044712"/>
            <a:ext cx="4040258" cy="22451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19334662-DF53-431C-8B06-5529B4F18DFA}"/>
              </a:ext>
            </a:extLst>
          </p:cNvPr>
          <p:cNvSpPr/>
          <p:nvPr/>
        </p:nvSpPr>
        <p:spPr>
          <a:xfrm>
            <a:off x="4494969" y="4524541"/>
            <a:ext cx="4040258" cy="22451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032443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338</Words>
  <Application>Microsoft Office PowerPoint</Application>
  <PresentationFormat>Custom</PresentationFormat>
  <Paragraphs>88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CHIA SỐ CÓ HAI CHỮ SỐ CHO SỐ CÓ MỘT CHỮ SỐ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SỐ CÓ HAI CHỮ SỐ CHO SỐ CÓ MỘT CHỮ SỐ</dc:title>
  <dc:creator>Phuong Bui</dc:creator>
  <cp:lastModifiedBy>SKY</cp:lastModifiedBy>
  <cp:revision>4</cp:revision>
  <dcterms:created xsi:type="dcterms:W3CDTF">2022-08-04T06:43:22Z</dcterms:created>
  <dcterms:modified xsi:type="dcterms:W3CDTF">2022-11-11T06:37:43Z</dcterms:modified>
</cp:coreProperties>
</file>