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5" r:id="rId2"/>
    <p:sldMasterId id="2147483697" r:id="rId3"/>
    <p:sldMasterId id="2147483814" r:id="rId4"/>
    <p:sldMasterId id="2147483818" r:id="rId5"/>
    <p:sldMasterId id="2147483976" r:id="rId6"/>
  </p:sldMasterIdLst>
  <p:notesMasterIdLst>
    <p:notesMasterId r:id="rId29"/>
  </p:notesMasterIdLst>
  <p:sldIdLst>
    <p:sldId id="314" r:id="rId7"/>
    <p:sldId id="503" r:id="rId8"/>
    <p:sldId id="467" r:id="rId9"/>
    <p:sldId id="257" r:id="rId10"/>
    <p:sldId id="469" r:id="rId11"/>
    <p:sldId id="262" r:id="rId12"/>
    <p:sldId id="464" r:id="rId13"/>
    <p:sldId id="500" r:id="rId14"/>
    <p:sldId id="260" r:id="rId15"/>
    <p:sldId id="506" r:id="rId16"/>
    <p:sldId id="507" r:id="rId17"/>
    <p:sldId id="508" r:id="rId18"/>
    <p:sldId id="505" r:id="rId19"/>
    <p:sldId id="279" r:id="rId20"/>
    <p:sldId id="509" r:id="rId21"/>
    <p:sldId id="510" r:id="rId22"/>
    <p:sldId id="511" r:id="rId23"/>
    <p:sldId id="490" r:id="rId24"/>
    <p:sldId id="481" r:id="rId25"/>
    <p:sldId id="484" r:id="rId26"/>
    <p:sldId id="494" r:id="rId27"/>
    <p:sldId id="495" r:id="rId28"/>
  </p:sldIdLst>
  <p:sldSz cx="9144000" cy="5143500" type="screen16x9"/>
  <p:notesSz cx="6858000" cy="9144000"/>
  <p:embeddedFontLst>
    <p:embeddedFont>
      <p:font typeface="Bahnschrift Light Condensed" panose="020B0502040204020203" pitchFamily="34"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HP001 4H" panose="020B0604020202020204" charset="0"/>
      <p:regular r:id="rId37"/>
      <p:bold r:id="rId38"/>
    </p:embeddedFont>
    <p:embeddedFont>
      <p:font typeface="Londrina Solid" panose="020B0604020202020204" charset="0"/>
      <p:regular r:id="rId39"/>
    </p:embeddedFont>
    <p:embeddedFont>
      <p:font typeface="Quicksand" panose="020B0604020202020204" charset="0"/>
      <p:regular r:id="rId40"/>
    </p:embeddedFont>
    <p:embeddedFont>
      <p:font typeface="Segoe UI Black" panose="020B0A02040204020203" pitchFamily="34" charset="0"/>
      <p:bold r:id="rId41"/>
      <p:boldItalic r:id="rId42"/>
    </p:embeddedFont>
    <p:embeddedFont>
      <p:font typeface="Tahoma" panose="020B0604030504040204" pitchFamily="34" charset="0"/>
      <p:regular r:id="rId43"/>
      <p:bold r:id="rId44"/>
    </p:embeddedFont>
    <p:embeddedFont>
      <p:font typeface="Wingdings 2" panose="05020102010507070707" pitchFamily="18" charset="2"/>
      <p:regular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7EF85"/>
    <a:srgbClr val="EADAE4"/>
    <a:srgbClr val="F9F9F9"/>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52" d="100"/>
          <a:sy n="52" d="100"/>
        </p:scale>
        <p:origin x="24" y="35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2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fld id="{FC8665CC-D15C-4E53-85D7-6B1EA7A957B4}" type="slidenum">
              <a:rPr kumimoji="0" lang="zh-CN" altLang="en-US" sz="1200" b="0" i="0" u="none" strike="noStrike" kern="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sym typeface="Arial"/>
              </a:rPr>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t>2</a:t>
            </a:fld>
            <a:endParaRPr kumimoji="0" lang="zh-CN" altLang="en-US" sz="1200" b="0" i="0" u="none" strike="noStrike" kern="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56787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fld id="{135EEDDF-BFB5-41FD-94CC-158CC9B116F3}" type="slidenum">
              <a:rPr kumimoji="0" lang="zh-CN" altLang="en-US" sz="1200" b="0" i="0" u="none" strike="noStrike" kern="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sym typeface="Arial"/>
              </a:rPr>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t>19</a:t>
            </a:fld>
            <a:endParaRPr kumimoji="0" lang="zh-CN" altLang="en-US" sz="1200" b="0" i="0" u="none" strike="noStrike" kern="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2767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b06ebce417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b06ebce417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03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1F65FA-429F-4373-9479-4C6A1C9316A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62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a7cd6b4cd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a7cd6b4cd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5BDD0C3-1E3D-483B-A65C-A4EAD72A18F9}" type="slidenum">
              <a:rPr lang="en-US"/>
              <a:pPr eaLnBrk="1" hangingPunct="1"/>
              <a:t>10</a:t>
            </a:fld>
            <a:endParaRPr lang="en-US"/>
          </a:p>
        </p:txBody>
      </p:sp>
      <p:sp>
        <p:nvSpPr>
          <p:cNvPr id="13315" name="Rectangle 2"/>
          <p:cNvSpPr>
            <a:spLocks noGrp="1" noRot="1" noChangeAspect="1" noChangeArrowheads="1" noTextEdit="1"/>
          </p:cNvSpPr>
          <p:nvPr>
            <p:ph type="sldImg"/>
          </p:nvPr>
        </p:nvSpPr>
        <p:spPr>
          <a:xfrm>
            <a:off x="381000" y="685800"/>
            <a:ext cx="6096000" cy="3429000"/>
          </a:xfrm>
          <a:ln/>
        </p:spPr>
      </p:sp>
      <p:sp>
        <p:nvSpPr>
          <p:cNvPr id="13316"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395000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06ebce417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06ebce417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24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b06ebce417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b06ebce417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903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252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b06ebce417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b06ebce417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31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705675"/>
            <a:ext cx="3030900" cy="2962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8000" b="1">
                <a:latin typeface="Londrina Solid" panose="00000500000000000000"/>
                <a:ea typeface="Londrina Solid" panose="00000500000000000000"/>
                <a:cs typeface="Londrina Solid" panose="00000500000000000000"/>
                <a:sym typeface="Londrina Solid"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938275"/>
            <a:ext cx="2943300" cy="6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solidFill>
                  <a:srgbClr val="4D4D9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9A301-88B4-4958-880C-6900DE57D438}" type="slidenum">
              <a:rPr lang="en-US"/>
              <a:pPr>
                <a:defRPr/>
              </a:pPr>
              <a:t>‹#›</a:t>
            </a:fld>
            <a:endParaRPr lang="en-US"/>
          </a:p>
        </p:txBody>
      </p:sp>
    </p:spTree>
    <p:extLst>
      <p:ext uri="{BB962C8B-B14F-4D97-AF65-F5344CB8AC3E}">
        <p14:creationId xmlns:p14="http://schemas.microsoft.com/office/powerpoint/2010/main" val="274834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01864D-D5D0-4EA3-964C-E02D1314DA78}"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B475-8579-4651-8534-04E6A9BD6750}" type="slidenum">
              <a:rPr lang="en-US" smtClean="0"/>
              <a:t>‹#›</a:t>
            </a:fld>
            <a:endParaRPr lang="en-US"/>
          </a:p>
        </p:txBody>
      </p:sp>
    </p:spTree>
    <p:extLst>
      <p:ext uri="{BB962C8B-B14F-4D97-AF65-F5344CB8AC3E}">
        <p14:creationId xmlns:p14="http://schemas.microsoft.com/office/powerpoint/2010/main" val="211968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DC62526-E960-4F49-A664-07E13CE0B676}"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AE22E3-BB93-4D9E-93F8-DC19A31C3E44}" type="slidenum">
              <a:rPr lang="en-US" altLang="en-US" smtClean="0"/>
              <a:pPr>
                <a:defRPr/>
              </a:pPr>
              <a:t>‹#›</a:t>
            </a:fld>
            <a:endParaRPr lang="en-US" altLang="en-US"/>
          </a:p>
        </p:txBody>
      </p:sp>
    </p:spTree>
    <p:extLst>
      <p:ext uri="{BB962C8B-B14F-4D97-AF65-F5344CB8AC3E}">
        <p14:creationId xmlns:p14="http://schemas.microsoft.com/office/powerpoint/2010/main" val="3310098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BA88205-4DBE-454D-9094-EAFB89ECA0FB}"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71C87C-9B5F-4462-9D88-E4103A31A2CC}" type="slidenum">
              <a:rPr lang="en-US" altLang="en-US" smtClean="0"/>
              <a:pPr>
                <a:defRPr/>
              </a:pPr>
              <a:t>‹#›</a:t>
            </a:fld>
            <a:endParaRPr lang="en-US" altLang="en-US"/>
          </a:p>
        </p:txBody>
      </p:sp>
    </p:spTree>
    <p:extLst>
      <p:ext uri="{BB962C8B-B14F-4D97-AF65-F5344CB8AC3E}">
        <p14:creationId xmlns:p14="http://schemas.microsoft.com/office/powerpoint/2010/main" val="1152747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A9D36BE-932A-41DB-BCB2-2707155D139A}"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41A96C-82BE-4FCB-9B5D-B7983A62116E}" type="slidenum">
              <a:rPr lang="en-US" altLang="en-US" smtClean="0"/>
              <a:pPr>
                <a:defRPr/>
              </a:pPr>
              <a:t>‹#›</a:t>
            </a:fld>
            <a:endParaRPr lang="en-US" altLang="en-US"/>
          </a:p>
        </p:txBody>
      </p:sp>
    </p:spTree>
    <p:extLst>
      <p:ext uri="{BB962C8B-B14F-4D97-AF65-F5344CB8AC3E}">
        <p14:creationId xmlns:p14="http://schemas.microsoft.com/office/powerpoint/2010/main" val="1080808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55BD719-377C-4555-99EE-03641D98018C}" type="datetimeFigureOut">
              <a:rPr lang="en-US" smtClean="0"/>
              <a:pPr>
                <a:defRPr/>
              </a:pPr>
              <a:t>12/1/2021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4F7E4E-4197-44AA-A80F-D08508C290F4}" type="slidenum">
              <a:rPr lang="en-US" altLang="en-US" smtClean="0"/>
              <a:pPr>
                <a:defRPr/>
              </a:pPr>
              <a:t>‹#›</a:t>
            </a:fld>
            <a:endParaRPr lang="en-US" altLang="en-US"/>
          </a:p>
        </p:txBody>
      </p:sp>
    </p:spTree>
    <p:extLst>
      <p:ext uri="{BB962C8B-B14F-4D97-AF65-F5344CB8AC3E}">
        <p14:creationId xmlns:p14="http://schemas.microsoft.com/office/powerpoint/2010/main" val="3469023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CD456E8-11E1-4BD3-A6A8-E0952049192B}" type="datetimeFigureOut">
              <a:rPr lang="en-US" smtClean="0"/>
              <a:pPr>
                <a:defRPr/>
              </a:pPr>
              <a:t>12/1/2021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B1FBD10-8837-4442-BC4B-441895BF850C}" type="slidenum">
              <a:rPr lang="en-US" altLang="en-US" smtClean="0"/>
              <a:pPr>
                <a:defRPr/>
              </a:pPr>
              <a:t>‹#›</a:t>
            </a:fld>
            <a:endParaRPr lang="en-US" altLang="en-US"/>
          </a:p>
        </p:txBody>
      </p:sp>
    </p:spTree>
    <p:extLst>
      <p:ext uri="{BB962C8B-B14F-4D97-AF65-F5344CB8AC3E}">
        <p14:creationId xmlns:p14="http://schemas.microsoft.com/office/powerpoint/2010/main" val="2998346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B1656DC-5A3D-468C-B332-F2A9F2B1F8EA}" type="datetimeFigureOut">
              <a:rPr lang="en-US" smtClean="0"/>
              <a:pPr>
                <a:defRPr/>
              </a:pPr>
              <a:t>12/1/2021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E2D0E8A-9CFF-4233-A087-3243B00113CF}" type="slidenum">
              <a:rPr lang="en-US" altLang="en-US" smtClean="0"/>
              <a:pPr>
                <a:defRPr/>
              </a:pPr>
              <a:t>‹#›</a:t>
            </a:fld>
            <a:endParaRPr lang="en-US" altLang="en-US"/>
          </a:p>
        </p:txBody>
      </p:sp>
    </p:spTree>
    <p:extLst>
      <p:ext uri="{BB962C8B-B14F-4D97-AF65-F5344CB8AC3E}">
        <p14:creationId xmlns:p14="http://schemas.microsoft.com/office/powerpoint/2010/main" val="2514316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25BDB25-B76F-4D25-A487-625D39BB0A9B}" type="datetimeFigureOut">
              <a:rPr lang="en-US" smtClean="0"/>
              <a:pPr>
                <a:defRPr/>
              </a:pPr>
              <a:t>12/1/2021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1AC5AC2-71C3-46EC-8B59-217F4D617285}" type="slidenum">
              <a:rPr lang="en-US" altLang="en-US" smtClean="0"/>
              <a:pPr>
                <a:defRPr/>
              </a:pPr>
              <a:t>‹#›</a:t>
            </a:fld>
            <a:endParaRPr lang="en-US" altLang="en-US"/>
          </a:p>
        </p:txBody>
      </p:sp>
    </p:spTree>
    <p:extLst>
      <p:ext uri="{BB962C8B-B14F-4D97-AF65-F5344CB8AC3E}">
        <p14:creationId xmlns:p14="http://schemas.microsoft.com/office/powerpoint/2010/main" val="2501587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CC221B6-D715-4AC2-BC44-18F06C62DBF6}" type="datetimeFigureOut">
              <a:rPr lang="en-US" smtClean="0"/>
              <a:pPr>
                <a:defRPr/>
              </a:pPr>
              <a:t>12/1/2021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BA259E-23B3-4FBE-A9CD-CC80945FF0DD}" type="slidenum">
              <a:rPr lang="en-US" altLang="en-US" smtClean="0"/>
              <a:pPr>
                <a:defRPr/>
              </a:pPr>
              <a:t>‹#›</a:t>
            </a:fld>
            <a:endParaRPr lang="en-US" altLang="en-US"/>
          </a:p>
        </p:txBody>
      </p:sp>
    </p:spTree>
    <p:extLst>
      <p:ext uri="{BB962C8B-B14F-4D97-AF65-F5344CB8AC3E}">
        <p14:creationId xmlns:p14="http://schemas.microsoft.com/office/powerpoint/2010/main" val="99193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955025" y="2452350"/>
            <a:ext cx="3468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4955025" y="3189325"/>
            <a:ext cx="2548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4" name="Google Shape;14;p3"/>
          <p:cNvSpPr txBox="1">
            <a:spLocks noGrp="1"/>
          </p:cNvSpPr>
          <p:nvPr>
            <p:ph type="title" idx="2" hasCustomPrompt="1"/>
          </p:nvPr>
        </p:nvSpPr>
        <p:spPr>
          <a:xfrm>
            <a:off x="720000"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8E37BC0-3817-4848-9C08-316683E15002}" type="datetimeFigureOut">
              <a:rPr lang="en-US" smtClean="0"/>
              <a:pPr>
                <a:defRPr/>
              </a:pPr>
              <a:t>12/1/2021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2F27CE-87E6-40AF-8D8B-BB2285236EC9}" type="slidenum">
              <a:rPr lang="en-US" altLang="en-US" smtClean="0"/>
              <a:pPr>
                <a:defRPr/>
              </a:pPr>
              <a:t>‹#›</a:t>
            </a:fld>
            <a:endParaRPr lang="en-US" altLang="en-US"/>
          </a:p>
        </p:txBody>
      </p:sp>
    </p:spTree>
    <p:extLst>
      <p:ext uri="{BB962C8B-B14F-4D97-AF65-F5344CB8AC3E}">
        <p14:creationId xmlns:p14="http://schemas.microsoft.com/office/powerpoint/2010/main" val="3900724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D17AA70-976E-453F-A40F-C00F1666A678}"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A64256-C4CE-4D0A-A363-FD4A0460F329}" type="slidenum">
              <a:rPr lang="en-US" altLang="en-US" smtClean="0"/>
              <a:pPr>
                <a:defRPr/>
              </a:pPr>
              <a:t>‹#›</a:t>
            </a:fld>
            <a:endParaRPr lang="en-US" altLang="en-US"/>
          </a:p>
        </p:txBody>
      </p:sp>
    </p:spTree>
    <p:extLst>
      <p:ext uri="{BB962C8B-B14F-4D97-AF65-F5344CB8AC3E}">
        <p14:creationId xmlns:p14="http://schemas.microsoft.com/office/powerpoint/2010/main" val="737044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92EEACE-16D4-4891-874F-CAF30D9AF24C}"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8AC51CC-3288-481F-BCC8-5C6F9CCCADD4}" type="slidenum">
              <a:rPr lang="en-US" altLang="en-US" smtClean="0"/>
              <a:pPr>
                <a:defRPr/>
              </a:pPr>
              <a:t>‹#›</a:t>
            </a:fld>
            <a:endParaRPr lang="en-US" altLang="en-US"/>
          </a:p>
        </p:txBody>
      </p:sp>
    </p:spTree>
    <p:extLst>
      <p:ext uri="{BB962C8B-B14F-4D97-AF65-F5344CB8AC3E}">
        <p14:creationId xmlns:p14="http://schemas.microsoft.com/office/powerpoint/2010/main" val="1546664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59068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11224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038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938758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06326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35932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6155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271606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229071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83113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810927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31613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defTabSz="914378">
              <a:defRPr/>
            </a:pPr>
            <a:endParaRPr lang="en-US">
              <a:ea typeface="+mn-ea"/>
            </a:endParaRPr>
          </a:p>
        </p:txBody>
      </p:sp>
      <p:sp>
        <p:nvSpPr>
          <p:cNvPr id="3" name="Footer Placeholder 2"/>
          <p:cNvSpPr>
            <a:spLocks noGrp="1"/>
          </p:cNvSpPr>
          <p:nvPr>
            <p:ph type="ftr" sz="quarter" idx="11"/>
          </p:nvPr>
        </p:nvSpPr>
        <p:spPr/>
        <p:txBody>
          <a:bodyPr/>
          <a:lstStyle>
            <a:lvl1pPr>
              <a:defRPr/>
            </a:lvl1pPr>
          </a:lstStyle>
          <a:p>
            <a:pPr defTabSz="914378">
              <a:defRPr/>
            </a:pPr>
            <a:endParaRPr lang="en-US">
              <a:ea typeface="+mn-ea"/>
            </a:endParaRPr>
          </a:p>
        </p:txBody>
      </p:sp>
      <p:sp>
        <p:nvSpPr>
          <p:cNvPr id="4" name="Slide Number Placeholder 22"/>
          <p:cNvSpPr>
            <a:spLocks noGrp="1"/>
          </p:cNvSpPr>
          <p:nvPr>
            <p:ph type="sldNum" sz="quarter" idx="12"/>
          </p:nvPr>
        </p:nvSpPr>
        <p:spPr/>
        <p:txBody>
          <a:bodyPr/>
          <a:lstStyle>
            <a:lvl1pPr>
              <a:defRPr/>
            </a:lvl1pPr>
          </a:lstStyle>
          <a:p>
            <a:pPr defTabSz="914378">
              <a:defRPr/>
            </a:pPr>
            <a:fld id="{D8D09539-6525-4A74-978C-7C5C6CC2B843}" type="slidenum">
              <a:rPr lang="en-US" altLang="en-US" smtClean="0">
                <a:ea typeface="+mn-ea"/>
              </a:rPr>
              <a:pPr defTabSz="914378">
                <a:defRPr/>
              </a:pPr>
              <a:t>‹#›</a:t>
            </a:fld>
            <a:endParaRPr lang="en-US" altLang="en-US">
              <a:ea typeface="+mn-ea"/>
            </a:endParaRPr>
          </a:p>
        </p:txBody>
      </p:sp>
    </p:spTree>
    <p:extLst>
      <p:ext uri="{BB962C8B-B14F-4D97-AF65-F5344CB8AC3E}">
        <p14:creationId xmlns:p14="http://schemas.microsoft.com/office/powerpoint/2010/main" val="4045753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5"/>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fld id="{CC5E9731-97A3-430F-97B4-EE625419DBF2}" type="datetimeFigureOut">
              <a:rPr lang="zh-CN" altLang="en-US" smtClean="0">
                <a:ea typeface="宋体" panose="02010600030101010101" pitchFamily="2" charset="-122"/>
              </a:rPr>
              <a:pPr defTabSz="914378">
                <a:defRPr/>
              </a:pPr>
              <a:t>2021/12/1</a:t>
            </a:fld>
            <a:endParaRPr lang="zh-CN" altLang="en-US">
              <a:ea typeface="宋体" panose="02010600030101010101" pitchFamily="2" charset="-122"/>
            </a:endParaRPr>
          </a:p>
        </p:txBody>
      </p:sp>
      <p:sp>
        <p:nvSpPr>
          <p:cNvPr id="5" name="页脚占位符 4"/>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endParaRPr lang="zh-CN" altLang="en-US">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914378">
              <a:defRPr/>
            </a:pPr>
            <a:fld id="{ADFCE4C9-1266-4F30-9CAA-23222FF13728}" type="slidenum">
              <a:rPr lang="zh-CN" altLang="en-US" smtClean="0">
                <a:ea typeface="宋体" panose="02010600030101010101" pitchFamily="2" charset="-122"/>
              </a:rPr>
              <a:pPr defTabSz="914378">
                <a:defRPr/>
              </a:pPr>
              <a:t>‹#›</a:t>
            </a:fld>
            <a:endParaRPr lang="zh-CN" altLang="en-US">
              <a:ea typeface="宋体" panose="02010600030101010101" pitchFamily="2" charset="-122"/>
            </a:endParaRPr>
          </a:p>
        </p:txBody>
      </p:sp>
    </p:spTree>
    <p:extLst>
      <p:ext uri="{BB962C8B-B14F-4D97-AF65-F5344CB8AC3E}">
        <p14:creationId xmlns:p14="http://schemas.microsoft.com/office/powerpoint/2010/main" val="3792715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fld id="{DA4B13BD-05B7-4D69-9702-0CE037914312}" type="datetimeFigureOut">
              <a:rPr lang="zh-CN" altLang="en-US" smtClean="0">
                <a:ea typeface="宋体" panose="02010600030101010101" pitchFamily="2" charset="-122"/>
              </a:rPr>
              <a:pPr defTabSz="914378">
                <a:defRPr/>
              </a:pPr>
              <a:t>2021/12/1</a:t>
            </a:fld>
            <a:endParaRPr lang="zh-CN" altLang="en-US">
              <a:ea typeface="宋体" panose="02010600030101010101" pitchFamily="2" charset="-122"/>
            </a:endParaRPr>
          </a:p>
        </p:txBody>
      </p:sp>
      <p:sp>
        <p:nvSpPr>
          <p:cNvPr id="5" name="页脚占位符 4"/>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endParaRPr lang="zh-CN" altLang="en-US">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914378">
              <a:defRPr/>
            </a:pPr>
            <a:fld id="{60B7DFE7-AD9B-4F39-A2AD-0CE1EDA55C36}" type="slidenum">
              <a:rPr lang="zh-CN" altLang="en-US" smtClean="0">
                <a:ea typeface="宋体" panose="02010600030101010101" pitchFamily="2" charset="-122"/>
              </a:rPr>
              <a:pPr defTabSz="914378">
                <a:defRPr/>
              </a:pPr>
              <a:t>‹#›</a:t>
            </a:fld>
            <a:endParaRPr lang="zh-CN" altLang="en-US">
              <a:ea typeface="宋体" panose="02010600030101010101" pitchFamily="2" charset="-122"/>
            </a:endParaRPr>
          </a:p>
        </p:txBody>
      </p:sp>
    </p:spTree>
    <p:extLst>
      <p:ext uri="{BB962C8B-B14F-4D97-AF65-F5344CB8AC3E}">
        <p14:creationId xmlns:p14="http://schemas.microsoft.com/office/powerpoint/2010/main" val="555719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defTabSz="914378">
              <a:defRPr/>
            </a:pPr>
            <a:endParaRPr lang="en-US">
              <a:ea typeface="+mn-ea"/>
            </a:endParaRPr>
          </a:p>
        </p:txBody>
      </p:sp>
      <p:sp>
        <p:nvSpPr>
          <p:cNvPr id="3" name="Footer Placeholder 2"/>
          <p:cNvSpPr>
            <a:spLocks noGrp="1"/>
          </p:cNvSpPr>
          <p:nvPr>
            <p:ph type="ftr" sz="quarter" idx="11"/>
          </p:nvPr>
        </p:nvSpPr>
        <p:spPr/>
        <p:txBody>
          <a:bodyPr/>
          <a:lstStyle>
            <a:lvl1pPr>
              <a:defRPr/>
            </a:lvl1pPr>
          </a:lstStyle>
          <a:p>
            <a:pPr defTabSz="914378">
              <a:defRPr/>
            </a:pPr>
            <a:endParaRPr lang="en-US">
              <a:ea typeface="+mn-ea"/>
            </a:endParaRPr>
          </a:p>
        </p:txBody>
      </p:sp>
      <p:sp>
        <p:nvSpPr>
          <p:cNvPr id="4" name="Slide Number Placeholder 22"/>
          <p:cNvSpPr>
            <a:spLocks noGrp="1"/>
          </p:cNvSpPr>
          <p:nvPr>
            <p:ph type="sldNum" sz="quarter" idx="12"/>
          </p:nvPr>
        </p:nvSpPr>
        <p:spPr/>
        <p:txBody>
          <a:bodyPr/>
          <a:lstStyle>
            <a:lvl1pPr>
              <a:defRPr/>
            </a:lvl1pPr>
          </a:lstStyle>
          <a:p>
            <a:pPr defTabSz="914378">
              <a:defRPr/>
            </a:pPr>
            <a:fld id="{D8D09539-6525-4A74-978C-7C5C6CC2B843}" type="slidenum">
              <a:rPr lang="en-US" altLang="en-US" smtClean="0">
                <a:ea typeface="+mn-ea"/>
              </a:rPr>
              <a:pPr defTabSz="914378">
                <a:defRPr/>
              </a:pPr>
              <a:t>‹#›</a:t>
            </a:fld>
            <a:endParaRPr lang="en-US" altLang="en-US">
              <a:ea typeface="+mn-ea"/>
            </a:endParaRPr>
          </a:p>
        </p:txBody>
      </p:sp>
    </p:spTree>
    <p:extLst>
      <p:ext uri="{BB962C8B-B14F-4D97-AF65-F5344CB8AC3E}">
        <p14:creationId xmlns:p14="http://schemas.microsoft.com/office/powerpoint/2010/main" val="1406254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5"/>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fld id="{CC5E9731-97A3-430F-97B4-EE625419DBF2}" type="datetimeFigureOut">
              <a:rPr lang="zh-CN" altLang="en-US" smtClean="0">
                <a:ea typeface="宋体" panose="02010600030101010101" pitchFamily="2" charset="-122"/>
              </a:rPr>
              <a:pPr defTabSz="914378">
                <a:defRPr/>
              </a:pPr>
              <a:t>2021/12/1</a:t>
            </a:fld>
            <a:endParaRPr lang="zh-CN" altLang="en-US">
              <a:ea typeface="宋体" panose="02010600030101010101" pitchFamily="2" charset="-122"/>
            </a:endParaRPr>
          </a:p>
        </p:txBody>
      </p:sp>
      <p:sp>
        <p:nvSpPr>
          <p:cNvPr id="5" name="页脚占位符 4"/>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endParaRPr lang="zh-CN" altLang="en-US">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914378">
              <a:defRPr/>
            </a:pPr>
            <a:fld id="{ADFCE4C9-1266-4F30-9CAA-23222FF13728}" type="slidenum">
              <a:rPr lang="zh-CN" altLang="en-US" smtClean="0">
                <a:ea typeface="宋体" panose="02010600030101010101" pitchFamily="2" charset="-122"/>
              </a:rPr>
              <a:pPr defTabSz="914378">
                <a:defRPr/>
              </a:pPr>
              <a:t>‹#›</a:t>
            </a:fld>
            <a:endParaRPr lang="zh-CN" altLang="en-US">
              <a:ea typeface="宋体" panose="02010600030101010101" pitchFamily="2" charset="-122"/>
            </a:endParaRPr>
          </a:p>
        </p:txBody>
      </p:sp>
    </p:spTree>
    <p:extLst>
      <p:ext uri="{BB962C8B-B14F-4D97-AF65-F5344CB8AC3E}">
        <p14:creationId xmlns:p14="http://schemas.microsoft.com/office/powerpoint/2010/main" val="1478784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fld id="{DA4B13BD-05B7-4D69-9702-0CE037914312}" type="datetimeFigureOut">
              <a:rPr lang="zh-CN" altLang="en-US" smtClean="0">
                <a:ea typeface="宋体" panose="02010600030101010101" pitchFamily="2" charset="-122"/>
              </a:rPr>
              <a:pPr defTabSz="914378">
                <a:defRPr/>
              </a:pPr>
              <a:t>2021/12/1</a:t>
            </a:fld>
            <a:endParaRPr lang="zh-CN" altLang="en-US">
              <a:ea typeface="宋体" panose="02010600030101010101" pitchFamily="2" charset="-122"/>
            </a:endParaRPr>
          </a:p>
        </p:txBody>
      </p:sp>
      <p:sp>
        <p:nvSpPr>
          <p:cNvPr id="5" name="页脚占位符 4"/>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endParaRPr lang="zh-CN" altLang="en-US">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914378">
              <a:defRPr/>
            </a:pPr>
            <a:fld id="{60B7DFE7-AD9B-4F39-A2AD-0CE1EDA55C36}" type="slidenum">
              <a:rPr lang="zh-CN" altLang="en-US" smtClean="0">
                <a:ea typeface="宋体" panose="02010600030101010101" pitchFamily="2" charset="-122"/>
              </a:rPr>
              <a:pPr defTabSz="914378">
                <a:defRPr/>
              </a:pPr>
              <a:t>‹#›</a:t>
            </a:fld>
            <a:endParaRPr lang="zh-CN" altLang="en-US">
              <a:ea typeface="宋体" panose="02010600030101010101" pitchFamily="2" charset="-122"/>
            </a:endParaRPr>
          </a:p>
        </p:txBody>
      </p:sp>
    </p:spTree>
    <p:extLst>
      <p:ext uri="{BB962C8B-B14F-4D97-AF65-F5344CB8AC3E}">
        <p14:creationId xmlns:p14="http://schemas.microsoft.com/office/powerpoint/2010/main" val="81803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384300" y="1503013"/>
            <a:ext cx="5039700" cy="1315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3407625" y="2818488"/>
            <a:ext cx="3875100" cy="822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defTabSz="914378">
              <a:defRPr/>
            </a:pPr>
            <a:endParaRPr lang="en-US">
              <a:ea typeface="+mn-ea"/>
            </a:endParaRPr>
          </a:p>
        </p:txBody>
      </p:sp>
      <p:sp>
        <p:nvSpPr>
          <p:cNvPr id="3" name="Footer Placeholder 2"/>
          <p:cNvSpPr>
            <a:spLocks noGrp="1"/>
          </p:cNvSpPr>
          <p:nvPr>
            <p:ph type="ftr" sz="quarter" idx="11"/>
          </p:nvPr>
        </p:nvSpPr>
        <p:spPr/>
        <p:txBody>
          <a:bodyPr/>
          <a:lstStyle>
            <a:lvl1pPr>
              <a:defRPr/>
            </a:lvl1pPr>
          </a:lstStyle>
          <a:p>
            <a:pPr defTabSz="914378">
              <a:defRPr/>
            </a:pPr>
            <a:endParaRPr lang="en-US">
              <a:ea typeface="+mn-ea"/>
            </a:endParaRPr>
          </a:p>
        </p:txBody>
      </p:sp>
      <p:sp>
        <p:nvSpPr>
          <p:cNvPr id="4" name="Slide Number Placeholder 22"/>
          <p:cNvSpPr>
            <a:spLocks noGrp="1"/>
          </p:cNvSpPr>
          <p:nvPr>
            <p:ph type="sldNum" sz="quarter" idx="12"/>
          </p:nvPr>
        </p:nvSpPr>
        <p:spPr/>
        <p:txBody>
          <a:bodyPr/>
          <a:lstStyle>
            <a:lvl1pPr>
              <a:defRPr/>
            </a:lvl1pPr>
          </a:lstStyle>
          <a:p>
            <a:pPr defTabSz="914378">
              <a:defRPr/>
            </a:pPr>
            <a:fld id="{D8D09539-6525-4A74-978C-7C5C6CC2B843}" type="slidenum">
              <a:rPr lang="en-US" altLang="en-US" smtClean="0">
                <a:ea typeface="+mn-ea"/>
              </a:rPr>
              <a:pPr defTabSz="914378">
                <a:defRPr/>
              </a:pPr>
              <a:t>‹#›</a:t>
            </a:fld>
            <a:endParaRPr lang="en-US" altLang="en-US">
              <a:ea typeface="+mn-ea"/>
            </a:endParaRPr>
          </a:p>
        </p:txBody>
      </p:sp>
    </p:spTree>
    <p:extLst>
      <p:ext uri="{BB962C8B-B14F-4D97-AF65-F5344CB8AC3E}">
        <p14:creationId xmlns:p14="http://schemas.microsoft.com/office/powerpoint/2010/main" val="1521241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5"/>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fld id="{CC5E9731-97A3-430F-97B4-EE625419DBF2}" type="datetimeFigureOut">
              <a:rPr lang="zh-CN" altLang="en-US" smtClean="0">
                <a:ea typeface="宋体" panose="02010600030101010101" pitchFamily="2" charset="-122"/>
              </a:rPr>
              <a:pPr defTabSz="914378">
                <a:defRPr/>
              </a:pPr>
              <a:t>2021/12/1</a:t>
            </a:fld>
            <a:endParaRPr lang="zh-CN" altLang="en-US">
              <a:ea typeface="宋体" panose="02010600030101010101" pitchFamily="2" charset="-122"/>
            </a:endParaRPr>
          </a:p>
        </p:txBody>
      </p:sp>
      <p:sp>
        <p:nvSpPr>
          <p:cNvPr id="5" name="页脚占位符 4"/>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endParaRPr lang="zh-CN" altLang="en-US">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914378">
              <a:defRPr/>
            </a:pPr>
            <a:fld id="{ADFCE4C9-1266-4F30-9CAA-23222FF13728}" type="slidenum">
              <a:rPr lang="zh-CN" altLang="en-US" smtClean="0">
                <a:ea typeface="宋体" panose="02010600030101010101" pitchFamily="2" charset="-122"/>
              </a:rPr>
              <a:pPr defTabSz="914378">
                <a:defRPr/>
              </a:pPr>
              <a:t>‹#›</a:t>
            </a:fld>
            <a:endParaRPr lang="zh-CN" altLang="en-US">
              <a:ea typeface="宋体" panose="02010600030101010101" pitchFamily="2" charset="-122"/>
            </a:endParaRPr>
          </a:p>
        </p:txBody>
      </p:sp>
    </p:spTree>
    <p:extLst>
      <p:ext uri="{BB962C8B-B14F-4D97-AF65-F5344CB8AC3E}">
        <p14:creationId xmlns:p14="http://schemas.microsoft.com/office/powerpoint/2010/main" val="144343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fld id="{DA4B13BD-05B7-4D69-9702-0CE037914312}" type="datetimeFigureOut">
              <a:rPr lang="zh-CN" altLang="en-US" smtClean="0">
                <a:ea typeface="宋体" panose="02010600030101010101" pitchFamily="2" charset="-122"/>
              </a:rPr>
              <a:pPr defTabSz="914378">
                <a:defRPr/>
              </a:pPr>
              <a:t>2021/12/1</a:t>
            </a:fld>
            <a:endParaRPr lang="zh-CN" altLang="en-US">
              <a:ea typeface="宋体" panose="02010600030101010101" pitchFamily="2" charset="-122"/>
            </a:endParaRPr>
          </a:p>
        </p:txBody>
      </p:sp>
      <p:sp>
        <p:nvSpPr>
          <p:cNvPr id="5" name="页脚占位符 4"/>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defTabSz="914378">
              <a:defRPr/>
            </a:pPr>
            <a:endParaRPr lang="zh-CN" altLang="en-US">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914378">
              <a:defRPr/>
            </a:pPr>
            <a:fld id="{60B7DFE7-AD9B-4F39-A2AD-0CE1EDA55C36}" type="slidenum">
              <a:rPr lang="zh-CN" altLang="en-US" smtClean="0">
                <a:ea typeface="宋体" panose="02010600030101010101" pitchFamily="2" charset="-122"/>
              </a:rPr>
              <a:pPr defTabSz="914378">
                <a:defRPr/>
              </a:pPr>
              <a:t>‹#›</a:t>
            </a:fld>
            <a:endParaRPr lang="zh-CN" altLang="en-US">
              <a:ea typeface="宋体" panose="02010600030101010101" pitchFamily="2" charset="-122"/>
            </a:endParaRPr>
          </a:p>
        </p:txBody>
      </p:sp>
    </p:spTree>
    <p:extLst>
      <p:ext uri="{BB962C8B-B14F-4D97-AF65-F5344CB8AC3E}">
        <p14:creationId xmlns:p14="http://schemas.microsoft.com/office/powerpoint/2010/main" val="15537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5" name="Google Shape;75;p16"/>
          <p:cNvSpPr txBox="1">
            <a:spLocks noGrp="1"/>
          </p:cNvSpPr>
          <p:nvPr>
            <p:ph type="title" idx="2" hasCustomPrompt="1"/>
          </p:nvPr>
        </p:nvSpPr>
        <p:spPr>
          <a:xfrm>
            <a:off x="8433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6" name="Google Shape;76;p16"/>
          <p:cNvSpPr txBox="1">
            <a:spLocks noGrp="1"/>
          </p:cNvSpPr>
          <p:nvPr>
            <p:ph type="subTitle" idx="1"/>
          </p:nvPr>
        </p:nvSpPr>
        <p:spPr>
          <a:xfrm>
            <a:off x="1874850" y="2063775"/>
            <a:ext cx="2618100" cy="52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7" name="Google Shape;77;p16"/>
          <p:cNvSpPr txBox="1">
            <a:spLocks noGrp="1"/>
          </p:cNvSpPr>
          <p:nvPr>
            <p:ph type="subTitle" idx="3"/>
          </p:nvPr>
        </p:nvSpPr>
        <p:spPr>
          <a:xfrm>
            <a:off x="1874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lt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8" name="Google Shape;78;p16"/>
          <p:cNvSpPr txBox="1">
            <a:spLocks noGrp="1"/>
          </p:cNvSpPr>
          <p:nvPr>
            <p:ph type="title" idx="4" hasCustomPrompt="1"/>
          </p:nvPr>
        </p:nvSpPr>
        <p:spPr>
          <a:xfrm>
            <a:off x="8433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9" name="Google Shape;79;p16"/>
          <p:cNvSpPr txBox="1">
            <a:spLocks noGrp="1"/>
          </p:cNvSpPr>
          <p:nvPr>
            <p:ph type="subTitle" idx="5"/>
          </p:nvPr>
        </p:nvSpPr>
        <p:spPr>
          <a:xfrm>
            <a:off x="1874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6"/>
          <p:cNvSpPr txBox="1">
            <a:spLocks noGrp="1"/>
          </p:cNvSpPr>
          <p:nvPr>
            <p:ph type="subTitle" idx="6"/>
          </p:nvPr>
        </p:nvSpPr>
        <p:spPr>
          <a:xfrm>
            <a:off x="1874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1" name="Google Shape;81;p16"/>
          <p:cNvSpPr txBox="1">
            <a:spLocks noGrp="1"/>
          </p:cNvSpPr>
          <p:nvPr>
            <p:ph type="title" idx="7" hasCustomPrompt="1"/>
          </p:nvPr>
        </p:nvSpPr>
        <p:spPr>
          <a:xfrm>
            <a:off x="47810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2" name="Google Shape;82;p16"/>
          <p:cNvSpPr txBox="1">
            <a:spLocks noGrp="1"/>
          </p:cNvSpPr>
          <p:nvPr>
            <p:ph type="subTitle" idx="8"/>
          </p:nvPr>
        </p:nvSpPr>
        <p:spPr>
          <a:xfrm>
            <a:off x="5805850" y="20637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6"/>
          <p:cNvSpPr txBox="1">
            <a:spLocks noGrp="1"/>
          </p:cNvSpPr>
          <p:nvPr>
            <p:ph type="subTitle" idx="9"/>
          </p:nvPr>
        </p:nvSpPr>
        <p:spPr>
          <a:xfrm>
            <a:off x="5805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1"/>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4" name="Google Shape;84;p16"/>
          <p:cNvSpPr txBox="1">
            <a:spLocks noGrp="1"/>
          </p:cNvSpPr>
          <p:nvPr>
            <p:ph type="title" idx="13" hasCustomPrompt="1"/>
          </p:nvPr>
        </p:nvSpPr>
        <p:spPr>
          <a:xfrm>
            <a:off x="47810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5" name="Google Shape;85;p16"/>
          <p:cNvSpPr txBox="1">
            <a:spLocks noGrp="1"/>
          </p:cNvSpPr>
          <p:nvPr>
            <p:ph type="subTitle" idx="14"/>
          </p:nvPr>
        </p:nvSpPr>
        <p:spPr>
          <a:xfrm>
            <a:off x="5805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6"/>
          <p:cNvSpPr txBox="1">
            <a:spLocks noGrp="1"/>
          </p:cNvSpPr>
          <p:nvPr>
            <p:ph type="subTitle" idx="15"/>
          </p:nvPr>
        </p:nvSpPr>
        <p:spPr>
          <a:xfrm>
            <a:off x="5805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dk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extLst>
      <p:ext uri="{BB962C8B-B14F-4D97-AF65-F5344CB8AC3E}">
        <p14:creationId xmlns:p14="http://schemas.microsoft.com/office/powerpoint/2010/main" val="22922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TITLE_ONLY_1_1_1">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None/>
              <a:defRPr>
                <a:solidFill>
                  <a:schemeClr val="lt2"/>
                </a:solidFill>
              </a:defRPr>
            </a:lvl1pPr>
            <a:lvl2pPr lvl="1" rtl="0">
              <a:spcBef>
                <a:spcPts val="0"/>
              </a:spcBef>
              <a:spcAft>
                <a:spcPts val="0"/>
              </a:spcAft>
              <a:buClr>
                <a:schemeClr val="lt2"/>
              </a:buClr>
              <a:buSzPts val="3200"/>
              <a:buNone/>
              <a:defRPr>
                <a:solidFill>
                  <a:schemeClr val="lt2"/>
                </a:solidFill>
              </a:defRPr>
            </a:lvl2pPr>
            <a:lvl3pPr lvl="2" rtl="0">
              <a:spcBef>
                <a:spcPts val="0"/>
              </a:spcBef>
              <a:spcAft>
                <a:spcPts val="0"/>
              </a:spcAft>
              <a:buClr>
                <a:schemeClr val="lt2"/>
              </a:buClr>
              <a:buSzPts val="3200"/>
              <a:buNone/>
              <a:defRPr>
                <a:solidFill>
                  <a:schemeClr val="lt2"/>
                </a:solidFill>
              </a:defRPr>
            </a:lvl3pPr>
            <a:lvl4pPr lvl="3" rtl="0">
              <a:spcBef>
                <a:spcPts val="0"/>
              </a:spcBef>
              <a:spcAft>
                <a:spcPts val="0"/>
              </a:spcAft>
              <a:buClr>
                <a:schemeClr val="lt2"/>
              </a:buClr>
              <a:buSzPts val="3200"/>
              <a:buNone/>
              <a:defRPr>
                <a:solidFill>
                  <a:schemeClr val="lt2"/>
                </a:solidFill>
              </a:defRPr>
            </a:lvl4pPr>
            <a:lvl5pPr lvl="4" rtl="0">
              <a:spcBef>
                <a:spcPts val="0"/>
              </a:spcBef>
              <a:spcAft>
                <a:spcPts val="0"/>
              </a:spcAft>
              <a:buClr>
                <a:schemeClr val="lt2"/>
              </a:buClr>
              <a:buSzPts val="3200"/>
              <a:buNone/>
              <a:defRPr>
                <a:solidFill>
                  <a:schemeClr val="lt2"/>
                </a:solidFill>
              </a:defRPr>
            </a:lvl5pPr>
            <a:lvl6pPr lvl="5" rtl="0">
              <a:spcBef>
                <a:spcPts val="0"/>
              </a:spcBef>
              <a:spcAft>
                <a:spcPts val="0"/>
              </a:spcAft>
              <a:buClr>
                <a:schemeClr val="lt2"/>
              </a:buClr>
              <a:buSzPts val="3200"/>
              <a:buNone/>
              <a:defRPr>
                <a:solidFill>
                  <a:schemeClr val="lt2"/>
                </a:solidFill>
              </a:defRPr>
            </a:lvl6pPr>
            <a:lvl7pPr lvl="6" rtl="0">
              <a:spcBef>
                <a:spcPts val="0"/>
              </a:spcBef>
              <a:spcAft>
                <a:spcPts val="0"/>
              </a:spcAft>
              <a:buClr>
                <a:schemeClr val="lt2"/>
              </a:buClr>
              <a:buSzPts val="3200"/>
              <a:buNone/>
              <a:defRPr>
                <a:solidFill>
                  <a:schemeClr val="lt2"/>
                </a:solidFill>
              </a:defRPr>
            </a:lvl7pPr>
            <a:lvl8pPr lvl="7" rtl="0">
              <a:spcBef>
                <a:spcPts val="0"/>
              </a:spcBef>
              <a:spcAft>
                <a:spcPts val="0"/>
              </a:spcAft>
              <a:buClr>
                <a:schemeClr val="lt2"/>
              </a:buClr>
              <a:buSzPts val="3200"/>
              <a:buNone/>
              <a:defRPr>
                <a:solidFill>
                  <a:schemeClr val="lt2"/>
                </a:solidFill>
              </a:defRPr>
            </a:lvl8pPr>
            <a:lvl9pPr lvl="8" rtl="0">
              <a:spcBef>
                <a:spcPts val="0"/>
              </a:spcBef>
              <a:spcAft>
                <a:spcPts val="0"/>
              </a:spcAft>
              <a:buClr>
                <a:schemeClr val="lt2"/>
              </a:buClr>
              <a:buSzPts val="3200"/>
              <a:buNone/>
              <a:defRPr>
                <a:solidFill>
                  <a:schemeClr val="lt2"/>
                </a:solidFill>
              </a:defRPr>
            </a:lvl9pPr>
          </a:lstStyle>
          <a:p>
            <a:endParaRPr/>
          </a:p>
        </p:txBody>
      </p:sp>
      <p:sp>
        <p:nvSpPr>
          <p:cNvPr id="122" name="Google Shape;122;p22"/>
          <p:cNvSpPr txBox="1">
            <a:spLocks noGrp="1"/>
          </p:cNvSpPr>
          <p:nvPr>
            <p:ph type="subTitle" idx="1"/>
          </p:nvPr>
        </p:nvSpPr>
        <p:spPr>
          <a:xfrm>
            <a:off x="840925" y="1963300"/>
            <a:ext cx="3570000" cy="171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720000" y="2483625"/>
            <a:ext cx="3468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5" name="Google Shape;125;p23"/>
          <p:cNvSpPr txBox="1">
            <a:spLocks noGrp="1"/>
          </p:cNvSpPr>
          <p:nvPr>
            <p:ph type="subTitle" idx="1"/>
          </p:nvPr>
        </p:nvSpPr>
        <p:spPr>
          <a:xfrm>
            <a:off x="1640400" y="3189325"/>
            <a:ext cx="254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26" name="Google Shape;126;p23"/>
          <p:cNvSpPr txBox="1">
            <a:spLocks noGrp="1"/>
          </p:cNvSpPr>
          <p:nvPr>
            <p:ph type="title" idx="2" hasCustomPrompt="1"/>
          </p:nvPr>
        </p:nvSpPr>
        <p:spPr>
          <a:xfrm>
            <a:off x="4806825"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1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3.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3.jp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585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 name="Google Shape;7;p1"/>
          <p:cNvSpPr txBox="1">
            <a:spLocks noGrp="1"/>
          </p:cNvSpPr>
          <p:nvPr>
            <p:ph type="body" idx="1"/>
          </p:nvPr>
        </p:nvSpPr>
        <p:spPr>
          <a:xfrm>
            <a:off x="720000" y="1344525"/>
            <a:ext cx="7704000" cy="3224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1pPr>
            <a:lvl2pPr marL="914400" lvl="1"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2pPr>
            <a:lvl3pPr marL="1371600" lvl="2"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3pPr>
            <a:lvl4pPr marL="1828800" lvl="3"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4pPr>
            <a:lvl5pPr marL="2286000" lvl="4"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5pPr>
            <a:lvl6pPr marL="2743200" lvl="5"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6pPr>
            <a:lvl7pPr marL="3200400" lvl="6"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7pPr>
            <a:lvl8pPr marL="3657600" lvl="7"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8pPr>
            <a:lvl9pPr marL="4114800" lvl="8"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997" r:id="rId3"/>
    <p:sldLayoutId id="2147483654" r:id="rId4"/>
    <p:sldLayoutId id="2147483655" r:id="rId5"/>
    <p:sldLayoutId id="2147484008" r:id="rId6"/>
    <p:sldLayoutId id="2147483657" r:id="rId7"/>
    <p:sldLayoutId id="2147483658" r:id="rId8"/>
    <p:sldLayoutId id="2147483659" r:id="rId9"/>
    <p:sldLayoutId id="2147484027" r:id="rId10"/>
    <p:sldLayoutId id="21474840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2D9FC1B-89F5-444E-8B5F-525022F996CC}" type="datetimeFigureOut">
              <a:rPr lang="en-US" smtClean="0"/>
              <a:pPr>
                <a:defRPr/>
              </a:pPr>
              <a:t>12/1/2021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2D84F5B-E48D-4D0D-A958-2EF807F1C324}" type="slidenum">
              <a:rPr lang="en-US" altLang="en-US" smtClean="0"/>
              <a:pPr>
                <a:defRPr/>
              </a:pPr>
              <a:t>‹#›</a:t>
            </a:fld>
            <a:endParaRPr lang="en-US" altLang="en-US"/>
          </a:p>
        </p:txBody>
      </p:sp>
    </p:spTree>
    <p:extLst>
      <p:ext uri="{BB962C8B-B14F-4D97-AF65-F5344CB8AC3E}">
        <p14:creationId xmlns:p14="http://schemas.microsoft.com/office/powerpoint/2010/main" val="10593733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12/1/2021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6701974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pic>
        <p:nvPicPr>
          <p:cNvPr id="3" name="Picture 2" descr="A picture containing text, room, gambling house, scene&#10;&#10;Description automatically generated">
            <a:extLst>
              <a:ext uri="{FF2B5EF4-FFF2-40B4-BE49-F238E27FC236}">
                <a16:creationId xmlns:a16="http://schemas.microsoft.com/office/drawing/2014/main" id="{DBA133FB-E51C-483A-AB41-5C672FA6D883}"/>
              </a:ext>
            </a:extLst>
          </p:cNvPr>
          <p:cNvPicPr>
            <a:picLocks noChangeAspect="1"/>
          </p:cNvPicPr>
          <p:nvPr userDrawn="1"/>
        </p:nvPicPr>
        <p:blipFill>
          <a:blip r:embed="rId5"/>
          <a:stretch>
            <a:fillRect/>
          </a:stretch>
        </p:blipFill>
        <p:spPr>
          <a:xfrm>
            <a:off x="-698500" y="62826"/>
            <a:ext cx="622300" cy="622300"/>
          </a:xfrm>
          <a:prstGeom prst="rect">
            <a:avLst/>
          </a:prstGeom>
        </p:spPr>
      </p:pic>
      <p:sp>
        <p:nvSpPr>
          <p:cNvPr id="4" name="TextBox 3">
            <a:extLst>
              <a:ext uri="{FF2B5EF4-FFF2-40B4-BE49-F238E27FC236}">
                <a16:creationId xmlns:a16="http://schemas.microsoft.com/office/drawing/2014/main" id="{1BC7305F-8DCF-4A90-AD07-07E04FFC2F66}"/>
              </a:ext>
            </a:extLst>
          </p:cNvPr>
          <p:cNvSpPr txBox="1"/>
          <p:nvPr userDrawn="1"/>
        </p:nvSpPr>
        <p:spPr>
          <a:xfrm>
            <a:off x="819150" y="4928056"/>
            <a:ext cx="1601452" cy="21544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BFE8E0">
                    <a:lumMod val="75000"/>
                  </a:srgbClr>
                </a:solidFill>
                <a:effectLst/>
                <a:uLnTx/>
                <a:uFillTx/>
                <a:latin typeface="Lobster" panose="00000500000000000000" pitchFamily="2" charset="0"/>
                <a:ea typeface="+mn-ea"/>
                <a:cs typeface="Arial"/>
                <a:sym typeface="Arial"/>
              </a:rPr>
              <a:t>Thư viện dạy học sáng tạo</a:t>
            </a:r>
          </a:p>
        </p:txBody>
      </p:sp>
    </p:spTree>
    <p:extLst>
      <p:ext uri="{BB962C8B-B14F-4D97-AF65-F5344CB8AC3E}">
        <p14:creationId xmlns:p14="http://schemas.microsoft.com/office/powerpoint/2010/main" val="1451386360"/>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pic>
        <p:nvPicPr>
          <p:cNvPr id="3" name="Picture 2" descr="A picture containing text, room, gambling house, scene&#10;&#10;Description automatically generated">
            <a:extLst>
              <a:ext uri="{FF2B5EF4-FFF2-40B4-BE49-F238E27FC236}">
                <a16:creationId xmlns:a16="http://schemas.microsoft.com/office/drawing/2014/main" id="{DBA133FB-E51C-483A-AB41-5C672FA6D883}"/>
              </a:ext>
            </a:extLst>
          </p:cNvPr>
          <p:cNvPicPr>
            <a:picLocks noChangeAspect="1"/>
          </p:cNvPicPr>
          <p:nvPr userDrawn="1"/>
        </p:nvPicPr>
        <p:blipFill>
          <a:blip r:embed="rId5"/>
          <a:stretch>
            <a:fillRect/>
          </a:stretch>
        </p:blipFill>
        <p:spPr>
          <a:xfrm>
            <a:off x="-698500" y="62826"/>
            <a:ext cx="622300" cy="622300"/>
          </a:xfrm>
          <a:prstGeom prst="rect">
            <a:avLst/>
          </a:prstGeom>
        </p:spPr>
      </p:pic>
      <p:sp>
        <p:nvSpPr>
          <p:cNvPr id="4" name="TextBox 3">
            <a:extLst>
              <a:ext uri="{FF2B5EF4-FFF2-40B4-BE49-F238E27FC236}">
                <a16:creationId xmlns:a16="http://schemas.microsoft.com/office/drawing/2014/main" id="{1BC7305F-8DCF-4A90-AD07-07E04FFC2F66}"/>
              </a:ext>
            </a:extLst>
          </p:cNvPr>
          <p:cNvSpPr txBox="1"/>
          <p:nvPr userDrawn="1"/>
        </p:nvSpPr>
        <p:spPr>
          <a:xfrm>
            <a:off x="819150" y="4928056"/>
            <a:ext cx="1601452" cy="21544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BFE8E0">
                    <a:lumMod val="75000"/>
                  </a:srgbClr>
                </a:solidFill>
                <a:effectLst/>
                <a:uLnTx/>
                <a:uFillTx/>
                <a:latin typeface="Lobster" panose="00000500000000000000" pitchFamily="2" charset="0"/>
                <a:ea typeface="+mn-ea"/>
                <a:cs typeface="Arial"/>
                <a:sym typeface="Arial"/>
              </a:rPr>
              <a:t>Thư viện dạy học sáng tạo</a:t>
            </a:r>
          </a:p>
        </p:txBody>
      </p:sp>
    </p:spTree>
    <p:extLst>
      <p:ext uri="{BB962C8B-B14F-4D97-AF65-F5344CB8AC3E}">
        <p14:creationId xmlns:p14="http://schemas.microsoft.com/office/powerpoint/2010/main" val="2540430294"/>
      </p:ext>
    </p:extLst>
  </p:cSld>
  <p:clrMap bg1="lt1" tx1="dk1" bg2="dk2" tx2="lt2" accent1="accent1" accent2="accent2" accent3="accent3" accent4="accent4" accent5="accent5" accent6="accent6" hlink="hlink" folHlink="folHlink"/>
  <p:sldLayoutIdLst>
    <p:sldLayoutId id="2147483819" r:id="rId1"/>
    <p:sldLayoutId id="2147483822" r:id="rId2"/>
    <p:sldLayoutId id="214748382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pic>
        <p:nvPicPr>
          <p:cNvPr id="3" name="Picture 2" descr="A picture containing text, room, gambling house, scene&#10;&#10;Description automatically generated">
            <a:extLst>
              <a:ext uri="{FF2B5EF4-FFF2-40B4-BE49-F238E27FC236}">
                <a16:creationId xmlns:a16="http://schemas.microsoft.com/office/drawing/2014/main" id="{DBA133FB-E51C-483A-AB41-5C672FA6D883}"/>
              </a:ext>
            </a:extLst>
          </p:cNvPr>
          <p:cNvPicPr>
            <a:picLocks noChangeAspect="1"/>
          </p:cNvPicPr>
          <p:nvPr userDrawn="1"/>
        </p:nvPicPr>
        <p:blipFill>
          <a:blip r:embed="rId5"/>
          <a:stretch>
            <a:fillRect/>
          </a:stretch>
        </p:blipFill>
        <p:spPr>
          <a:xfrm>
            <a:off x="-698500" y="62826"/>
            <a:ext cx="622300" cy="622300"/>
          </a:xfrm>
          <a:prstGeom prst="rect">
            <a:avLst/>
          </a:prstGeom>
        </p:spPr>
      </p:pic>
      <p:sp>
        <p:nvSpPr>
          <p:cNvPr id="4" name="TextBox 3">
            <a:extLst>
              <a:ext uri="{FF2B5EF4-FFF2-40B4-BE49-F238E27FC236}">
                <a16:creationId xmlns:a16="http://schemas.microsoft.com/office/drawing/2014/main" id="{1BC7305F-8DCF-4A90-AD07-07E04FFC2F66}"/>
              </a:ext>
            </a:extLst>
          </p:cNvPr>
          <p:cNvSpPr txBox="1"/>
          <p:nvPr userDrawn="1"/>
        </p:nvSpPr>
        <p:spPr>
          <a:xfrm>
            <a:off x="819150" y="4928056"/>
            <a:ext cx="1601452" cy="33855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BFE8E0">
                    <a:lumMod val="75000"/>
                  </a:srgbClr>
                </a:solidFill>
                <a:effectLst/>
                <a:uLnTx/>
                <a:uFillTx/>
                <a:latin typeface="Lobster" panose="00000500000000000000" pitchFamily="2" charset="0"/>
                <a:ea typeface="+mn-ea"/>
                <a:cs typeface="Arial"/>
                <a:sym typeface="Arial"/>
              </a:rPr>
              <a:t>Thư viện dạy học sáng tạo</a:t>
            </a:r>
          </a:p>
        </p:txBody>
      </p:sp>
    </p:spTree>
    <p:extLst>
      <p:ext uri="{BB962C8B-B14F-4D97-AF65-F5344CB8AC3E}">
        <p14:creationId xmlns:p14="http://schemas.microsoft.com/office/powerpoint/2010/main" val="2612500972"/>
      </p:ext>
    </p:extLst>
  </p:cSld>
  <p:clrMap bg1="lt1" tx1="dk1" bg2="dk2" tx2="lt2" accent1="accent1" accent2="accent2" accent3="accent3" accent4="accent4" accent5="accent5" accent6="accent6" hlink="hlink" folHlink="folHlink"/>
  <p:sldLayoutIdLst>
    <p:sldLayoutId id="2147483977" r:id="rId1"/>
    <p:sldLayoutId id="2147483978" r:id="rId2"/>
    <p:sldLayoutId id="214748398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image" Target="../media/image17.png"/><Relationship Id="rId3" Type="http://schemas.microsoft.com/office/2007/relationships/media" Target="../media/media2.m4a"/><Relationship Id="rId7" Type="http://schemas.openxmlformats.org/officeDocument/2006/relationships/slide" Target="slide5.xml"/><Relationship Id="rId12" Type="http://schemas.microsoft.com/office/2007/relationships/hdphoto" Target="../media/hdphoto5.wdp"/><Relationship Id="rId17" Type="http://schemas.openxmlformats.org/officeDocument/2006/relationships/slide" Target="slide11.xml"/><Relationship Id="rId2" Type="http://schemas.openxmlformats.org/officeDocument/2006/relationships/audio" Target="../media/media1.mp3"/><Relationship Id="rId16"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slideLayout" Target="../slideLayouts/slideLayout23.xml"/><Relationship Id="rId1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audio" Target="../media/media2.m4a"/><Relationship Id="rId9" Type="http://schemas.microsoft.com/office/2007/relationships/hdphoto" Target="../media/hdphoto4.wdp"/><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slideLayout" Target="../slideLayouts/slideLayout24.xml"/><Relationship Id="rId7" Type="http://schemas.openxmlformats.org/officeDocument/2006/relationships/image" Target="../media/image18.png"/><Relationship Id="rId12" Type="http://schemas.openxmlformats.org/officeDocument/2006/relationships/image" Target="../media/image2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slide" Target="slide4.xml"/><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18.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11" Type="http://schemas.microsoft.com/office/2007/relationships/hdphoto" Target="../media/hdphoto7.wdp"/><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8.wdp"/><Relationship Id="rId3" Type="http://schemas.openxmlformats.org/officeDocument/2006/relationships/slideLayout" Target="../slideLayouts/slideLayout24.xml"/><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audio" Target="../media/audio2.wav"/><Relationship Id="rId10" Type="http://schemas.openxmlformats.org/officeDocument/2006/relationships/image" Target="../media/image26.jpeg"/><Relationship Id="rId4" Type="http://schemas.openxmlformats.org/officeDocument/2006/relationships/audio" Target="../media/audio1.wav"/><Relationship Id="rId9" Type="http://schemas.openxmlformats.org/officeDocument/2006/relationships/image" Target="../media/image25.jpe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risscrossEtching/>
                    </a14:imgEffect>
                  </a14:imgLayer>
                </a14:imgProps>
              </a:ext>
            </a:extLst>
          </a:blip>
          <a:srcRect/>
          <a:stretch>
            <a:fillRect t="-32000" b="-3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9144000" cy="5824538"/>
          </a:xfrm>
          <a:prstGeom prst="rect">
            <a:avLst/>
          </a:prstGeom>
        </p:spPr>
      </p:pic>
      <p:sp>
        <p:nvSpPr>
          <p:cNvPr id="2" name="Title 1"/>
          <p:cNvSpPr>
            <a:spLocks noGrp="1"/>
          </p:cNvSpPr>
          <p:nvPr>
            <p:ph type="ctrTitle"/>
          </p:nvPr>
        </p:nvSpPr>
        <p:spPr>
          <a:xfrm>
            <a:off x="228600" y="669472"/>
            <a:ext cx="8153400" cy="1615013"/>
          </a:xfrm>
        </p:spPr>
        <p:txBody>
          <a:bodyPr/>
          <a:lstStyle/>
          <a:p>
            <a:pPr algn="ctr">
              <a:lnSpc>
                <a:spcPct val="100000"/>
              </a:lnSpc>
            </a:pPr>
            <a:r>
              <a:rPr lang="en-US" sz="5400" dirty="0" err="1">
                <a:solidFill>
                  <a:schemeClr val="accent1">
                    <a:lumMod val="50000"/>
                  </a:schemeClr>
                </a:solidFill>
                <a:latin typeface="Bahnschrift Light Condensed" panose="020B0502040204020203" pitchFamily="34" charset="0"/>
              </a:rPr>
              <a:t>Chào</a:t>
            </a:r>
            <a:r>
              <a:rPr lang="en-US" sz="5400" dirty="0">
                <a:solidFill>
                  <a:schemeClr val="accent1">
                    <a:lumMod val="50000"/>
                  </a:schemeClr>
                </a:solidFill>
                <a:latin typeface="Bahnschrift Light Condensed" panose="020B0502040204020203" pitchFamily="34" charset="0"/>
              </a:rPr>
              <a:t> </a:t>
            </a:r>
            <a:r>
              <a:rPr lang="en-US" sz="5400" dirty="0" err="1">
                <a:solidFill>
                  <a:schemeClr val="accent1">
                    <a:lumMod val="50000"/>
                  </a:schemeClr>
                </a:solidFill>
                <a:latin typeface="Bahnschrift Light Condensed" panose="020B0502040204020203" pitchFamily="34" charset="0"/>
              </a:rPr>
              <a:t>mừng</a:t>
            </a:r>
            <a:r>
              <a:rPr lang="en-US" sz="5400" dirty="0">
                <a:solidFill>
                  <a:schemeClr val="accent1">
                    <a:lumMod val="50000"/>
                  </a:schemeClr>
                </a:solidFill>
                <a:latin typeface="Bahnschrift Light Condensed" panose="020B0502040204020203" pitchFamily="34" charset="0"/>
              </a:rPr>
              <a:t> </a:t>
            </a:r>
            <a:r>
              <a:rPr lang="en-US" sz="5400" dirty="0" err="1">
                <a:solidFill>
                  <a:schemeClr val="accent1">
                    <a:lumMod val="50000"/>
                  </a:schemeClr>
                </a:solidFill>
                <a:latin typeface="Bahnschrift Light Condensed" panose="020B0502040204020203" pitchFamily="34" charset="0"/>
              </a:rPr>
              <a:t>các</a:t>
            </a:r>
            <a:r>
              <a:rPr lang="en-US" sz="5400" dirty="0">
                <a:solidFill>
                  <a:schemeClr val="accent1">
                    <a:lumMod val="50000"/>
                  </a:schemeClr>
                </a:solidFill>
                <a:latin typeface="Bahnschrift Light Condensed" panose="020B0502040204020203" pitchFamily="34" charset="0"/>
              </a:rPr>
              <a:t> con </a:t>
            </a:r>
            <a:r>
              <a:rPr lang="en-US" sz="5400" dirty="0" err="1">
                <a:solidFill>
                  <a:schemeClr val="accent1">
                    <a:lumMod val="50000"/>
                  </a:schemeClr>
                </a:solidFill>
                <a:latin typeface="Bahnschrift Light Condensed" panose="020B0502040204020203" pitchFamily="34" charset="0"/>
              </a:rPr>
              <a:t>đến</a:t>
            </a:r>
            <a:r>
              <a:rPr lang="en-US" sz="5400" dirty="0">
                <a:solidFill>
                  <a:schemeClr val="accent1">
                    <a:lumMod val="50000"/>
                  </a:schemeClr>
                </a:solidFill>
                <a:latin typeface="Bahnschrift Light Condensed" panose="020B0502040204020203" pitchFamily="34" charset="0"/>
              </a:rPr>
              <a:t> </a:t>
            </a:r>
            <a:r>
              <a:rPr lang="en-US" sz="5400" dirty="0" err="1">
                <a:solidFill>
                  <a:schemeClr val="accent1">
                    <a:lumMod val="50000"/>
                  </a:schemeClr>
                </a:solidFill>
                <a:latin typeface="Bahnschrift Light Condensed" panose="020B0502040204020203" pitchFamily="34" charset="0"/>
              </a:rPr>
              <a:t>với</a:t>
            </a:r>
            <a:r>
              <a:rPr lang="en-US" sz="5400" dirty="0">
                <a:solidFill>
                  <a:schemeClr val="accent1">
                    <a:lumMod val="50000"/>
                  </a:schemeClr>
                </a:solidFill>
                <a:latin typeface="Bahnschrift Light Condensed" panose="020B0502040204020203" pitchFamily="34" charset="0"/>
              </a:rPr>
              <a:t> </a:t>
            </a:r>
            <a:br>
              <a:rPr lang="en-US" sz="5400" dirty="0">
                <a:solidFill>
                  <a:schemeClr val="accent1">
                    <a:lumMod val="50000"/>
                  </a:schemeClr>
                </a:solidFill>
                <a:latin typeface="Bahnschrift Light Condensed" panose="020B0502040204020203" pitchFamily="34" charset="0"/>
              </a:rPr>
            </a:br>
            <a:r>
              <a:rPr lang="en-US" sz="5400" dirty="0" err="1">
                <a:solidFill>
                  <a:schemeClr val="accent1">
                    <a:lumMod val="50000"/>
                  </a:schemeClr>
                </a:solidFill>
                <a:latin typeface="Bahnschrift Light Condensed" panose="020B0502040204020203" pitchFamily="34" charset="0"/>
              </a:rPr>
              <a:t>tiết</a:t>
            </a:r>
            <a:r>
              <a:rPr lang="en-US" sz="5400" dirty="0">
                <a:solidFill>
                  <a:schemeClr val="accent1">
                    <a:lumMod val="50000"/>
                  </a:schemeClr>
                </a:solidFill>
                <a:latin typeface="Bahnschrift Light Condensed" panose="020B0502040204020203" pitchFamily="34" charset="0"/>
              </a:rPr>
              <a:t> </a:t>
            </a:r>
            <a:r>
              <a:rPr lang="en-US" sz="5400" dirty="0" err="1">
                <a:solidFill>
                  <a:schemeClr val="accent1">
                    <a:lumMod val="50000"/>
                  </a:schemeClr>
                </a:solidFill>
                <a:latin typeface="Bahnschrift Light Condensed" panose="020B0502040204020203" pitchFamily="34" charset="0"/>
              </a:rPr>
              <a:t>Toán</a:t>
            </a:r>
            <a:r>
              <a:rPr lang="en-US" sz="5400" dirty="0">
                <a:solidFill>
                  <a:schemeClr val="accent1">
                    <a:lumMod val="50000"/>
                  </a:schemeClr>
                </a:solidFill>
                <a:latin typeface="Bahnschrift Light Condensed" panose="020B0502040204020203" pitchFamily="34" charset="0"/>
              </a:rPr>
              <a:t> </a:t>
            </a:r>
            <a:r>
              <a:rPr lang="en-US" sz="5400" dirty="0" err="1">
                <a:solidFill>
                  <a:schemeClr val="accent1">
                    <a:lumMod val="50000"/>
                  </a:schemeClr>
                </a:solidFill>
                <a:latin typeface="Bahnschrift Light Condensed" panose="020B0502040204020203" pitchFamily="34" charset="0"/>
              </a:rPr>
              <a:t>hôm</a:t>
            </a:r>
            <a:r>
              <a:rPr lang="en-US" sz="5400" dirty="0">
                <a:solidFill>
                  <a:schemeClr val="accent1">
                    <a:lumMod val="50000"/>
                  </a:schemeClr>
                </a:solidFill>
                <a:latin typeface="Bahnschrift Light Condensed" panose="020B0502040204020203" pitchFamily="34" charset="0"/>
              </a:rPr>
              <a:t> nay!</a:t>
            </a:r>
          </a:p>
        </p:txBody>
      </p:sp>
      <p:pic>
        <p:nvPicPr>
          <p:cNvPr id="4" name="Picture 3"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2971800" y="2100834"/>
            <a:ext cx="3042666" cy="3042666"/>
          </a:xfrm>
          <a:prstGeom prst="rect">
            <a:avLst/>
          </a:prstGeom>
        </p:spPr>
      </p:pic>
      <p:pic>
        <p:nvPicPr>
          <p:cNvPr id="1026" name="Picture 2" descr="Bút chì hoạt hình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299" b="97989" l="9483" r="89943">
                        <a14:foregroundMark x1="44253" y1="30172" x2="48563" y2="27586"/>
                        <a14:foregroundMark x1="42241" y1="32471" x2="39368" y2="21839"/>
                      </a14:backgroundRemoval>
                    </a14:imgEffect>
                  </a14:imgLayer>
                </a14:imgProps>
              </a:ext>
              <a:ext uri="{28A0092B-C50C-407E-A947-70E740481C1C}">
                <a14:useLocalDpi xmlns:a14="http://schemas.microsoft.com/office/drawing/2010/main" val="0"/>
              </a:ext>
            </a:extLst>
          </a:blip>
          <a:srcRect/>
          <a:stretch>
            <a:fillRect/>
          </a:stretch>
        </p:blipFill>
        <p:spPr bwMode="auto">
          <a:xfrm rot="19966982">
            <a:off x="7631435" y="140966"/>
            <a:ext cx="1824562" cy="1824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2729484" y="750951"/>
            <a:ext cx="32766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57175" indent="-257175">
              <a:spcBef>
                <a:spcPct val="20000"/>
              </a:spcBef>
            </a:pPr>
            <a:r>
              <a:rPr lang="en-US" sz="1650" b="1" dirty="0">
                <a:latin typeface="Times New Roman" pitchFamily="18" charset="0"/>
                <a:cs typeface="Times New Roman" pitchFamily="18" charset="0"/>
              </a:rPr>
              <a:t>9 </a:t>
            </a:r>
            <a:r>
              <a:rPr lang="en-US" sz="1650" b="1" dirty="0" err="1">
                <a:latin typeface="Times New Roman" pitchFamily="18" charset="0"/>
                <a:cs typeface="Times New Roman" pitchFamily="18" charset="0"/>
              </a:rPr>
              <a:t>được</a:t>
            </a:r>
            <a:r>
              <a:rPr lang="en-US" sz="1650" b="1" dirty="0">
                <a:latin typeface="Times New Roman" pitchFamily="18" charset="0"/>
                <a:cs typeface="Times New Roman" pitchFamily="18" charset="0"/>
              </a:rPr>
              <a:t> </a:t>
            </a:r>
            <a:r>
              <a:rPr lang="en-US" sz="1650" b="1" dirty="0" err="1">
                <a:latin typeface="Times New Roman" pitchFamily="18" charset="0"/>
                <a:cs typeface="Times New Roman" pitchFamily="18" charset="0"/>
              </a:rPr>
              <a:t>lấy</a:t>
            </a:r>
            <a:r>
              <a:rPr lang="en-US" sz="1650" b="1" dirty="0">
                <a:latin typeface="Times New Roman" pitchFamily="18" charset="0"/>
                <a:cs typeface="Times New Roman" pitchFamily="18" charset="0"/>
              </a:rPr>
              <a:t> 1 </a:t>
            </a:r>
            <a:r>
              <a:rPr lang="en-US" sz="1650" b="1" dirty="0" err="1">
                <a:latin typeface="Times New Roman" pitchFamily="18" charset="0"/>
                <a:cs typeface="Times New Roman" pitchFamily="18" charset="0"/>
              </a:rPr>
              <a:t>lần</a:t>
            </a:r>
            <a:r>
              <a:rPr lang="en-US" sz="1650" b="1" dirty="0">
                <a:latin typeface="Times New Roman" pitchFamily="18" charset="0"/>
                <a:cs typeface="Times New Roman" pitchFamily="18" charset="0"/>
              </a:rPr>
              <a:t>, ta </a:t>
            </a:r>
            <a:r>
              <a:rPr lang="en-US" sz="1650" b="1" dirty="0" err="1">
                <a:latin typeface="Times New Roman" pitchFamily="18" charset="0"/>
                <a:cs typeface="Times New Roman" pitchFamily="18" charset="0"/>
              </a:rPr>
              <a:t>viết</a:t>
            </a:r>
            <a:r>
              <a:rPr lang="en-US" sz="1650" b="1" dirty="0">
                <a:latin typeface="Times New Roman" pitchFamily="18" charset="0"/>
                <a:cs typeface="Times New Roman" pitchFamily="18" charset="0"/>
              </a:rPr>
              <a:t>:  </a:t>
            </a:r>
          </a:p>
        </p:txBody>
      </p:sp>
      <p:sp>
        <p:nvSpPr>
          <p:cNvPr id="7176" name="Line 8"/>
          <p:cNvSpPr>
            <a:spLocks noChangeShapeType="1"/>
          </p:cNvSpPr>
          <p:nvPr/>
        </p:nvSpPr>
        <p:spPr bwMode="auto">
          <a:xfrm>
            <a:off x="5701284" y="893826"/>
            <a:ext cx="1588" cy="348615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b="1">
              <a:latin typeface="Times New Roman" pitchFamily="18" charset="0"/>
              <a:cs typeface="Times New Roman" pitchFamily="18" charset="0"/>
            </a:endParaRPr>
          </a:p>
        </p:txBody>
      </p:sp>
      <p:sp>
        <p:nvSpPr>
          <p:cNvPr id="7177" name="Rectangle 9"/>
          <p:cNvSpPr>
            <a:spLocks noChangeArrowheads="1"/>
          </p:cNvSpPr>
          <p:nvPr/>
        </p:nvSpPr>
        <p:spPr bwMode="auto">
          <a:xfrm>
            <a:off x="2840610" y="1083137"/>
            <a:ext cx="66075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1650" b="1" dirty="0">
                <a:solidFill>
                  <a:srgbClr val="FF0000"/>
                </a:solidFill>
                <a:latin typeface="Times New Roman" pitchFamily="18" charset="0"/>
                <a:cs typeface="Times New Roman" pitchFamily="18" charset="0"/>
              </a:rPr>
              <a:t>9 x 1 </a:t>
            </a:r>
          </a:p>
        </p:txBody>
      </p:sp>
      <p:sp>
        <p:nvSpPr>
          <p:cNvPr id="7178" name="Rectangle 10"/>
          <p:cNvSpPr>
            <a:spLocks noChangeArrowheads="1"/>
          </p:cNvSpPr>
          <p:nvPr/>
        </p:nvSpPr>
        <p:spPr bwMode="auto">
          <a:xfrm>
            <a:off x="2805684" y="1657018"/>
            <a:ext cx="32766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57175" indent="-257175">
              <a:spcBef>
                <a:spcPct val="20000"/>
              </a:spcBef>
            </a:pPr>
            <a:r>
              <a:rPr lang="en-US" sz="1650" b="1" dirty="0">
                <a:latin typeface="Times New Roman" pitchFamily="18" charset="0"/>
                <a:cs typeface="Times New Roman" pitchFamily="18" charset="0"/>
              </a:rPr>
              <a:t>9 </a:t>
            </a:r>
            <a:r>
              <a:rPr lang="en-US" sz="1650" b="1" dirty="0" err="1">
                <a:latin typeface="Times New Roman" pitchFamily="18" charset="0"/>
                <a:cs typeface="Times New Roman" pitchFamily="18" charset="0"/>
              </a:rPr>
              <a:t>được</a:t>
            </a:r>
            <a:r>
              <a:rPr lang="en-US" sz="1650" b="1" dirty="0">
                <a:latin typeface="Times New Roman" pitchFamily="18" charset="0"/>
                <a:cs typeface="Times New Roman" pitchFamily="18" charset="0"/>
              </a:rPr>
              <a:t> </a:t>
            </a:r>
            <a:r>
              <a:rPr lang="en-US" sz="1650" b="1" dirty="0" err="1">
                <a:latin typeface="Times New Roman" pitchFamily="18" charset="0"/>
                <a:cs typeface="Times New Roman" pitchFamily="18" charset="0"/>
              </a:rPr>
              <a:t>lấy</a:t>
            </a:r>
            <a:r>
              <a:rPr lang="en-US" sz="1650" b="1" dirty="0">
                <a:latin typeface="Times New Roman" pitchFamily="18" charset="0"/>
                <a:cs typeface="Times New Roman" pitchFamily="18" charset="0"/>
              </a:rPr>
              <a:t> 2 </a:t>
            </a:r>
            <a:r>
              <a:rPr lang="en-US" sz="1650" b="1" dirty="0" err="1">
                <a:latin typeface="Times New Roman" pitchFamily="18" charset="0"/>
                <a:cs typeface="Times New Roman" pitchFamily="18" charset="0"/>
              </a:rPr>
              <a:t>lần</a:t>
            </a:r>
            <a:r>
              <a:rPr lang="en-US" sz="1650" b="1" dirty="0">
                <a:latin typeface="Times New Roman" pitchFamily="18" charset="0"/>
                <a:cs typeface="Times New Roman" pitchFamily="18" charset="0"/>
              </a:rPr>
              <a:t>, ta </a:t>
            </a:r>
            <a:r>
              <a:rPr lang="en-US" sz="1650" b="1" dirty="0" err="1">
                <a:latin typeface="Times New Roman" pitchFamily="18" charset="0"/>
                <a:cs typeface="Times New Roman" pitchFamily="18" charset="0"/>
              </a:rPr>
              <a:t>có</a:t>
            </a:r>
            <a:r>
              <a:rPr lang="en-US" sz="1650" b="1" dirty="0">
                <a:latin typeface="Times New Roman" pitchFamily="18" charset="0"/>
                <a:cs typeface="Times New Roman" pitchFamily="18" charset="0"/>
              </a:rPr>
              <a:t>:  </a:t>
            </a:r>
          </a:p>
        </p:txBody>
      </p:sp>
      <p:sp>
        <p:nvSpPr>
          <p:cNvPr id="7179" name="Rectangle 11"/>
          <p:cNvSpPr>
            <a:spLocks noChangeArrowheads="1"/>
          </p:cNvSpPr>
          <p:nvPr/>
        </p:nvSpPr>
        <p:spPr bwMode="auto">
          <a:xfrm>
            <a:off x="2805685" y="1988011"/>
            <a:ext cx="66075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1650" b="1" dirty="0">
                <a:latin typeface="Times New Roman" pitchFamily="18" charset="0"/>
                <a:cs typeface="Times New Roman" pitchFamily="18" charset="0"/>
              </a:rPr>
              <a:t>9 x 2 </a:t>
            </a:r>
          </a:p>
        </p:txBody>
      </p:sp>
      <p:sp>
        <p:nvSpPr>
          <p:cNvPr id="7180" name="Rectangle 12"/>
          <p:cNvSpPr>
            <a:spLocks noChangeArrowheads="1"/>
          </p:cNvSpPr>
          <p:nvPr/>
        </p:nvSpPr>
        <p:spPr bwMode="auto">
          <a:xfrm>
            <a:off x="2823148" y="2345199"/>
            <a:ext cx="287813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57175" indent="-257175">
              <a:spcBef>
                <a:spcPct val="20000"/>
              </a:spcBef>
            </a:pPr>
            <a:r>
              <a:rPr lang="en-US" sz="1650" b="1" dirty="0" err="1">
                <a:solidFill>
                  <a:srgbClr val="FF0000"/>
                </a:solidFill>
                <a:latin typeface="Times New Roman" pitchFamily="18" charset="0"/>
                <a:cs typeface="Times New Roman" pitchFamily="18" charset="0"/>
              </a:rPr>
              <a:t>Vậy</a:t>
            </a:r>
            <a:r>
              <a:rPr lang="en-US" sz="1650" b="1" dirty="0">
                <a:solidFill>
                  <a:srgbClr val="FF0000"/>
                </a:solidFill>
                <a:latin typeface="Times New Roman" pitchFamily="18" charset="0"/>
                <a:cs typeface="Times New Roman" pitchFamily="18" charset="0"/>
              </a:rPr>
              <a:t>:</a:t>
            </a:r>
          </a:p>
        </p:txBody>
      </p:sp>
      <p:sp>
        <p:nvSpPr>
          <p:cNvPr id="7181" name="Rectangle 13"/>
          <p:cNvSpPr>
            <a:spLocks noChangeArrowheads="1"/>
          </p:cNvSpPr>
          <p:nvPr/>
        </p:nvSpPr>
        <p:spPr bwMode="auto">
          <a:xfrm>
            <a:off x="2874264" y="3185446"/>
            <a:ext cx="337261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57175" indent="-257175">
              <a:spcBef>
                <a:spcPct val="20000"/>
              </a:spcBef>
            </a:pPr>
            <a:r>
              <a:rPr lang="en-US" sz="1650" b="1" dirty="0">
                <a:latin typeface="Times New Roman" pitchFamily="18" charset="0"/>
                <a:cs typeface="Times New Roman" pitchFamily="18" charset="0"/>
              </a:rPr>
              <a:t>9 </a:t>
            </a:r>
            <a:r>
              <a:rPr lang="en-US" sz="1650" b="1" dirty="0" err="1">
                <a:latin typeface="Times New Roman" pitchFamily="18" charset="0"/>
                <a:cs typeface="Times New Roman" pitchFamily="18" charset="0"/>
              </a:rPr>
              <a:t>được</a:t>
            </a:r>
            <a:r>
              <a:rPr lang="en-US" sz="1650" b="1" dirty="0">
                <a:latin typeface="Times New Roman" pitchFamily="18" charset="0"/>
                <a:cs typeface="Times New Roman" pitchFamily="18" charset="0"/>
              </a:rPr>
              <a:t> </a:t>
            </a:r>
            <a:r>
              <a:rPr lang="en-US" sz="1650" b="1" dirty="0" err="1">
                <a:latin typeface="Times New Roman" pitchFamily="18" charset="0"/>
                <a:cs typeface="Times New Roman" pitchFamily="18" charset="0"/>
              </a:rPr>
              <a:t>lấy</a:t>
            </a:r>
            <a:r>
              <a:rPr lang="en-US" sz="1650" b="1" dirty="0">
                <a:latin typeface="Times New Roman" pitchFamily="18" charset="0"/>
                <a:cs typeface="Times New Roman" pitchFamily="18" charset="0"/>
              </a:rPr>
              <a:t> 3 </a:t>
            </a:r>
            <a:r>
              <a:rPr lang="en-US" sz="1650" b="1" dirty="0" err="1">
                <a:latin typeface="Times New Roman" pitchFamily="18" charset="0"/>
                <a:cs typeface="Times New Roman" pitchFamily="18" charset="0"/>
              </a:rPr>
              <a:t>lần</a:t>
            </a:r>
            <a:r>
              <a:rPr lang="en-US" sz="1650" b="1" dirty="0">
                <a:latin typeface="Times New Roman" pitchFamily="18" charset="0"/>
                <a:cs typeface="Times New Roman" pitchFamily="18" charset="0"/>
              </a:rPr>
              <a:t>, ta </a:t>
            </a:r>
            <a:r>
              <a:rPr lang="en-US" sz="1650" b="1" dirty="0" err="1">
                <a:latin typeface="Times New Roman" pitchFamily="18" charset="0"/>
                <a:cs typeface="Times New Roman" pitchFamily="18" charset="0"/>
              </a:rPr>
              <a:t>có</a:t>
            </a:r>
            <a:r>
              <a:rPr lang="en-US" sz="1650" b="1" dirty="0">
                <a:latin typeface="Times New Roman" pitchFamily="18" charset="0"/>
                <a:cs typeface="Times New Roman" pitchFamily="18" charset="0"/>
              </a:rPr>
              <a:t>:  </a:t>
            </a:r>
          </a:p>
        </p:txBody>
      </p:sp>
      <p:sp>
        <p:nvSpPr>
          <p:cNvPr id="7182" name="Rectangle 14"/>
          <p:cNvSpPr>
            <a:spLocks noChangeArrowheads="1"/>
          </p:cNvSpPr>
          <p:nvPr/>
        </p:nvSpPr>
        <p:spPr bwMode="auto">
          <a:xfrm>
            <a:off x="2915413" y="3573924"/>
            <a:ext cx="66075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1650" b="1" dirty="0">
                <a:latin typeface="Times New Roman" pitchFamily="18" charset="0"/>
                <a:cs typeface="Times New Roman" pitchFamily="18" charset="0"/>
              </a:rPr>
              <a:t>9 x 3 </a:t>
            </a:r>
          </a:p>
        </p:txBody>
      </p:sp>
      <p:sp>
        <p:nvSpPr>
          <p:cNvPr id="7183" name="Rectangle 15"/>
          <p:cNvSpPr>
            <a:spLocks noChangeArrowheads="1"/>
          </p:cNvSpPr>
          <p:nvPr/>
        </p:nvSpPr>
        <p:spPr bwMode="auto">
          <a:xfrm>
            <a:off x="2874264" y="3906108"/>
            <a:ext cx="31242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57175" indent="-257175">
              <a:spcBef>
                <a:spcPct val="20000"/>
              </a:spcBef>
            </a:pPr>
            <a:r>
              <a:rPr lang="en-US" sz="1650" b="1" dirty="0" err="1">
                <a:solidFill>
                  <a:srgbClr val="FF0000"/>
                </a:solidFill>
                <a:latin typeface="Times New Roman" pitchFamily="18" charset="0"/>
                <a:cs typeface="Times New Roman" pitchFamily="18" charset="0"/>
              </a:rPr>
              <a:t>Vậy</a:t>
            </a:r>
            <a:r>
              <a:rPr lang="en-US" sz="1650" b="1" dirty="0">
                <a:solidFill>
                  <a:srgbClr val="FF0000"/>
                </a:solidFill>
                <a:latin typeface="Times New Roman" pitchFamily="18" charset="0"/>
                <a:cs typeface="Times New Roman" pitchFamily="18" charset="0"/>
              </a:rPr>
              <a:t>:</a:t>
            </a:r>
          </a:p>
        </p:txBody>
      </p:sp>
      <p:sp>
        <p:nvSpPr>
          <p:cNvPr id="7184" name="Rectangle 16"/>
          <p:cNvSpPr>
            <a:spLocks noChangeArrowheads="1"/>
          </p:cNvSpPr>
          <p:nvPr/>
        </p:nvSpPr>
        <p:spPr bwMode="auto">
          <a:xfrm>
            <a:off x="5929884" y="826914"/>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1</a:t>
            </a:r>
            <a:r>
              <a:rPr lang="en-US" sz="1650" b="1" dirty="0">
                <a:latin typeface="Times New Roman" pitchFamily="18" charset="0"/>
                <a:cs typeface="Times New Roman" pitchFamily="18" charset="0"/>
              </a:rPr>
              <a:t> =</a:t>
            </a:r>
          </a:p>
        </p:txBody>
      </p:sp>
      <p:sp>
        <p:nvSpPr>
          <p:cNvPr id="7185" name="Rectangle 17"/>
          <p:cNvSpPr>
            <a:spLocks noChangeArrowheads="1"/>
          </p:cNvSpPr>
          <p:nvPr/>
        </p:nvSpPr>
        <p:spPr bwMode="auto">
          <a:xfrm>
            <a:off x="3372104" y="1090852"/>
            <a:ext cx="46358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50" b="1" dirty="0">
                <a:solidFill>
                  <a:srgbClr val="FF0000"/>
                </a:solidFill>
                <a:latin typeface="Times New Roman" pitchFamily="18" charset="0"/>
                <a:cs typeface="Times New Roman" pitchFamily="18" charset="0"/>
              </a:rPr>
              <a:t>= 9</a:t>
            </a:r>
          </a:p>
        </p:txBody>
      </p:sp>
      <p:sp>
        <p:nvSpPr>
          <p:cNvPr id="7186" name="Rectangle 18"/>
          <p:cNvSpPr>
            <a:spLocks noChangeArrowheads="1"/>
          </p:cNvSpPr>
          <p:nvPr/>
        </p:nvSpPr>
        <p:spPr bwMode="auto">
          <a:xfrm>
            <a:off x="5923534" y="1216438"/>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2</a:t>
            </a:r>
            <a:r>
              <a:rPr lang="en-US" sz="1650" b="1" dirty="0">
                <a:latin typeface="Times New Roman" pitchFamily="18" charset="0"/>
                <a:cs typeface="Times New Roman" pitchFamily="18" charset="0"/>
              </a:rPr>
              <a:t> =</a:t>
            </a:r>
          </a:p>
        </p:txBody>
      </p:sp>
      <p:sp>
        <p:nvSpPr>
          <p:cNvPr id="7187" name="Rectangle 19"/>
          <p:cNvSpPr>
            <a:spLocks noChangeArrowheads="1"/>
          </p:cNvSpPr>
          <p:nvPr/>
        </p:nvSpPr>
        <p:spPr bwMode="auto">
          <a:xfrm>
            <a:off x="5923534" y="1593914"/>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3</a:t>
            </a:r>
            <a:r>
              <a:rPr lang="en-US" sz="1650" b="1" dirty="0">
                <a:latin typeface="Times New Roman" pitchFamily="18" charset="0"/>
                <a:cs typeface="Times New Roman" pitchFamily="18" charset="0"/>
              </a:rPr>
              <a:t> =</a:t>
            </a:r>
          </a:p>
        </p:txBody>
      </p:sp>
      <p:sp>
        <p:nvSpPr>
          <p:cNvPr id="7188" name="Rectangle 20"/>
          <p:cNvSpPr>
            <a:spLocks noChangeArrowheads="1"/>
          </p:cNvSpPr>
          <p:nvPr/>
        </p:nvSpPr>
        <p:spPr bwMode="auto">
          <a:xfrm>
            <a:off x="5923534" y="1943958"/>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4</a:t>
            </a:r>
            <a:r>
              <a:rPr lang="en-US" sz="1650" b="1" dirty="0">
                <a:latin typeface="Times New Roman" pitchFamily="18" charset="0"/>
                <a:cs typeface="Times New Roman" pitchFamily="18" charset="0"/>
              </a:rPr>
              <a:t> =</a:t>
            </a:r>
          </a:p>
        </p:txBody>
      </p:sp>
      <p:sp>
        <p:nvSpPr>
          <p:cNvPr id="7189" name="Rectangle 21"/>
          <p:cNvSpPr>
            <a:spLocks noChangeArrowheads="1"/>
          </p:cNvSpPr>
          <p:nvPr/>
        </p:nvSpPr>
        <p:spPr bwMode="auto">
          <a:xfrm>
            <a:off x="5923534" y="2294001"/>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5</a:t>
            </a:r>
            <a:r>
              <a:rPr lang="en-US" sz="1650" b="1" dirty="0">
                <a:latin typeface="Times New Roman" pitchFamily="18" charset="0"/>
                <a:cs typeface="Times New Roman" pitchFamily="18" charset="0"/>
              </a:rPr>
              <a:t> =</a:t>
            </a:r>
          </a:p>
        </p:txBody>
      </p:sp>
      <p:sp>
        <p:nvSpPr>
          <p:cNvPr id="7190" name="Rectangle 22"/>
          <p:cNvSpPr>
            <a:spLocks noChangeArrowheads="1"/>
          </p:cNvSpPr>
          <p:nvPr/>
        </p:nvSpPr>
        <p:spPr bwMode="auto">
          <a:xfrm>
            <a:off x="5923534" y="2644045"/>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6</a:t>
            </a:r>
            <a:r>
              <a:rPr lang="en-US" sz="1650" b="1" dirty="0">
                <a:latin typeface="Times New Roman" pitchFamily="18" charset="0"/>
                <a:cs typeface="Times New Roman" pitchFamily="18" charset="0"/>
              </a:rPr>
              <a:t> =</a:t>
            </a:r>
          </a:p>
        </p:txBody>
      </p:sp>
      <p:sp>
        <p:nvSpPr>
          <p:cNvPr id="7191" name="Rectangle 23"/>
          <p:cNvSpPr>
            <a:spLocks noChangeArrowheads="1"/>
          </p:cNvSpPr>
          <p:nvPr/>
        </p:nvSpPr>
        <p:spPr bwMode="auto">
          <a:xfrm>
            <a:off x="5923534" y="2994089"/>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7</a:t>
            </a:r>
            <a:r>
              <a:rPr lang="en-US" sz="1650" b="1" dirty="0">
                <a:latin typeface="Times New Roman" pitchFamily="18" charset="0"/>
                <a:cs typeface="Times New Roman" pitchFamily="18" charset="0"/>
              </a:rPr>
              <a:t> =  </a:t>
            </a:r>
          </a:p>
        </p:txBody>
      </p:sp>
      <p:sp>
        <p:nvSpPr>
          <p:cNvPr id="7192" name="Rectangle 24"/>
          <p:cNvSpPr>
            <a:spLocks noChangeArrowheads="1"/>
          </p:cNvSpPr>
          <p:nvPr/>
        </p:nvSpPr>
        <p:spPr bwMode="auto">
          <a:xfrm>
            <a:off x="5923534" y="3336989"/>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8</a:t>
            </a:r>
            <a:r>
              <a:rPr lang="en-US" sz="1650" b="1" dirty="0">
                <a:latin typeface="Times New Roman" pitchFamily="18" charset="0"/>
                <a:cs typeface="Times New Roman" pitchFamily="18" charset="0"/>
              </a:rPr>
              <a:t> =</a:t>
            </a:r>
          </a:p>
        </p:txBody>
      </p:sp>
      <p:sp>
        <p:nvSpPr>
          <p:cNvPr id="7193" name="Rectangle 25"/>
          <p:cNvSpPr>
            <a:spLocks noChangeArrowheads="1"/>
          </p:cNvSpPr>
          <p:nvPr/>
        </p:nvSpPr>
        <p:spPr bwMode="auto">
          <a:xfrm>
            <a:off x="5923534" y="3694176"/>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9</a:t>
            </a:r>
            <a:r>
              <a:rPr lang="en-US" sz="1650" b="1" dirty="0">
                <a:latin typeface="Times New Roman" pitchFamily="18" charset="0"/>
                <a:cs typeface="Times New Roman" pitchFamily="18" charset="0"/>
              </a:rPr>
              <a:t> = </a:t>
            </a:r>
          </a:p>
        </p:txBody>
      </p:sp>
      <p:sp>
        <p:nvSpPr>
          <p:cNvPr id="7194" name="Rectangle 26"/>
          <p:cNvSpPr>
            <a:spLocks noChangeArrowheads="1"/>
          </p:cNvSpPr>
          <p:nvPr/>
        </p:nvSpPr>
        <p:spPr bwMode="auto">
          <a:xfrm>
            <a:off x="3318891" y="1993974"/>
            <a:ext cx="16002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50" b="1" dirty="0">
                <a:latin typeface="Times New Roman" pitchFamily="18" charset="0"/>
                <a:cs typeface="Times New Roman" pitchFamily="18" charset="0"/>
              </a:rPr>
              <a:t>= 9 + 9 = 18</a:t>
            </a:r>
          </a:p>
        </p:txBody>
      </p:sp>
      <p:sp>
        <p:nvSpPr>
          <p:cNvPr id="7195" name="Rectangle 27"/>
          <p:cNvSpPr>
            <a:spLocks noChangeArrowheads="1"/>
          </p:cNvSpPr>
          <p:nvPr/>
        </p:nvSpPr>
        <p:spPr bwMode="auto">
          <a:xfrm>
            <a:off x="3444204" y="3583103"/>
            <a:ext cx="21336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 9 + 9 + 9 = 27</a:t>
            </a:r>
          </a:p>
        </p:txBody>
      </p:sp>
      <p:sp>
        <p:nvSpPr>
          <p:cNvPr id="7196" name="Rectangle 28"/>
          <p:cNvSpPr>
            <a:spLocks noChangeArrowheads="1"/>
          </p:cNvSpPr>
          <p:nvPr/>
        </p:nvSpPr>
        <p:spPr bwMode="auto">
          <a:xfrm>
            <a:off x="5923534" y="4037076"/>
            <a:ext cx="1219200"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latin typeface="Times New Roman" pitchFamily="18" charset="0"/>
                <a:cs typeface="Times New Roman" pitchFamily="18" charset="0"/>
              </a:rPr>
              <a:t>9 x </a:t>
            </a:r>
            <a:r>
              <a:rPr lang="en-US" sz="1650" b="1" dirty="0">
                <a:solidFill>
                  <a:srgbClr val="3E26EE"/>
                </a:solidFill>
                <a:latin typeface="Times New Roman" pitchFamily="18" charset="0"/>
                <a:cs typeface="Times New Roman" pitchFamily="18" charset="0"/>
              </a:rPr>
              <a:t>10</a:t>
            </a:r>
            <a:r>
              <a:rPr lang="en-US" sz="1650" b="1" dirty="0">
                <a:latin typeface="Times New Roman" pitchFamily="18" charset="0"/>
                <a:cs typeface="Times New Roman" pitchFamily="18" charset="0"/>
              </a:rPr>
              <a:t> =</a:t>
            </a:r>
          </a:p>
        </p:txBody>
      </p:sp>
      <p:sp>
        <p:nvSpPr>
          <p:cNvPr id="7204" name="Rectangle 36"/>
          <p:cNvSpPr>
            <a:spLocks noChangeArrowheads="1"/>
          </p:cNvSpPr>
          <p:nvPr/>
        </p:nvSpPr>
        <p:spPr bwMode="auto">
          <a:xfrm>
            <a:off x="6670811" y="824926"/>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  9</a:t>
            </a:r>
          </a:p>
        </p:txBody>
      </p:sp>
      <p:sp>
        <p:nvSpPr>
          <p:cNvPr id="7205" name="Rectangle 37"/>
          <p:cNvSpPr>
            <a:spLocks noChangeArrowheads="1"/>
          </p:cNvSpPr>
          <p:nvPr/>
        </p:nvSpPr>
        <p:spPr bwMode="auto">
          <a:xfrm>
            <a:off x="6692933" y="1215295"/>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18</a:t>
            </a:r>
          </a:p>
        </p:txBody>
      </p:sp>
      <p:sp>
        <p:nvSpPr>
          <p:cNvPr id="7206" name="Rectangle 38"/>
          <p:cNvSpPr>
            <a:spLocks noChangeArrowheads="1"/>
          </p:cNvSpPr>
          <p:nvPr/>
        </p:nvSpPr>
        <p:spPr bwMode="auto">
          <a:xfrm>
            <a:off x="6692933" y="1585627"/>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27</a:t>
            </a:r>
          </a:p>
        </p:txBody>
      </p:sp>
      <p:sp>
        <p:nvSpPr>
          <p:cNvPr id="7207" name="Freeform 39"/>
          <p:cNvSpPr>
            <a:spLocks/>
          </p:cNvSpPr>
          <p:nvPr/>
        </p:nvSpPr>
        <p:spPr bwMode="auto">
          <a:xfrm>
            <a:off x="7113770" y="952168"/>
            <a:ext cx="306237" cy="408632"/>
          </a:xfrm>
          <a:custGeom>
            <a:avLst/>
            <a:gdLst>
              <a:gd name="T0" fmla="*/ 0 w 144"/>
              <a:gd name="T1" fmla="*/ 0 h 384"/>
              <a:gd name="T2" fmla="*/ 152400 w 144"/>
              <a:gd name="T3" fmla="*/ 225623 h 384"/>
              <a:gd name="T4" fmla="*/ 0 w 144"/>
              <a:gd name="T5" fmla="*/ 601662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b="1">
              <a:latin typeface="Times New Roman" pitchFamily="18" charset="0"/>
              <a:cs typeface="Times New Roman" pitchFamily="18" charset="0"/>
            </a:endParaRPr>
          </a:p>
        </p:txBody>
      </p:sp>
      <p:sp>
        <p:nvSpPr>
          <p:cNvPr id="7208" name="Rectangle 40"/>
          <p:cNvSpPr>
            <a:spLocks noChangeArrowheads="1"/>
          </p:cNvSpPr>
          <p:nvPr/>
        </p:nvSpPr>
        <p:spPr bwMode="auto">
          <a:xfrm>
            <a:off x="7454576" y="952168"/>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003366"/>
                </a:solidFill>
                <a:latin typeface="Times New Roman" pitchFamily="18" charset="0"/>
                <a:cs typeface="Times New Roman" pitchFamily="18" charset="0"/>
              </a:rPr>
              <a:t>+ 9</a:t>
            </a:r>
          </a:p>
        </p:txBody>
      </p:sp>
      <p:sp>
        <p:nvSpPr>
          <p:cNvPr id="7209" name="Freeform 41"/>
          <p:cNvSpPr>
            <a:spLocks/>
          </p:cNvSpPr>
          <p:nvPr/>
        </p:nvSpPr>
        <p:spPr bwMode="auto">
          <a:xfrm>
            <a:off x="7090644" y="1388106"/>
            <a:ext cx="363931" cy="380884"/>
          </a:xfrm>
          <a:custGeom>
            <a:avLst/>
            <a:gdLst>
              <a:gd name="T0" fmla="*/ 0 w 144"/>
              <a:gd name="T1" fmla="*/ 0 h 384"/>
              <a:gd name="T2" fmla="*/ 152400 w 144"/>
              <a:gd name="T3" fmla="*/ 200025 h 384"/>
              <a:gd name="T4" fmla="*/ 0 w 144"/>
              <a:gd name="T5" fmla="*/ 533400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b="1">
              <a:latin typeface="Times New Roman" pitchFamily="18" charset="0"/>
              <a:cs typeface="Times New Roman" pitchFamily="18" charset="0"/>
            </a:endParaRPr>
          </a:p>
        </p:txBody>
      </p:sp>
      <p:sp>
        <p:nvSpPr>
          <p:cNvPr id="7210" name="Rectangle 42"/>
          <p:cNvSpPr>
            <a:spLocks noChangeArrowheads="1"/>
          </p:cNvSpPr>
          <p:nvPr/>
        </p:nvSpPr>
        <p:spPr bwMode="auto">
          <a:xfrm>
            <a:off x="7454576" y="1495093"/>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003366"/>
                </a:solidFill>
                <a:latin typeface="Times New Roman" pitchFamily="18" charset="0"/>
                <a:cs typeface="Times New Roman" pitchFamily="18" charset="0"/>
              </a:rPr>
              <a:t>+ 9</a:t>
            </a:r>
          </a:p>
        </p:txBody>
      </p:sp>
      <p:sp>
        <p:nvSpPr>
          <p:cNvPr id="7215" name="Text Box 47"/>
          <p:cNvSpPr txBox="1">
            <a:spLocks noChangeArrowheads="1"/>
          </p:cNvSpPr>
          <p:nvPr/>
        </p:nvSpPr>
        <p:spPr bwMode="auto">
          <a:xfrm>
            <a:off x="3554857" y="2327006"/>
            <a:ext cx="66075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650" b="1" dirty="0">
                <a:solidFill>
                  <a:srgbClr val="FF0000"/>
                </a:solidFill>
                <a:cs typeface="Times New Roman" pitchFamily="18" charset="0"/>
              </a:rPr>
              <a:t>9 x 2 </a:t>
            </a:r>
          </a:p>
        </p:txBody>
      </p:sp>
      <p:sp>
        <p:nvSpPr>
          <p:cNvPr id="7216" name="Text Box 48"/>
          <p:cNvSpPr txBox="1">
            <a:spLocks noChangeArrowheads="1"/>
          </p:cNvSpPr>
          <p:nvPr/>
        </p:nvSpPr>
        <p:spPr bwMode="auto">
          <a:xfrm>
            <a:off x="4086099" y="2330577"/>
            <a:ext cx="56938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650" b="1" dirty="0">
                <a:solidFill>
                  <a:srgbClr val="FF0000"/>
                </a:solidFill>
                <a:cs typeface="Times New Roman" pitchFamily="18" charset="0"/>
              </a:rPr>
              <a:t>= 18</a:t>
            </a:r>
          </a:p>
        </p:txBody>
      </p:sp>
      <p:sp>
        <p:nvSpPr>
          <p:cNvPr id="7217" name="Text Box 49"/>
          <p:cNvSpPr txBox="1">
            <a:spLocks noChangeArrowheads="1"/>
          </p:cNvSpPr>
          <p:nvPr/>
        </p:nvSpPr>
        <p:spPr bwMode="auto">
          <a:xfrm>
            <a:off x="3587878" y="3908489"/>
            <a:ext cx="66075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650" b="1" dirty="0">
                <a:solidFill>
                  <a:srgbClr val="FF0000"/>
                </a:solidFill>
                <a:cs typeface="Times New Roman" pitchFamily="18" charset="0"/>
              </a:rPr>
              <a:t>9 x 3 </a:t>
            </a:r>
          </a:p>
        </p:txBody>
      </p:sp>
      <p:sp>
        <p:nvSpPr>
          <p:cNvPr id="7218" name="Text Box 50"/>
          <p:cNvSpPr txBox="1">
            <a:spLocks noChangeArrowheads="1"/>
          </p:cNvSpPr>
          <p:nvPr/>
        </p:nvSpPr>
        <p:spPr bwMode="auto">
          <a:xfrm>
            <a:off x="4109911" y="3901345"/>
            <a:ext cx="56938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650" b="1" dirty="0">
                <a:solidFill>
                  <a:srgbClr val="FF0000"/>
                </a:solidFill>
                <a:cs typeface="Times New Roman" pitchFamily="18" charset="0"/>
              </a:rPr>
              <a:t>= 27</a:t>
            </a:r>
          </a:p>
        </p:txBody>
      </p:sp>
      <p:grpSp>
        <p:nvGrpSpPr>
          <p:cNvPr id="102" name="组合 11"/>
          <p:cNvGrpSpPr/>
          <p:nvPr/>
        </p:nvGrpSpPr>
        <p:grpSpPr>
          <a:xfrm>
            <a:off x="-62960" y="-39433"/>
            <a:ext cx="723900" cy="756761"/>
            <a:chOff x="11295" y="1307"/>
            <a:chExt cx="3874" cy="4046"/>
          </a:xfrm>
        </p:grpSpPr>
        <p:pic>
          <p:nvPicPr>
            <p:cNvPr id="103"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04" name="文本框 10"/>
            <p:cNvSpPr txBox="1"/>
            <p:nvPr/>
          </p:nvSpPr>
          <p:spPr>
            <a:xfrm rot="20760000">
              <a:off x="12314" y="2227"/>
              <a:ext cx="2229" cy="1975"/>
            </a:xfrm>
            <a:prstGeom prst="rect">
              <a:avLst/>
            </a:prstGeom>
            <a:noFill/>
          </p:spPr>
          <p:txBody>
            <a:bodyPr wrap="square" rtlCol="0">
              <a:spAutoFit/>
            </a:bodyPr>
            <a:lstStyle/>
            <a:p>
              <a:pPr algn="ctr"/>
              <a:r>
                <a:rPr lang="en-US" altLang="zh-CN" sz="1800" b="1" dirty="0">
                  <a:latin typeface="锐字工房洪荒之光中黑简1.0" panose="02010600030101010101" charset="-122"/>
                  <a:ea typeface="锐字工房洪荒之光中黑简1.0" panose="02010600030101010101" charset="-122"/>
                </a:rPr>
                <a:t>?</a:t>
              </a:r>
            </a:p>
          </p:txBody>
        </p:sp>
      </p:grpSp>
      <p:sp>
        <p:nvSpPr>
          <p:cNvPr id="108" name="Rectangle 35"/>
          <p:cNvSpPr>
            <a:spLocks noChangeArrowheads="1"/>
          </p:cNvSpPr>
          <p:nvPr/>
        </p:nvSpPr>
        <p:spPr bwMode="auto">
          <a:xfrm>
            <a:off x="1227254" y="4589628"/>
            <a:ext cx="6924356" cy="415498"/>
          </a:xfrm>
          <a:prstGeom prst="rect">
            <a:avLst/>
          </a:prstGeom>
          <a:solidFill>
            <a:srgbClr val="FFFF99"/>
          </a:solidFill>
          <a:ln w="9525">
            <a:solidFill>
              <a:schemeClr val="tx1"/>
            </a:solidFill>
            <a:miter lim="800000"/>
            <a:headEnd/>
            <a:tailEnd/>
          </a:ln>
          <a:effectLst/>
        </p:spPr>
        <p:txBody>
          <a:bodyPr wrap="square">
            <a:spAutoFit/>
          </a:bodyPr>
          <a:lstStyle/>
          <a:p>
            <a:pPr algn="ctr">
              <a:spcBef>
                <a:spcPct val="20000"/>
              </a:spcBef>
            </a:pPr>
            <a:r>
              <a:rPr lang="en-US" sz="2100" b="1" dirty="0" err="1">
                <a:latin typeface="Times New Roman" pitchFamily="18" charset="0"/>
                <a:cs typeface="Times New Roman" pitchFamily="18" charset="0"/>
              </a:rPr>
              <a:t>Muốn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tìm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tích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liền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sau</a:t>
            </a:r>
            <a:r>
              <a:rPr lang="en-US" sz="2100" b="1" dirty="0">
                <a:latin typeface="Times New Roman" pitchFamily="18" charset="0"/>
                <a:cs typeface="Times New Roman" pitchFamily="18" charset="0"/>
              </a:rPr>
              <a:t>, ta </a:t>
            </a:r>
            <a:r>
              <a:rPr lang="en-US" sz="2100" b="1" dirty="0" err="1">
                <a:latin typeface="Times New Roman" pitchFamily="18" charset="0"/>
                <a:cs typeface="Times New Roman" pitchFamily="18" charset="0"/>
              </a:rPr>
              <a:t>lấy</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tích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liền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trước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cộng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với</a:t>
            </a:r>
            <a:r>
              <a:rPr lang="en-US" sz="2100" b="1" dirty="0">
                <a:latin typeface="Times New Roman" pitchFamily="18" charset="0"/>
                <a:cs typeface="Times New Roman" pitchFamily="18" charset="0"/>
              </a:rPr>
              <a:t> 9.</a:t>
            </a:r>
          </a:p>
        </p:txBody>
      </p:sp>
      <p:sp>
        <p:nvSpPr>
          <p:cNvPr id="170" name="Rectangle 38">
            <a:extLst>
              <a:ext uri="{FF2B5EF4-FFF2-40B4-BE49-F238E27FC236}">
                <a16:creationId xmlns:a16="http://schemas.microsoft.com/office/drawing/2014/main" id="{5F17B967-6F17-437E-8EB1-C490EA8167B9}"/>
              </a:ext>
            </a:extLst>
          </p:cNvPr>
          <p:cNvSpPr>
            <a:spLocks noChangeArrowheads="1"/>
          </p:cNvSpPr>
          <p:nvPr/>
        </p:nvSpPr>
        <p:spPr bwMode="auto">
          <a:xfrm>
            <a:off x="6692933" y="1929395"/>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36</a:t>
            </a:r>
          </a:p>
        </p:txBody>
      </p:sp>
      <p:sp>
        <p:nvSpPr>
          <p:cNvPr id="171" name="Rectangle 38">
            <a:extLst>
              <a:ext uri="{FF2B5EF4-FFF2-40B4-BE49-F238E27FC236}">
                <a16:creationId xmlns:a16="http://schemas.microsoft.com/office/drawing/2014/main" id="{189C435F-7389-4E71-98DC-CA609ED16DAC}"/>
              </a:ext>
            </a:extLst>
          </p:cNvPr>
          <p:cNvSpPr>
            <a:spLocks noChangeArrowheads="1"/>
          </p:cNvSpPr>
          <p:nvPr/>
        </p:nvSpPr>
        <p:spPr bwMode="auto">
          <a:xfrm>
            <a:off x="6693603" y="2274567"/>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45</a:t>
            </a:r>
          </a:p>
        </p:txBody>
      </p:sp>
      <p:sp>
        <p:nvSpPr>
          <p:cNvPr id="172" name="Rectangle 38">
            <a:extLst>
              <a:ext uri="{FF2B5EF4-FFF2-40B4-BE49-F238E27FC236}">
                <a16:creationId xmlns:a16="http://schemas.microsoft.com/office/drawing/2014/main" id="{25D841F5-395E-48C7-B21D-20CFED7B4521}"/>
              </a:ext>
            </a:extLst>
          </p:cNvPr>
          <p:cNvSpPr>
            <a:spLocks noChangeArrowheads="1"/>
          </p:cNvSpPr>
          <p:nvPr/>
        </p:nvSpPr>
        <p:spPr bwMode="auto">
          <a:xfrm>
            <a:off x="6692933" y="2626757"/>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54</a:t>
            </a:r>
          </a:p>
        </p:txBody>
      </p:sp>
      <p:sp>
        <p:nvSpPr>
          <p:cNvPr id="173" name="Rectangle 38">
            <a:extLst>
              <a:ext uri="{FF2B5EF4-FFF2-40B4-BE49-F238E27FC236}">
                <a16:creationId xmlns:a16="http://schemas.microsoft.com/office/drawing/2014/main" id="{BCE474BF-40EC-4DDA-9667-2AA2A4DFE310}"/>
              </a:ext>
            </a:extLst>
          </p:cNvPr>
          <p:cNvSpPr>
            <a:spLocks noChangeArrowheads="1"/>
          </p:cNvSpPr>
          <p:nvPr/>
        </p:nvSpPr>
        <p:spPr bwMode="auto">
          <a:xfrm>
            <a:off x="6715530" y="2988756"/>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63</a:t>
            </a:r>
          </a:p>
        </p:txBody>
      </p:sp>
      <p:sp>
        <p:nvSpPr>
          <p:cNvPr id="174" name="Rectangle 38">
            <a:extLst>
              <a:ext uri="{FF2B5EF4-FFF2-40B4-BE49-F238E27FC236}">
                <a16:creationId xmlns:a16="http://schemas.microsoft.com/office/drawing/2014/main" id="{5B0239B1-E19E-4908-B73D-73CC7A7D87D0}"/>
              </a:ext>
            </a:extLst>
          </p:cNvPr>
          <p:cNvSpPr>
            <a:spLocks noChangeArrowheads="1"/>
          </p:cNvSpPr>
          <p:nvPr/>
        </p:nvSpPr>
        <p:spPr bwMode="auto">
          <a:xfrm>
            <a:off x="6692933" y="3322300"/>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72</a:t>
            </a:r>
          </a:p>
        </p:txBody>
      </p:sp>
      <p:sp>
        <p:nvSpPr>
          <p:cNvPr id="175" name="Rectangle 38">
            <a:extLst>
              <a:ext uri="{FF2B5EF4-FFF2-40B4-BE49-F238E27FC236}">
                <a16:creationId xmlns:a16="http://schemas.microsoft.com/office/drawing/2014/main" id="{811420B4-62C6-47C9-8937-776251BF2360}"/>
              </a:ext>
            </a:extLst>
          </p:cNvPr>
          <p:cNvSpPr>
            <a:spLocks noChangeArrowheads="1"/>
          </p:cNvSpPr>
          <p:nvPr/>
        </p:nvSpPr>
        <p:spPr bwMode="auto">
          <a:xfrm>
            <a:off x="6703696" y="3679606"/>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81</a:t>
            </a:r>
          </a:p>
        </p:txBody>
      </p:sp>
      <p:sp>
        <p:nvSpPr>
          <p:cNvPr id="176" name="Rectangle 38">
            <a:extLst>
              <a:ext uri="{FF2B5EF4-FFF2-40B4-BE49-F238E27FC236}">
                <a16:creationId xmlns:a16="http://schemas.microsoft.com/office/drawing/2014/main" id="{B3452C8A-0FB7-48B7-9B52-B7D6F4B56BB3}"/>
              </a:ext>
            </a:extLst>
          </p:cNvPr>
          <p:cNvSpPr>
            <a:spLocks noChangeArrowheads="1"/>
          </p:cNvSpPr>
          <p:nvPr/>
        </p:nvSpPr>
        <p:spPr bwMode="auto">
          <a:xfrm>
            <a:off x="6715530" y="4048045"/>
            <a:ext cx="620713"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1650" b="1" dirty="0">
                <a:solidFill>
                  <a:srgbClr val="FF3300"/>
                </a:solidFill>
                <a:latin typeface="Times New Roman" pitchFamily="18" charset="0"/>
                <a:cs typeface="Times New Roman" pitchFamily="18" charset="0"/>
              </a:rPr>
              <a:t>90</a:t>
            </a:r>
          </a:p>
        </p:txBody>
      </p:sp>
      <p:sp>
        <p:nvSpPr>
          <p:cNvPr id="178" name="Rectangle 35">
            <a:extLst>
              <a:ext uri="{FF2B5EF4-FFF2-40B4-BE49-F238E27FC236}">
                <a16:creationId xmlns:a16="http://schemas.microsoft.com/office/drawing/2014/main" id="{6F874AF8-C2A9-48F7-AD41-AE5FB51357A7}"/>
              </a:ext>
            </a:extLst>
          </p:cNvPr>
          <p:cNvSpPr>
            <a:spLocks noChangeArrowheads="1"/>
          </p:cNvSpPr>
          <p:nvPr/>
        </p:nvSpPr>
        <p:spPr bwMode="auto">
          <a:xfrm>
            <a:off x="2021499" y="178017"/>
            <a:ext cx="5475986" cy="34624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1650" b="1" dirty="0" err="1">
                <a:solidFill>
                  <a:srgbClr val="FF3300"/>
                </a:solidFill>
                <a:latin typeface="Times New Roman" pitchFamily="18" charset="0"/>
                <a:cs typeface="Times New Roman" pitchFamily="18" charset="0"/>
              </a:rPr>
              <a:t>Hãy</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nhận</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xét</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về</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tích</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của</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các</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phép</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nhân</a:t>
            </a:r>
            <a:r>
              <a:rPr lang="en-US" sz="1650" b="1" dirty="0">
                <a:solidFill>
                  <a:srgbClr val="FF3300"/>
                </a:solidFill>
                <a:latin typeface="Times New Roman" pitchFamily="18" charset="0"/>
                <a:cs typeface="Times New Roman" pitchFamily="18" charset="0"/>
              </a:rPr>
              <a:t> </a:t>
            </a:r>
            <a:r>
              <a:rPr lang="en-US" sz="1650" b="1" dirty="0" err="1">
                <a:solidFill>
                  <a:srgbClr val="FF3300"/>
                </a:solidFill>
                <a:latin typeface="Times New Roman" pitchFamily="18" charset="0"/>
                <a:cs typeface="Times New Roman" pitchFamily="18" charset="0"/>
              </a:rPr>
              <a:t>trên</a:t>
            </a:r>
            <a:r>
              <a:rPr lang="en-US" sz="1650" b="1" dirty="0">
                <a:solidFill>
                  <a:srgbClr val="FF3300"/>
                </a:solidFill>
                <a:latin typeface="Times New Roman" pitchFamily="18" charset="0"/>
                <a:cs typeface="Times New Roman" pitchFamily="18" charset="0"/>
              </a:rPr>
              <a:t>?</a:t>
            </a:r>
          </a:p>
        </p:txBody>
      </p:sp>
      <p:grpSp>
        <p:nvGrpSpPr>
          <p:cNvPr id="177" name="Group 176">
            <a:extLst>
              <a:ext uri="{FF2B5EF4-FFF2-40B4-BE49-F238E27FC236}">
                <a16:creationId xmlns:a16="http://schemas.microsoft.com/office/drawing/2014/main" id="{A172227F-39C8-4AD0-A5D5-A9B8BF2CC49C}"/>
              </a:ext>
            </a:extLst>
          </p:cNvPr>
          <p:cNvGrpSpPr>
            <a:grpSpLocks/>
          </p:cNvGrpSpPr>
          <p:nvPr/>
        </p:nvGrpSpPr>
        <p:grpSpPr bwMode="auto">
          <a:xfrm>
            <a:off x="101443" y="808103"/>
            <a:ext cx="2279931" cy="407192"/>
            <a:chOff x="288" y="1200"/>
            <a:chExt cx="2448" cy="384"/>
          </a:xfrm>
        </p:grpSpPr>
        <p:sp>
          <p:nvSpPr>
            <p:cNvPr id="179" name="Rectangle 178">
              <a:extLst>
                <a:ext uri="{FF2B5EF4-FFF2-40B4-BE49-F238E27FC236}">
                  <a16:creationId xmlns:a16="http://schemas.microsoft.com/office/drawing/2014/main" id="{44D93B23-DDBA-4F32-AC66-91D3A3B2E5A6}"/>
                </a:ext>
              </a:extLst>
            </p:cNvPr>
            <p:cNvSpPr>
              <a:spLocks noChangeArrowheads="1"/>
            </p:cNvSpPr>
            <p:nvPr/>
          </p:nvSpPr>
          <p:spPr bwMode="auto">
            <a:xfrm>
              <a:off x="288" y="1200"/>
              <a:ext cx="2448" cy="384"/>
            </a:xfrm>
            <a:prstGeom prst="rect">
              <a:avLst/>
            </a:prstGeom>
            <a:solidFill>
              <a:srgbClr val="DFEDB1"/>
            </a:solidFill>
            <a:ln w="9525">
              <a:solidFill>
                <a:srgbClr val="CC0000"/>
              </a:solidFill>
              <a:miter lim="800000"/>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0" name="Oval 179">
              <a:extLst>
                <a:ext uri="{FF2B5EF4-FFF2-40B4-BE49-F238E27FC236}">
                  <a16:creationId xmlns:a16="http://schemas.microsoft.com/office/drawing/2014/main" id="{B30918EC-027A-4198-8C49-D825D67DA616}"/>
                </a:ext>
              </a:extLst>
            </p:cNvPr>
            <p:cNvSpPr>
              <a:spLocks noChangeArrowheads="1"/>
            </p:cNvSpPr>
            <p:nvPr/>
          </p:nvSpPr>
          <p:spPr bwMode="auto">
            <a:xfrm>
              <a:off x="60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1" name="Oval 180">
              <a:extLst>
                <a:ext uri="{FF2B5EF4-FFF2-40B4-BE49-F238E27FC236}">
                  <a16:creationId xmlns:a16="http://schemas.microsoft.com/office/drawing/2014/main" id="{8DA6F112-8ED9-4D68-9963-695898207361}"/>
                </a:ext>
              </a:extLst>
            </p:cNvPr>
            <p:cNvSpPr>
              <a:spLocks noChangeArrowheads="1"/>
            </p:cNvSpPr>
            <p:nvPr/>
          </p:nvSpPr>
          <p:spPr bwMode="auto">
            <a:xfrm>
              <a:off x="82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2" name="Oval 181">
              <a:extLst>
                <a:ext uri="{FF2B5EF4-FFF2-40B4-BE49-F238E27FC236}">
                  <a16:creationId xmlns:a16="http://schemas.microsoft.com/office/drawing/2014/main" id="{06B5FACF-F6CF-48EB-9B2D-9078FC0D1FFB}"/>
                </a:ext>
              </a:extLst>
            </p:cNvPr>
            <p:cNvSpPr>
              <a:spLocks noChangeArrowheads="1"/>
            </p:cNvSpPr>
            <p:nvPr/>
          </p:nvSpPr>
          <p:spPr bwMode="auto">
            <a:xfrm>
              <a:off x="117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3" name="Oval 182">
              <a:extLst>
                <a:ext uri="{FF2B5EF4-FFF2-40B4-BE49-F238E27FC236}">
                  <a16:creationId xmlns:a16="http://schemas.microsoft.com/office/drawing/2014/main" id="{10EA0329-78C3-4D0B-BDE5-35E3110352EA}"/>
                </a:ext>
              </a:extLst>
            </p:cNvPr>
            <p:cNvSpPr>
              <a:spLocks noChangeArrowheads="1"/>
            </p:cNvSpPr>
            <p:nvPr/>
          </p:nvSpPr>
          <p:spPr bwMode="auto">
            <a:xfrm>
              <a:off x="141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4" name="Oval 183">
              <a:extLst>
                <a:ext uri="{FF2B5EF4-FFF2-40B4-BE49-F238E27FC236}">
                  <a16:creationId xmlns:a16="http://schemas.microsoft.com/office/drawing/2014/main" id="{0E9CB56C-D097-42D7-BC89-486D94701D3D}"/>
                </a:ext>
              </a:extLst>
            </p:cNvPr>
            <p:cNvSpPr>
              <a:spLocks noChangeArrowheads="1"/>
            </p:cNvSpPr>
            <p:nvPr/>
          </p:nvSpPr>
          <p:spPr bwMode="auto">
            <a:xfrm>
              <a:off x="165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5" name="Oval 184">
              <a:extLst>
                <a:ext uri="{FF2B5EF4-FFF2-40B4-BE49-F238E27FC236}">
                  <a16:creationId xmlns:a16="http://schemas.microsoft.com/office/drawing/2014/main" id="{51DB40C6-1627-436B-9106-FCF09C623E31}"/>
                </a:ext>
              </a:extLst>
            </p:cNvPr>
            <p:cNvSpPr>
              <a:spLocks noChangeArrowheads="1"/>
            </p:cNvSpPr>
            <p:nvPr/>
          </p:nvSpPr>
          <p:spPr bwMode="auto">
            <a:xfrm>
              <a:off x="1986" y="1302"/>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6" name="Oval 185">
              <a:extLst>
                <a:ext uri="{FF2B5EF4-FFF2-40B4-BE49-F238E27FC236}">
                  <a16:creationId xmlns:a16="http://schemas.microsoft.com/office/drawing/2014/main" id="{11229555-AE1E-45FC-A711-40A16B598279}"/>
                </a:ext>
              </a:extLst>
            </p:cNvPr>
            <p:cNvSpPr>
              <a:spLocks noChangeArrowheads="1"/>
            </p:cNvSpPr>
            <p:nvPr/>
          </p:nvSpPr>
          <p:spPr bwMode="auto">
            <a:xfrm>
              <a:off x="222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187" name="Oval 186">
              <a:extLst>
                <a:ext uri="{FF2B5EF4-FFF2-40B4-BE49-F238E27FC236}">
                  <a16:creationId xmlns:a16="http://schemas.microsoft.com/office/drawing/2014/main" id="{28686C92-15E2-4693-82D0-F92816B279FD}"/>
                </a:ext>
              </a:extLst>
            </p:cNvPr>
            <p:cNvSpPr>
              <a:spLocks noChangeArrowheads="1"/>
            </p:cNvSpPr>
            <p:nvPr/>
          </p:nvSpPr>
          <p:spPr bwMode="auto">
            <a:xfrm>
              <a:off x="244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algn="ctr" eaLnBrk="1" hangingPunct="1"/>
              <a:endParaRPr lang="en-VI" altLang="en-VI" sz="1350">
                <a:latin typeface=".VnTime" pitchFamily="34" charset="0"/>
                <a:cs typeface="Arial" panose="020B0604020202020204" pitchFamily="34" charset="0"/>
              </a:endParaRPr>
            </a:p>
          </p:txBody>
        </p:sp>
        <p:sp>
          <p:nvSpPr>
            <p:cNvPr id="188" name="Oval 187">
              <a:extLst>
                <a:ext uri="{FF2B5EF4-FFF2-40B4-BE49-F238E27FC236}">
                  <a16:creationId xmlns:a16="http://schemas.microsoft.com/office/drawing/2014/main" id="{85DE09FB-4B95-4396-80E3-01D312E7022E}"/>
                </a:ext>
              </a:extLst>
            </p:cNvPr>
            <p:cNvSpPr>
              <a:spLocks noChangeArrowheads="1"/>
            </p:cNvSpPr>
            <p:nvPr/>
          </p:nvSpPr>
          <p:spPr bwMode="auto">
            <a:xfrm>
              <a:off x="39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grpSp>
      <p:sp>
        <p:nvSpPr>
          <p:cNvPr id="3" name="Right Brace 2">
            <a:extLst>
              <a:ext uri="{FF2B5EF4-FFF2-40B4-BE49-F238E27FC236}">
                <a16:creationId xmlns:a16="http://schemas.microsoft.com/office/drawing/2014/main" id="{2714E209-FC52-4377-87C6-01719E57D925}"/>
              </a:ext>
            </a:extLst>
          </p:cNvPr>
          <p:cNvSpPr/>
          <p:nvPr/>
        </p:nvSpPr>
        <p:spPr>
          <a:xfrm>
            <a:off x="2665625" y="832421"/>
            <a:ext cx="88926" cy="4412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I" sz="1050"/>
          </a:p>
        </p:txBody>
      </p:sp>
      <p:grpSp>
        <p:nvGrpSpPr>
          <p:cNvPr id="4" name="Group 3">
            <a:extLst>
              <a:ext uri="{FF2B5EF4-FFF2-40B4-BE49-F238E27FC236}">
                <a16:creationId xmlns:a16="http://schemas.microsoft.com/office/drawing/2014/main" id="{2314BD85-2FF7-43A8-9AD5-43AE449B35E2}"/>
              </a:ext>
            </a:extLst>
          </p:cNvPr>
          <p:cNvGrpSpPr/>
          <p:nvPr/>
        </p:nvGrpSpPr>
        <p:grpSpPr>
          <a:xfrm>
            <a:off x="110711" y="1712050"/>
            <a:ext cx="2279931" cy="889895"/>
            <a:chOff x="147614" y="2282732"/>
            <a:chExt cx="3039908" cy="1186527"/>
          </a:xfrm>
        </p:grpSpPr>
        <p:grpSp>
          <p:nvGrpSpPr>
            <p:cNvPr id="212" name="Group 211">
              <a:extLst>
                <a:ext uri="{FF2B5EF4-FFF2-40B4-BE49-F238E27FC236}">
                  <a16:creationId xmlns:a16="http://schemas.microsoft.com/office/drawing/2014/main" id="{1477097A-D6C1-480F-ACB4-C06B08CCFC53}"/>
                </a:ext>
              </a:extLst>
            </p:cNvPr>
            <p:cNvGrpSpPr>
              <a:grpSpLocks/>
            </p:cNvGrpSpPr>
            <p:nvPr/>
          </p:nvGrpSpPr>
          <p:grpSpPr bwMode="auto">
            <a:xfrm>
              <a:off x="147614" y="2282732"/>
              <a:ext cx="3039908" cy="542923"/>
              <a:chOff x="288" y="1200"/>
              <a:chExt cx="2448" cy="384"/>
            </a:xfrm>
          </p:grpSpPr>
          <p:sp>
            <p:nvSpPr>
              <p:cNvPr id="213" name="Rectangle 212">
                <a:extLst>
                  <a:ext uri="{FF2B5EF4-FFF2-40B4-BE49-F238E27FC236}">
                    <a16:creationId xmlns:a16="http://schemas.microsoft.com/office/drawing/2014/main" id="{39F73A1D-25BB-4C6B-986F-D7D56B908643}"/>
                  </a:ext>
                </a:extLst>
              </p:cNvPr>
              <p:cNvSpPr>
                <a:spLocks noChangeArrowheads="1"/>
              </p:cNvSpPr>
              <p:nvPr/>
            </p:nvSpPr>
            <p:spPr bwMode="auto">
              <a:xfrm>
                <a:off x="288" y="1200"/>
                <a:ext cx="2448" cy="384"/>
              </a:xfrm>
              <a:prstGeom prst="rect">
                <a:avLst/>
              </a:prstGeom>
              <a:solidFill>
                <a:srgbClr val="DFEDB1"/>
              </a:solidFill>
              <a:ln w="9525">
                <a:solidFill>
                  <a:srgbClr val="CC0000"/>
                </a:solidFill>
                <a:miter lim="800000"/>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14" name="Oval 213">
                <a:extLst>
                  <a:ext uri="{FF2B5EF4-FFF2-40B4-BE49-F238E27FC236}">
                    <a16:creationId xmlns:a16="http://schemas.microsoft.com/office/drawing/2014/main" id="{9EBA664F-CE05-40C5-B7E8-587BF582690D}"/>
                  </a:ext>
                </a:extLst>
              </p:cNvPr>
              <p:cNvSpPr>
                <a:spLocks noChangeArrowheads="1"/>
              </p:cNvSpPr>
              <p:nvPr/>
            </p:nvSpPr>
            <p:spPr bwMode="auto">
              <a:xfrm>
                <a:off x="60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15" name="Oval 214">
                <a:extLst>
                  <a:ext uri="{FF2B5EF4-FFF2-40B4-BE49-F238E27FC236}">
                    <a16:creationId xmlns:a16="http://schemas.microsoft.com/office/drawing/2014/main" id="{19DBC101-4F9B-4AA1-813C-E656F9BFA3B7}"/>
                  </a:ext>
                </a:extLst>
              </p:cNvPr>
              <p:cNvSpPr>
                <a:spLocks noChangeArrowheads="1"/>
              </p:cNvSpPr>
              <p:nvPr/>
            </p:nvSpPr>
            <p:spPr bwMode="auto">
              <a:xfrm>
                <a:off x="82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16" name="Oval 215">
                <a:extLst>
                  <a:ext uri="{FF2B5EF4-FFF2-40B4-BE49-F238E27FC236}">
                    <a16:creationId xmlns:a16="http://schemas.microsoft.com/office/drawing/2014/main" id="{21D5F8E5-674D-4BD1-9A1A-EC65899C7931}"/>
                  </a:ext>
                </a:extLst>
              </p:cNvPr>
              <p:cNvSpPr>
                <a:spLocks noChangeArrowheads="1"/>
              </p:cNvSpPr>
              <p:nvPr/>
            </p:nvSpPr>
            <p:spPr bwMode="auto">
              <a:xfrm>
                <a:off x="117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17" name="Oval 216">
                <a:extLst>
                  <a:ext uri="{FF2B5EF4-FFF2-40B4-BE49-F238E27FC236}">
                    <a16:creationId xmlns:a16="http://schemas.microsoft.com/office/drawing/2014/main" id="{6360789D-D4AD-40A1-82A2-459516F19C24}"/>
                  </a:ext>
                </a:extLst>
              </p:cNvPr>
              <p:cNvSpPr>
                <a:spLocks noChangeArrowheads="1"/>
              </p:cNvSpPr>
              <p:nvPr/>
            </p:nvSpPr>
            <p:spPr bwMode="auto">
              <a:xfrm>
                <a:off x="141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18" name="Oval 217">
                <a:extLst>
                  <a:ext uri="{FF2B5EF4-FFF2-40B4-BE49-F238E27FC236}">
                    <a16:creationId xmlns:a16="http://schemas.microsoft.com/office/drawing/2014/main" id="{D0C65590-945B-4457-A4A2-648A42C7626F}"/>
                  </a:ext>
                </a:extLst>
              </p:cNvPr>
              <p:cNvSpPr>
                <a:spLocks noChangeArrowheads="1"/>
              </p:cNvSpPr>
              <p:nvPr/>
            </p:nvSpPr>
            <p:spPr bwMode="auto">
              <a:xfrm>
                <a:off x="165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19" name="Oval 218">
                <a:extLst>
                  <a:ext uri="{FF2B5EF4-FFF2-40B4-BE49-F238E27FC236}">
                    <a16:creationId xmlns:a16="http://schemas.microsoft.com/office/drawing/2014/main" id="{7D94E363-C691-4C75-830F-E4918861115A}"/>
                  </a:ext>
                </a:extLst>
              </p:cNvPr>
              <p:cNvSpPr>
                <a:spLocks noChangeArrowheads="1"/>
              </p:cNvSpPr>
              <p:nvPr/>
            </p:nvSpPr>
            <p:spPr bwMode="auto">
              <a:xfrm>
                <a:off x="1986" y="1302"/>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0" name="Oval 219">
                <a:extLst>
                  <a:ext uri="{FF2B5EF4-FFF2-40B4-BE49-F238E27FC236}">
                    <a16:creationId xmlns:a16="http://schemas.microsoft.com/office/drawing/2014/main" id="{B496E477-F63D-4C00-A6B3-DFBE13BC1B87}"/>
                  </a:ext>
                </a:extLst>
              </p:cNvPr>
              <p:cNvSpPr>
                <a:spLocks noChangeArrowheads="1"/>
              </p:cNvSpPr>
              <p:nvPr/>
            </p:nvSpPr>
            <p:spPr bwMode="auto">
              <a:xfrm>
                <a:off x="222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1" name="Oval 220">
                <a:extLst>
                  <a:ext uri="{FF2B5EF4-FFF2-40B4-BE49-F238E27FC236}">
                    <a16:creationId xmlns:a16="http://schemas.microsoft.com/office/drawing/2014/main" id="{53301253-45F2-4AEE-B295-0C6699371793}"/>
                  </a:ext>
                </a:extLst>
              </p:cNvPr>
              <p:cNvSpPr>
                <a:spLocks noChangeArrowheads="1"/>
              </p:cNvSpPr>
              <p:nvPr/>
            </p:nvSpPr>
            <p:spPr bwMode="auto">
              <a:xfrm>
                <a:off x="244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algn="ctr" eaLnBrk="1" hangingPunct="1"/>
                <a:endParaRPr lang="en-VI" altLang="en-VI" sz="1350">
                  <a:latin typeface=".VnTime" pitchFamily="34" charset="0"/>
                  <a:cs typeface="Arial" panose="020B0604020202020204" pitchFamily="34" charset="0"/>
                </a:endParaRPr>
              </a:p>
            </p:txBody>
          </p:sp>
          <p:sp>
            <p:nvSpPr>
              <p:cNvPr id="222" name="Oval 221">
                <a:extLst>
                  <a:ext uri="{FF2B5EF4-FFF2-40B4-BE49-F238E27FC236}">
                    <a16:creationId xmlns:a16="http://schemas.microsoft.com/office/drawing/2014/main" id="{A4242BE7-C98F-43AF-856F-89A01415EC22}"/>
                  </a:ext>
                </a:extLst>
              </p:cNvPr>
              <p:cNvSpPr>
                <a:spLocks noChangeArrowheads="1"/>
              </p:cNvSpPr>
              <p:nvPr/>
            </p:nvSpPr>
            <p:spPr bwMode="auto">
              <a:xfrm>
                <a:off x="39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grpSp>
        <p:grpSp>
          <p:nvGrpSpPr>
            <p:cNvPr id="223" name="Group 222">
              <a:extLst>
                <a:ext uri="{FF2B5EF4-FFF2-40B4-BE49-F238E27FC236}">
                  <a16:creationId xmlns:a16="http://schemas.microsoft.com/office/drawing/2014/main" id="{218AA77F-A827-4BFF-AC6C-2DAC67DFC095}"/>
                </a:ext>
              </a:extLst>
            </p:cNvPr>
            <p:cNvGrpSpPr>
              <a:grpSpLocks/>
            </p:cNvGrpSpPr>
            <p:nvPr/>
          </p:nvGrpSpPr>
          <p:grpSpPr bwMode="auto">
            <a:xfrm>
              <a:off x="147614" y="2926336"/>
              <a:ext cx="3039908" cy="542923"/>
              <a:chOff x="288" y="1200"/>
              <a:chExt cx="2448" cy="384"/>
            </a:xfrm>
          </p:grpSpPr>
          <p:sp>
            <p:nvSpPr>
              <p:cNvPr id="224" name="Rectangle 223">
                <a:extLst>
                  <a:ext uri="{FF2B5EF4-FFF2-40B4-BE49-F238E27FC236}">
                    <a16:creationId xmlns:a16="http://schemas.microsoft.com/office/drawing/2014/main" id="{876A8CE9-3828-41BB-BF81-FE423EBC2B65}"/>
                  </a:ext>
                </a:extLst>
              </p:cNvPr>
              <p:cNvSpPr>
                <a:spLocks noChangeArrowheads="1"/>
              </p:cNvSpPr>
              <p:nvPr/>
            </p:nvSpPr>
            <p:spPr bwMode="auto">
              <a:xfrm>
                <a:off x="288" y="1200"/>
                <a:ext cx="2448" cy="384"/>
              </a:xfrm>
              <a:prstGeom prst="rect">
                <a:avLst/>
              </a:prstGeom>
              <a:solidFill>
                <a:srgbClr val="DFEDB1"/>
              </a:solidFill>
              <a:ln w="9525">
                <a:solidFill>
                  <a:srgbClr val="CC0000"/>
                </a:solidFill>
                <a:miter lim="800000"/>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5" name="Oval 224">
                <a:extLst>
                  <a:ext uri="{FF2B5EF4-FFF2-40B4-BE49-F238E27FC236}">
                    <a16:creationId xmlns:a16="http://schemas.microsoft.com/office/drawing/2014/main" id="{49EEC3A9-FD85-47E0-AE79-89F170B48149}"/>
                  </a:ext>
                </a:extLst>
              </p:cNvPr>
              <p:cNvSpPr>
                <a:spLocks noChangeArrowheads="1"/>
              </p:cNvSpPr>
              <p:nvPr/>
            </p:nvSpPr>
            <p:spPr bwMode="auto">
              <a:xfrm>
                <a:off x="60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6" name="Oval 225">
                <a:extLst>
                  <a:ext uri="{FF2B5EF4-FFF2-40B4-BE49-F238E27FC236}">
                    <a16:creationId xmlns:a16="http://schemas.microsoft.com/office/drawing/2014/main" id="{F993488D-FC45-45AA-AE50-97C94D9E2A47}"/>
                  </a:ext>
                </a:extLst>
              </p:cNvPr>
              <p:cNvSpPr>
                <a:spLocks noChangeArrowheads="1"/>
              </p:cNvSpPr>
              <p:nvPr/>
            </p:nvSpPr>
            <p:spPr bwMode="auto">
              <a:xfrm>
                <a:off x="82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7" name="Oval 226">
                <a:extLst>
                  <a:ext uri="{FF2B5EF4-FFF2-40B4-BE49-F238E27FC236}">
                    <a16:creationId xmlns:a16="http://schemas.microsoft.com/office/drawing/2014/main" id="{5BEA1D05-E1FE-43D8-946F-EF75853B63C3}"/>
                  </a:ext>
                </a:extLst>
              </p:cNvPr>
              <p:cNvSpPr>
                <a:spLocks noChangeArrowheads="1"/>
              </p:cNvSpPr>
              <p:nvPr/>
            </p:nvSpPr>
            <p:spPr bwMode="auto">
              <a:xfrm>
                <a:off x="117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8" name="Oval 227">
                <a:extLst>
                  <a:ext uri="{FF2B5EF4-FFF2-40B4-BE49-F238E27FC236}">
                    <a16:creationId xmlns:a16="http://schemas.microsoft.com/office/drawing/2014/main" id="{467DFDF1-5955-4B20-86F2-8764316A37E7}"/>
                  </a:ext>
                </a:extLst>
              </p:cNvPr>
              <p:cNvSpPr>
                <a:spLocks noChangeArrowheads="1"/>
              </p:cNvSpPr>
              <p:nvPr/>
            </p:nvSpPr>
            <p:spPr bwMode="auto">
              <a:xfrm>
                <a:off x="141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29" name="Oval 228">
                <a:extLst>
                  <a:ext uri="{FF2B5EF4-FFF2-40B4-BE49-F238E27FC236}">
                    <a16:creationId xmlns:a16="http://schemas.microsoft.com/office/drawing/2014/main" id="{161AF8BE-A00E-44C8-91D3-476F7099A4E1}"/>
                  </a:ext>
                </a:extLst>
              </p:cNvPr>
              <p:cNvSpPr>
                <a:spLocks noChangeArrowheads="1"/>
              </p:cNvSpPr>
              <p:nvPr/>
            </p:nvSpPr>
            <p:spPr bwMode="auto">
              <a:xfrm>
                <a:off x="165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0" name="Oval 229">
                <a:extLst>
                  <a:ext uri="{FF2B5EF4-FFF2-40B4-BE49-F238E27FC236}">
                    <a16:creationId xmlns:a16="http://schemas.microsoft.com/office/drawing/2014/main" id="{3EDB9AB6-EC35-43FE-8D85-D872C4BE86C0}"/>
                  </a:ext>
                </a:extLst>
              </p:cNvPr>
              <p:cNvSpPr>
                <a:spLocks noChangeArrowheads="1"/>
              </p:cNvSpPr>
              <p:nvPr/>
            </p:nvSpPr>
            <p:spPr bwMode="auto">
              <a:xfrm>
                <a:off x="1986" y="1302"/>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1" name="Oval 230">
                <a:extLst>
                  <a:ext uri="{FF2B5EF4-FFF2-40B4-BE49-F238E27FC236}">
                    <a16:creationId xmlns:a16="http://schemas.microsoft.com/office/drawing/2014/main" id="{F364BFCC-A126-4DE4-B037-AC08E12C7406}"/>
                  </a:ext>
                </a:extLst>
              </p:cNvPr>
              <p:cNvSpPr>
                <a:spLocks noChangeArrowheads="1"/>
              </p:cNvSpPr>
              <p:nvPr/>
            </p:nvSpPr>
            <p:spPr bwMode="auto">
              <a:xfrm>
                <a:off x="222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2" name="Oval 231">
                <a:extLst>
                  <a:ext uri="{FF2B5EF4-FFF2-40B4-BE49-F238E27FC236}">
                    <a16:creationId xmlns:a16="http://schemas.microsoft.com/office/drawing/2014/main" id="{6D8BC432-B8F8-4BAB-993C-BAE24E0F51C4}"/>
                  </a:ext>
                </a:extLst>
              </p:cNvPr>
              <p:cNvSpPr>
                <a:spLocks noChangeArrowheads="1"/>
              </p:cNvSpPr>
              <p:nvPr/>
            </p:nvSpPr>
            <p:spPr bwMode="auto">
              <a:xfrm>
                <a:off x="244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algn="ctr" eaLnBrk="1" hangingPunct="1"/>
                <a:endParaRPr lang="en-VI" altLang="en-VI" sz="1350">
                  <a:latin typeface=".VnTime" pitchFamily="34" charset="0"/>
                  <a:cs typeface="Arial" panose="020B0604020202020204" pitchFamily="34" charset="0"/>
                </a:endParaRPr>
              </a:p>
            </p:txBody>
          </p:sp>
          <p:sp>
            <p:nvSpPr>
              <p:cNvPr id="233" name="Oval 232">
                <a:extLst>
                  <a:ext uri="{FF2B5EF4-FFF2-40B4-BE49-F238E27FC236}">
                    <a16:creationId xmlns:a16="http://schemas.microsoft.com/office/drawing/2014/main" id="{15C79FE8-BB07-43B1-95A8-1E10D18CE97C}"/>
                  </a:ext>
                </a:extLst>
              </p:cNvPr>
              <p:cNvSpPr>
                <a:spLocks noChangeArrowheads="1"/>
              </p:cNvSpPr>
              <p:nvPr/>
            </p:nvSpPr>
            <p:spPr bwMode="auto">
              <a:xfrm>
                <a:off x="39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grpSp>
      </p:grpSp>
      <p:grpSp>
        <p:nvGrpSpPr>
          <p:cNvPr id="5" name="Group 4">
            <a:extLst>
              <a:ext uri="{FF2B5EF4-FFF2-40B4-BE49-F238E27FC236}">
                <a16:creationId xmlns:a16="http://schemas.microsoft.com/office/drawing/2014/main" id="{E14AA349-EB60-4D53-84C1-456DE27920F2}"/>
              </a:ext>
            </a:extLst>
          </p:cNvPr>
          <p:cNvGrpSpPr/>
          <p:nvPr/>
        </p:nvGrpSpPr>
        <p:grpSpPr>
          <a:xfrm>
            <a:off x="118871" y="3149518"/>
            <a:ext cx="2290602" cy="1331338"/>
            <a:chOff x="158495" y="4294607"/>
            <a:chExt cx="3054136" cy="1775117"/>
          </a:xfrm>
        </p:grpSpPr>
        <p:grpSp>
          <p:nvGrpSpPr>
            <p:cNvPr id="234" name="Group 233">
              <a:extLst>
                <a:ext uri="{FF2B5EF4-FFF2-40B4-BE49-F238E27FC236}">
                  <a16:creationId xmlns:a16="http://schemas.microsoft.com/office/drawing/2014/main" id="{1728B59E-33A5-4F7E-9E84-89D04AD22D49}"/>
                </a:ext>
              </a:extLst>
            </p:cNvPr>
            <p:cNvGrpSpPr>
              <a:grpSpLocks/>
            </p:cNvGrpSpPr>
            <p:nvPr/>
          </p:nvGrpSpPr>
          <p:grpSpPr bwMode="auto">
            <a:xfrm>
              <a:off x="158495" y="4294607"/>
              <a:ext cx="3039908" cy="542923"/>
              <a:chOff x="288" y="1200"/>
              <a:chExt cx="2448" cy="384"/>
            </a:xfrm>
          </p:grpSpPr>
          <p:sp>
            <p:nvSpPr>
              <p:cNvPr id="235" name="Rectangle 234">
                <a:extLst>
                  <a:ext uri="{FF2B5EF4-FFF2-40B4-BE49-F238E27FC236}">
                    <a16:creationId xmlns:a16="http://schemas.microsoft.com/office/drawing/2014/main" id="{E2AC6946-B046-456F-9700-F399BF9D51DC}"/>
                  </a:ext>
                </a:extLst>
              </p:cNvPr>
              <p:cNvSpPr>
                <a:spLocks noChangeArrowheads="1"/>
              </p:cNvSpPr>
              <p:nvPr/>
            </p:nvSpPr>
            <p:spPr bwMode="auto">
              <a:xfrm>
                <a:off x="288" y="1200"/>
                <a:ext cx="2448" cy="384"/>
              </a:xfrm>
              <a:prstGeom prst="rect">
                <a:avLst/>
              </a:prstGeom>
              <a:solidFill>
                <a:srgbClr val="DFEDB1"/>
              </a:solidFill>
              <a:ln w="9525">
                <a:solidFill>
                  <a:srgbClr val="CC0000"/>
                </a:solidFill>
                <a:miter lim="800000"/>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6" name="Oval 235">
                <a:extLst>
                  <a:ext uri="{FF2B5EF4-FFF2-40B4-BE49-F238E27FC236}">
                    <a16:creationId xmlns:a16="http://schemas.microsoft.com/office/drawing/2014/main" id="{E67E7909-DB8B-44CD-9ECC-B66578F8C34E}"/>
                  </a:ext>
                </a:extLst>
              </p:cNvPr>
              <p:cNvSpPr>
                <a:spLocks noChangeArrowheads="1"/>
              </p:cNvSpPr>
              <p:nvPr/>
            </p:nvSpPr>
            <p:spPr bwMode="auto">
              <a:xfrm>
                <a:off x="60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7" name="Oval 236">
                <a:extLst>
                  <a:ext uri="{FF2B5EF4-FFF2-40B4-BE49-F238E27FC236}">
                    <a16:creationId xmlns:a16="http://schemas.microsoft.com/office/drawing/2014/main" id="{349FC8E4-7920-49FE-B5B9-3D61A4D22C28}"/>
                  </a:ext>
                </a:extLst>
              </p:cNvPr>
              <p:cNvSpPr>
                <a:spLocks noChangeArrowheads="1"/>
              </p:cNvSpPr>
              <p:nvPr/>
            </p:nvSpPr>
            <p:spPr bwMode="auto">
              <a:xfrm>
                <a:off x="82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8" name="Oval 237">
                <a:extLst>
                  <a:ext uri="{FF2B5EF4-FFF2-40B4-BE49-F238E27FC236}">
                    <a16:creationId xmlns:a16="http://schemas.microsoft.com/office/drawing/2014/main" id="{F50CB3AB-8455-417E-8E44-DC76FDDD135A}"/>
                  </a:ext>
                </a:extLst>
              </p:cNvPr>
              <p:cNvSpPr>
                <a:spLocks noChangeArrowheads="1"/>
              </p:cNvSpPr>
              <p:nvPr/>
            </p:nvSpPr>
            <p:spPr bwMode="auto">
              <a:xfrm>
                <a:off x="117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39" name="Oval 238">
                <a:extLst>
                  <a:ext uri="{FF2B5EF4-FFF2-40B4-BE49-F238E27FC236}">
                    <a16:creationId xmlns:a16="http://schemas.microsoft.com/office/drawing/2014/main" id="{A1DF27C5-83F0-4EAD-98B1-BF623C728510}"/>
                  </a:ext>
                </a:extLst>
              </p:cNvPr>
              <p:cNvSpPr>
                <a:spLocks noChangeArrowheads="1"/>
              </p:cNvSpPr>
              <p:nvPr/>
            </p:nvSpPr>
            <p:spPr bwMode="auto">
              <a:xfrm>
                <a:off x="141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0" name="Oval 239">
                <a:extLst>
                  <a:ext uri="{FF2B5EF4-FFF2-40B4-BE49-F238E27FC236}">
                    <a16:creationId xmlns:a16="http://schemas.microsoft.com/office/drawing/2014/main" id="{CF873BB0-47E4-43E7-860C-3FCBA76BCA58}"/>
                  </a:ext>
                </a:extLst>
              </p:cNvPr>
              <p:cNvSpPr>
                <a:spLocks noChangeArrowheads="1"/>
              </p:cNvSpPr>
              <p:nvPr/>
            </p:nvSpPr>
            <p:spPr bwMode="auto">
              <a:xfrm>
                <a:off x="165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1" name="Oval 240">
                <a:extLst>
                  <a:ext uri="{FF2B5EF4-FFF2-40B4-BE49-F238E27FC236}">
                    <a16:creationId xmlns:a16="http://schemas.microsoft.com/office/drawing/2014/main" id="{6A048C56-74B2-43C9-B6F8-33ECA346CB51}"/>
                  </a:ext>
                </a:extLst>
              </p:cNvPr>
              <p:cNvSpPr>
                <a:spLocks noChangeArrowheads="1"/>
              </p:cNvSpPr>
              <p:nvPr/>
            </p:nvSpPr>
            <p:spPr bwMode="auto">
              <a:xfrm>
                <a:off x="1986" y="1302"/>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2" name="Oval 241">
                <a:extLst>
                  <a:ext uri="{FF2B5EF4-FFF2-40B4-BE49-F238E27FC236}">
                    <a16:creationId xmlns:a16="http://schemas.microsoft.com/office/drawing/2014/main" id="{E22DFD7B-AE20-4F1E-9D69-D17799B941B5}"/>
                  </a:ext>
                </a:extLst>
              </p:cNvPr>
              <p:cNvSpPr>
                <a:spLocks noChangeArrowheads="1"/>
              </p:cNvSpPr>
              <p:nvPr/>
            </p:nvSpPr>
            <p:spPr bwMode="auto">
              <a:xfrm>
                <a:off x="222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3" name="Oval 242">
                <a:extLst>
                  <a:ext uri="{FF2B5EF4-FFF2-40B4-BE49-F238E27FC236}">
                    <a16:creationId xmlns:a16="http://schemas.microsoft.com/office/drawing/2014/main" id="{09FE299C-7C2B-49E3-9B1E-13D756F6B2DE}"/>
                  </a:ext>
                </a:extLst>
              </p:cNvPr>
              <p:cNvSpPr>
                <a:spLocks noChangeArrowheads="1"/>
              </p:cNvSpPr>
              <p:nvPr/>
            </p:nvSpPr>
            <p:spPr bwMode="auto">
              <a:xfrm>
                <a:off x="244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algn="ctr" eaLnBrk="1" hangingPunct="1"/>
                <a:endParaRPr lang="en-VI" altLang="en-VI" sz="1350">
                  <a:latin typeface=".VnTime" pitchFamily="34" charset="0"/>
                  <a:cs typeface="Arial" panose="020B0604020202020204" pitchFamily="34" charset="0"/>
                </a:endParaRPr>
              </a:p>
            </p:txBody>
          </p:sp>
          <p:sp>
            <p:nvSpPr>
              <p:cNvPr id="244" name="Oval 243">
                <a:extLst>
                  <a:ext uri="{FF2B5EF4-FFF2-40B4-BE49-F238E27FC236}">
                    <a16:creationId xmlns:a16="http://schemas.microsoft.com/office/drawing/2014/main" id="{0EA1EC50-EEC4-418D-B2F3-8B8B1F526D3D}"/>
                  </a:ext>
                </a:extLst>
              </p:cNvPr>
              <p:cNvSpPr>
                <a:spLocks noChangeArrowheads="1"/>
              </p:cNvSpPr>
              <p:nvPr/>
            </p:nvSpPr>
            <p:spPr bwMode="auto">
              <a:xfrm>
                <a:off x="39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grpSp>
        <p:grpSp>
          <p:nvGrpSpPr>
            <p:cNvPr id="245" name="Group 244">
              <a:extLst>
                <a:ext uri="{FF2B5EF4-FFF2-40B4-BE49-F238E27FC236}">
                  <a16:creationId xmlns:a16="http://schemas.microsoft.com/office/drawing/2014/main" id="{C47DC20B-3E9F-4873-8A83-345D212F2243}"/>
                </a:ext>
              </a:extLst>
            </p:cNvPr>
            <p:cNvGrpSpPr>
              <a:grpSpLocks/>
            </p:cNvGrpSpPr>
            <p:nvPr/>
          </p:nvGrpSpPr>
          <p:grpSpPr bwMode="auto">
            <a:xfrm>
              <a:off x="165609" y="4910704"/>
              <a:ext cx="3039908" cy="542923"/>
              <a:chOff x="288" y="1200"/>
              <a:chExt cx="2448" cy="384"/>
            </a:xfrm>
          </p:grpSpPr>
          <p:sp>
            <p:nvSpPr>
              <p:cNvPr id="246" name="Rectangle 245">
                <a:extLst>
                  <a:ext uri="{FF2B5EF4-FFF2-40B4-BE49-F238E27FC236}">
                    <a16:creationId xmlns:a16="http://schemas.microsoft.com/office/drawing/2014/main" id="{9C529AC3-8BF8-4CDC-B97D-4F4104037046}"/>
                  </a:ext>
                </a:extLst>
              </p:cNvPr>
              <p:cNvSpPr>
                <a:spLocks noChangeArrowheads="1"/>
              </p:cNvSpPr>
              <p:nvPr/>
            </p:nvSpPr>
            <p:spPr bwMode="auto">
              <a:xfrm>
                <a:off x="288" y="1200"/>
                <a:ext cx="2448" cy="384"/>
              </a:xfrm>
              <a:prstGeom prst="rect">
                <a:avLst/>
              </a:prstGeom>
              <a:solidFill>
                <a:srgbClr val="DFEDB1"/>
              </a:solidFill>
              <a:ln w="9525">
                <a:solidFill>
                  <a:srgbClr val="CC0000"/>
                </a:solidFill>
                <a:miter lim="800000"/>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7" name="Oval 246">
                <a:extLst>
                  <a:ext uri="{FF2B5EF4-FFF2-40B4-BE49-F238E27FC236}">
                    <a16:creationId xmlns:a16="http://schemas.microsoft.com/office/drawing/2014/main" id="{173143F7-D897-44FA-A5FD-DD2887AC857D}"/>
                  </a:ext>
                </a:extLst>
              </p:cNvPr>
              <p:cNvSpPr>
                <a:spLocks noChangeArrowheads="1"/>
              </p:cNvSpPr>
              <p:nvPr/>
            </p:nvSpPr>
            <p:spPr bwMode="auto">
              <a:xfrm>
                <a:off x="60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8" name="Oval 247">
                <a:extLst>
                  <a:ext uri="{FF2B5EF4-FFF2-40B4-BE49-F238E27FC236}">
                    <a16:creationId xmlns:a16="http://schemas.microsoft.com/office/drawing/2014/main" id="{90C792A6-7ACD-493D-9CDA-97B302E1250E}"/>
                  </a:ext>
                </a:extLst>
              </p:cNvPr>
              <p:cNvSpPr>
                <a:spLocks noChangeArrowheads="1"/>
              </p:cNvSpPr>
              <p:nvPr/>
            </p:nvSpPr>
            <p:spPr bwMode="auto">
              <a:xfrm>
                <a:off x="82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49" name="Oval 248">
                <a:extLst>
                  <a:ext uri="{FF2B5EF4-FFF2-40B4-BE49-F238E27FC236}">
                    <a16:creationId xmlns:a16="http://schemas.microsoft.com/office/drawing/2014/main" id="{97158FD3-1127-4D93-BB78-FEFD36284BFE}"/>
                  </a:ext>
                </a:extLst>
              </p:cNvPr>
              <p:cNvSpPr>
                <a:spLocks noChangeArrowheads="1"/>
              </p:cNvSpPr>
              <p:nvPr/>
            </p:nvSpPr>
            <p:spPr bwMode="auto">
              <a:xfrm>
                <a:off x="117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0" name="Oval 249">
                <a:extLst>
                  <a:ext uri="{FF2B5EF4-FFF2-40B4-BE49-F238E27FC236}">
                    <a16:creationId xmlns:a16="http://schemas.microsoft.com/office/drawing/2014/main" id="{5C6E1350-5775-41E6-99EB-BE166D6CD739}"/>
                  </a:ext>
                </a:extLst>
              </p:cNvPr>
              <p:cNvSpPr>
                <a:spLocks noChangeArrowheads="1"/>
              </p:cNvSpPr>
              <p:nvPr/>
            </p:nvSpPr>
            <p:spPr bwMode="auto">
              <a:xfrm>
                <a:off x="141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1" name="Oval 250">
                <a:extLst>
                  <a:ext uri="{FF2B5EF4-FFF2-40B4-BE49-F238E27FC236}">
                    <a16:creationId xmlns:a16="http://schemas.microsoft.com/office/drawing/2014/main" id="{C2FCEE67-6D43-4ECF-8A59-E020820EB18B}"/>
                  </a:ext>
                </a:extLst>
              </p:cNvPr>
              <p:cNvSpPr>
                <a:spLocks noChangeArrowheads="1"/>
              </p:cNvSpPr>
              <p:nvPr/>
            </p:nvSpPr>
            <p:spPr bwMode="auto">
              <a:xfrm>
                <a:off x="165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2" name="Oval 251">
                <a:extLst>
                  <a:ext uri="{FF2B5EF4-FFF2-40B4-BE49-F238E27FC236}">
                    <a16:creationId xmlns:a16="http://schemas.microsoft.com/office/drawing/2014/main" id="{D62AFFC3-F4FC-4813-B75D-41D7F3E290AA}"/>
                  </a:ext>
                </a:extLst>
              </p:cNvPr>
              <p:cNvSpPr>
                <a:spLocks noChangeArrowheads="1"/>
              </p:cNvSpPr>
              <p:nvPr/>
            </p:nvSpPr>
            <p:spPr bwMode="auto">
              <a:xfrm>
                <a:off x="1986" y="1302"/>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3" name="Oval 252">
                <a:extLst>
                  <a:ext uri="{FF2B5EF4-FFF2-40B4-BE49-F238E27FC236}">
                    <a16:creationId xmlns:a16="http://schemas.microsoft.com/office/drawing/2014/main" id="{D7ED972B-E358-4E52-96B0-C13F4365EAED}"/>
                  </a:ext>
                </a:extLst>
              </p:cNvPr>
              <p:cNvSpPr>
                <a:spLocks noChangeArrowheads="1"/>
              </p:cNvSpPr>
              <p:nvPr/>
            </p:nvSpPr>
            <p:spPr bwMode="auto">
              <a:xfrm>
                <a:off x="222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4" name="Oval 253">
                <a:extLst>
                  <a:ext uri="{FF2B5EF4-FFF2-40B4-BE49-F238E27FC236}">
                    <a16:creationId xmlns:a16="http://schemas.microsoft.com/office/drawing/2014/main" id="{4934019D-F77A-4A98-BFA4-E75299CEC423}"/>
                  </a:ext>
                </a:extLst>
              </p:cNvPr>
              <p:cNvSpPr>
                <a:spLocks noChangeArrowheads="1"/>
              </p:cNvSpPr>
              <p:nvPr/>
            </p:nvSpPr>
            <p:spPr bwMode="auto">
              <a:xfrm>
                <a:off x="244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algn="ctr" eaLnBrk="1" hangingPunct="1"/>
                <a:endParaRPr lang="en-VI" altLang="en-VI" sz="1350">
                  <a:latin typeface=".VnTime" pitchFamily="34" charset="0"/>
                  <a:cs typeface="Arial" panose="020B0604020202020204" pitchFamily="34" charset="0"/>
                </a:endParaRPr>
              </a:p>
            </p:txBody>
          </p:sp>
          <p:sp>
            <p:nvSpPr>
              <p:cNvPr id="255" name="Oval 254">
                <a:extLst>
                  <a:ext uri="{FF2B5EF4-FFF2-40B4-BE49-F238E27FC236}">
                    <a16:creationId xmlns:a16="http://schemas.microsoft.com/office/drawing/2014/main" id="{88928A72-CD62-42CB-AEDE-724CA4D8F756}"/>
                  </a:ext>
                </a:extLst>
              </p:cNvPr>
              <p:cNvSpPr>
                <a:spLocks noChangeArrowheads="1"/>
              </p:cNvSpPr>
              <p:nvPr/>
            </p:nvSpPr>
            <p:spPr bwMode="auto">
              <a:xfrm>
                <a:off x="39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grpSp>
        <p:grpSp>
          <p:nvGrpSpPr>
            <p:cNvPr id="256" name="Group 255">
              <a:extLst>
                <a:ext uri="{FF2B5EF4-FFF2-40B4-BE49-F238E27FC236}">
                  <a16:creationId xmlns:a16="http://schemas.microsoft.com/office/drawing/2014/main" id="{00C10E44-B9DC-4027-B763-1B3B57599384}"/>
                </a:ext>
              </a:extLst>
            </p:cNvPr>
            <p:cNvGrpSpPr>
              <a:grpSpLocks/>
            </p:cNvGrpSpPr>
            <p:nvPr/>
          </p:nvGrpSpPr>
          <p:grpSpPr bwMode="auto">
            <a:xfrm>
              <a:off x="172723" y="5526801"/>
              <a:ext cx="3039908" cy="542923"/>
              <a:chOff x="288" y="1200"/>
              <a:chExt cx="2448" cy="384"/>
            </a:xfrm>
          </p:grpSpPr>
          <p:sp>
            <p:nvSpPr>
              <p:cNvPr id="257" name="Rectangle 256">
                <a:extLst>
                  <a:ext uri="{FF2B5EF4-FFF2-40B4-BE49-F238E27FC236}">
                    <a16:creationId xmlns:a16="http://schemas.microsoft.com/office/drawing/2014/main" id="{0D54DBE5-9915-4EF5-AF88-CC1171D49320}"/>
                  </a:ext>
                </a:extLst>
              </p:cNvPr>
              <p:cNvSpPr>
                <a:spLocks noChangeArrowheads="1"/>
              </p:cNvSpPr>
              <p:nvPr/>
            </p:nvSpPr>
            <p:spPr bwMode="auto">
              <a:xfrm>
                <a:off x="288" y="1200"/>
                <a:ext cx="2448" cy="384"/>
              </a:xfrm>
              <a:prstGeom prst="rect">
                <a:avLst/>
              </a:prstGeom>
              <a:solidFill>
                <a:srgbClr val="DFEDB1"/>
              </a:solidFill>
              <a:ln w="9525">
                <a:solidFill>
                  <a:srgbClr val="CC0000"/>
                </a:solidFill>
                <a:miter lim="800000"/>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8" name="Oval 257">
                <a:extLst>
                  <a:ext uri="{FF2B5EF4-FFF2-40B4-BE49-F238E27FC236}">
                    <a16:creationId xmlns:a16="http://schemas.microsoft.com/office/drawing/2014/main" id="{50C9B84B-076F-4F7D-8455-C6952F4C3FD9}"/>
                  </a:ext>
                </a:extLst>
              </p:cNvPr>
              <p:cNvSpPr>
                <a:spLocks noChangeArrowheads="1"/>
              </p:cNvSpPr>
              <p:nvPr/>
            </p:nvSpPr>
            <p:spPr bwMode="auto">
              <a:xfrm>
                <a:off x="60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59" name="Oval 258">
                <a:extLst>
                  <a:ext uri="{FF2B5EF4-FFF2-40B4-BE49-F238E27FC236}">
                    <a16:creationId xmlns:a16="http://schemas.microsoft.com/office/drawing/2014/main" id="{89AE3215-1059-4318-AA80-35950D1A338F}"/>
                  </a:ext>
                </a:extLst>
              </p:cNvPr>
              <p:cNvSpPr>
                <a:spLocks noChangeArrowheads="1"/>
              </p:cNvSpPr>
              <p:nvPr/>
            </p:nvSpPr>
            <p:spPr bwMode="auto">
              <a:xfrm>
                <a:off x="82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60" name="Oval 259">
                <a:extLst>
                  <a:ext uri="{FF2B5EF4-FFF2-40B4-BE49-F238E27FC236}">
                    <a16:creationId xmlns:a16="http://schemas.microsoft.com/office/drawing/2014/main" id="{3BB370BA-4E0B-401F-A133-E7FE3E9C2547}"/>
                  </a:ext>
                </a:extLst>
              </p:cNvPr>
              <p:cNvSpPr>
                <a:spLocks noChangeArrowheads="1"/>
              </p:cNvSpPr>
              <p:nvPr/>
            </p:nvSpPr>
            <p:spPr bwMode="auto">
              <a:xfrm>
                <a:off x="117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61" name="Oval 260">
                <a:extLst>
                  <a:ext uri="{FF2B5EF4-FFF2-40B4-BE49-F238E27FC236}">
                    <a16:creationId xmlns:a16="http://schemas.microsoft.com/office/drawing/2014/main" id="{307F12BF-30B2-421E-9E51-A3B7A243D4AD}"/>
                  </a:ext>
                </a:extLst>
              </p:cNvPr>
              <p:cNvSpPr>
                <a:spLocks noChangeArrowheads="1"/>
              </p:cNvSpPr>
              <p:nvPr/>
            </p:nvSpPr>
            <p:spPr bwMode="auto">
              <a:xfrm>
                <a:off x="1416"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62" name="Oval 261">
                <a:extLst>
                  <a:ext uri="{FF2B5EF4-FFF2-40B4-BE49-F238E27FC236}">
                    <a16:creationId xmlns:a16="http://schemas.microsoft.com/office/drawing/2014/main" id="{737CB516-0B36-48EE-B577-107D2D3AF7B9}"/>
                  </a:ext>
                </a:extLst>
              </p:cNvPr>
              <p:cNvSpPr>
                <a:spLocks noChangeArrowheads="1"/>
              </p:cNvSpPr>
              <p:nvPr/>
            </p:nvSpPr>
            <p:spPr bwMode="auto">
              <a:xfrm>
                <a:off x="165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63" name="Oval 262">
                <a:extLst>
                  <a:ext uri="{FF2B5EF4-FFF2-40B4-BE49-F238E27FC236}">
                    <a16:creationId xmlns:a16="http://schemas.microsoft.com/office/drawing/2014/main" id="{9304079B-7AC4-4993-8A62-8BD2C98A9953}"/>
                  </a:ext>
                </a:extLst>
              </p:cNvPr>
              <p:cNvSpPr>
                <a:spLocks noChangeArrowheads="1"/>
              </p:cNvSpPr>
              <p:nvPr/>
            </p:nvSpPr>
            <p:spPr bwMode="auto">
              <a:xfrm>
                <a:off x="1986" y="1302"/>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64" name="Oval 263">
                <a:extLst>
                  <a:ext uri="{FF2B5EF4-FFF2-40B4-BE49-F238E27FC236}">
                    <a16:creationId xmlns:a16="http://schemas.microsoft.com/office/drawing/2014/main" id="{ABB14EB2-9D20-43DC-AA55-730B33370CB5}"/>
                  </a:ext>
                </a:extLst>
              </p:cNvPr>
              <p:cNvSpPr>
                <a:spLocks noChangeArrowheads="1"/>
              </p:cNvSpPr>
              <p:nvPr/>
            </p:nvSpPr>
            <p:spPr bwMode="auto">
              <a:xfrm>
                <a:off x="222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sp>
            <p:nvSpPr>
              <p:cNvPr id="265" name="Oval 264">
                <a:extLst>
                  <a:ext uri="{FF2B5EF4-FFF2-40B4-BE49-F238E27FC236}">
                    <a16:creationId xmlns:a16="http://schemas.microsoft.com/office/drawing/2014/main" id="{BC951B5B-C80D-4E2D-BFC5-780E4C80FC80}"/>
                  </a:ext>
                </a:extLst>
              </p:cNvPr>
              <p:cNvSpPr>
                <a:spLocks noChangeArrowheads="1"/>
              </p:cNvSpPr>
              <p:nvPr/>
            </p:nvSpPr>
            <p:spPr bwMode="auto">
              <a:xfrm>
                <a:off x="2448"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algn="ctr" eaLnBrk="1" hangingPunct="1"/>
                <a:endParaRPr lang="en-VI" altLang="en-VI" sz="1350">
                  <a:latin typeface=".VnTime" pitchFamily="34" charset="0"/>
                  <a:cs typeface="Arial" panose="020B0604020202020204" pitchFamily="34" charset="0"/>
                </a:endParaRPr>
              </a:p>
            </p:txBody>
          </p:sp>
          <p:sp>
            <p:nvSpPr>
              <p:cNvPr id="266" name="Oval 265">
                <a:extLst>
                  <a:ext uri="{FF2B5EF4-FFF2-40B4-BE49-F238E27FC236}">
                    <a16:creationId xmlns:a16="http://schemas.microsoft.com/office/drawing/2014/main" id="{349618EF-0289-40C8-AC7F-5D75577172CF}"/>
                  </a:ext>
                </a:extLst>
              </p:cNvPr>
              <p:cNvSpPr>
                <a:spLocks noChangeArrowheads="1"/>
              </p:cNvSpPr>
              <p:nvPr/>
            </p:nvSpPr>
            <p:spPr bwMode="auto">
              <a:xfrm>
                <a:off x="390" y="1296"/>
                <a:ext cx="192" cy="192"/>
              </a:xfrm>
              <a:prstGeom prst="ellipse">
                <a:avLst/>
              </a:prstGeom>
              <a:solidFill>
                <a:srgbClr val="2C2C94"/>
              </a:solidFill>
              <a:ln w="9525">
                <a:solidFill>
                  <a:schemeClr val="tx1"/>
                </a:solidFill>
                <a:round/>
                <a:headEnd/>
                <a:tailEnd/>
              </a:ln>
            </p:spPr>
            <p:txBody>
              <a:bodyPr wrap="none" anchor="ctr"/>
              <a:lstStyle>
                <a:defPPr>
                  <a:defRPr lang="en-US"/>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endParaRPr lang="en-VI" altLang="en-VI" sz="2100"/>
              </a:p>
            </p:txBody>
          </p:sp>
        </p:grpSp>
      </p:grpSp>
      <p:sp>
        <p:nvSpPr>
          <p:cNvPr id="267" name="Right Brace 266">
            <a:extLst>
              <a:ext uri="{FF2B5EF4-FFF2-40B4-BE49-F238E27FC236}">
                <a16:creationId xmlns:a16="http://schemas.microsoft.com/office/drawing/2014/main" id="{6B48DC7E-69BE-4DDB-9F70-46BB2A16F5B7}"/>
              </a:ext>
            </a:extLst>
          </p:cNvPr>
          <p:cNvSpPr/>
          <p:nvPr/>
        </p:nvSpPr>
        <p:spPr>
          <a:xfrm>
            <a:off x="2682781" y="1732533"/>
            <a:ext cx="120922" cy="86231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I" sz="1050"/>
          </a:p>
        </p:txBody>
      </p:sp>
      <p:sp>
        <p:nvSpPr>
          <p:cNvPr id="268" name="Right Brace 267">
            <a:extLst>
              <a:ext uri="{FF2B5EF4-FFF2-40B4-BE49-F238E27FC236}">
                <a16:creationId xmlns:a16="http://schemas.microsoft.com/office/drawing/2014/main" id="{C6228616-EEAA-4FEB-A96E-1CF6BA4767C7}"/>
              </a:ext>
            </a:extLst>
          </p:cNvPr>
          <p:cNvSpPr/>
          <p:nvPr/>
        </p:nvSpPr>
        <p:spPr>
          <a:xfrm>
            <a:off x="2707616" y="3145242"/>
            <a:ext cx="148169" cy="133561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VI" sz="1050"/>
          </a:p>
        </p:txBody>
      </p:sp>
    </p:spTree>
    <p:custDataLst>
      <p:tags r:id="rId1"/>
    </p:custDataLst>
    <p:extLst>
      <p:ext uri="{BB962C8B-B14F-4D97-AF65-F5344CB8AC3E}">
        <p14:creationId xmlns:p14="http://schemas.microsoft.com/office/powerpoint/2010/main" val="10364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1000"/>
                                        <p:tgtEl>
                                          <p:spTgt spid="7172"/>
                                        </p:tgtEl>
                                      </p:cBhvr>
                                    </p:animEffect>
                                    <p:anim calcmode="lin" valueType="num">
                                      <p:cBhvr>
                                        <p:cTn id="20" dur="1000" fill="hold"/>
                                        <p:tgtEl>
                                          <p:spTgt spid="7172"/>
                                        </p:tgtEl>
                                        <p:attrNameLst>
                                          <p:attrName>ppt_x</p:attrName>
                                        </p:attrNameLst>
                                      </p:cBhvr>
                                      <p:tavLst>
                                        <p:tav tm="0">
                                          <p:val>
                                            <p:strVal val="#ppt_x"/>
                                          </p:val>
                                        </p:tav>
                                        <p:tav tm="100000">
                                          <p:val>
                                            <p:strVal val="#ppt_x"/>
                                          </p:val>
                                        </p:tav>
                                      </p:tavLst>
                                    </p:anim>
                                    <p:anim calcmode="lin" valueType="num">
                                      <p:cBhvr>
                                        <p:cTn id="21"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177"/>
                                        </p:tgtEl>
                                        <p:attrNameLst>
                                          <p:attrName>style.visibility</p:attrName>
                                        </p:attrNameLst>
                                      </p:cBhvr>
                                      <p:to>
                                        <p:strVal val="visible"/>
                                      </p:to>
                                    </p:set>
                                    <p:animEffect transition="in" filter="barn(inVertical)">
                                      <p:cBhvr>
                                        <p:cTn id="26" dur="500"/>
                                        <p:tgtEl>
                                          <p:spTgt spid="717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185"/>
                                        </p:tgtEl>
                                        <p:attrNameLst>
                                          <p:attrName>style.visibility</p:attrName>
                                        </p:attrNameLst>
                                      </p:cBhvr>
                                      <p:to>
                                        <p:strVal val="visible"/>
                                      </p:to>
                                    </p:set>
                                    <p:animEffect transition="in" filter="barn(inVertical)">
                                      <p:cBhvr>
                                        <p:cTn id="31" dur="500"/>
                                        <p:tgtEl>
                                          <p:spTgt spid="718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7176"/>
                                        </p:tgtEl>
                                        <p:attrNameLst>
                                          <p:attrName>style.visibility</p:attrName>
                                        </p:attrNameLst>
                                      </p:cBhvr>
                                      <p:to>
                                        <p:strVal val="visible"/>
                                      </p:to>
                                    </p:set>
                                    <p:anim calcmode="lin" valueType="num">
                                      <p:cBhvr additive="base">
                                        <p:cTn id="36" dur="500" fill="hold"/>
                                        <p:tgtEl>
                                          <p:spTgt spid="7176"/>
                                        </p:tgtEl>
                                        <p:attrNameLst>
                                          <p:attrName>ppt_x</p:attrName>
                                        </p:attrNameLst>
                                      </p:cBhvr>
                                      <p:tavLst>
                                        <p:tav tm="0">
                                          <p:val>
                                            <p:strVal val="#ppt_x"/>
                                          </p:val>
                                        </p:tav>
                                        <p:tav tm="100000">
                                          <p:val>
                                            <p:strVal val="#ppt_x"/>
                                          </p:val>
                                        </p:tav>
                                      </p:tavLst>
                                    </p:anim>
                                    <p:anim calcmode="lin" valueType="num">
                                      <p:cBhvr additive="base">
                                        <p:cTn id="37" dur="500" fill="hold"/>
                                        <p:tgtEl>
                                          <p:spTgt spid="7176"/>
                                        </p:tgtEl>
                                        <p:attrNameLst>
                                          <p:attrName>ppt_y</p:attrName>
                                        </p:attrNameLst>
                                      </p:cBhvr>
                                      <p:tavLst>
                                        <p:tav tm="0">
                                          <p:val>
                                            <p:strVal val="0-#ppt_h/2"/>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184"/>
                                        </p:tgtEl>
                                        <p:attrNameLst>
                                          <p:attrName>style.visibility</p:attrName>
                                        </p:attrNameLst>
                                      </p:cBhvr>
                                      <p:to>
                                        <p:strVal val="visible"/>
                                      </p:to>
                                    </p:set>
                                    <p:animEffect transition="in" filter="fade">
                                      <p:cBhvr>
                                        <p:cTn id="40" dur="1000"/>
                                        <p:tgtEl>
                                          <p:spTgt spid="7184"/>
                                        </p:tgtEl>
                                      </p:cBhvr>
                                    </p:animEffect>
                                    <p:anim calcmode="lin" valueType="num">
                                      <p:cBhvr>
                                        <p:cTn id="41" dur="1000" fill="hold"/>
                                        <p:tgtEl>
                                          <p:spTgt spid="7184"/>
                                        </p:tgtEl>
                                        <p:attrNameLst>
                                          <p:attrName>ppt_x</p:attrName>
                                        </p:attrNameLst>
                                      </p:cBhvr>
                                      <p:tavLst>
                                        <p:tav tm="0">
                                          <p:val>
                                            <p:strVal val="#ppt_x"/>
                                          </p:val>
                                        </p:tav>
                                        <p:tav tm="100000">
                                          <p:val>
                                            <p:strVal val="#ppt_x"/>
                                          </p:val>
                                        </p:tav>
                                      </p:tavLst>
                                    </p:anim>
                                    <p:anim calcmode="lin" valueType="num">
                                      <p:cBhvr>
                                        <p:cTn id="42" dur="1000" fill="hold"/>
                                        <p:tgtEl>
                                          <p:spTgt spid="718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204"/>
                                        </p:tgtEl>
                                        <p:attrNameLst>
                                          <p:attrName>style.visibility</p:attrName>
                                        </p:attrNameLst>
                                      </p:cBhvr>
                                      <p:to>
                                        <p:strVal val="visible"/>
                                      </p:to>
                                    </p:set>
                                    <p:animEffect transition="in" filter="fade">
                                      <p:cBhvr>
                                        <p:cTn id="45" dur="1000"/>
                                        <p:tgtEl>
                                          <p:spTgt spid="7204"/>
                                        </p:tgtEl>
                                      </p:cBhvr>
                                    </p:animEffect>
                                    <p:anim calcmode="lin" valueType="num">
                                      <p:cBhvr>
                                        <p:cTn id="46" dur="1000" fill="hold"/>
                                        <p:tgtEl>
                                          <p:spTgt spid="7204"/>
                                        </p:tgtEl>
                                        <p:attrNameLst>
                                          <p:attrName>ppt_x</p:attrName>
                                        </p:attrNameLst>
                                      </p:cBhvr>
                                      <p:tavLst>
                                        <p:tav tm="0">
                                          <p:val>
                                            <p:strVal val="#ppt_x"/>
                                          </p:val>
                                        </p:tav>
                                        <p:tav tm="100000">
                                          <p:val>
                                            <p:strVal val="#ppt_x"/>
                                          </p:val>
                                        </p:tav>
                                      </p:tavLst>
                                    </p:anim>
                                    <p:anim calcmode="lin" valueType="num">
                                      <p:cBhvr>
                                        <p:cTn id="47" dur="1000" fill="hold"/>
                                        <p:tgtEl>
                                          <p:spTgt spid="720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7"/>
                                        </p:tgtEl>
                                        <p:attrNameLst>
                                          <p:attrName>style.visibility</p:attrName>
                                        </p:attrNameLst>
                                      </p:cBhvr>
                                      <p:to>
                                        <p:strVal val="visible"/>
                                      </p:to>
                                    </p:set>
                                    <p:animEffect transition="in" filter="fade">
                                      <p:cBhvr>
                                        <p:cTn id="57" dur="1000"/>
                                        <p:tgtEl>
                                          <p:spTgt spid="267"/>
                                        </p:tgtEl>
                                      </p:cBhvr>
                                    </p:animEffect>
                                    <p:anim calcmode="lin" valueType="num">
                                      <p:cBhvr>
                                        <p:cTn id="58" dur="1000" fill="hold"/>
                                        <p:tgtEl>
                                          <p:spTgt spid="267"/>
                                        </p:tgtEl>
                                        <p:attrNameLst>
                                          <p:attrName>ppt_x</p:attrName>
                                        </p:attrNameLst>
                                      </p:cBhvr>
                                      <p:tavLst>
                                        <p:tav tm="0">
                                          <p:val>
                                            <p:strVal val="#ppt_x"/>
                                          </p:val>
                                        </p:tav>
                                        <p:tav tm="100000">
                                          <p:val>
                                            <p:strVal val="#ppt_x"/>
                                          </p:val>
                                        </p:tav>
                                      </p:tavLst>
                                    </p:anim>
                                    <p:anim calcmode="lin" valueType="num">
                                      <p:cBhvr>
                                        <p:cTn id="59" dur="1000" fill="hold"/>
                                        <p:tgtEl>
                                          <p:spTgt spid="26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7178"/>
                                        </p:tgtEl>
                                        <p:attrNameLst>
                                          <p:attrName>style.visibility</p:attrName>
                                        </p:attrNameLst>
                                      </p:cBhvr>
                                      <p:to>
                                        <p:strVal val="visible"/>
                                      </p:to>
                                    </p:set>
                                    <p:animEffect transition="in" filter="barn(inVertical)">
                                      <p:cBhvr>
                                        <p:cTn id="64" dur="500"/>
                                        <p:tgtEl>
                                          <p:spTgt spid="717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179"/>
                                        </p:tgtEl>
                                        <p:attrNameLst>
                                          <p:attrName>style.visibility</p:attrName>
                                        </p:attrNameLst>
                                      </p:cBhvr>
                                      <p:to>
                                        <p:strVal val="visible"/>
                                      </p:to>
                                    </p:set>
                                    <p:animEffect transition="in" filter="barn(inVertical)">
                                      <p:cBhvr>
                                        <p:cTn id="69" dur="500"/>
                                        <p:tgtEl>
                                          <p:spTgt spid="717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194"/>
                                        </p:tgtEl>
                                        <p:attrNameLst>
                                          <p:attrName>style.visibility</p:attrName>
                                        </p:attrNameLst>
                                      </p:cBhvr>
                                      <p:to>
                                        <p:strVal val="visible"/>
                                      </p:to>
                                    </p:set>
                                    <p:animEffect transition="in" filter="barn(inVertical)">
                                      <p:cBhvr>
                                        <p:cTn id="74" dur="500"/>
                                        <p:tgtEl>
                                          <p:spTgt spid="719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7180"/>
                                        </p:tgtEl>
                                        <p:attrNameLst>
                                          <p:attrName>style.visibility</p:attrName>
                                        </p:attrNameLst>
                                      </p:cBhvr>
                                      <p:to>
                                        <p:strVal val="visible"/>
                                      </p:to>
                                    </p:set>
                                    <p:animEffect transition="in" filter="barn(inVertical)">
                                      <p:cBhvr>
                                        <p:cTn id="79" dur="500"/>
                                        <p:tgtEl>
                                          <p:spTgt spid="718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7215"/>
                                        </p:tgtEl>
                                        <p:attrNameLst>
                                          <p:attrName>style.visibility</p:attrName>
                                        </p:attrNameLst>
                                      </p:cBhvr>
                                      <p:to>
                                        <p:strVal val="visible"/>
                                      </p:to>
                                    </p:set>
                                    <p:animEffect transition="in" filter="barn(inVertical)">
                                      <p:cBhvr>
                                        <p:cTn id="84" dur="500"/>
                                        <p:tgtEl>
                                          <p:spTgt spid="721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216"/>
                                        </p:tgtEl>
                                        <p:attrNameLst>
                                          <p:attrName>style.visibility</p:attrName>
                                        </p:attrNameLst>
                                      </p:cBhvr>
                                      <p:to>
                                        <p:strVal val="visible"/>
                                      </p:to>
                                    </p:set>
                                    <p:animEffect transition="in" filter="barn(inVertical)">
                                      <p:cBhvr>
                                        <p:cTn id="89" dur="500"/>
                                        <p:tgtEl>
                                          <p:spTgt spid="7216"/>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7186"/>
                                        </p:tgtEl>
                                        <p:attrNameLst>
                                          <p:attrName>style.visibility</p:attrName>
                                        </p:attrNameLst>
                                      </p:cBhvr>
                                      <p:to>
                                        <p:strVal val="visible"/>
                                      </p:to>
                                    </p:set>
                                    <p:animEffect transition="in" filter="fade">
                                      <p:cBhvr>
                                        <p:cTn id="94" dur="1000"/>
                                        <p:tgtEl>
                                          <p:spTgt spid="7186"/>
                                        </p:tgtEl>
                                      </p:cBhvr>
                                    </p:animEffect>
                                    <p:anim calcmode="lin" valueType="num">
                                      <p:cBhvr>
                                        <p:cTn id="95" dur="1000" fill="hold"/>
                                        <p:tgtEl>
                                          <p:spTgt spid="7186"/>
                                        </p:tgtEl>
                                        <p:attrNameLst>
                                          <p:attrName>ppt_x</p:attrName>
                                        </p:attrNameLst>
                                      </p:cBhvr>
                                      <p:tavLst>
                                        <p:tav tm="0">
                                          <p:val>
                                            <p:strVal val="#ppt_x"/>
                                          </p:val>
                                        </p:tav>
                                        <p:tav tm="100000">
                                          <p:val>
                                            <p:strVal val="#ppt_x"/>
                                          </p:val>
                                        </p:tav>
                                      </p:tavLst>
                                    </p:anim>
                                    <p:anim calcmode="lin" valueType="num">
                                      <p:cBhvr>
                                        <p:cTn id="96" dur="1000" fill="hold"/>
                                        <p:tgtEl>
                                          <p:spTgt spid="7186"/>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7205"/>
                                        </p:tgtEl>
                                        <p:attrNameLst>
                                          <p:attrName>style.visibility</p:attrName>
                                        </p:attrNameLst>
                                      </p:cBhvr>
                                      <p:to>
                                        <p:strVal val="visible"/>
                                      </p:to>
                                    </p:set>
                                    <p:animEffect transition="in" filter="fade">
                                      <p:cBhvr>
                                        <p:cTn id="99" dur="1000"/>
                                        <p:tgtEl>
                                          <p:spTgt spid="7205"/>
                                        </p:tgtEl>
                                      </p:cBhvr>
                                    </p:animEffect>
                                    <p:anim calcmode="lin" valueType="num">
                                      <p:cBhvr>
                                        <p:cTn id="100" dur="1000" fill="hold"/>
                                        <p:tgtEl>
                                          <p:spTgt spid="7205"/>
                                        </p:tgtEl>
                                        <p:attrNameLst>
                                          <p:attrName>ppt_x</p:attrName>
                                        </p:attrNameLst>
                                      </p:cBhvr>
                                      <p:tavLst>
                                        <p:tav tm="0">
                                          <p:val>
                                            <p:strVal val="#ppt_x"/>
                                          </p:val>
                                        </p:tav>
                                        <p:tav tm="100000">
                                          <p:val>
                                            <p:strVal val="#ppt_x"/>
                                          </p:val>
                                        </p:tav>
                                      </p:tavLst>
                                    </p:anim>
                                    <p:anim calcmode="lin" valueType="num">
                                      <p:cBhvr>
                                        <p:cTn id="101" dur="1000" fill="hold"/>
                                        <p:tgtEl>
                                          <p:spTgt spid="720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1000"/>
                                        <p:tgtEl>
                                          <p:spTgt spid="5"/>
                                        </p:tgtEl>
                                      </p:cBhvr>
                                    </p:animEffect>
                                    <p:anim calcmode="lin" valueType="num">
                                      <p:cBhvr>
                                        <p:cTn id="107" dur="1000" fill="hold"/>
                                        <p:tgtEl>
                                          <p:spTgt spid="5"/>
                                        </p:tgtEl>
                                        <p:attrNameLst>
                                          <p:attrName>ppt_x</p:attrName>
                                        </p:attrNameLst>
                                      </p:cBhvr>
                                      <p:tavLst>
                                        <p:tav tm="0">
                                          <p:val>
                                            <p:strVal val="#ppt_x"/>
                                          </p:val>
                                        </p:tav>
                                        <p:tav tm="100000">
                                          <p:val>
                                            <p:strVal val="#ppt_x"/>
                                          </p:val>
                                        </p:tav>
                                      </p:tavLst>
                                    </p:anim>
                                    <p:anim calcmode="lin" valueType="num">
                                      <p:cBhvr>
                                        <p:cTn id="108" dur="1000" fill="hold"/>
                                        <p:tgtEl>
                                          <p:spTgt spid="5"/>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68"/>
                                        </p:tgtEl>
                                        <p:attrNameLst>
                                          <p:attrName>style.visibility</p:attrName>
                                        </p:attrNameLst>
                                      </p:cBhvr>
                                      <p:to>
                                        <p:strVal val="visible"/>
                                      </p:to>
                                    </p:set>
                                    <p:animEffect transition="in" filter="fade">
                                      <p:cBhvr>
                                        <p:cTn id="111" dur="1000"/>
                                        <p:tgtEl>
                                          <p:spTgt spid="268"/>
                                        </p:tgtEl>
                                      </p:cBhvr>
                                    </p:animEffect>
                                    <p:anim calcmode="lin" valueType="num">
                                      <p:cBhvr>
                                        <p:cTn id="112" dur="1000" fill="hold"/>
                                        <p:tgtEl>
                                          <p:spTgt spid="268"/>
                                        </p:tgtEl>
                                        <p:attrNameLst>
                                          <p:attrName>ppt_x</p:attrName>
                                        </p:attrNameLst>
                                      </p:cBhvr>
                                      <p:tavLst>
                                        <p:tav tm="0">
                                          <p:val>
                                            <p:strVal val="#ppt_x"/>
                                          </p:val>
                                        </p:tav>
                                        <p:tav tm="100000">
                                          <p:val>
                                            <p:strVal val="#ppt_x"/>
                                          </p:val>
                                        </p:tav>
                                      </p:tavLst>
                                    </p:anim>
                                    <p:anim calcmode="lin" valueType="num">
                                      <p:cBhvr>
                                        <p:cTn id="113"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7181"/>
                                        </p:tgtEl>
                                        <p:attrNameLst>
                                          <p:attrName>style.visibility</p:attrName>
                                        </p:attrNameLst>
                                      </p:cBhvr>
                                      <p:to>
                                        <p:strVal val="visible"/>
                                      </p:to>
                                    </p:set>
                                    <p:animEffect transition="in" filter="fade">
                                      <p:cBhvr>
                                        <p:cTn id="118" dur="1000"/>
                                        <p:tgtEl>
                                          <p:spTgt spid="7181"/>
                                        </p:tgtEl>
                                      </p:cBhvr>
                                    </p:animEffect>
                                    <p:anim calcmode="lin" valueType="num">
                                      <p:cBhvr>
                                        <p:cTn id="119" dur="1000" fill="hold"/>
                                        <p:tgtEl>
                                          <p:spTgt spid="7181"/>
                                        </p:tgtEl>
                                        <p:attrNameLst>
                                          <p:attrName>ppt_x</p:attrName>
                                        </p:attrNameLst>
                                      </p:cBhvr>
                                      <p:tavLst>
                                        <p:tav tm="0">
                                          <p:val>
                                            <p:strVal val="#ppt_x"/>
                                          </p:val>
                                        </p:tav>
                                        <p:tav tm="100000">
                                          <p:val>
                                            <p:strVal val="#ppt_x"/>
                                          </p:val>
                                        </p:tav>
                                      </p:tavLst>
                                    </p:anim>
                                    <p:anim calcmode="lin" valueType="num">
                                      <p:cBhvr>
                                        <p:cTn id="120" dur="1000" fill="hold"/>
                                        <p:tgtEl>
                                          <p:spTgt spid="7181"/>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7182"/>
                                        </p:tgtEl>
                                        <p:attrNameLst>
                                          <p:attrName>style.visibility</p:attrName>
                                        </p:attrNameLst>
                                      </p:cBhvr>
                                      <p:to>
                                        <p:strVal val="visible"/>
                                      </p:to>
                                    </p:set>
                                    <p:animEffect transition="in" filter="barn(inVertical)">
                                      <p:cBhvr>
                                        <p:cTn id="125" dur="500"/>
                                        <p:tgtEl>
                                          <p:spTgt spid="7182"/>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7195"/>
                                        </p:tgtEl>
                                        <p:attrNameLst>
                                          <p:attrName>style.visibility</p:attrName>
                                        </p:attrNameLst>
                                      </p:cBhvr>
                                      <p:to>
                                        <p:strVal val="visible"/>
                                      </p:to>
                                    </p:set>
                                    <p:animEffect transition="in" filter="barn(inVertical)">
                                      <p:cBhvr>
                                        <p:cTn id="130" dur="500"/>
                                        <p:tgtEl>
                                          <p:spTgt spid="7195"/>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7183"/>
                                        </p:tgtEl>
                                        <p:attrNameLst>
                                          <p:attrName>style.visibility</p:attrName>
                                        </p:attrNameLst>
                                      </p:cBhvr>
                                      <p:to>
                                        <p:strVal val="visible"/>
                                      </p:to>
                                    </p:set>
                                    <p:animEffect transition="in" filter="barn(inVertical)">
                                      <p:cBhvr>
                                        <p:cTn id="135" dur="500"/>
                                        <p:tgtEl>
                                          <p:spTgt spid="7183"/>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7217"/>
                                        </p:tgtEl>
                                        <p:attrNameLst>
                                          <p:attrName>style.visibility</p:attrName>
                                        </p:attrNameLst>
                                      </p:cBhvr>
                                      <p:to>
                                        <p:strVal val="visible"/>
                                      </p:to>
                                    </p:set>
                                    <p:animEffect transition="in" filter="barn(inVertical)">
                                      <p:cBhvr>
                                        <p:cTn id="140" dur="500"/>
                                        <p:tgtEl>
                                          <p:spTgt spid="7217"/>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grpId="0" nodeType="clickEffect">
                                  <p:stCondLst>
                                    <p:cond delay="0"/>
                                  </p:stCondLst>
                                  <p:childTnLst>
                                    <p:set>
                                      <p:cBhvr>
                                        <p:cTn id="144" dur="1" fill="hold">
                                          <p:stCondLst>
                                            <p:cond delay="0"/>
                                          </p:stCondLst>
                                        </p:cTn>
                                        <p:tgtEl>
                                          <p:spTgt spid="7218"/>
                                        </p:tgtEl>
                                        <p:attrNameLst>
                                          <p:attrName>style.visibility</p:attrName>
                                        </p:attrNameLst>
                                      </p:cBhvr>
                                      <p:to>
                                        <p:strVal val="visible"/>
                                      </p:to>
                                    </p:set>
                                    <p:animEffect transition="in" filter="barn(inVertical)">
                                      <p:cBhvr>
                                        <p:cTn id="145" dur="500"/>
                                        <p:tgtEl>
                                          <p:spTgt spid="7218"/>
                                        </p:tgtEl>
                                      </p:cBhvr>
                                    </p:animEffect>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7187"/>
                                        </p:tgtEl>
                                        <p:attrNameLst>
                                          <p:attrName>style.visibility</p:attrName>
                                        </p:attrNameLst>
                                      </p:cBhvr>
                                      <p:to>
                                        <p:strVal val="visible"/>
                                      </p:to>
                                    </p:set>
                                    <p:animEffect transition="in" filter="fade">
                                      <p:cBhvr>
                                        <p:cTn id="150" dur="1000"/>
                                        <p:tgtEl>
                                          <p:spTgt spid="7187"/>
                                        </p:tgtEl>
                                      </p:cBhvr>
                                    </p:animEffect>
                                    <p:anim calcmode="lin" valueType="num">
                                      <p:cBhvr>
                                        <p:cTn id="151" dur="1000" fill="hold"/>
                                        <p:tgtEl>
                                          <p:spTgt spid="7187"/>
                                        </p:tgtEl>
                                        <p:attrNameLst>
                                          <p:attrName>ppt_x</p:attrName>
                                        </p:attrNameLst>
                                      </p:cBhvr>
                                      <p:tavLst>
                                        <p:tav tm="0">
                                          <p:val>
                                            <p:strVal val="#ppt_x"/>
                                          </p:val>
                                        </p:tav>
                                        <p:tav tm="100000">
                                          <p:val>
                                            <p:strVal val="#ppt_x"/>
                                          </p:val>
                                        </p:tav>
                                      </p:tavLst>
                                    </p:anim>
                                    <p:anim calcmode="lin" valueType="num">
                                      <p:cBhvr>
                                        <p:cTn id="152" dur="1000" fill="hold"/>
                                        <p:tgtEl>
                                          <p:spTgt spid="7187"/>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7206"/>
                                        </p:tgtEl>
                                        <p:attrNameLst>
                                          <p:attrName>style.visibility</p:attrName>
                                        </p:attrNameLst>
                                      </p:cBhvr>
                                      <p:to>
                                        <p:strVal val="visible"/>
                                      </p:to>
                                    </p:set>
                                    <p:animEffect transition="in" filter="fade">
                                      <p:cBhvr>
                                        <p:cTn id="155" dur="1000"/>
                                        <p:tgtEl>
                                          <p:spTgt spid="7206"/>
                                        </p:tgtEl>
                                      </p:cBhvr>
                                    </p:animEffect>
                                    <p:anim calcmode="lin" valueType="num">
                                      <p:cBhvr>
                                        <p:cTn id="156" dur="1000" fill="hold"/>
                                        <p:tgtEl>
                                          <p:spTgt spid="7206"/>
                                        </p:tgtEl>
                                        <p:attrNameLst>
                                          <p:attrName>ppt_x</p:attrName>
                                        </p:attrNameLst>
                                      </p:cBhvr>
                                      <p:tavLst>
                                        <p:tav tm="0">
                                          <p:val>
                                            <p:strVal val="#ppt_x"/>
                                          </p:val>
                                        </p:tav>
                                        <p:tav tm="100000">
                                          <p:val>
                                            <p:strVal val="#ppt_x"/>
                                          </p:val>
                                        </p:tav>
                                      </p:tavLst>
                                    </p:anim>
                                    <p:anim calcmode="lin" valueType="num">
                                      <p:cBhvr>
                                        <p:cTn id="157" dur="1000" fill="hold"/>
                                        <p:tgtEl>
                                          <p:spTgt spid="7206"/>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178"/>
                                        </p:tgtEl>
                                        <p:attrNameLst>
                                          <p:attrName>style.visibility</p:attrName>
                                        </p:attrNameLst>
                                      </p:cBhvr>
                                      <p:to>
                                        <p:strVal val="visible"/>
                                      </p:to>
                                    </p:set>
                                    <p:anim calcmode="lin" valueType="num">
                                      <p:cBhvr>
                                        <p:cTn id="162" dur="500" fill="hold"/>
                                        <p:tgtEl>
                                          <p:spTgt spid="178"/>
                                        </p:tgtEl>
                                        <p:attrNameLst>
                                          <p:attrName>ppt_w</p:attrName>
                                        </p:attrNameLst>
                                      </p:cBhvr>
                                      <p:tavLst>
                                        <p:tav tm="0">
                                          <p:val>
                                            <p:fltVal val="0"/>
                                          </p:val>
                                        </p:tav>
                                        <p:tav tm="100000">
                                          <p:val>
                                            <p:strVal val="#ppt_w"/>
                                          </p:val>
                                        </p:tav>
                                      </p:tavLst>
                                    </p:anim>
                                    <p:anim calcmode="lin" valueType="num">
                                      <p:cBhvr>
                                        <p:cTn id="163" dur="500" fill="hold"/>
                                        <p:tgtEl>
                                          <p:spTgt spid="178"/>
                                        </p:tgtEl>
                                        <p:attrNameLst>
                                          <p:attrName>ppt_h</p:attrName>
                                        </p:attrNameLst>
                                      </p:cBhvr>
                                      <p:tavLst>
                                        <p:tav tm="0">
                                          <p:val>
                                            <p:fltVal val="0"/>
                                          </p:val>
                                        </p:tav>
                                        <p:tav tm="100000">
                                          <p:val>
                                            <p:strVal val="#ppt_h"/>
                                          </p:val>
                                        </p:tav>
                                      </p:tavLst>
                                    </p:anim>
                                    <p:animEffect transition="in" filter="fade">
                                      <p:cBhvr>
                                        <p:cTn id="164" dur="500"/>
                                        <p:tgtEl>
                                          <p:spTgt spid="178"/>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7207"/>
                                        </p:tgtEl>
                                        <p:attrNameLst>
                                          <p:attrName>style.visibility</p:attrName>
                                        </p:attrNameLst>
                                      </p:cBhvr>
                                      <p:to>
                                        <p:strVal val="visible"/>
                                      </p:to>
                                    </p:set>
                                    <p:animEffect transition="in" filter="wipe(up)">
                                      <p:cBhvr>
                                        <p:cTn id="169" dur="500"/>
                                        <p:tgtEl>
                                          <p:spTgt spid="7207"/>
                                        </p:tgtEl>
                                      </p:cBhvr>
                                    </p:animEffect>
                                  </p:childTnLst>
                                </p:cTn>
                              </p:par>
                              <p:par>
                                <p:cTn id="170" presetID="47" presetClass="entr" presetSubtype="0" fill="hold" grpId="0" nodeType="withEffect">
                                  <p:stCondLst>
                                    <p:cond delay="0"/>
                                  </p:stCondLst>
                                  <p:childTnLst>
                                    <p:set>
                                      <p:cBhvr>
                                        <p:cTn id="171" dur="1" fill="hold">
                                          <p:stCondLst>
                                            <p:cond delay="0"/>
                                          </p:stCondLst>
                                        </p:cTn>
                                        <p:tgtEl>
                                          <p:spTgt spid="7208"/>
                                        </p:tgtEl>
                                        <p:attrNameLst>
                                          <p:attrName>style.visibility</p:attrName>
                                        </p:attrNameLst>
                                      </p:cBhvr>
                                      <p:to>
                                        <p:strVal val="visible"/>
                                      </p:to>
                                    </p:set>
                                    <p:animEffect transition="in" filter="fade">
                                      <p:cBhvr>
                                        <p:cTn id="172" dur="1000"/>
                                        <p:tgtEl>
                                          <p:spTgt spid="7208"/>
                                        </p:tgtEl>
                                      </p:cBhvr>
                                    </p:animEffect>
                                    <p:anim calcmode="lin" valueType="num">
                                      <p:cBhvr>
                                        <p:cTn id="173" dur="1000" fill="hold"/>
                                        <p:tgtEl>
                                          <p:spTgt spid="7208"/>
                                        </p:tgtEl>
                                        <p:attrNameLst>
                                          <p:attrName>ppt_x</p:attrName>
                                        </p:attrNameLst>
                                      </p:cBhvr>
                                      <p:tavLst>
                                        <p:tav tm="0">
                                          <p:val>
                                            <p:strVal val="#ppt_x"/>
                                          </p:val>
                                        </p:tav>
                                        <p:tav tm="100000">
                                          <p:val>
                                            <p:strVal val="#ppt_x"/>
                                          </p:val>
                                        </p:tav>
                                      </p:tavLst>
                                    </p:anim>
                                    <p:anim calcmode="lin" valueType="num">
                                      <p:cBhvr>
                                        <p:cTn id="174" dur="1000" fill="hold"/>
                                        <p:tgtEl>
                                          <p:spTgt spid="720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2" presetClass="entr" presetSubtype="1" fill="hold" grpId="0" nodeType="clickEffect">
                                  <p:stCondLst>
                                    <p:cond delay="0"/>
                                  </p:stCondLst>
                                  <p:childTnLst>
                                    <p:set>
                                      <p:cBhvr>
                                        <p:cTn id="178" dur="1" fill="hold">
                                          <p:stCondLst>
                                            <p:cond delay="0"/>
                                          </p:stCondLst>
                                        </p:cTn>
                                        <p:tgtEl>
                                          <p:spTgt spid="7209"/>
                                        </p:tgtEl>
                                        <p:attrNameLst>
                                          <p:attrName>style.visibility</p:attrName>
                                        </p:attrNameLst>
                                      </p:cBhvr>
                                      <p:to>
                                        <p:strVal val="visible"/>
                                      </p:to>
                                    </p:set>
                                    <p:animEffect transition="in" filter="wipe(up)">
                                      <p:cBhvr>
                                        <p:cTn id="179" dur="500"/>
                                        <p:tgtEl>
                                          <p:spTgt spid="7209"/>
                                        </p:tgtEl>
                                      </p:cBhvr>
                                    </p:animEffect>
                                  </p:childTnLst>
                                </p:cTn>
                              </p:par>
                              <p:par>
                                <p:cTn id="180" presetID="47" presetClass="entr" presetSubtype="0" fill="hold" grpId="0" nodeType="withEffect">
                                  <p:stCondLst>
                                    <p:cond delay="0"/>
                                  </p:stCondLst>
                                  <p:childTnLst>
                                    <p:set>
                                      <p:cBhvr>
                                        <p:cTn id="181" dur="1" fill="hold">
                                          <p:stCondLst>
                                            <p:cond delay="0"/>
                                          </p:stCondLst>
                                        </p:cTn>
                                        <p:tgtEl>
                                          <p:spTgt spid="7210"/>
                                        </p:tgtEl>
                                        <p:attrNameLst>
                                          <p:attrName>style.visibility</p:attrName>
                                        </p:attrNameLst>
                                      </p:cBhvr>
                                      <p:to>
                                        <p:strVal val="visible"/>
                                      </p:to>
                                    </p:set>
                                    <p:animEffect transition="in" filter="fade">
                                      <p:cBhvr>
                                        <p:cTn id="182" dur="1000"/>
                                        <p:tgtEl>
                                          <p:spTgt spid="7210"/>
                                        </p:tgtEl>
                                      </p:cBhvr>
                                    </p:animEffect>
                                    <p:anim calcmode="lin" valueType="num">
                                      <p:cBhvr>
                                        <p:cTn id="183" dur="1000" fill="hold"/>
                                        <p:tgtEl>
                                          <p:spTgt spid="7210"/>
                                        </p:tgtEl>
                                        <p:attrNameLst>
                                          <p:attrName>ppt_x</p:attrName>
                                        </p:attrNameLst>
                                      </p:cBhvr>
                                      <p:tavLst>
                                        <p:tav tm="0">
                                          <p:val>
                                            <p:strVal val="#ppt_x"/>
                                          </p:val>
                                        </p:tav>
                                        <p:tav tm="100000">
                                          <p:val>
                                            <p:strVal val="#ppt_x"/>
                                          </p:val>
                                        </p:tav>
                                      </p:tavLst>
                                    </p:anim>
                                    <p:anim calcmode="lin" valueType="num">
                                      <p:cBhvr>
                                        <p:cTn id="184" dur="1000" fill="hold"/>
                                        <p:tgtEl>
                                          <p:spTgt spid="7210"/>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108"/>
                                        </p:tgtEl>
                                        <p:attrNameLst>
                                          <p:attrName>style.visibility</p:attrName>
                                        </p:attrNameLst>
                                      </p:cBhvr>
                                      <p:to>
                                        <p:strVal val="visible"/>
                                      </p:to>
                                    </p:set>
                                    <p:animEffect transition="in" filter="fade">
                                      <p:cBhvr>
                                        <p:cTn id="189" dur="1000"/>
                                        <p:tgtEl>
                                          <p:spTgt spid="108"/>
                                        </p:tgtEl>
                                      </p:cBhvr>
                                    </p:animEffect>
                                    <p:anim calcmode="lin" valueType="num">
                                      <p:cBhvr>
                                        <p:cTn id="190" dur="1000" fill="hold"/>
                                        <p:tgtEl>
                                          <p:spTgt spid="108"/>
                                        </p:tgtEl>
                                        <p:attrNameLst>
                                          <p:attrName>ppt_x</p:attrName>
                                        </p:attrNameLst>
                                      </p:cBhvr>
                                      <p:tavLst>
                                        <p:tav tm="0">
                                          <p:val>
                                            <p:strVal val="#ppt_x"/>
                                          </p:val>
                                        </p:tav>
                                        <p:tav tm="100000">
                                          <p:val>
                                            <p:strVal val="#ppt_x"/>
                                          </p:val>
                                        </p:tav>
                                      </p:tavLst>
                                    </p:anim>
                                    <p:anim calcmode="lin" valueType="num">
                                      <p:cBhvr>
                                        <p:cTn id="191"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7188"/>
                                        </p:tgtEl>
                                        <p:attrNameLst>
                                          <p:attrName>style.visibility</p:attrName>
                                        </p:attrNameLst>
                                      </p:cBhvr>
                                      <p:to>
                                        <p:strVal val="visible"/>
                                      </p:to>
                                    </p:set>
                                    <p:animEffect transition="in" filter="fade">
                                      <p:cBhvr>
                                        <p:cTn id="196" dur="1000"/>
                                        <p:tgtEl>
                                          <p:spTgt spid="7188"/>
                                        </p:tgtEl>
                                      </p:cBhvr>
                                    </p:animEffect>
                                    <p:anim calcmode="lin" valueType="num">
                                      <p:cBhvr>
                                        <p:cTn id="197" dur="1000" fill="hold"/>
                                        <p:tgtEl>
                                          <p:spTgt spid="7188"/>
                                        </p:tgtEl>
                                        <p:attrNameLst>
                                          <p:attrName>ppt_x</p:attrName>
                                        </p:attrNameLst>
                                      </p:cBhvr>
                                      <p:tavLst>
                                        <p:tav tm="0">
                                          <p:val>
                                            <p:strVal val="#ppt_x"/>
                                          </p:val>
                                        </p:tav>
                                        <p:tav tm="100000">
                                          <p:val>
                                            <p:strVal val="#ppt_x"/>
                                          </p:val>
                                        </p:tav>
                                      </p:tavLst>
                                    </p:anim>
                                    <p:anim calcmode="lin" valueType="num">
                                      <p:cBhvr>
                                        <p:cTn id="198" dur="1000" fill="hold"/>
                                        <p:tgtEl>
                                          <p:spTgt spid="7188"/>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7189"/>
                                        </p:tgtEl>
                                        <p:attrNameLst>
                                          <p:attrName>style.visibility</p:attrName>
                                        </p:attrNameLst>
                                      </p:cBhvr>
                                      <p:to>
                                        <p:strVal val="visible"/>
                                      </p:to>
                                    </p:set>
                                    <p:animEffect transition="in" filter="fade">
                                      <p:cBhvr>
                                        <p:cTn id="201" dur="1000"/>
                                        <p:tgtEl>
                                          <p:spTgt spid="7189"/>
                                        </p:tgtEl>
                                      </p:cBhvr>
                                    </p:animEffect>
                                    <p:anim calcmode="lin" valueType="num">
                                      <p:cBhvr>
                                        <p:cTn id="202" dur="1000" fill="hold"/>
                                        <p:tgtEl>
                                          <p:spTgt spid="7189"/>
                                        </p:tgtEl>
                                        <p:attrNameLst>
                                          <p:attrName>ppt_x</p:attrName>
                                        </p:attrNameLst>
                                      </p:cBhvr>
                                      <p:tavLst>
                                        <p:tav tm="0">
                                          <p:val>
                                            <p:strVal val="#ppt_x"/>
                                          </p:val>
                                        </p:tav>
                                        <p:tav tm="100000">
                                          <p:val>
                                            <p:strVal val="#ppt_x"/>
                                          </p:val>
                                        </p:tav>
                                      </p:tavLst>
                                    </p:anim>
                                    <p:anim calcmode="lin" valueType="num">
                                      <p:cBhvr>
                                        <p:cTn id="203" dur="1000" fill="hold"/>
                                        <p:tgtEl>
                                          <p:spTgt spid="7189"/>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7190"/>
                                        </p:tgtEl>
                                        <p:attrNameLst>
                                          <p:attrName>style.visibility</p:attrName>
                                        </p:attrNameLst>
                                      </p:cBhvr>
                                      <p:to>
                                        <p:strVal val="visible"/>
                                      </p:to>
                                    </p:set>
                                    <p:animEffect transition="in" filter="fade">
                                      <p:cBhvr>
                                        <p:cTn id="206" dur="1000"/>
                                        <p:tgtEl>
                                          <p:spTgt spid="7190"/>
                                        </p:tgtEl>
                                      </p:cBhvr>
                                    </p:animEffect>
                                    <p:anim calcmode="lin" valueType="num">
                                      <p:cBhvr>
                                        <p:cTn id="207" dur="1000" fill="hold"/>
                                        <p:tgtEl>
                                          <p:spTgt spid="7190"/>
                                        </p:tgtEl>
                                        <p:attrNameLst>
                                          <p:attrName>ppt_x</p:attrName>
                                        </p:attrNameLst>
                                      </p:cBhvr>
                                      <p:tavLst>
                                        <p:tav tm="0">
                                          <p:val>
                                            <p:strVal val="#ppt_x"/>
                                          </p:val>
                                        </p:tav>
                                        <p:tav tm="100000">
                                          <p:val>
                                            <p:strVal val="#ppt_x"/>
                                          </p:val>
                                        </p:tav>
                                      </p:tavLst>
                                    </p:anim>
                                    <p:anim calcmode="lin" valueType="num">
                                      <p:cBhvr>
                                        <p:cTn id="208" dur="1000" fill="hold"/>
                                        <p:tgtEl>
                                          <p:spTgt spid="7190"/>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7191"/>
                                        </p:tgtEl>
                                        <p:attrNameLst>
                                          <p:attrName>style.visibility</p:attrName>
                                        </p:attrNameLst>
                                      </p:cBhvr>
                                      <p:to>
                                        <p:strVal val="visible"/>
                                      </p:to>
                                    </p:set>
                                    <p:animEffect transition="in" filter="fade">
                                      <p:cBhvr>
                                        <p:cTn id="211" dur="1000"/>
                                        <p:tgtEl>
                                          <p:spTgt spid="7191"/>
                                        </p:tgtEl>
                                      </p:cBhvr>
                                    </p:animEffect>
                                    <p:anim calcmode="lin" valueType="num">
                                      <p:cBhvr>
                                        <p:cTn id="212" dur="1000" fill="hold"/>
                                        <p:tgtEl>
                                          <p:spTgt spid="7191"/>
                                        </p:tgtEl>
                                        <p:attrNameLst>
                                          <p:attrName>ppt_x</p:attrName>
                                        </p:attrNameLst>
                                      </p:cBhvr>
                                      <p:tavLst>
                                        <p:tav tm="0">
                                          <p:val>
                                            <p:strVal val="#ppt_x"/>
                                          </p:val>
                                        </p:tav>
                                        <p:tav tm="100000">
                                          <p:val>
                                            <p:strVal val="#ppt_x"/>
                                          </p:val>
                                        </p:tav>
                                      </p:tavLst>
                                    </p:anim>
                                    <p:anim calcmode="lin" valueType="num">
                                      <p:cBhvr>
                                        <p:cTn id="213" dur="1000" fill="hold"/>
                                        <p:tgtEl>
                                          <p:spTgt spid="7191"/>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7192"/>
                                        </p:tgtEl>
                                        <p:attrNameLst>
                                          <p:attrName>style.visibility</p:attrName>
                                        </p:attrNameLst>
                                      </p:cBhvr>
                                      <p:to>
                                        <p:strVal val="visible"/>
                                      </p:to>
                                    </p:set>
                                    <p:animEffect transition="in" filter="fade">
                                      <p:cBhvr>
                                        <p:cTn id="216" dur="1000"/>
                                        <p:tgtEl>
                                          <p:spTgt spid="7192"/>
                                        </p:tgtEl>
                                      </p:cBhvr>
                                    </p:animEffect>
                                    <p:anim calcmode="lin" valueType="num">
                                      <p:cBhvr>
                                        <p:cTn id="217" dur="1000" fill="hold"/>
                                        <p:tgtEl>
                                          <p:spTgt spid="7192"/>
                                        </p:tgtEl>
                                        <p:attrNameLst>
                                          <p:attrName>ppt_x</p:attrName>
                                        </p:attrNameLst>
                                      </p:cBhvr>
                                      <p:tavLst>
                                        <p:tav tm="0">
                                          <p:val>
                                            <p:strVal val="#ppt_x"/>
                                          </p:val>
                                        </p:tav>
                                        <p:tav tm="100000">
                                          <p:val>
                                            <p:strVal val="#ppt_x"/>
                                          </p:val>
                                        </p:tav>
                                      </p:tavLst>
                                    </p:anim>
                                    <p:anim calcmode="lin" valueType="num">
                                      <p:cBhvr>
                                        <p:cTn id="218" dur="1000" fill="hold"/>
                                        <p:tgtEl>
                                          <p:spTgt spid="7192"/>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7193"/>
                                        </p:tgtEl>
                                        <p:attrNameLst>
                                          <p:attrName>style.visibility</p:attrName>
                                        </p:attrNameLst>
                                      </p:cBhvr>
                                      <p:to>
                                        <p:strVal val="visible"/>
                                      </p:to>
                                    </p:set>
                                    <p:animEffect transition="in" filter="fade">
                                      <p:cBhvr>
                                        <p:cTn id="221" dur="1000"/>
                                        <p:tgtEl>
                                          <p:spTgt spid="7193"/>
                                        </p:tgtEl>
                                      </p:cBhvr>
                                    </p:animEffect>
                                    <p:anim calcmode="lin" valueType="num">
                                      <p:cBhvr>
                                        <p:cTn id="222" dur="1000" fill="hold"/>
                                        <p:tgtEl>
                                          <p:spTgt spid="7193"/>
                                        </p:tgtEl>
                                        <p:attrNameLst>
                                          <p:attrName>ppt_x</p:attrName>
                                        </p:attrNameLst>
                                      </p:cBhvr>
                                      <p:tavLst>
                                        <p:tav tm="0">
                                          <p:val>
                                            <p:strVal val="#ppt_x"/>
                                          </p:val>
                                        </p:tav>
                                        <p:tav tm="100000">
                                          <p:val>
                                            <p:strVal val="#ppt_x"/>
                                          </p:val>
                                        </p:tav>
                                      </p:tavLst>
                                    </p:anim>
                                    <p:anim calcmode="lin" valueType="num">
                                      <p:cBhvr>
                                        <p:cTn id="223" dur="1000" fill="hold"/>
                                        <p:tgtEl>
                                          <p:spTgt spid="7193"/>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7196"/>
                                        </p:tgtEl>
                                        <p:attrNameLst>
                                          <p:attrName>style.visibility</p:attrName>
                                        </p:attrNameLst>
                                      </p:cBhvr>
                                      <p:to>
                                        <p:strVal val="visible"/>
                                      </p:to>
                                    </p:set>
                                    <p:animEffect transition="in" filter="fade">
                                      <p:cBhvr>
                                        <p:cTn id="226" dur="1000"/>
                                        <p:tgtEl>
                                          <p:spTgt spid="7196"/>
                                        </p:tgtEl>
                                      </p:cBhvr>
                                    </p:animEffect>
                                    <p:anim calcmode="lin" valueType="num">
                                      <p:cBhvr>
                                        <p:cTn id="227" dur="1000" fill="hold"/>
                                        <p:tgtEl>
                                          <p:spTgt spid="7196"/>
                                        </p:tgtEl>
                                        <p:attrNameLst>
                                          <p:attrName>ppt_x</p:attrName>
                                        </p:attrNameLst>
                                      </p:cBhvr>
                                      <p:tavLst>
                                        <p:tav tm="0">
                                          <p:val>
                                            <p:strVal val="#ppt_x"/>
                                          </p:val>
                                        </p:tav>
                                        <p:tav tm="100000">
                                          <p:val>
                                            <p:strVal val="#ppt_x"/>
                                          </p:val>
                                        </p:tav>
                                      </p:tavLst>
                                    </p:anim>
                                    <p:anim calcmode="lin" valueType="num">
                                      <p:cBhvr>
                                        <p:cTn id="228" dur="1000" fill="hold"/>
                                        <p:tgtEl>
                                          <p:spTgt spid="7196"/>
                                        </p:tgtEl>
                                        <p:attrNameLst>
                                          <p:attrName>ppt_y</p:attrName>
                                        </p:attrNameLst>
                                      </p:cBhvr>
                                      <p:tavLst>
                                        <p:tav tm="0">
                                          <p:val>
                                            <p:strVal val="#ppt_y+.1"/>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16" presetClass="entr" presetSubtype="21" fill="hold" grpId="0" nodeType="clickEffect">
                                  <p:stCondLst>
                                    <p:cond delay="0"/>
                                  </p:stCondLst>
                                  <p:childTnLst>
                                    <p:set>
                                      <p:cBhvr>
                                        <p:cTn id="232" dur="1" fill="hold">
                                          <p:stCondLst>
                                            <p:cond delay="0"/>
                                          </p:stCondLst>
                                        </p:cTn>
                                        <p:tgtEl>
                                          <p:spTgt spid="170"/>
                                        </p:tgtEl>
                                        <p:attrNameLst>
                                          <p:attrName>style.visibility</p:attrName>
                                        </p:attrNameLst>
                                      </p:cBhvr>
                                      <p:to>
                                        <p:strVal val="visible"/>
                                      </p:to>
                                    </p:set>
                                    <p:animEffect transition="in" filter="barn(inVertical)">
                                      <p:cBhvr>
                                        <p:cTn id="233" dur="500"/>
                                        <p:tgtEl>
                                          <p:spTgt spid="170"/>
                                        </p:tgtEl>
                                      </p:cBhvr>
                                    </p:animEffect>
                                  </p:childTnLst>
                                </p:cTn>
                              </p:par>
                            </p:childTnLst>
                          </p:cTn>
                        </p:par>
                      </p:childTnLst>
                    </p:cTn>
                  </p:par>
                  <p:par>
                    <p:cTn id="234" fill="hold">
                      <p:stCondLst>
                        <p:cond delay="indefinite"/>
                      </p:stCondLst>
                      <p:childTnLst>
                        <p:par>
                          <p:cTn id="235" fill="hold">
                            <p:stCondLst>
                              <p:cond delay="0"/>
                            </p:stCondLst>
                            <p:childTnLst>
                              <p:par>
                                <p:cTn id="236" presetID="16" presetClass="entr" presetSubtype="21" fill="hold" grpId="0" nodeType="clickEffect">
                                  <p:stCondLst>
                                    <p:cond delay="0"/>
                                  </p:stCondLst>
                                  <p:childTnLst>
                                    <p:set>
                                      <p:cBhvr>
                                        <p:cTn id="237" dur="1" fill="hold">
                                          <p:stCondLst>
                                            <p:cond delay="0"/>
                                          </p:stCondLst>
                                        </p:cTn>
                                        <p:tgtEl>
                                          <p:spTgt spid="171"/>
                                        </p:tgtEl>
                                        <p:attrNameLst>
                                          <p:attrName>style.visibility</p:attrName>
                                        </p:attrNameLst>
                                      </p:cBhvr>
                                      <p:to>
                                        <p:strVal val="visible"/>
                                      </p:to>
                                    </p:set>
                                    <p:animEffect transition="in" filter="barn(inVertical)">
                                      <p:cBhvr>
                                        <p:cTn id="238" dur="500"/>
                                        <p:tgtEl>
                                          <p:spTgt spid="171"/>
                                        </p:tgtEl>
                                      </p:cBhvr>
                                    </p:animEffect>
                                  </p:childTnLst>
                                </p:cTn>
                              </p:par>
                            </p:childTnLst>
                          </p:cTn>
                        </p:par>
                      </p:childTnLst>
                    </p:cTn>
                  </p:par>
                  <p:par>
                    <p:cTn id="239" fill="hold">
                      <p:stCondLst>
                        <p:cond delay="indefinite"/>
                      </p:stCondLst>
                      <p:childTnLst>
                        <p:par>
                          <p:cTn id="240" fill="hold">
                            <p:stCondLst>
                              <p:cond delay="0"/>
                            </p:stCondLst>
                            <p:childTnLst>
                              <p:par>
                                <p:cTn id="241" presetID="16" presetClass="entr" presetSubtype="21" fill="hold" grpId="0" nodeType="clickEffect">
                                  <p:stCondLst>
                                    <p:cond delay="0"/>
                                  </p:stCondLst>
                                  <p:childTnLst>
                                    <p:set>
                                      <p:cBhvr>
                                        <p:cTn id="242" dur="1" fill="hold">
                                          <p:stCondLst>
                                            <p:cond delay="0"/>
                                          </p:stCondLst>
                                        </p:cTn>
                                        <p:tgtEl>
                                          <p:spTgt spid="172"/>
                                        </p:tgtEl>
                                        <p:attrNameLst>
                                          <p:attrName>style.visibility</p:attrName>
                                        </p:attrNameLst>
                                      </p:cBhvr>
                                      <p:to>
                                        <p:strVal val="visible"/>
                                      </p:to>
                                    </p:set>
                                    <p:animEffect transition="in" filter="barn(inVertical)">
                                      <p:cBhvr>
                                        <p:cTn id="243" dur="500"/>
                                        <p:tgtEl>
                                          <p:spTgt spid="172"/>
                                        </p:tgtEl>
                                      </p:cBhvr>
                                    </p:animEffect>
                                  </p:childTnLst>
                                </p:cTn>
                              </p:par>
                            </p:childTnLst>
                          </p:cTn>
                        </p:par>
                      </p:childTnLst>
                    </p:cTn>
                  </p:par>
                  <p:par>
                    <p:cTn id="244" fill="hold">
                      <p:stCondLst>
                        <p:cond delay="indefinite"/>
                      </p:stCondLst>
                      <p:childTnLst>
                        <p:par>
                          <p:cTn id="245" fill="hold">
                            <p:stCondLst>
                              <p:cond delay="0"/>
                            </p:stCondLst>
                            <p:childTnLst>
                              <p:par>
                                <p:cTn id="246" presetID="16" presetClass="entr" presetSubtype="21" fill="hold" grpId="0" nodeType="clickEffect">
                                  <p:stCondLst>
                                    <p:cond delay="0"/>
                                  </p:stCondLst>
                                  <p:childTnLst>
                                    <p:set>
                                      <p:cBhvr>
                                        <p:cTn id="247" dur="1" fill="hold">
                                          <p:stCondLst>
                                            <p:cond delay="0"/>
                                          </p:stCondLst>
                                        </p:cTn>
                                        <p:tgtEl>
                                          <p:spTgt spid="173"/>
                                        </p:tgtEl>
                                        <p:attrNameLst>
                                          <p:attrName>style.visibility</p:attrName>
                                        </p:attrNameLst>
                                      </p:cBhvr>
                                      <p:to>
                                        <p:strVal val="visible"/>
                                      </p:to>
                                    </p:set>
                                    <p:animEffect transition="in" filter="barn(inVertical)">
                                      <p:cBhvr>
                                        <p:cTn id="248" dur="500"/>
                                        <p:tgtEl>
                                          <p:spTgt spid="173"/>
                                        </p:tgtEl>
                                      </p:cBhvr>
                                    </p:animEffect>
                                  </p:childTnLst>
                                </p:cTn>
                              </p:par>
                            </p:childTnLst>
                          </p:cTn>
                        </p:par>
                      </p:childTnLst>
                    </p:cTn>
                  </p:par>
                  <p:par>
                    <p:cTn id="249" fill="hold">
                      <p:stCondLst>
                        <p:cond delay="indefinite"/>
                      </p:stCondLst>
                      <p:childTnLst>
                        <p:par>
                          <p:cTn id="250" fill="hold">
                            <p:stCondLst>
                              <p:cond delay="0"/>
                            </p:stCondLst>
                            <p:childTnLst>
                              <p:par>
                                <p:cTn id="251" presetID="16" presetClass="entr" presetSubtype="21" fill="hold" grpId="0" nodeType="clickEffect">
                                  <p:stCondLst>
                                    <p:cond delay="0"/>
                                  </p:stCondLst>
                                  <p:childTnLst>
                                    <p:set>
                                      <p:cBhvr>
                                        <p:cTn id="252" dur="1" fill="hold">
                                          <p:stCondLst>
                                            <p:cond delay="0"/>
                                          </p:stCondLst>
                                        </p:cTn>
                                        <p:tgtEl>
                                          <p:spTgt spid="174"/>
                                        </p:tgtEl>
                                        <p:attrNameLst>
                                          <p:attrName>style.visibility</p:attrName>
                                        </p:attrNameLst>
                                      </p:cBhvr>
                                      <p:to>
                                        <p:strVal val="visible"/>
                                      </p:to>
                                    </p:set>
                                    <p:animEffect transition="in" filter="barn(inVertical)">
                                      <p:cBhvr>
                                        <p:cTn id="253" dur="500"/>
                                        <p:tgtEl>
                                          <p:spTgt spid="174"/>
                                        </p:tgtEl>
                                      </p:cBhvr>
                                    </p:animEffect>
                                  </p:childTnLst>
                                </p:cTn>
                              </p:par>
                            </p:childTnLst>
                          </p:cTn>
                        </p:par>
                      </p:childTnLst>
                    </p:cTn>
                  </p:par>
                  <p:par>
                    <p:cTn id="254" fill="hold">
                      <p:stCondLst>
                        <p:cond delay="indefinite"/>
                      </p:stCondLst>
                      <p:childTnLst>
                        <p:par>
                          <p:cTn id="255" fill="hold">
                            <p:stCondLst>
                              <p:cond delay="0"/>
                            </p:stCondLst>
                            <p:childTnLst>
                              <p:par>
                                <p:cTn id="256" presetID="16" presetClass="entr" presetSubtype="21" fill="hold" grpId="0" nodeType="clickEffect">
                                  <p:stCondLst>
                                    <p:cond delay="0"/>
                                  </p:stCondLst>
                                  <p:childTnLst>
                                    <p:set>
                                      <p:cBhvr>
                                        <p:cTn id="257" dur="1" fill="hold">
                                          <p:stCondLst>
                                            <p:cond delay="0"/>
                                          </p:stCondLst>
                                        </p:cTn>
                                        <p:tgtEl>
                                          <p:spTgt spid="175"/>
                                        </p:tgtEl>
                                        <p:attrNameLst>
                                          <p:attrName>style.visibility</p:attrName>
                                        </p:attrNameLst>
                                      </p:cBhvr>
                                      <p:to>
                                        <p:strVal val="visible"/>
                                      </p:to>
                                    </p:set>
                                    <p:animEffect transition="in" filter="barn(inVertical)">
                                      <p:cBhvr>
                                        <p:cTn id="258" dur="500"/>
                                        <p:tgtEl>
                                          <p:spTgt spid="175"/>
                                        </p:tgtEl>
                                      </p:cBhvr>
                                    </p:animEffect>
                                  </p:childTnLst>
                                </p:cTn>
                              </p:par>
                            </p:childTnLst>
                          </p:cTn>
                        </p:par>
                      </p:childTnLst>
                    </p:cTn>
                  </p:par>
                  <p:par>
                    <p:cTn id="259" fill="hold">
                      <p:stCondLst>
                        <p:cond delay="indefinite"/>
                      </p:stCondLst>
                      <p:childTnLst>
                        <p:par>
                          <p:cTn id="260" fill="hold">
                            <p:stCondLst>
                              <p:cond delay="0"/>
                            </p:stCondLst>
                            <p:childTnLst>
                              <p:par>
                                <p:cTn id="261" presetID="16" presetClass="entr" presetSubtype="21" fill="hold" grpId="0" nodeType="clickEffect">
                                  <p:stCondLst>
                                    <p:cond delay="0"/>
                                  </p:stCondLst>
                                  <p:childTnLst>
                                    <p:set>
                                      <p:cBhvr>
                                        <p:cTn id="262" dur="1" fill="hold">
                                          <p:stCondLst>
                                            <p:cond delay="0"/>
                                          </p:stCondLst>
                                        </p:cTn>
                                        <p:tgtEl>
                                          <p:spTgt spid="176"/>
                                        </p:tgtEl>
                                        <p:attrNameLst>
                                          <p:attrName>style.visibility</p:attrName>
                                        </p:attrNameLst>
                                      </p:cBhvr>
                                      <p:to>
                                        <p:strVal val="visible"/>
                                      </p:to>
                                    </p:set>
                                    <p:animEffect transition="in" filter="barn(inVertical)">
                                      <p:cBhvr>
                                        <p:cTn id="263"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6" grpId="0" animBg="1"/>
      <p:bldP spid="7177" grpId="0"/>
      <p:bldP spid="7178" grpId="0"/>
      <p:bldP spid="7179" grpId="0"/>
      <p:bldP spid="7180" grpId="0"/>
      <p:bldP spid="7181" grpId="0"/>
      <p:bldP spid="7182" grpId="0"/>
      <p:bldP spid="7183" grpId="0"/>
      <p:bldP spid="7184" grpId="0"/>
      <p:bldP spid="7185" grpId="0"/>
      <p:bldP spid="7186" grpId="0"/>
      <p:bldP spid="7187" grpId="0"/>
      <p:bldP spid="7188" grpId="0"/>
      <p:bldP spid="7189" grpId="0"/>
      <p:bldP spid="7190" grpId="0"/>
      <p:bldP spid="7191" grpId="0"/>
      <p:bldP spid="7192" grpId="0"/>
      <p:bldP spid="7193" grpId="0"/>
      <p:bldP spid="7194" grpId="0"/>
      <p:bldP spid="7195" grpId="0"/>
      <p:bldP spid="7196" grpId="0"/>
      <p:bldP spid="7204" grpId="0"/>
      <p:bldP spid="7205" grpId="0"/>
      <p:bldP spid="7206" grpId="0"/>
      <p:bldP spid="7207" grpId="0" animBg="1"/>
      <p:bldP spid="7208" grpId="0"/>
      <p:bldP spid="7209" grpId="0" animBg="1"/>
      <p:bldP spid="7210" grpId="0"/>
      <p:bldP spid="7215" grpId="0"/>
      <p:bldP spid="7216" grpId="0"/>
      <p:bldP spid="7217" grpId="0"/>
      <p:bldP spid="7218" grpId="0"/>
      <p:bldP spid="108" grpId="0" animBg="1"/>
      <p:bldP spid="170" grpId="0"/>
      <p:bldP spid="171" grpId="0"/>
      <p:bldP spid="172" grpId="0"/>
      <p:bldP spid="173" grpId="0"/>
      <p:bldP spid="174" grpId="0"/>
      <p:bldP spid="175" grpId="0"/>
      <p:bldP spid="176" grpId="0"/>
      <p:bldP spid="178" grpId="0"/>
      <p:bldP spid="3" grpId="0" animBg="1"/>
      <p:bldP spid="267" grpId="0" animBg="1"/>
      <p:bldP spid="2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a:spLocks noChangeArrowheads="1"/>
          </p:cNvSpPr>
          <p:nvPr/>
        </p:nvSpPr>
        <p:spPr bwMode="auto">
          <a:xfrm>
            <a:off x="3625596" y="709277"/>
            <a:ext cx="2148269" cy="445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b="1" dirty="0">
                <a:latin typeface="Times New Roman" pitchFamily="18" charset="0"/>
                <a:cs typeface="Times New Roman" pitchFamily="18" charset="0"/>
              </a:rPr>
              <a:t>9</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9</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18</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3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27</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4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36</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x  </a:t>
            </a:r>
            <a:r>
              <a:rPr lang="en-US" sz="2400" b="1" dirty="0">
                <a:latin typeface="Times New Roman" pitchFamily="18" charset="0"/>
                <a:cs typeface="Times New Roman" pitchFamily="18" charset="0"/>
              </a:rPr>
              <a:t> 5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45</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6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54</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7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63</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8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72</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81</a:t>
            </a:r>
          </a:p>
          <a:p>
            <a:pPr>
              <a:spcBef>
                <a:spcPct val="20000"/>
              </a:spcBef>
            </a:pPr>
            <a:r>
              <a:rPr lang="en-US" sz="2400" b="1" dirty="0">
                <a:latin typeface="Times New Roman" pitchFamily="18" charset="0"/>
                <a:cs typeface="Times New Roman" pitchFamily="18" charset="0"/>
              </a:rPr>
              <a:t>9</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10 =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90</a:t>
            </a:r>
          </a:p>
        </p:txBody>
      </p:sp>
      <p:sp>
        <p:nvSpPr>
          <p:cNvPr id="9" name="Rectangle 11"/>
          <p:cNvSpPr>
            <a:spLocks noChangeArrowheads="1"/>
          </p:cNvSpPr>
          <p:nvPr/>
        </p:nvSpPr>
        <p:spPr bwMode="auto">
          <a:xfrm>
            <a:off x="3500026" y="94511"/>
            <a:ext cx="2148269" cy="507831"/>
          </a:xfrm>
          <a:prstGeom prst="rect">
            <a:avLst/>
          </a:prstGeom>
          <a:solidFill>
            <a:srgbClr val="FFFF99"/>
          </a:solidFill>
          <a:ln>
            <a:noFill/>
          </a:ln>
          <a:effectLst/>
        </p:spPr>
        <p:txBody>
          <a:bodyPr wrap="square">
            <a:spAutoFit/>
          </a:bodyPr>
          <a:lstStyle/>
          <a:p>
            <a:pPr algn="ctr">
              <a:spcBef>
                <a:spcPct val="20000"/>
              </a:spcBef>
            </a:pPr>
            <a:r>
              <a:rPr lang="en-US" sz="2700" b="1" dirty="0" err="1">
                <a:solidFill>
                  <a:srgbClr val="FF0000"/>
                </a:solidFill>
                <a:latin typeface="Times New Roman" pitchFamily="18" charset="0"/>
                <a:cs typeface="Times New Roman" pitchFamily="18" charset="0"/>
              </a:rPr>
              <a:t>Bảng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nhân</a:t>
            </a:r>
            <a:r>
              <a:rPr lang="en-US" sz="2700" b="1" dirty="0">
                <a:solidFill>
                  <a:srgbClr val="FF0000"/>
                </a:solidFill>
                <a:latin typeface="Times New Roman" pitchFamily="18" charset="0"/>
                <a:cs typeface="Times New Roman" pitchFamily="18" charset="0"/>
              </a:rPr>
              <a:t> 9</a:t>
            </a:r>
          </a:p>
        </p:txBody>
      </p:sp>
      <p:sp>
        <p:nvSpPr>
          <p:cNvPr id="2" name="Rectangle 1">
            <a:extLst>
              <a:ext uri="{FF2B5EF4-FFF2-40B4-BE49-F238E27FC236}">
                <a16:creationId xmlns:a16="http://schemas.microsoft.com/office/drawing/2014/main" id="{E4EE7F63-F8D5-4A4F-A6E6-E03959A29A7E}"/>
              </a:ext>
            </a:extLst>
          </p:cNvPr>
          <p:cNvSpPr/>
          <p:nvPr/>
        </p:nvSpPr>
        <p:spPr>
          <a:xfrm>
            <a:off x="3531870" y="709276"/>
            <a:ext cx="454343" cy="43360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ectangle 2">
            <a:extLst>
              <a:ext uri="{FF2B5EF4-FFF2-40B4-BE49-F238E27FC236}">
                <a16:creationId xmlns:a16="http://schemas.microsoft.com/office/drawing/2014/main" id="{6DE97C2A-6D00-4580-94A6-9AE0082468A6}"/>
              </a:ext>
            </a:extLst>
          </p:cNvPr>
          <p:cNvSpPr/>
          <p:nvPr/>
        </p:nvSpPr>
        <p:spPr>
          <a:xfrm>
            <a:off x="4359402" y="688558"/>
            <a:ext cx="454343" cy="4336094"/>
          </a:xfrm>
          <a:prstGeom prst="rect">
            <a:avLst/>
          </a:prstGeom>
          <a:noFill/>
          <a:ln w="38100">
            <a:solidFill>
              <a:srgbClr val="FFD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2C497D60-E1EF-470D-81D5-E63DCE303536}"/>
              </a:ext>
            </a:extLst>
          </p:cNvPr>
          <p:cNvSpPr/>
          <p:nvPr/>
        </p:nvSpPr>
        <p:spPr>
          <a:xfrm>
            <a:off x="5143500" y="700396"/>
            <a:ext cx="454343" cy="43360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ustDataLst>
      <p:tags r:id="rId1"/>
    </p:custDataLst>
    <p:extLst>
      <p:ext uri="{BB962C8B-B14F-4D97-AF65-F5344CB8AC3E}">
        <p14:creationId xmlns:p14="http://schemas.microsoft.com/office/powerpoint/2010/main" val="807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4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out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42" fill="hold" grpId="1" nodeType="clickEffect">
                                  <p:stCondLst>
                                    <p:cond delay="0"/>
                                  </p:stCondLst>
                                  <p:childTnLst>
                                    <p:animEffect transition="out" filter="barn(outHorizontal)">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out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42" fill="hold" grpId="1" nodeType="clickEffect">
                                  <p:stCondLst>
                                    <p:cond delay="0"/>
                                  </p:stCondLst>
                                  <p:childTnLst>
                                    <p:animEffect transition="out" filter="barn(outHorizontal)">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 grpId="0" animBg="1"/>
      <p:bldP spid="2" grpId="1" animBg="1"/>
      <p:bldP spid="3" grpId="0" animBg="1"/>
      <p:bldP spid="3"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ChangeArrowheads="1"/>
          </p:cNvSpPr>
          <p:nvPr/>
        </p:nvSpPr>
        <p:spPr bwMode="auto">
          <a:xfrm>
            <a:off x="3360817" y="114978"/>
            <a:ext cx="2148269" cy="507831"/>
          </a:xfrm>
          <a:prstGeom prst="rect">
            <a:avLst/>
          </a:prstGeom>
          <a:solidFill>
            <a:srgbClr val="FFFF99"/>
          </a:solidFill>
          <a:ln>
            <a:noFill/>
          </a:ln>
          <a:effectLst/>
        </p:spPr>
        <p:txBody>
          <a:bodyPr wrap="square">
            <a:spAutoFit/>
          </a:bodyPr>
          <a:lstStyle/>
          <a:p>
            <a:pPr algn="ctr">
              <a:spcBef>
                <a:spcPct val="20000"/>
              </a:spcBef>
            </a:pPr>
            <a:r>
              <a:rPr lang="en-US" sz="2700" b="1" dirty="0" err="1">
                <a:solidFill>
                  <a:srgbClr val="FF0000"/>
                </a:solidFill>
                <a:latin typeface="Times New Roman" pitchFamily="18" charset="0"/>
                <a:cs typeface="Times New Roman" pitchFamily="18" charset="0"/>
              </a:rPr>
              <a:t>Bảng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nhân</a:t>
            </a:r>
            <a:r>
              <a:rPr lang="en-US" sz="2700" b="1" dirty="0">
                <a:solidFill>
                  <a:srgbClr val="FF0000"/>
                </a:solidFill>
                <a:latin typeface="Times New Roman" pitchFamily="18" charset="0"/>
                <a:cs typeface="Times New Roman" pitchFamily="18" charset="0"/>
              </a:rPr>
              <a:t> 9</a:t>
            </a:r>
          </a:p>
        </p:txBody>
      </p:sp>
      <p:sp>
        <p:nvSpPr>
          <p:cNvPr id="211" name="Rectangle 11">
            <a:extLst>
              <a:ext uri="{FF2B5EF4-FFF2-40B4-BE49-F238E27FC236}">
                <a16:creationId xmlns:a16="http://schemas.microsoft.com/office/drawing/2014/main" id="{F650AB79-D712-4ACD-842E-785FDDB19A33}"/>
              </a:ext>
            </a:extLst>
          </p:cNvPr>
          <p:cNvSpPr>
            <a:spLocks noChangeArrowheads="1"/>
          </p:cNvSpPr>
          <p:nvPr/>
        </p:nvSpPr>
        <p:spPr bwMode="auto">
          <a:xfrm>
            <a:off x="3446917" y="635133"/>
            <a:ext cx="2148269" cy="445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b="1" dirty="0">
                <a:latin typeface="Times New Roman" pitchFamily="18" charset="0"/>
                <a:cs typeface="Times New Roman" pitchFamily="18" charset="0"/>
              </a:rPr>
              <a:t>9</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9</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18</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3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27</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4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36</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x  </a:t>
            </a:r>
            <a:r>
              <a:rPr lang="en-US" sz="2400" b="1" dirty="0">
                <a:latin typeface="Times New Roman" pitchFamily="18" charset="0"/>
                <a:cs typeface="Times New Roman" pitchFamily="18" charset="0"/>
              </a:rPr>
              <a:t> 5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45</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6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54</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7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63</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8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72</a:t>
            </a:r>
          </a:p>
          <a:p>
            <a:pPr>
              <a:spcBef>
                <a:spcPct val="20000"/>
              </a:spcBef>
            </a:pP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9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81</a:t>
            </a:r>
          </a:p>
          <a:p>
            <a:pPr>
              <a:spcBef>
                <a:spcPct val="20000"/>
              </a:spcBef>
            </a:pPr>
            <a:r>
              <a:rPr lang="en-US" sz="2400" b="1" dirty="0">
                <a:latin typeface="Times New Roman" pitchFamily="18" charset="0"/>
                <a:cs typeface="Times New Roman" pitchFamily="18" charset="0"/>
              </a:rPr>
              <a:t>9</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x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10 = </a:t>
            </a: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90</a:t>
            </a:r>
          </a:p>
        </p:txBody>
      </p:sp>
      <p:sp>
        <p:nvSpPr>
          <p:cNvPr id="212" name="Cloud 211">
            <a:extLst>
              <a:ext uri="{FF2B5EF4-FFF2-40B4-BE49-F238E27FC236}">
                <a16:creationId xmlns:a16="http://schemas.microsoft.com/office/drawing/2014/main" id="{F0BB84F0-D331-4187-97B9-8ACACF3FC915}"/>
              </a:ext>
            </a:extLst>
          </p:cNvPr>
          <p:cNvSpPr/>
          <p:nvPr/>
        </p:nvSpPr>
        <p:spPr>
          <a:xfrm>
            <a:off x="5028584" y="1585778"/>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3" name="Cloud 212">
            <a:extLst>
              <a:ext uri="{FF2B5EF4-FFF2-40B4-BE49-F238E27FC236}">
                <a16:creationId xmlns:a16="http://schemas.microsoft.com/office/drawing/2014/main" id="{AABE396B-3660-426F-B5DA-BB9922A87674}"/>
              </a:ext>
            </a:extLst>
          </p:cNvPr>
          <p:cNvSpPr/>
          <p:nvPr/>
        </p:nvSpPr>
        <p:spPr>
          <a:xfrm>
            <a:off x="4149553" y="1186579"/>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4" name="Cloud 213">
            <a:extLst>
              <a:ext uri="{FF2B5EF4-FFF2-40B4-BE49-F238E27FC236}">
                <a16:creationId xmlns:a16="http://schemas.microsoft.com/office/drawing/2014/main" id="{EB851EE5-D92A-4844-9B28-CD3EFB82F67E}"/>
              </a:ext>
            </a:extLst>
          </p:cNvPr>
          <p:cNvSpPr/>
          <p:nvPr/>
        </p:nvSpPr>
        <p:spPr>
          <a:xfrm>
            <a:off x="5028584" y="2004785"/>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5" name="Cloud 214">
            <a:extLst>
              <a:ext uri="{FF2B5EF4-FFF2-40B4-BE49-F238E27FC236}">
                <a16:creationId xmlns:a16="http://schemas.microsoft.com/office/drawing/2014/main" id="{8E4159CA-2FD3-41A4-9209-63ECD1BE6E43}"/>
              </a:ext>
            </a:extLst>
          </p:cNvPr>
          <p:cNvSpPr/>
          <p:nvPr/>
        </p:nvSpPr>
        <p:spPr>
          <a:xfrm>
            <a:off x="4200501" y="2471652"/>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6" name="Cloud 215">
            <a:extLst>
              <a:ext uri="{FF2B5EF4-FFF2-40B4-BE49-F238E27FC236}">
                <a16:creationId xmlns:a16="http://schemas.microsoft.com/office/drawing/2014/main" id="{B54ED9DD-F395-4401-AE43-BF84819BFBEF}"/>
              </a:ext>
            </a:extLst>
          </p:cNvPr>
          <p:cNvSpPr/>
          <p:nvPr/>
        </p:nvSpPr>
        <p:spPr>
          <a:xfrm>
            <a:off x="3376628" y="2916909"/>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7" name="Cloud 216">
            <a:extLst>
              <a:ext uri="{FF2B5EF4-FFF2-40B4-BE49-F238E27FC236}">
                <a16:creationId xmlns:a16="http://schemas.microsoft.com/office/drawing/2014/main" id="{2BC32FFE-C08E-4F56-9B0C-E9FD550448BA}"/>
              </a:ext>
            </a:extLst>
          </p:cNvPr>
          <p:cNvSpPr/>
          <p:nvPr/>
        </p:nvSpPr>
        <p:spPr>
          <a:xfrm>
            <a:off x="3407309" y="707123"/>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8" name="Cloud 217">
            <a:extLst>
              <a:ext uri="{FF2B5EF4-FFF2-40B4-BE49-F238E27FC236}">
                <a16:creationId xmlns:a16="http://schemas.microsoft.com/office/drawing/2014/main" id="{17FB20F5-B41D-4912-9B3E-D3E9DFB61D9A}"/>
              </a:ext>
            </a:extLst>
          </p:cNvPr>
          <p:cNvSpPr/>
          <p:nvPr/>
        </p:nvSpPr>
        <p:spPr>
          <a:xfrm>
            <a:off x="5026888" y="3347600"/>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19" name="Cloud 218">
            <a:extLst>
              <a:ext uri="{FF2B5EF4-FFF2-40B4-BE49-F238E27FC236}">
                <a16:creationId xmlns:a16="http://schemas.microsoft.com/office/drawing/2014/main" id="{9B724F72-A292-4E1A-A0B6-2002F51D0B19}"/>
              </a:ext>
            </a:extLst>
          </p:cNvPr>
          <p:cNvSpPr/>
          <p:nvPr/>
        </p:nvSpPr>
        <p:spPr>
          <a:xfrm>
            <a:off x="4200501" y="3771197"/>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20" name="Cloud 219">
            <a:extLst>
              <a:ext uri="{FF2B5EF4-FFF2-40B4-BE49-F238E27FC236}">
                <a16:creationId xmlns:a16="http://schemas.microsoft.com/office/drawing/2014/main" id="{7E68EE50-0DB9-41CD-89AB-F40969ED2C78}"/>
              </a:ext>
            </a:extLst>
          </p:cNvPr>
          <p:cNvSpPr/>
          <p:nvPr/>
        </p:nvSpPr>
        <p:spPr>
          <a:xfrm>
            <a:off x="5004223" y="4648164"/>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21" name="Cloud 220">
            <a:extLst>
              <a:ext uri="{FF2B5EF4-FFF2-40B4-BE49-F238E27FC236}">
                <a16:creationId xmlns:a16="http://schemas.microsoft.com/office/drawing/2014/main" id="{C96C254C-484C-4CC3-A3EE-5188B08384E0}"/>
              </a:ext>
            </a:extLst>
          </p:cNvPr>
          <p:cNvSpPr/>
          <p:nvPr/>
        </p:nvSpPr>
        <p:spPr>
          <a:xfrm>
            <a:off x="5004223" y="4208348"/>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
        <p:nvSpPr>
          <p:cNvPr id="222" name="Cloud 221">
            <a:extLst>
              <a:ext uri="{FF2B5EF4-FFF2-40B4-BE49-F238E27FC236}">
                <a16:creationId xmlns:a16="http://schemas.microsoft.com/office/drawing/2014/main" id="{C05CA444-2F38-4783-A4AD-16240208C4FB}"/>
              </a:ext>
            </a:extLst>
          </p:cNvPr>
          <p:cNvSpPr/>
          <p:nvPr/>
        </p:nvSpPr>
        <p:spPr>
          <a:xfrm>
            <a:off x="3378467" y="4643060"/>
            <a:ext cx="371499" cy="311919"/>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sz="1050"/>
          </a:p>
        </p:txBody>
      </p:sp>
    </p:spTree>
    <p:custDataLst>
      <p:tags r:id="rId1"/>
    </p:custDataLst>
    <p:extLst>
      <p:ext uri="{BB962C8B-B14F-4D97-AF65-F5344CB8AC3E}">
        <p14:creationId xmlns:p14="http://schemas.microsoft.com/office/powerpoint/2010/main" val="370021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24" name="Google Shape;271;p39"/>
          <p:cNvSpPr/>
          <p:nvPr/>
        </p:nvSpPr>
        <p:spPr>
          <a:xfrm rot="10163439">
            <a:off x="-63681" y="33953"/>
            <a:ext cx="3317174" cy="1096514"/>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
        <p:nvSpPr>
          <p:cNvPr id="10" name="Google Shape;233;p36"/>
          <p:cNvSpPr txBox="1">
            <a:spLocks noGrp="1"/>
          </p:cNvSpPr>
          <p:nvPr>
            <p:ph type="title"/>
          </p:nvPr>
        </p:nvSpPr>
        <p:spPr>
          <a:xfrm>
            <a:off x="923901" y="29586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Bảng</a:t>
            </a:r>
            <a:r>
              <a:rPr lang="en-US"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err="1">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nhân</a:t>
            </a:r>
            <a:r>
              <a:rPr lang="en-US"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9</a:t>
            </a:r>
            <a:endParaRPr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1" name="Rectangle 10"/>
          <p:cNvSpPr/>
          <p:nvPr/>
        </p:nvSpPr>
        <p:spPr>
          <a:xfrm>
            <a:off x="710541" y="221416"/>
            <a:ext cx="228600" cy="6743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22" name="Google Shape;270;p39"/>
          <p:cNvSpPr/>
          <p:nvPr/>
        </p:nvSpPr>
        <p:spPr>
          <a:xfrm rot="10636843" flipH="1">
            <a:off x="3445023" y="-179679"/>
            <a:ext cx="3490005" cy="758290"/>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
        <p:nvSpPr>
          <p:cNvPr id="23" name="Google Shape;271;p39"/>
          <p:cNvSpPr/>
          <p:nvPr/>
        </p:nvSpPr>
        <p:spPr>
          <a:xfrm rot="1253387" flipH="1">
            <a:off x="6492742" y="258684"/>
            <a:ext cx="3507211" cy="758290"/>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999596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51"/>
          <p:cNvSpPr txBox="1">
            <a:spLocks noGrp="1"/>
          </p:cNvSpPr>
          <p:nvPr>
            <p:ph type="title"/>
          </p:nvPr>
        </p:nvSpPr>
        <p:spPr>
          <a:xfrm>
            <a:off x="-533400" y="3025350"/>
            <a:ext cx="495088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55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Thực hành</a:t>
            </a:r>
            <a:r>
              <a:rPr lang="en-GB" sz="5500" dirty="0">
                <a:solidFill>
                  <a:schemeClr val="dk2"/>
                </a:solidFill>
                <a:latin typeface="Segoe UI Black" panose="020B0A02040204020203" pitchFamily="34" charset="0"/>
                <a:ea typeface="Segoe UI Black" panose="020B0A02040204020203" pitchFamily="34" charset="0"/>
                <a:cs typeface="Segoe UI Black" panose="020B0A02040204020203" pitchFamily="34" charset="0"/>
              </a:rPr>
              <a:t> Luyện tập</a:t>
            </a:r>
            <a:endParaRPr sz="5500" dirty="0">
              <a:solidFill>
                <a:schemeClr val="dk2"/>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27" name="Google Shape;927;p51"/>
          <p:cNvSpPr txBox="1">
            <a:spLocks noGrp="1"/>
          </p:cNvSpPr>
          <p:nvPr>
            <p:ph type="title" idx="2"/>
          </p:nvPr>
        </p:nvSpPr>
        <p:spPr>
          <a:xfrm>
            <a:off x="4806825" y="1367075"/>
            <a:ext cx="3617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2</a:t>
            </a:r>
            <a:endParaRPr dirty="0"/>
          </a:p>
        </p:txBody>
      </p:sp>
      <p:pic>
        <p:nvPicPr>
          <p:cNvPr id="928" name="Google Shape;928;p51"/>
          <p:cNvPicPr preferRelativeResize="0"/>
          <p:nvPr/>
        </p:nvPicPr>
        <p:blipFill>
          <a:blip r:embed="rId3"/>
          <a:stretch>
            <a:fillRect/>
          </a:stretch>
        </p:blipFill>
        <p:spPr>
          <a:xfrm>
            <a:off x="3132800" y="1367075"/>
            <a:ext cx="1056089" cy="108527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1000"/>
                                        <p:tgtEl>
                                          <p:spTgt spid="928"/>
                                        </p:tgtEl>
                                      </p:cBhvr>
                                    </p:animEffect>
                                    <p:anim calcmode="lin" valueType="num">
                                      <p:cBhvr>
                                        <p:cTn id="8" dur="1000" fill="hold"/>
                                        <p:tgtEl>
                                          <p:spTgt spid="928"/>
                                        </p:tgtEl>
                                        <p:attrNameLst>
                                          <p:attrName>ppt_x</p:attrName>
                                        </p:attrNameLst>
                                      </p:cBhvr>
                                      <p:tavLst>
                                        <p:tav tm="0">
                                          <p:val>
                                            <p:strVal val="#ppt_x"/>
                                          </p:val>
                                        </p:tav>
                                        <p:tav tm="100000">
                                          <p:val>
                                            <p:strVal val="#ppt_x"/>
                                          </p:val>
                                        </p:tav>
                                      </p:tavLst>
                                    </p:anim>
                                    <p:anim calcmode="lin" valueType="num">
                                      <p:cBhvr>
                                        <p:cTn id="9" dur="1000" fill="hold"/>
                                        <p:tgtEl>
                                          <p:spTgt spid="9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25"/>
                                        </p:tgtEl>
                                        <p:attrNameLst>
                                          <p:attrName>style.visibility</p:attrName>
                                        </p:attrNameLst>
                                      </p:cBhvr>
                                      <p:to>
                                        <p:strVal val="visible"/>
                                      </p:to>
                                    </p:set>
                                    <p:animEffect transition="in" filter="fade">
                                      <p:cBhvr>
                                        <p:cTn id="12" dur="1000"/>
                                        <p:tgtEl>
                                          <p:spTgt spid="925"/>
                                        </p:tgtEl>
                                      </p:cBhvr>
                                    </p:animEffect>
                                    <p:anim calcmode="lin" valueType="num">
                                      <p:cBhvr>
                                        <p:cTn id="13" dur="1000" fill="hold"/>
                                        <p:tgtEl>
                                          <p:spTgt spid="925"/>
                                        </p:tgtEl>
                                        <p:attrNameLst>
                                          <p:attrName>ppt_x</p:attrName>
                                        </p:attrNameLst>
                                      </p:cBhvr>
                                      <p:tavLst>
                                        <p:tav tm="0">
                                          <p:val>
                                            <p:strVal val="#ppt_x"/>
                                          </p:val>
                                        </p:tav>
                                        <p:tav tm="100000">
                                          <p:val>
                                            <p:strVal val="#ppt_x"/>
                                          </p:val>
                                        </p:tav>
                                      </p:tavLst>
                                    </p:anim>
                                    <p:anim calcmode="lin" valueType="num">
                                      <p:cBhvr>
                                        <p:cTn id="14" dur="1000" fill="hold"/>
                                        <p:tgtEl>
                                          <p:spTgt spid="9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7"/>
                                        </p:tgtEl>
                                        <p:attrNameLst>
                                          <p:attrName>style.visibility</p:attrName>
                                        </p:attrNameLst>
                                      </p:cBhvr>
                                      <p:to>
                                        <p:strVal val="visible"/>
                                      </p:to>
                                    </p:set>
                                    <p:animEffect transition="in" filter="fade">
                                      <p:cBhvr>
                                        <p:cTn id="17" dur="1000"/>
                                        <p:tgtEl>
                                          <p:spTgt spid="927"/>
                                        </p:tgtEl>
                                      </p:cBhvr>
                                    </p:animEffect>
                                    <p:anim calcmode="lin" valueType="num">
                                      <p:cBhvr>
                                        <p:cTn id="18" dur="1000" fill="hold"/>
                                        <p:tgtEl>
                                          <p:spTgt spid="927"/>
                                        </p:tgtEl>
                                        <p:attrNameLst>
                                          <p:attrName>ppt_x</p:attrName>
                                        </p:attrNameLst>
                                      </p:cBhvr>
                                      <p:tavLst>
                                        <p:tav tm="0">
                                          <p:val>
                                            <p:strVal val="#ppt_x"/>
                                          </p:val>
                                        </p:tav>
                                        <p:tav tm="100000">
                                          <p:val>
                                            <p:strVal val="#ppt_x"/>
                                          </p:val>
                                        </p:tav>
                                      </p:tavLst>
                                    </p:anim>
                                    <p:anim calcmode="lin" valueType="num">
                                      <p:cBhvr>
                                        <p:cTn id="19" dur="1000" fill="hold"/>
                                        <p:tgtEl>
                                          <p:spTgt spid="9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0"/>
      <p:bldP spid="9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a:extLst>
              <a:ext uri="{FF2B5EF4-FFF2-40B4-BE49-F238E27FC236}">
                <a16:creationId xmlns:a16="http://schemas.microsoft.com/office/drawing/2014/main" id="{FBF9B59B-2343-43E3-8A56-6407119C9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AutoShape 8"/>
          <p:cNvSpPr>
            <a:spLocks noChangeArrowheads="1"/>
          </p:cNvSpPr>
          <p:nvPr/>
        </p:nvSpPr>
        <p:spPr bwMode="auto">
          <a:xfrm>
            <a:off x="911400" y="527708"/>
            <a:ext cx="1074420" cy="628650"/>
          </a:xfrm>
          <a:prstGeom prst="horizontalScroll">
            <a:avLst>
              <a:gd name="adj" fmla="val 12500"/>
            </a:avLst>
          </a:prstGeom>
          <a:solidFill>
            <a:srgbClr val="FFFF00"/>
          </a:solidFill>
          <a:ln w="9525">
            <a:solidFill>
              <a:schemeClr val="accent2"/>
            </a:solidFill>
            <a:round/>
            <a:headEnd/>
            <a:tailEnd/>
          </a:ln>
          <a:effectLst/>
        </p:spPr>
        <p:txBody>
          <a:bodyPr wrap="none" anchor="ctr"/>
          <a:lstStyle/>
          <a:p>
            <a:r>
              <a:rPr lang="en-US" sz="2400" b="1" u="sng" dirty="0" err="1">
                <a:latin typeface="Times New Roman" pitchFamily="18" charset="0"/>
                <a:cs typeface="Times New Roman" pitchFamily="18" charset="0"/>
              </a:rPr>
              <a:t>Bài</a:t>
            </a:r>
            <a:r>
              <a:rPr lang="en-US" sz="2400" b="1" u="sng" dirty="0">
                <a:latin typeface="Times New Roman" pitchFamily="18" charset="0"/>
                <a:cs typeface="Times New Roman" pitchFamily="18" charset="0"/>
              </a:rPr>
              <a:t> 1:</a:t>
            </a:r>
            <a:endParaRPr lang="en-US" sz="2400" b="1" dirty="0">
              <a:latin typeface="Times New Roman" pitchFamily="18" charset="0"/>
              <a:cs typeface="Times New Roman" pitchFamily="18" charset="0"/>
            </a:endParaRPr>
          </a:p>
        </p:txBody>
      </p:sp>
      <p:sp>
        <p:nvSpPr>
          <p:cNvPr id="52" name="Rectangle 9"/>
          <p:cNvSpPr>
            <a:spLocks noChangeArrowheads="1"/>
          </p:cNvSpPr>
          <p:nvPr/>
        </p:nvSpPr>
        <p:spPr bwMode="auto">
          <a:xfrm>
            <a:off x="1179576" y="3246906"/>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3 =</a:t>
            </a:r>
          </a:p>
        </p:txBody>
      </p:sp>
      <p:sp>
        <p:nvSpPr>
          <p:cNvPr id="53" name="Rectangle 10"/>
          <p:cNvSpPr>
            <a:spLocks noChangeArrowheads="1"/>
          </p:cNvSpPr>
          <p:nvPr/>
        </p:nvSpPr>
        <p:spPr bwMode="auto">
          <a:xfrm>
            <a:off x="1186434" y="2318789"/>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1 =</a:t>
            </a:r>
          </a:p>
        </p:txBody>
      </p:sp>
      <p:sp>
        <p:nvSpPr>
          <p:cNvPr id="55" name="Rectangle 11"/>
          <p:cNvSpPr>
            <a:spLocks noChangeArrowheads="1"/>
          </p:cNvSpPr>
          <p:nvPr/>
        </p:nvSpPr>
        <p:spPr bwMode="auto">
          <a:xfrm>
            <a:off x="1186434" y="1475255"/>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4 =</a:t>
            </a:r>
          </a:p>
        </p:txBody>
      </p:sp>
      <p:sp>
        <p:nvSpPr>
          <p:cNvPr id="56" name="Rectangle 12"/>
          <p:cNvSpPr>
            <a:spLocks noChangeArrowheads="1"/>
          </p:cNvSpPr>
          <p:nvPr/>
        </p:nvSpPr>
        <p:spPr bwMode="auto">
          <a:xfrm>
            <a:off x="2146553" y="1475255"/>
            <a:ext cx="509509"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36</a:t>
            </a:r>
            <a:endParaRPr lang="en-US" sz="2400" dirty="0">
              <a:latin typeface="Times New Roman" pitchFamily="18" charset="0"/>
              <a:cs typeface="Times New Roman" pitchFamily="18" charset="0"/>
            </a:endParaRPr>
          </a:p>
        </p:txBody>
      </p:sp>
      <p:sp>
        <p:nvSpPr>
          <p:cNvPr id="61" name="Rectangle 15"/>
          <p:cNvSpPr>
            <a:spLocks noChangeArrowheads="1"/>
          </p:cNvSpPr>
          <p:nvPr/>
        </p:nvSpPr>
        <p:spPr bwMode="auto">
          <a:xfrm>
            <a:off x="2969514" y="1475255"/>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2 =</a:t>
            </a:r>
          </a:p>
        </p:txBody>
      </p:sp>
      <p:sp>
        <p:nvSpPr>
          <p:cNvPr id="72" name="Rectangle 17"/>
          <p:cNvSpPr>
            <a:spLocks noChangeArrowheads="1"/>
          </p:cNvSpPr>
          <p:nvPr/>
        </p:nvSpPr>
        <p:spPr bwMode="auto">
          <a:xfrm>
            <a:off x="2969514" y="2359937"/>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7 =</a:t>
            </a:r>
          </a:p>
        </p:txBody>
      </p:sp>
      <p:sp>
        <p:nvSpPr>
          <p:cNvPr id="74" name="Rectangle 23"/>
          <p:cNvSpPr>
            <a:spLocks noChangeArrowheads="1"/>
          </p:cNvSpPr>
          <p:nvPr/>
        </p:nvSpPr>
        <p:spPr bwMode="auto">
          <a:xfrm>
            <a:off x="2969514" y="3237762"/>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6 =</a:t>
            </a:r>
          </a:p>
        </p:txBody>
      </p:sp>
      <p:sp>
        <p:nvSpPr>
          <p:cNvPr id="76" name="Rectangle 29"/>
          <p:cNvSpPr>
            <a:spLocks noChangeArrowheads="1"/>
          </p:cNvSpPr>
          <p:nvPr/>
        </p:nvSpPr>
        <p:spPr bwMode="auto">
          <a:xfrm>
            <a:off x="6781419" y="1418105"/>
            <a:ext cx="1204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10 =</a:t>
            </a:r>
          </a:p>
        </p:txBody>
      </p:sp>
      <p:sp>
        <p:nvSpPr>
          <p:cNvPr id="78" name="Rectangle 31"/>
          <p:cNvSpPr>
            <a:spLocks noChangeArrowheads="1"/>
          </p:cNvSpPr>
          <p:nvPr/>
        </p:nvSpPr>
        <p:spPr bwMode="auto">
          <a:xfrm>
            <a:off x="6910007" y="2359938"/>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0 x 9 =</a:t>
            </a:r>
          </a:p>
        </p:txBody>
      </p:sp>
      <p:sp>
        <p:nvSpPr>
          <p:cNvPr id="80" name="Rectangle 33"/>
          <p:cNvSpPr>
            <a:spLocks noChangeArrowheads="1"/>
          </p:cNvSpPr>
          <p:nvPr/>
        </p:nvSpPr>
        <p:spPr bwMode="auto">
          <a:xfrm>
            <a:off x="6906435" y="3237762"/>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0 =</a:t>
            </a:r>
          </a:p>
        </p:txBody>
      </p:sp>
      <p:sp>
        <p:nvSpPr>
          <p:cNvPr id="82" name="Rectangle 36"/>
          <p:cNvSpPr>
            <a:spLocks noChangeArrowheads="1"/>
          </p:cNvSpPr>
          <p:nvPr/>
        </p:nvSpPr>
        <p:spPr bwMode="auto">
          <a:xfrm>
            <a:off x="4875467" y="2359938"/>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8 =</a:t>
            </a:r>
          </a:p>
        </p:txBody>
      </p:sp>
      <p:sp>
        <p:nvSpPr>
          <p:cNvPr id="83" name="Rectangle 37"/>
          <p:cNvSpPr>
            <a:spLocks noChangeArrowheads="1"/>
          </p:cNvSpPr>
          <p:nvPr/>
        </p:nvSpPr>
        <p:spPr bwMode="auto">
          <a:xfrm>
            <a:off x="4932617" y="3237762"/>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9 =</a:t>
            </a:r>
          </a:p>
        </p:txBody>
      </p:sp>
      <p:sp>
        <p:nvSpPr>
          <p:cNvPr id="84" name="Rectangle 39"/>
          <p:cNvSpPr>
            <a:spLocks noChangeArrowheads="1"/>
          </p:cNvSpPr>
          <p:nvPr/>
        </p:nvSpPr>
        <p:spPr bwMode="auto">
          <a:xfrm>
            <a:off x="4875467" y="1475255"/>
            <a:ext cx="10502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5 =</a:t>
            </a:r>
          </a:p>
        </p:txBody>
      </p:sp>
      <p:sp>
        <p:nvSpPr>
          <p:cNvPr id="34" name="TextBox 33">
            <a:extLst>
              <a:ext uri="{FF2B5EF4-FFF2-40B4-BE49-F238E27FC236}">
                <a16:creationId xmlns:a16="http://schemas.microsoft.com/office/drawing/2014/main" id="{74F666B0-9E06-41E8-B53A-44D2DDF5D501}"/>
              </a:ext>
            </a:extLst>
          </p:cNvPr>
          <p:cNvSpPr txBox="1"/>
          <p:nvPr/>
        </p:nvSpPr>
        <p:spPr>
          <a:xfrm>
            <a:off x="1985820" y="622742"/>
            <a:ext cx="4573428" cy="461665"/>
          </a:xfrm>
          <a:prstGeom prst="rect">
            <a:avLst/>
          </a:prstGeom>
          <a:noFill/>
        </p:spPr>
        <p:txBody>
          <a:bodyPr wrap="square">
            <a:spAutoFit/>
          </a:bodyPr>
          <a:lstStyle/>
          <a:p>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nhẩm</a:t>
            </a:r>
            <a:r>
              <a:rPr lang="en-US" sz="2400" b="1" dirty="0">
                <a:latin typeface="Times New Roman" pitchFamily="18" charset="0"/>
                <a:cs typeface="Times New Roman" pitchFamily="18" charset="0"/>
              </a:rPr>
              <a:t>:</a:t>
            </a:r>
            <a:endParaRPr lang="en-US" sz="2400" dirty="0"/>
          </a:p>
        </p:txBody>
      </p:sp>
      <p:sp>
        <p:nvSpPr>
          <p:cNvPr id="18" name="Rectangle 12">
            <a:extLst>
              <a:ext uri="{FF2B5EF4-FFF2-40B4-BE49-F238E27FC236}">
                <a16:creationId xmlns:a16="http://schemas.microsoft.com/office/drawing/2014/main" id="{8895E20F-E3D9-4E0C-BB83-2504960CB6D5}"/>
              </a:ext>
            </a:extLst>
          </p:cNvPr>
          <p:cNvSpPr>
            <a:spLocks noChangeArrowheads="1"/>
          </p:cNvSpPr>
          <p:nvPr/>
        </p:nvSpPr>
        <p:spPr bwMode="auto">
          <a:xfrm>
            <a:off x="2183697" y="2318788"/>
            <a:ext cx="457200"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solidFill>
                  <a:srgbClr val="FF3300"/>
                </a:solidFill>
                <a:latin typeface="Times New Roman" pitchFamily="18" charset="0"/>
                <a:cs typeface="Times New Roman" pitchFamily="18" charset="0"/>
              </a:rPr>
              <a:t>9</a:t>
            </a:r>
            <a:endParaRPr lang="en-US" sz="2400" dirty="0">
              <a:latin typeface="Times New Roman" pitchFamily="18" charset="0"/>
              <a:cs typeface="Times New Roman" pitchFamily="18" charset="0"/>
            </a:endParaRPr>
          </a:p>
        </p:txBody>
      </p:sp>
      <p:sp>
        <p:nvSpPr>
          <p:cNvPr id="19" name="Rectangle 12">
            <a:extLst>
              <a:ext uri="{FF2B5EF4-FFF2-40B4-BE49-F238E27FC236}">
                <a16:creationId xmlns:a16="http://schemas.microsoft.com/office/drawing/2014/main" id="{6EFF773F-297E-4221-B5A5-126A06634C51}"/>
              </a:ext>
            </a:extLst>
          </p:cNvPr>
          <p:cNvSpPr>
            <a:spLocks noChangeArrowheads="1"/>
          </p:cNvSpPr>
          <p:nvPr/>
        </p:nvSpPr>
        <p:spPr bwMode="auto">
          <a:xfrm>
            <a:off x="2183697" y="3246906"/>
            <a:ext cx="570392"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27</a:t>
            </a:r>
            <a:endParaRPr lang="en-US" sz="2400" dirty="0">
              <a:latin typeface="Times New Roman" pitchFamily="18" charset="0"/>
              <a:cs typeface="Times New Roman" pitchFamily="18" charset="0"/>
            </a:endParaRPr>
          </a:p>
        </p:txBody>
      </p:sp>
      <p:sp>
        <p:nvSpPr>
          <p:cNvPr id="20" name="Rectangle 12">
            <a:extLst>
              <a:ext uri="{FF2B5EF4-FFF2-40B4-BE49-F238E27FC236}">
                <a16:creationId xmlns:a16="http://schemas.microsoft.com/office/drawing/2014/main" id="{7BDCA10D-B47F-43BC-8522-B9B5DF5D08FA}"/>
              </a:ext>
            </a:extLst>
          </p:cNvPr>
          <p:cNvSpPr>
            <a:spLocks noChangeArrowheads="1"/>
          </p:cNvSpPr>
          <p:nvPr/>
        </p:nvSpPr>
        <p:spPr bwMode="auto">
          <a:xfrm>
            <a:off x="4003070" y="1475255"/>
            <a:ext cx="550384"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18</a:t>
            </a:r>
            <a:endParaRPr lang="en-US" sz="2400" dirty="0">
              <a:latin typeface="Times New Roman" pitchFamily="18" charset="0"/>
              <a:cs typeface="Times New Roman" pitchFamily="18" charset="0"/>
            </a:endParaRPr>
          </a:p>
        </p:txBody>
      </p:sp>
      <p:sp>
        <p:nvSpPr>
          <p:cNvPr id="21" name="Rectangle 12">
            <a:extLst>
              <a:ext uri="{FF2B5EF4-FFF2-40B4-BE49-F238E27FC236}">
                <a16:creationId xmlns:a16="http://schemas.microsoft.com/office/drawing/2014/main" id="{53DCEBC8-E32D-429D-B063-7F6DDC47C42A}"/>
              </a:ext>
            </a:extLst>
          </p:cNvPr>
          <p:cNvSpPr>
            <a:spLocks noChangeArrowheads="1"/>
          </p:cNvSpPr>
          <p:nvPr/>
        </p:nvSpPr>
        <p:spPr bwMode="auto">
          <a:xfrm>
            <a:off x="4003069" y="2385249"/>
            <a:ext cx="520069"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63</a:t>
            </a:r>
            <a:endParaRPr lang="en-US" sz="2400" dirty="0">
              <a:latin typeface="Times New Roman" pitchFamily="18" charset="0"/>
              <a:cs typeface="Times New Roman" pitchFamily="18" charset="0"/>
            </a:endParaRPr>
          </a:p>
        </p:txBody>
      </p:sp>
      <p:sp>
        <p:nvSpPr>
          <p:cNvPr id="22" name="Rectangle 12">
            <a:extLst>
              <a:ext uri="{FF2B5EF4-FFF2-40B4-BE49-F238E27FC236}">
                <a16:creationId xmlns:a16="http://schemas.microsoft.com/office/drawing/2014/main" id="{5EF6595F-6B23-4213-80BB-964E01FCA6D7}"/>
              </a:ext>
            </a:extLst>
          </p:cNvPr>
          <p:cNvSpPr>
            <a:spLocks noChangeArrowheads="1"/>
          </p:cNvSpPr>
          <p:nvPr/>
        </p:nvSpPr>
        <p:spPr bwMode="auto">
          <a:xfrm>
            <a:off x="4043934" y="3237762"/>
            <a:ext cx="530092"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54</a:t>
            </a:r>
            <a:endParaRPr lang="en-US" sz="2400" dirty="0">
              <a:latin typeface="Times New Roman" pitchFamily="18" charset="0"/>
              <a:cs typeface="Times New Roman" pitchFamily="18" charset="0"/>
            </a:endParaRPr>
          </a:p>
        </p:txBody>
      </p:sp>
      <p:sp>
        <p:nvSpPr>
          <p:cNvPr id="23" name="Rectangle 12">
            <a:extLst>
              <a:ext uri="{FF2B5EF4-FFF2-40B4-BE49-F238E27FC236}">
                <a16:creationId xmlns:a16="http://schemas.microsoft.com/office/drawing/2014/main" id="{C9F31258-BF83-44B5-858A-0C60821211F4}"/>
              </a:ext>
            </a:extLst>
          </p:cNvPr>
          <p:cNvSpPr>
            <a:spLocks noChangeArrowheads="1"/>
          </p:cNvSpPr>
          <p:nvPr/>
        </p:nvSpPr>
        <p:spPr bwMode="auto">
          <a:xfrm>
            <a:off x="5904877" y="1475255"/>
            <a:ext cx="573229"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45</a:t>
            </a:r>
            <a:endParaRPr lang="en-US" sz="2400" dirty="0">
              <a:latin typeface="Times New Roman" pitchFamily="18" charset="0"/>
              <a:cs typeface="Times New Roman" pitchFamily="18" charset="0"/>
            </a:endParaRPr>
          </a:p>
        </p:txBody>
      </p:sp>
      <p:sp>
        <p:nvSpPr>
          <p:cNvPr id="24" name="Rectangle 12">
            <a:extLst>
              <a:ext uri="{FF2B5EF4-FFF2-40B4-BE49-F238E27FC236}">
                <a16:creationId xmlns:a16="http://schemas.microsoft.com/office/drawing/2014/main" id="{BE2780BD-0C77-4CD3-83E4-710943323BA6}"/>
              </a:ext>
            </a:extLst>
          </p:cNvPr>
          <p:cNvSpPr>
            <a:spLocks noChangeArrowheads="1"/>
          </p:cNvSpPr>
          <p:nvPr/>
        </p:nvSpPr>
        <p:spPr bwMode="auto">
          <a:xfrm>
            <a:off x="5901874" y="2352459"/>
            <a:ext cx="600672"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72</a:t>
            </a:r>
            <a:endParaRPr lang="en-US" sz="2400" dirty="0">
              <a:latin typeface="Times New Roman" pitchFamily="18" charset="0"/>
              <a:cs typeface="Times New Roman" pitchFamily="18" charset="0"/>
            </a:endParaRPr>
          </a:p>
        </p:txBody>
      </p:sp>
      <p:sp>
        <p:nvSpPr>
          <p:cNvPr id="25" name="Rectangle 12">
            <a:extLst>
              <a:ext uri="{FF2B5EF4-FFF2-40B4-BE49-F238E27FC236}">
                <a16:creationId xmlns:a16="http://schemas.microsoft.com/office/drawing/2014/main" id="{89B33213-149D-4867-B81B-A36431DAB7AF}"/>
              </a:ext>
            </a:extLst>
          </p:cNvPr>
          <p:cNvSpPr>
            <a:spLocks noChangeArrowheads="1"/>
          </p:cNvSpPr>
          <p:nvPr/>
        </p:nvSpPr>
        <p:spPr bwMode="auto">
          <a:xfrm>
            <a:off x="5895010" y="3246906"/>
            <a:ext cx="583095"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81</a:t>
            </a:r>
            <a:endParaRPr lang="en-US" sz="2400" dirty="0">
              <a:latin typeface="Times New Roman" pitchFamily="18" charset="0"/>
              <a:cs typeface="Times New Roman" pitchFamily="18" charset="0"/>
            </a:endParaRPr>
          </a:p>
        </p:txBody>
      </p:sp>
      <p:sp>
        <p:nvSpPr>
          <p:cNvPr id="26" name="Rectangle 12">
            <a:extLst>
              <a:ext uri="{FF2B5EF4-FFF2-40B4-BE49-F238E27FC236}">
                <a16:creationId xmlns:a16="http://schemas.microsoft.com/office/drawing/2014/main" id="{1FB45A89-7575-41BA-BEC1-1201FA293EA2}"/>
              </a:ext>
            </a:extLst>
          </p:cNvPr>
          <p:cNvSpPr>
            <a:spLocks noChangeArrowheads="1"/>
          </p:cNvSpPr>
          <p:nvPr/>
        </p:nvSpPr>
        <p:spPr bwMode="auto">
          <a:xfrm>
            <a:off x="7850408" y="1418104"/>
            <a:ext cx="517348"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rgbClr val="FF3300"/>
                </a:solidFill>
                <a:latin typeface="Times New Roman" pitchFamily="18" charset="0"/>
                <a:cs typeface="Times New Roman" pitchFamily="18" charset="0"/>
              </a:rPr>
              <a:t>90</a:t>
            </a:r>
            <a:endParaRPr lang="en-US" sz="2400" dirty="0">
              <a:latin typeface="Times New Roman" pitchFamily="18" charset="0"/>
              <a:cs typeface="Times New Roman" pitchFamily="18" charset="0"/>
            </a:endParaRPr>
          </a:p>
        </p:txBody>
      </p:sp>
      <p:sp>
        <p:nvSpPr>
          <p:cNvPr id="27" name="Rectangle 12">
            <a:extLst>
              <a:ext uri="{FF2B5EF4-FFF2-40B4-BE49-F238E27FC236}">
                <a16:creationId xmlns:a16="http://schemas.microsoft.com/office/drawing/2014/main" id="{97D6507B-4B35-4504-B0BC-8208D365655C}"/>
              </a:ext>
            </a:extLst>
          </p:cNvPr>
          <p:cNvSpPr>
            <a:spLocks noChangeArrowheads="1"/>
          </p:cNvSpPr>
          <p:nvPr/>
        </p:nvSpPr>
        <p:spPr bwMode="auto">
          <a:xfrm>
            <a:off x="7910556" y="2359937"/>
            <a:ext cx="457200"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solidFill>
                  <a:srgbClr val="FF3300"/>
                </a:solidFill>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28" name="Rectangle 12">
            <a:extLst>
              <a:ext uri="{FF2B5EF4-FFF2-40B4-BE49-F238E27FC236}">
                <a16:creationId xmlns:a16="http://schemas.microsoft.com/office/drawing/2014/main" id="{3CB97B4C-CCE1-48DC-924E-251B1405F4C4}"/>
              </a:ext>
            </a:extLst>
          </p:cNvPr>
          <p:cNvSpPr>
            <a:spLocks noChangeArrowheads="1"/>
          </p:cNvSpPr>
          <p:nvPr/>
        </p:nvSpPr>
        <p:spPr bwMode="auto">
          <a:xfrm>
            <a:off x="7891100" y="3237761"/>
            <a:ext cx="457200" cy="4616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solidFill>
                  <a:srgbClr val="FF3300"/>
                </a:solidFill>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cxnSp>
        <p:nvCxnSpPr>
          <p:cNvPr id="36" name="Straight Connector 35">
            <a:extLst>
              <a:ext uri="{FF2B5EF4-FFF2-40B4-BE49-F238E27FC236}">
                <a16:creationId xmlns:a16="http://schemas.microsoft.com/office/drawing/2014/main" id="{F84781EE-CB08-47E5-A38A-D98653A3125D}"/>
              </a:ext>
            </a:extLst>
          </p:cNvPr>
          <p:cNvCxnSpPr/>
          <p:nvPr/>
        </p:nvCxnSpPr>
        <p:spPr>
          <a:xfrm>
            <a:off x="6945726" y="2356435"/>
            <a:ext cx="120143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03C96DD5-5141-454E-A86B-A765B5DB0C51}"/>
              </a:ext>
            </a:extLst>
          </p:cNvPr>
          <p:cNvCxnSpPr>
            <a:cxnSpLocks/>
          </p:cNvCxnSpPr>
          <p:nvPr/>
        </p:nvCxnSpPr>
        <p:spPr>
          <a:xfrm>
            <a:off x="8141733" y="2350792"/>
            <a:ext cx="0" cy="438581"/>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2C493B3-F305-4E90-9FA8-78669FEF62C4}"/>
              </a:ext>
            </a:extLst>
          </p:cNvPr>
          <p:cNvCxnSpPr/>
          <p:nvPr/>
        </p:nvCxnSpPr>
        <p:spPr>
          <a:xfrm>
            <a:off x="6945726" y="2789373"/>
            <a:ext cx="120143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0D980ED-A7ED-4214-9ED9-3B98603CDD45}"/>
              </a:ext>
            </a:extLst>
          </p:cNvPr>
          <p:cNvCxnSpPr>
            <a:cxnSpLocks/>
          </p:cNvCxnSpPr>
          <p:nvPr/>
        </p:nvCxnSpPr>
        <p:spPr>
          <a:xfrm>
            <a:off x="6945726" y="2359937"/>
            <a:ext cx="0" cy="438581"/>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7866089-539A-4E30-81CE-110DF7E29866}"/>
              </a:ext>
            </a:extLst>
          </p:cNvPr>
          <p:cNvCxnSpPr/>
          <p:nvPr/>
        </p:nvCxnSpPr>
        <p:spPr>
          <a:xfrm>
            <a:off x="6945726" y="3246905"/>
            <a:ext cx="120143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DFE7A0F-830B-4B4F-9933-BC865449DCF6}"/>
              </a:ext>
            </a:extLst>
          </p:cNvPr>
          <p:cNvCxnSpPr>
            <a:cxnSpLocks/>
          </p:cNvCxnSpPr>
          <p:nvPr/>
        </p:nvCxnSpPr>
        <p:spPr>
          <a:xfrm>
            <a:off x="8132874" y="3246906"/>
            <a:ext cx="0" cy="438581"/>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72557796-209A-45BA-A1E1-C81BCAB480F7}"/>
              </a:ext>
            </a:extLst>
          </p:cNvPr>
          <p:cNvCxnSpPr/>
          <p:nvPr/>
        </p:nvCxnSpPr>
        <p:spPr>
          <a:xfrm>
            <a:off x="6940297" y="3685487"/>
            <a:ext cx="120143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B92E6DC-6189-4A4D-B1AA-197A7DC37FD0}"/>
              </a:ext>
            </a:extLst>
          </p:cNvPr>
          <p:cNvCxnSpPr>
            <a:cxnSpLocks/>
          </p:cNvCxnSpPr>
          <p:nvPr/>
        </p:nvCxnSpPr>
        <p:spPr>
          <a:xfrm>
            <a:off x="6947727" y="3246906"/>
            <a:ext cx="0" cy="438581"/>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227100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0-#ppt_w/2"/>
                                          </p:val>
                                        </p:tav>
                                        <p:tav tm="100000">
                                          <p:val>
                                            <p:strVal val="#ppt_x"/>
                                          </p:val>
                                        </p:tav>
                                      </p:tavLst>
                                    </p:anim>
                                    <p:anim calcmode="lin" valueType="num">
                                      <p:cBhvr additive="base">
                                        <p:cTn id="76" dur="500" fill="hold"/>
                                        <p:tgtEl>
                                          <p:spTgt spid="36"/>
                                        </p:tgtEl>
                                        <p:attrNameLst>
                                          <p:attrName>ppt_y</p:attrName>
                                        </p:attrNameLst>
                                      </p:cBhvr>
                                      <p:tavLst>
                                        <p:tav tm="0">
                                          <p:val>
                                            <p:strVal val="#ppt_y"/>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0-#ppt_h/2"/>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500" fill="hold"/>
                                        <p:tgtEl>
                                          <p:spTgt spid="38"/>
                                        </p:tgtEl>
                                        <p:attrNameLst>
                                          <p:attrName>ppt_x</p:attrName>
                                        </p:attrNameLst>
                                      </p:cBhvr>
                                      <p:tavLst>
                                        <p:tav tm="0">
                                          <p:val>
                                            <p:strVal val="1+#ppt_w/2"/>
                                          </p:val>
                                        </p:tav>
                                        <p:tav tm="100000">
                                          <p:val>
                                            <p:strVal val="#ppt_x"/>
                                          </p:val>
                                        </p:tav>
                                      </p:tavLst>
                                    </p:anim>
                                    <p:anim calcmode="lin" valueType="num">
                                      <p:cBhvr additive="base">
                                        <p:cTn id="84" dur="500" fill="hold"/>
                                        <p:tgtEl>
                                          <p:spTgt spid="38"/>
                                        </p:tgtEl>
                                        <p:attrNameLst>
                                          <p:attrName>ppt_y</p:attrName>
                                        </p:attrNameLst>
                                      </p:cBhvr>
                                      <p:tavLst>
                                        <p:tav tm="0">
                                          <p:val>
                                            <p:strVal val="#ppt_y"/>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ppt_x"/>
                                          </p:val>
                                        </p:tav>
                                        <p:tav tm="100000">
                                          <p:val>
                                            <p:strVal val="#ppt_x"/>
                                          </p:val>
                                        </p:tav>
                                      </p:tavLst>
                                    </p:anim>
                                    <p:anim calcmode="lin" valueType="num">
                                      <p:cBhvr additive="base">
                                        <p:cTn id="8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additive="base">
                                        <p:cTn id="93" dur="500" fill="hold"/>
                                        <p:tgtEl>
                                          <p:spTgt spid="40"/>
                                        </p:tgtEl>
                                        <p:attrNameLst>
                                          <p:attrName>ppt_x</p:attrName>
                                        </p:attrNameLst>
                                      </p:cBhvr>
                                      <p:tavLst>
                                        <p:tav tm="0">
                                          <p:val>
                                            <p:strVal val="0-#ppt_w/2"/>
                                          </p:val>
                                        </p:tav>
                                        <p:tav tm="100000">
                                          <p:val>
                                            <p:strVal val="#ppt_x"/>
                                          </p:val>
                                        </p:tav>
                                      </p:tavLst>
                                    </p:anim>
                                    <p:anim calcmode="lin" valueType="num">
                                      <p:cBhvr additive="base">
                                        <p:cTn id="94" dur="500" fill="hold"/>
                                        <p:tgtEl>
                                          <p:spTgt spid="40"/>
                                        </p:tgtEl>
                                        <p:attrNameLst>
                                          <p:attrName>ppt_y</p:attrName>
                                        </p:attrNameLst>
                                      </p:cBhvr>
                                      <p:tavLst>
                                        <p:tav tm="0">
                                          <p:val>
                                            <p:strVal val="#ppt_y"/>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additive="base">
                                        <p:cTn id="97" dur="500" fill="hold"/>
                                        <p:tgtEl>
                                          <p:spTgt spid="41"/>
                                        </p:tgtEl>
                                        <p:attrNameLst>
                                          <p:attrName>ppt_x</p:attrName>
                                        </p:attrNameLst>
                                      </p:cBhvr>
                                      <p:tavLst>
                                        <p:tav tm="0">
                                          <p:val>
                                            <p:strVal val="#ppt_x"/>
                                          </p:val>
                                        </p:tav>
                                        <p:tav tm="100000">
                                          <p:val>
                                            <p:strVal val="#ppt_x"/>
                                          </p:val>
                                        </p:tav>
                                      </p:tavLst>
                                    </p:anim>
                                    <p:anim calcmode="lin" valueType="num">
                                      <p:cBhvr additive="base">
                                        <p:cTn id="98" dur="500" fill="hold"/>
                                        <p:tgtEl>
                                          <p:spTgt spid="41"/>
                                        </p:tgtEl>
                                        <p:attrNameLst>
                                          <p:attrName>ppt_y</p:attrName>
                                        </p:attrNameLst>
                                      </p:cBhvr>
                                      <p:tavLst>
                                        <p:tav tm="0">
                                          <p:val>
                                            <p:strVal val="0-#ppt_h/2"/>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1+#ppt_w/2"/>
                                          </p:val>
                                        </p:tav>
                                        <p:tav tm="100000">
                                          <p:val>
                                            <p:strVal val="#ppt_x"/>
                                          </p:val>
                                        </p:tav>
                                      </p:tavLst>
                                    </p:anim>
                                    <p:anim calcmode="lin" valueType="num">
                                      <p:cBhvr additive="base">
                                        <p:cTn id="102" dur="500" fill="hold"/>
                                        <p:tgtEl>
                                          <p:spTgt spid="42"/>
                                        </p:tgtEl>
                                        <p:attrNameLst>
                                          <p:attrName>ppt_y</p:attrName>
                                        </p:attrNameLst>
                                      </p:cBhvr>
                                      <p:tavLst>
                                        <p:tav tm="0">
                                          <p:val>
                                            <p:strVal val="#ppt_y"/>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 calcmode="lin" valueType="num">
                                      <p:cBhvr additive="base">
                                        <p:cTn id="105" dur="500" fill="hold"/>
                                        <p:tgtEl>
                                          <p:spTgt spid="43"/>
                                        </p:tgtEl>
                                        <p:attrNameLst>
                                          <p:attrName>ppt_x</p:attrName>
                                        </p:attrNameLst>
                                      </p:cBhvr>
                                      <p:tavLst>
                                        <p:tav tm="0">
                                          <p:val>
                                            <p:strVal val="#ppt_x"/>
                                          </p:val>
                                        </p:tav>
                                        <p:tav tm="100000">
                                          <p:val>
                                            <p:strVal val="#ppt_x"/>
                                          </p:val>
                                        </p:tav>
                                      </p:tavLst>
                                    </p:anim>
                                    <p:anim calcmode="lin" valueType="num">
                                      <p:cBhvr additive="base">
                                        <p:cTn id="10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8" grpId="0"/>
      <p:bldP spid="19" grpId="0"/>
      <p:bldP spid="20" grpId="0"/>
      <p:bldP spid="21" grpId="0"/>
      <p:bldP spid="22" grpId="0"/>
      <p:bldP spid="23" grpId="0"/>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a:extLst>
              <a:ext uri="{FF2B5EF4-FFF2-40B4-BE49-F238E27FC236}">
                <a16:creationId xmlns:a16="http://schemas.microsoft.com/office/drawing/2014/main" id="{FBF9B59B-2343-43E3-8A56-6407119C9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AutoShape 8"/>
          <p:cNvSpPr>
            <a:spLocks noChangeArrowheads="1"/>
          </p:cNvSpPr>
          <p:nvPr/>
        </p:nvSpPr>
        <p:spPr bwMode="auto">
          <a:xfrm>
            <a:off x="911400" y="527708"/>
            <a:ext cx="1074420" cy="628650"/>
          </a:xfrm>
          <a:prstGeom prst="horizontalScroll">
            <a:avLst>
              <a:gd name="adj" fmla="val 12500"/>
            </a:avLst>
          </a:prstGeom>
          <a:solidFill>
            <a:srgbClr val="FFFF00"/>
          </a:solidFill>
          <a:ln w="9525">
            <a:solidFill>
              <a:schemeClr val="accent2"/>
            </a:solidFill>
            <a:round/>
            <a:headEnd/>
            <a:tailEnd/>
          </a:ln>
          <a:effectLst/>
        </p:spPr>
        <p:txBody>
          <a:bodyPr wrap="none" anchor="ctr"/>
          <a:lstStyle/>
          <a:p>
            <a:r>
              <a:rPr lang="en-US" sz="2400" b="1" u="sng" dirty="0" err="1">
                <a:latin typeface="Times New Roman" pitchFamily="18" charset="0"/>
                <a:cs typeface="Times New Roman" pitchFamily="18" charset="0"/>
              </a:rPr>
              <a:t>Bài</a:t>
            </a:r>
            <a:r>
              <a:rPr lang="en-US" sz="2400" b="1" u="sng" dirty="0">
                <a:latin typeface="Times New Roman" pitchFamily="18" charset="0"/>
                <a:cs typeface="Times New Roman" pitchFamily="18" charset="0"/>
              </a:rPr>
              <a:t> 2:</a:t>
            </a:r>
            <a:endParaRPr lang="en-US" sz="2400" b="1" dirty="0">
              <a:latin typeface="Times New Roman" pitchFamily="18" charset="0"/>
              <a:cs typeface="Times New Roman" pitchFamily="18" charset="0"/>
            </a:endParaRPr>
          </a:p>
        </p:txBody>
      </p:sp>
      <p:sp>
        <p:nvSpPr>
          <p:cNvPr id="53" name="Rectangle 10"/>
          <p:cNvSpPr>
            <a:spLocks noChangeArrowheads="1"/>
          </p:cNvSpPr>
          <p:nvPr/>
        </p:nvSpPr>
        <p:spPr bwMode="auto">
          <a:xfrm>
            <a:off x="1279303" y="3139485"/>
            <a:ext cx="15119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3 x 2 =</a:t>
            </a:r>
          </a:p>
        </p:txBody>
      </p:sp>
      <p:sp>
        <p:nvSpPr>
          <p:cNvPr id="55" name="Rectangle 11"/>
          <p:cNvSpPr>
            <a:spLocks noChangeArrowheads="1"/>
          </p:cNvSpPr>
          <p:nvPr/>
        </p:nvSpPr>
        <p:spPr bwMode="auto">
          <a:xfrm>
            <a:off x="1186434" y="1475255"/>
            <a:ext cx="20008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a) 9 x 6 + 17 =</a:t>
            </a:r>
          </a:p>
        </p:txBody>
      </p:sp>
      <p:sp>
        <p:nvSpPr>
          <p:cNvPr id="34" name="TextBox 33">
            <a:extLst>
              <a:ext uri="{FF2B5EF4-FFF2-40B4-BE49-F238E27FC236}">
                <a16:creationId xmlns:a16="http://schemas.microsoft.com/office/drawing/2014/main" id="{74F666B0-9E06-41E8-B53A-44D2DDF5D501}"/>
              </a:ext>
            </a:extLst>
          </p:cNvPr>
          <p:cNvSpPr txBox="1"/>
          <p:nvPr/>
        </p:nvSpPr>
        <p:spPr>
          <a:xfrm>
            <a:off x="1985820" y="622742"/>
            <a:ext cx="4573428" cy="461665"/>
          </a:xfrm>
          <a:prstGeom prst="rect">
            <a:avLst/>
          </a:prstGeom>
          <a:noFill/>
        </p:spPr>
        <p:txBody>
          <a:bodyPr wrap="square">
            <a:spAutoFit/>
          </a:bodyPr>
          <a:lstStyle/>
          <a:p>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a:t>
            </a:r>
            <a:endParaRPr lang="en-US" sz="2400" dirty="0"/>
          </a:p>
        </p:txBody>
      </p:sp>
      <p:sp>
        <p:nvSpPr>
          <p:cNvPr id="44" name="Rectangle 11">
            <a:extLst>
              <a:ext uri="{FF2B5EF4-FFF2-40B4-BE49-F238E27FC236}">
                <a16:creationId xmlns:a16="http://schemas.microsoft.com/office/drawing/2014/main" id="{00C1551A-73AF-462C-8F73-BA2AB2788567}"/>
              </a:ext>
            </a:extLst>
          </p:cNvPr>
          <p:cNvSpPr>
            <a:spLocks noChangeArrowheads="1"/>
          </p:cNvSpPr>
          <p:nvPr/>
        </p:nvSpPr>
        <p:spPr bwMode="auto">
          <a:xfrm>
            <a:off x="4758309" y="1464774"/>
            <a:ext cx="1947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b) 9 x 7 - 25 =</a:t>
            </a:r>
          </a:p>
        </p:txBody>
      </p:sp>
      <p:sp>
        <p:nvSpPr>
          <p:cNvPr id="45" name="Rectangle 10">
            <a:extLst>
              <a:ext uri="{FF2B5EF4-FFF2-40B4-BE49-F238E27FC236}">
                <a16:creationId xmlns:a16="http://schemas.microsoft.com/office/drawing/2014/main" id="{9DCFF0F8-1648-48AC-987C-B00F3EB4EA35}"/>
              </a:ext>
            </a:extLst>
          </p:cNvPr>
          <p:cNvSpPr>
            <a:spLocks noChangeArrowheads="1"/>
          </p:cNvSpPr>
          <p:nvPr/>
        </p:nvSpPr>
        <p:spPr bwMode="auto">
          <a:xfrm>
            <a:off x="5093462" y="3139485"/>
            <a:ext cx="1443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9 x 9 : 9 =</a:t>
            </a:r>
          </a:p>
        </p:txBody>
      </p:sp>
      <p:sp>
        <p:nvSpPr>
          <p:cNvPr id="46" name="Rectangle 10">
            <a:extLst>
              <a:ext uri="{FF2B5EF4-FFF2-40B4-BE49-F238E27FC236}">
                <a16:creationId xmlns:a16="http://schemas.microsoft.com/office/drawing/2014/main" id="{1C56DDBD-3D05-40E4-AD5C-F4630D9E6EF4}"/>
              </a:ext>
            </a:extLst>
          </p:cNvPr>
          <p:cNvSpPr>
            <a:spLocks noChangeArrowheads="1"/>
          </p:cNvSpPr>
          <p:nvPr/>
        </p:nvSpPr>
        <p:spPr bwMode="auto">
          <a:xfrm>
            <a:off x="3141537" y="1476837"/>
            <a:ext cx="11272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solidFill>
                  <a:srgbClr val="FF0000"/>
                </a:solidFill>
                <a:latin typeface="Times New Roman" pitchFamily="18" charset="0"/>
                <a:cs typeface="Times New Roman" pitchFamily="18" charset="0"/>
              </a:rPr>
              <a:t>54 + 17</a:t>
            </a:r>
          </a:p>
        </p:txBody>
      </p:sp>
      <p:sp>
        <p:nvSpPr>
          <p:cNvPr id="47" name="Rectangle 10">
            <a:extLst>
              <a:ext uri="{FF2B5EF4-FFF2-40B4-BE49-F238E27FC236}">
                <a16:creationId xmlns:a16="http://schemas.microsoft.com/office/drawing/2014/main" id="{AB0C7F02-520F-46D9-9DBB-ADA3DCECA56F}"/>
              </a:ext>
            </a:extLst>
          </p:cNvPr>
          <p:cNvSpPr>
            <a:spLocks noChangeArrowheads="1"/>
          </p:cNvSpPr>
          <p:nvPr/>
        </p:nvSpPr>
        <p:spPr bwMode="auto">
          <a:xfrm>
            <a:off x="2814525" y="1913836"/>
            <a:ext cx="819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71</a:t>
            </a:r>
          </a:p>
        </p:txBody>
      </p:sp>
      <p:sp>
        <p:nvSpPr>
          <p:cNvPr id="49" name="Rectangle 10">
            <a:extLst>
              <a:ext uri="{FF2B5EF4-FFF2-40B4-BE49-F238E27FC236}">
                <a16:creationId xmlns:a16="http://schemas.microsoft.com/office/drawing/2014/main" id="{4A6A2223-176B-46F1-8C15-80B644B3DC0A}"/>
              </a:ext>
            </a:extLst>
          </p:cNvPr>
          <p:cNvSpPr>
            <a:spLocks noChangeArrowheads="1"/>
          </p:cNvSpPr>
          <p:nvPr/>
        </p:nvSpPr>
        <p:spPr bwMode="auto">
          <a:xfrm>
            <a:off x="6654485" y="1464773"/>
            <a:ext cx="1056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solidFill>
                  <a:srgbClr val="FF0000"/>
                </a:solidFill>
                <a:latin typeface="Times New Roman" pitchFamily="18" charset="0"/>
                <a:cs typeface="Times New Roman" pitchFamily="18" charset="0"/>
              </a:rPr>
              <a:t>63 - 25</a:t>
            </a:r>
          </a:p>
        </p:txBody>
      </p:sp>
      <p:sp>
        <p:nvSpPr>
          <p:cNvPr id="50" name="Rectangle 10">
            <a:extLst>
              <a:ext uri="{FF2B5EF4-FFF2-40B4-BE49-F238E27FC236}">
                <a16:creationId xmlns:a16="http://schemas.microsoft.com/office/drawing/2014/main" id="{A774EC86-5C56-4837-9290-613329EE59BA}"/>
              </a:ext>
            </a:extLst>
          </p:cNvPr>
          <p:cNvSpPr>
            <a:spLocks noChangeArrowheads="1"/>
          </p:cNvSpPr>
          <p:nvPr/>
        </p:nvSpPr>
        <p:spPr bwMode="auto">
          <a:xfrm>
            <a:off x="6339520" y="1903354"/>
            <a:ext cx="819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38</a:t>
            </a:r>
          </a:p>
        </p:txBody>
      </p:sp>
      <p:sp>
        <p:nvSpPr>
          <p:cNvPr id="51" name="Rectangle 10">
            <a:extLst>
              <a:ext uri="{FF2B5EF4-FFF2-40B4-BE49-F238E27FC236}">
                <a16:creationId xmlns:a16="http://schemas.microsoft.com/office/drawing/2014/main" id="{AC724507-0C10-4624-A01A-0F99236C9336}"/>
              </a:ext>
            </a:extLst>
          </p:cNvPr>
          <p:cNvSpPr>
            <a:spLocks noChangeArrowheads="1"/>
          </p:cNvSpPr>
          <p:nvPr/>
        </p:nvSpPr>
        <p:spPr bwMode="auto">
          <a:xfrm>
            <a:off x="2826816" y="3139485"/>
            <a:ext cx="9541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solidFill>
                  <a:srgbClr val="FF0000"/>
                </a:solidFill>
                <a:latin typeface="Times New Roman" pitchFamily="18" charset="0"/>
                <a:cs typeface="Times New Roman" pitchFamily="18" charset="0"/>
              </a:rPr>
              <a:t>27 x 2</a:t>
            </a:r>
          </a:p>
        </p:txBody>
      </p:sp>
      <p:sp>
        <p:nvSpPr>
          <p:cNvPr id="54" name="Rectangle 10">
            <a:extLst>
              <a:ext uri="{FF2B5EF4-FFF2-40B4-BE49-F238E27FC236}">
                <a16:creationId xmlns:a16="http://schemas.microsoft.com/office/drawing/2014/main" id="{067EC6FD-E0D3-40EA-B498-A53564804440}"/>
              </a:ext>
            </a:extLst>
          </p:cNvPr>
          <p:cNvSpPr>
            <a:spLocks noChangeArrowheads="1"/>
          </p:cNvSpPr>
          <p:nvPr/>
        </p:nvSpPr>
        <p:spPr bwMode="auto">
          <a:xfrm>
            <a:off x="2423378" y="3576483"/>
            <a:ext cx="819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54</a:t>
            </a:r>
          </a:p>
        </p:txBody>
      </p:sp>
      <p:sp>
        <p:nvSpPr>
          <p:cNvPr id="57" name="Rectangle 10">
            <a:extLst>
              <a:ext uri="{FF2B5EF4-FFF2-40B4-BE49-F238E27FC236}">
                <a16:creationId xmlns:a16="http://schemas.microsoft.com/office/drawing/2014/main" id="{9C9AC8B8-5D96-42F3-9D03-473AA603EA23}"/>
              </a:ext>
            </a:extLst>
          </p:cNvPr>
          <p:cNvSpPr>
            <a:spLocks noChangeArrowheads="1"/>
          </p:cNvSpPr>
          <p:nvPr/>
        </p:nvSpPr>
        <p:spPr bwMode="auto">
          <a:xfrm>
            <a:off x="6457099" y="3139485"/>
            <a:ext cx="885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solidFill>
                  <a:srgbClr val="FF0000"/>
                </a:solidFill>
                <a:latin typeface="Times New Roman" pitchFamily="18" charset="0"/>
                <a:cs typeface="Times New Roman" pitchFamily="18" charset="0"/>
              </a:rPr>
              <a:t>81 : 9</a:t>
            </a:r>
          </a:p>
        </p:txBody>
      </p:sp>
      <p:sp>
        <p:nvSpPr>
          <p:cNvPr id="58" name="Rectangle 10">
            <a:extLst>
              <a:ext uri="{FF2B5EF4-FFF2-40B4-BE49-F238E27FC236}">
                <a16:creationId xmlns:a16="http://schemas.microsoft.com/office/drawing/2014/main" id="{DA7C4CCD-A53B-4F09-BB56-BBA9CE673C2F}"/>
              </a:ext>
            </a:extLst>
          </p:cNvPr>
          <p:cNvSpPr>
            <a:spLocks noChangeArrowheads="1"/>
          </p:cNvSpPr>
          <p:nvPr/>
        </p:nvSpPr>
        <p:spPr bwMode="auto">
          <a:xfrm>
            <a:off x="6166357" y="3576483"/>
            <a:ext cx="6655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400"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9</a:t>
            </a:r>
          </a:p>
        </p:txBody>
      </p:sp>
    </p:spTree>
    <p:custDataLst>
      <p:tags r:id="rId1"/>
    </p:custDataLst>
    <p:extLst>
      <p:ext uri="{BB962C8B-B14F-4D97-AF65-F5344CB8AC3E}">
        <p14:creationId xmlns:p14="http://schemas.microsoft.com/office/powerpoint/2010/main" val="19717292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 calcmode="lin" valueType="num">
                                      <p:cBhvr>
                                        <p:cTn id="49" dur="500" fill="hold"/>
                                        <p:tgtEl>
                                          <p:spTgt spid="57"/>
                                        </p:tgtEl>
                                        <p:attrNameLst>
                                          <p:attrName>ppt_w</p:attrName>
                                        </p:attrNameLst>
                                      </p:cBhvr>
                                      <p:tavLst>
                                        <p:tav tm="0">
                                          <p:val>
                                            <p:fltVal val="0"/>
                                          </p:val>
                                        </p:tav>
                                        <p:tav tm="100000">
                                          <p:val>
                                            <p:strVal val="#ppt_w"/>
                                          </p:val>
                                        </p:tav>
                                      </p:tavLst>
                                    </p:anim>
                                    <p:anim calcmode="lin" valueType="num">
                                      <p:cBhvr>
                                        <p:cTn id="50" dur="500" fill="hold"/>
                                        <p:tgtEl>
                                          <p:spTgt spid="57"/>
                                        </p:tgtEl>
                                        <p:attrNameLst>
                                          <p:attrName>ppt_h</p:attrName>
                                        </p:attrNameLst>
                                      </p:cBhvr>
                                      <p:tavLst>
                                        <p:tav tm="0">
                                          <p:val>
                                            <p:fltVal val="0"/>
                                          </p:val>
                                        </p:tav>
                                        <p:tav tm="100000">
                                          <p:val>
                                            <p:strVal val="#ppt_h"/>
                                          </p:val>
                                        </p:tav>
                                      </p:tavLst>
                                    </p:anim>
                                    <p:animEffect transition="in" filter="fade">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p:cTn id="56" dur="500" fill="hold"/>
                                        <p:tgtEl>
                                          <p:spTgt spid="58"/>
                                        </p:tgtEl>
                                        <p:attrNameLst>
                                          <p:attrName>ppt_w</p:attrName>
                                        </p:attrNameLst>
                                      </p:cBhvr>
                                      <p:tavLst>
                                        <p:tav tm="0">
                                          <p:val>
                                            <p:fltVal val="0"/>
                                          </p:val>
                                        </p:tav>
                                        <p:tav tm="100000">
                                          <p:val>
                                            <p:strVal val="#ppt_w"/>
                                          </p:val>
                                        </p:tav>
                                      </p:tavLst>
                                    </p:anim>
                                    <p:anim calcmode="lin" valueType="num">
                                      <p:cBhvr>
                                        <p:cTn id="57" dur="500" fill="hold"/>
                                        <p:tgtEl>
                                          <p:spTgt spid="58"/>
                                        </p:tgtEl>
                                        <p:attrNameLst>
                                          <p:attrName>ppt_h</p:attrName>
                                        </p:attrNameLst>
                                      </p:cBhvr>
                                      <p:tavLst>
                                        <p:tav tm="0">
                                          <p:val>
                                            <p:fltVal val="0"/>
                                          </p:val>
                                        </p:tav>
                                        <p:tav tm="100000">
                                          <p:val>
                                            <p:strVal val="#ppt_h"/>
                                          </p:val>
                                        </p:tav>
                                      </p:tavLst>
                                    </p:anim>
                                    <p:animEffect transition="in" filter="fade">
                                      <p:cBhvr>
                                        <p:cTn id="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0" grpId="0"/>
      <p:bldP spid="51" grpId="0"/>
      <p:bldP spid="54"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a:extLst>
              <a:ext uri="{FF2B5EF4-FFF2-40B4-BE49-F238E27FC236}">
                <a16:creationId xmlns:a16="http://schemas.microsoft.com/office/drawing/2014/main" id="{1CC0D563-F3C9-409A-930F-F448CD81E72B}"/>
              </a:ext>
            </a:extLst>
          </p:cNvPr>
          <p:cNvSpPr>
            <a:spLocks noChangeArrowheads="1"/>
          </p:cNvSpPr>
          <p:nvPr/>
        </p:nvSpPr>
        <p:spPr bwMode="auto">
          <a:xfrm>
            <a:off x="228600" y="209550"/>
            <a:ext cx="1065235" cy="628650"/>
          </a:xfrm>
          <a:prstGeom prst="horizontalScroll">
            <a:avLst>
              <a:gd name="adj" fmla="val 12500"/>
            </a:avLst>
          </a:prstGeom>
          <a:solidFill>
            <a:srgbClr val="FFFF00"/>
          </a:solidFill>
          <a:ln w="9525">
            <a:solidFill>
              <a:schemeClr val="accent2"/>
            </a:solidFill>
            <a:round/>
            <a:headEnd/>
            <a:tailEnd/>
          </a:ln>
          <a:effectLst/>
        </p:spPr>
        <p:txBody>
          <a:bodyPr wrap="none" anchor="ctr"/>
          <a:lstStyle/>
          <a:p>
            <a:pPr algn="ct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 3:</a:t>
            </a:r>
          </a:p>
        </p:txBody>
      </p:sp>
      <p:sp>
        <p:nvSpPr>
          <p:cNvPr id="8" name="Rectangle 8">
            <a:extLst>
              <a:ext uri="{FF2B5EF4-FFF2-40B4-BE49-F238E27FC236}">
                <a16:creationId xmlns:a16="http://schemas.microsoft.com/office/drawing/2014/main" id="{FF313120-DA44-4F02-B8B2-EFFB090B5904}"/>
              </a:ext>
            </a:extLst>
          </p:cNvPr>
          <p:cNvSpPr>
            <a:spLocks noChangeArrowheads="1"/>
          </p:cNvSpPr>
          <p:nvPr/>
        </p:nvSpPr>
        <p:spPr bwMode="auto">
          <a:xfrm>
            <a:off x="1822651" y="108376"/>
            <a:ext cx="51283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pPr>
            <a:r>
              <a:rPr lang="en-US" sz="2400" b="1" dirty="0" err="1">
                <a:solidFill>
                  <a:srgbClr val="0070C0"/>
                </a:solidFill>
                <a:latin typeface="Times New Roman" panose="02020603050405020304" pitchFamily="18" charset="0"/>
                <a:cs typeface="Times New Roman" panose="02020603050405020304" pitchFamily="18" charset="0"/>
              </a:rPr>
              <a:t>Lớp</a:t>
            </a:r>
            <a:r>
              <a:rPr lang="en-US" sz="2400" b="1" dirty="0">
                <a:solidFill>
                  <a:srgbClr val="0070C0"/>
                </a:solidFill>
                <a:latin typeface="Times New Roman" panose="02020603050405020304" pitchFamily="18" charset="0"/>
                <a:cs typeface="Times New Roman" panose="02020603050405020304" pitchFamily="18" charset="0"/>
              </a:rPr>
              <a:t> 3B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tổ</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mỗi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tổ</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9 </a:t>
            </a:r>
            <a:r>
              <a:rPr lang="en-US" sz="2400" b="1" dirty="0" err="1">
                <a:solidFill>
                  <a:srgbClr val="0070C0"/>
                </a:solidFill>
                <a:latin typeface="Times New Roman" panose="02020603050405020304" pitchFamily="18" charset="0"/>
                <a:cs typeface="Times New Roman" panose="02020603050405020304" pitchFamily="18" charset="0"/>
              </a:rPr>
              <a:t>bạn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Hỏi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lớp</a:t>
            </a:r>
            <a:r>
              <a:rPr lang="en-US" sz="2400" b="1" dirty="0">
                <a:solidFill>
                  <a:srgbClr val="0070C0"/>
                </a:solidFill>
                <a:latin typeface="Times New Roman" panose="02020603050405020304" pitchFamily="18" charset="0"/>
                <a:cs typeface="Times New Roman" panose="02020603050405020304" pitchFamily="18" charset="0"/>
              </a:rPr>
              <a:t> 3B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bao </a:t>
            </a:r>
            <a:r>
              <a:rPr lang="en-US" sz="2400" b="1" dirty="0" err="1">
                <a:solidFill>
                  <a:srgbClr val="0070C0"/>
                </a:solidFill>
                <a:latin typeface="Times New Roman" panose="02020603050405020304" pitchFamily="18" charset="0"/>
                <a:cs typeface="Times New Roman" panose="02020603050405020304" pitchFamily="18" charset="0"/>
              </a:rPr>
              <a:t>nhiêu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bạn</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9" name="Rectangle 10">
            <a:extLst>
              <a:ext uri="{FF2B5EF4-FFF2-40B4-BE49-F238E27FC236}">
                <a16:creationId xmlns:a16="http://schemas.microsoft.com/office/drawing/2014/main" id="{F033790B-AC54-48A3-9235-57755A5B498A}"/>
              </a:ext>
            </a:extLst>
          </p:cNvPr>
          <p:cNvSpPr>
            <a:spLocks noChangeArrowheads="1"/>
          </p:cNvSpPr>
          <p:nvPr/>
        </p:nvSpPr>
        <p:spPr bwMode="auto">
          <a:xfrm>
            <a:off x="689084" y="2149493"/>
            <a:ext cx="1353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b="1" u="sng" dirty="0" err="1">
                <a:solidFill>
                  <a:srgbClr val="0070C0"/>
                </a:solidFill>
                <a:latin typeface="Times New Roman" panose="02020603050405020304" pitchFamily="18" charset="0"/>
                <a:cs typeface="Times New Roman" panose="02020603050405020304" pitchFamily="18" charset="0"/>
              </a:rPr>
              <a:t>Tóm</a:t>
            </a:r>
            <a:r>
              <a:rPr lang="en-US" sz="2400" b="1" u="sng" dirty="0">
                <a:solidFill>
                  <a:srgbClr val="0070C0"/>
                </a:solidFill>
                <a:latin typeface="Times New Roman" panose="02020603050405020304" pitchFamily="18" charset="0"/>
                <a:cs typeface="Times New Roman" panose="02020603050405020304" pitchFamily="18" charset="0"/>
              </a:rPr>
              <a:t> </a:t>
            </a:r>
            <a:r>
              <a:rPr lang="en-US" sz="2400" b="1" u="sng" dirty="0" err="1">
                <a:solidFill>
                  <a:srgbClr val="0070C0"/>
                </a:solidFill>
                <a:latin typeface="Times New Roman" panose="02020603050405020304" pitchFamily="18" charset="0"/>
                <a:cs typeface="Times New Roman" panose="02020603050405020304" pitchFamily="18" charset="0"/>
              </a:rPr>
              <a:t>tắt</a:t>
            </a:r>
            <a:endParaRPr lang="en-US" sz="2400" b="1" u="sng" dirty="0">
              <a:solidFill>
                <a:srgbClr val="0070C0"/>
              </a:solidFill>
              <a:latin typeface="Times New Roman" panose="02020603050405020304" pitchFamily="18" charset="0"/>
              <a:cs typeface="Times New Roman" panose="02020603050405020304" pitchFamily="18" charset="0"/>
            </a:endParaRPr>
          </a:p>
        </p:txBody>
      </p:sp>
      <p:sp>
        <p:nvSpPr>
          <p:cNvPr id="10" name="Rectangle 11">
            <a:extLst>
              <a:ext uri="{FF2B5EF4-FFF2-40B4-BE49-F238E27FC236}">
                <a16:creationId xmlns:a16="http://schemas.microsoft.com/office/drawing/2014/main" id="{DB3DA997-98B4-494C-AF8D-B1A20BF045F7}"/>
              </a:ext>
            </a:extLst>
          </p:cNvPr>
          <p:cNvSpPr>
            <a:spLocks noChangeArrowheads="1"/>
          </p:cNvSpPr>
          <p:nvPr/>
        </p:nvSpPr>
        <p:spPr bwMode="auto">
          <a:xfrm>
            <a:off x="399907" y="2687979"/>
            <a:ext cx="243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tổ</a:t>
            </a:r>
            <a:r>
              <a:rPr lang="en-US" sz="2400" b="1" dirty="0">
                <a:solidFill>
                  <a:srgbClr val="0070C0"/>
                </a:solidFill>
                <a:latin typeface="Times New Roman" panose="02020603050405020304" pitchFamily="18" charset="0"/>
                <a:cs typeface="Times New Roman" panose="02020603050405020304" pitchFamily="18" charset="0"/>
              </a:rPr>
              <a:t>:  9 </a:t>
            </a:r>
            <a:r>
              <a:rPr lang="en-US" sz="2400" b="1" dirty="0" err="1">
                <a:solidFill>
                  <a:srgbClr val="0070C0"/>
                </a:solidFill>
                <a:latin typeface="Times New Roman" panose="02020603050405020304" pitchFamily="18" charset="0"/>
                <a:cs typeface="Times New Roman" panose="02020603050405020304" pitchFamily="18" charset="0"/>
              </a:rPr>
              <a:t>bạn</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1" name="Rectangle 11">
            <a:extLst>
              <a:ext uri="{FF2B5EF4-FFF2-40B4-BE49-F238E27FC236}">
                <a16:creationId xmlns:a16="http://schemas.microsoft.com/office/drawing/2014/main" id="{3999759E-782A-4FD9-86E8-F32B38E061E0}"/>
              </a:ext>
            </a:extLst>
          </p:cNvPr>
          <p:cNvSpPr>
            <a:spLocks noChangeArrowheads="1"/>
          </p:cNvSpPr>
          <p:nvPr/>
        </p:nvSpPr>
        <p:spPr bwMode="auto">
          <a:xfrm>
            <a:off x="381000" y="3185951"/>
            <a:ext cx="28465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b="1" dirty="0">
                <a:solidFill>
                  <a:srgbClr val="0070C0"/>
                </a:solidFill>
                <a:latin typeface="Times New Roman" panose="02020603050405020304" pitchFamily="18" charset="0"/>
                <a:cs typeface="Times New Roman" panose="02020603050405020304" pitchFamily="18" charset="0"/>
              </a:rPr>
              <a:t>3 </a:t>
            </a:r>
            <a:r>
              <a:rPr lang="en-US" sz="2400" b="1" dirty="0" err="1">
                <a:solidFill>
                  <a:srgbClr val="0070C0"/>
                </a:solidFill>
                <a:latin typeface="Times New Roman" panose="02020603050405020304" pitchFamily="18" charset="0"/>
                <a:cs typeface="Times New Roman" panose="02020603050405020304" pitchFamily="18" charset="0"/>
              </a:rPr>
              <a:t>tổ</a:t>
            </a:r>
            <a:r>
              <a:rPr lang="en-US" sz="2400" b="1" dirty="0">
                <a:solidFill>
                  <a:srgbClr val="0070C0"/>
                </a:solidFill>
                <a:latin typeface="Times New Roman" panose="02020603050405020304" pitchFamily="18" charset="0"/>
                <a:cs typeface="Times New Roman" panose="02020603050405020304" pitchFamily="18" charset="0"/>
              </a:rPr>
              <a:t>:  … </a:t>
            </a:r>
            <a:r>
              <a:rPr lang="en-US" sz="2400" b="1" dirty="0" err="1">
                <a:solidFill>
                  <a:srgbClr val="0070C0"/>
                </a:solidFill>
                <a:latin typeface="Times New Roman" panose="02020603050405020304" pitchFamily="18" charset="0"/>
                <a:cs typeface="Times New Roman" panose="02020603050405020304" pitchFamily="18" charset="0"/>
              </a:rPr>
              <a:t>bạn</a:t>
            </a:r>
            <a:r>
              <a:rPr lang="en-US" sz="2400" b="1" dirty="0">
                <a:solidFill>
                  <a:srgbClr val="0070C0"/>
                </a:solidFill>
                <a:latin typeface="Times New Roman" panose="02020603050405020304" pitchFamily="18" charset="0"/>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F6FD48E1-DF97-4C01-9F01-1663B9310ACF}"/>
              </a:ext>
            </a:extLst>
          </p:cNvPr>
          <p:cNvCxnSpPr>
            <a:cxnSpLocks/>
          </p:cNvCxnSpPr>
          <p:nvPr/>
        </p:nvCxnSpPr>
        <p:spPr>
          <a:xfrm>
            <a:off x="1905000" y="523874"/>
            <a:ext cx="1994720" cy="0"/>
          </a:xfrm>
          <a:prstGeom prst="line">
            <a:avLst/>
          </a:prstGeom>
          <a:ln w="28575">
            <a:solidFill>
              <a:srgbClr val="99FF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774B2B-1C98-4F0D-95AB-5B759293C6B7}"/>
              </a:ext>
            </a:extLst>
          </p:cNvPr>
          <p:cNvCxnSpPr>
            <a:cxnSpLocks/>
          </p:cNvCxnSpPr>
          <p:nvPr/>
        </p:nvCxnSpPr>
        <p:spPr>
          <a:xfrm>
            <a:off x="4191000" y="523874"/>
            <a:ext cx="2111070" cy="13574"/>
          </a:xfrm>
          <a:prstGeom prst="line">
            <a:avLst/>
          </a:prstGeom>
          <a:ln w="28575">
            <a:solidFill>
              <a:srgbClr val="99FF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A27EEB-EFDA-41B4-AADA-C0BF77ECED8D}"/>
              </a:ext>
            </a:extLst>
          </p:cNvPr>
          <p:cNvCxnSpPr>
            <a:cxnSpLocks/>
          </p:cNvCxnSpPr>
          <p:nvPr/>
        </p:nvCxnSpPr>
        <p:spPr>
          <a:xfrm flipV="1">
            <a:off x="1905000" y="930850"/>
            <a:ext cx="3168548" cy="17045"/>
          </a:xfrm>
          <a:prstGeom prst="line">
            <a:avLst/>
          </a:prstGeom>
          <a:ln w="28575">
            <a:solidFill>
              <a:srgbClr val="99FF66"/>
            </a:solidFill>
          </a:ln>
        </p:spPr>
        <p:style>
          <a:lnRef idx="1">
            <a:schemeClr val="accent1"/>
          </a:lnRef>
          <a:fillRef idx="0">
            <a:schemeClr val="accent1"/>
          </a:fillRef>
          <a:effectRef idx="0">
            <a:schemeClr val="accent1"/>
          </a:effectRef>
          <a:fontRef idx="minor">
            <a:schemeClr val="tx1"/>
          </a:fontRef>
        </p:style>
      </p:cxnSp>
      <p:sp>
        <p:nvSpPr>
          <p:cNvPr id="12" name="Rectangle 10">
            <a:extLst>
              <a:ext uri="{FF2B5EF4-FFF2-40B4-BE49-F238E27FC236}">
                <a16:creationId xmlns:a16="http://schemas.microsoft.com/office/drawing/2014/main" id="{BF4705ED-8DFE-46D4-BEF8-3454584F3D63}"/>
              </a:ext>
            </a:extLst>
          </p:cNvPr>
          <p:cNvSpPr>
            <a:spLocks noChangeArrowheads="1"/>
          </p:cNvSpPr>
          <p:nvPr/>
        </p:nvSpPr>
        <p:spPr bwMode="auto">
          <a:xfrm>
            <a:off x="3352800" y="1962150"/>
            <a:ext cx="4365523"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2400" b="1" i="1" dirty="0" err="1">
                <a:solidFill>
                  <a:srgbClr val="FF0000"/>
                </a:solidFill>
                <a:latin typeface="Times New Roman" panose="02020603050405020304" pitchFamily="18" charset="0"/>
                <a:cs typeface="Times New Roman" panose="02020603050405020304" pitchFamily="18" charset="0"/>
              </a:rPr>
              <a:t>Bài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giải</a:t>
            </a:r>
            <a:endParaRPr lang="en-US" sz="2400" b="1" i="1" dirty="0">
              <a:solidFill>
                <a:srgbClr val="FF0000"/>
              </a:solidFill>
              <a:latin typeface="Times New Roman" panose="02020603050405020304" pitchFamily="18" charset="0"/>
              <a:cs typeface="Times New Roman" panose="02020603050405020304" pitchFamily="18" charset="0"/>
            </a:endParaRPr>
          </a:p>
          <a:p>
            <a:pPr algn="ctr">
              <a:spcBef>
                <a:spcPct val="20000"/>
              </a:spcBef>
            </a:pPr>
            <a:r>
              <a:rPr lang="en-US" sz="2400" b="1" i="1" dirty="0" err="1">
                <a:solidFill>
                  <a:srgbClr val="FF0000"/>
                </a:solidFill>
                <a:latin typeface="Times New Roman" panose="02020603050405020304" pitchFamily="18" charset="0"/>
                <a:cs typeface="Times New Roman" panose="02020603050405020304" pitchFamily="18" charset="0"/>
              </a:rPr>
              <a:t>Lớp</a:t>
            </a:r>
            <a:r>
              <a:rPr lang="en-US" sz="2400" b="1" i="1" dirty="0">
                <a:solidFill>
                  <a:srgbClr val="FF0000"/>
                </a:solidFill>
                <a:latin typeface="Times New Roman" panose="02020603050405020304" pitchFamily="18" charset="0"/>
                <a:cs typeface="Times New Roman" panose="02020603050405020304" pitchFamily="18" charset="0"/>
              </a:rPr>
              <a:t> 3B </a:t>
            </a:r>
            <a:r>
              <a:rPr lang="en-US" sz="2400" b="1" i="1" dirty="0" err="1">
                <a:solidFill>
                  <a:srgbClr val="FF0000"/>
                </a:solidFill>
                <a:latin typeface="Times New Roman" panose="02020603050405020304" pitchFamily="18" charset="0"/>
                <a:cs typeface="Times New Roman" panose="02020603050405020304" pitchFamily="18" charset="0"/>
              </a:rPr>
              <a:t>có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a:t>
            </a:r>
          </a:p>
          <a:p>
            <a:pPr algn="ctr">
              <a:spcBef>
                <a:spcPct val="20000"/>
              </a:spcBef>
            </a:pPr>
            <a:r>
              <a:rPr lang="en-US" sz="2400" b="1" i="1" dirty="0">
                <a:solidFill>
                  <a:srgbClr val="FF0000"/>
                </a:solidFill>
                <a:latin typeface="Times New Roman" panose="02020603050405020304" pitchFamily="18" charset="0"/>
                <a:cs typeface="Times New Roman" panose="02020603050405020304" pitchFamily="18" charset="0"/>
              </a:rPr>
              <a:t>9 x 3 = 27 ( </a:t>
            </a:r>
            <a:r>
              <a:rPr lang="en-US" sz="2400" b="1" i="1" dirty="0" err="1">
                <a:solidFill>
                  <a:srgbClr val="FF0000"/>
                </a:solidFill>
                <a:latin typeface="Times New Roman" panose="02020603050405020304" pitchFamily="18" charset="0"/>
                <a:cs typeface="Times New Roman" panose="02020603050405020304" pitchFamily="18" charset="0"/>
              </a:rPr>
              <a:t>bạn</a:t>
            </a:r>
            <a:r>
              <a:rPr lang="en-US" sz="2400" b="1" i="1" dirty="0">
                <a:solidFill>
                  <a:srgbClr val="FF0000"/>
                </a:solidFill>
                <a:latin typeface="Times New Roman" panose="02020603050405020304" pitchFamily="18" charset="0"/>
                <a:cs typeface="Times New Roman" panose="02020603050405020304" pitchFamily="18" charset="0"/>
              </a:rPr>
              <a:t>)</a:t>
            </a:r>
          </a:p>
          <a:p>
            <a:pPr algn="ctr">
              <a:spcBef>
                <a:spcPct val="20000"/>
              </a:spcBef>
            </a:pPr>
            <a:r>
              <a:rPr lang="en-US" sz="2400" b="1" i="1" dirty="0" err="1">
                <a:solidFill>
                  <a:srgbClr val="FF0000"/>
                </a:solidFill>
                <a:latin typeface="Times New Roman" panose="02020603050405020304" pitchFamily="18" charset="0"/>
                <a:cs typeface="Times New Roman" panose="02020603050405020304" pitchFamily="18" charset="0"/>
              </a:rPr>
              <a:t>Đáp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a:t>
            </a:r>
            <a:r>
              <a:rPr lang="en-US" sz="2400" b="1" i="1" dirty="0">
                <a:solidFill>
                  <a:srgbClr val="FF0000"/>
                </a:solidFill>
                <a:latin typeface="Times New Roman" panose="02020603050405020304" pitchFamily="18" charset="0"/>
                <a:cs typeface="Times New Roman" panose="02020603050405020304" pitchFamily="18" charset="0"/>
              </a:rPr>
              <a:t>: 27 </a:t>
            </a:r>
            <a:r>
              <a:rPr lang="en-US" sz="2400" b="1" i="1" dirty="0" err="1">
                <a:solidFill>
                  <a:srgbClr val="FF0000"/>
                </a:solidFill>
                <a:latin typeface="Times New Roman" panose="02020603050405020304" pitchFamily="18" charset="0"/>
                <a:cs typeface="Times New Roman" panose="02020603050405020304" pitchFamily="18" charset="0"/>
              </a:rPr>
              <a:t>bạn</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58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 calcmode="lin" valueType="num">
                                      <p:cBhvr>
                                        <p:cTn id="4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 calcmode="lin" valueType="num">
                                      <p:cBhvr>
                                        <p:cTn id="5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56" dur="500"/>
                                        <p:tgtEl>
                                          <p:spTgt spid="1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2">
                                            <p:txEl>
                                              <p:pRg st="2" end="2"/>
                                            </p:txEl>
                                          </p:spTgt>
                                        </p:tgtEl>
                                        <p:attrNameLst>
                                          <p:attrName>style.visibility</p:attrName>
                                        </p:attrNameLst>
                                      </p:cBhvr>
                                      <p:to>
                                        <p:strVal val="visible"/>
                                      </p:to>
                                    </p:set>
                                    <p:anim calcmode="lin" valueType="num">
                                      <p:cBhvr>
                                        <p:cTn id="61"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63" dur="500"/>
                                        <p:tgtEl>
                                          <p:spTgt spid="12">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 calcmode="lin" valueType="num">
                                      <p:cBhvr>
                                        <p:cTn id="68"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9"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7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6" name="Google Shape;156;p30"/>
          <p:cNvSpPr/>
          <p:nvPr/>
        </p:nvSpPr>
        <p:spPr>
          <a:xfrm>
            <a:off x="246780" y="263400"/>
            <a:ext cx="901500" cy="9015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62;p30"/>
          <p:cNvSpPr txBox="1"/>
          <p:nvPr/>
        </p:nvSpPr>
        <p:spPr>
          <a:xfrm>
            <a:off x="381000" y="131700"/>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ctr" defTabSz="914400" rtl="0" eaLnBrk="1" fontAlgn="auto" latinLnBrk="0" hangingPunct="1">
              <a:lnSpc>
                <a:spcPct val="100000"/>
              </a:lnSpc>
              <a:spcBef>
                <a:spcPts val="0"/>
              </a:spcBef>
              <a:spcAft>
                <a:spcPts val="0"/>
              </a:spcAft>
              <a:buClr>
                <a:srgbClr val="4D4D95"/>
              </a:buClr>
              <a:buSzPts val="5000"/>
              <a:buFont typeface="Londrina Solid" panose="00000500000000000000"/>
              <a:buNone/>
              <a:tabLst/>
              <a:defRPr/>
            </a:pPr>
            <a:r>
              <a:rPr lang="en-GB" dirty="0"/>
              <a:t>4</a:t>
            </a:r>
            <a:endParaRPr kumimoji="0" lang="en-GB" sz="3500" b="0" i="0" u="none" strike="noStrike" kern="0" cap="none" spc="0" normalizeH="0" baseline="0" noProof="0" dirty="0">
              <a:ln>
                <a:noFill/>
              </a:ln>
              <a:solidFill>
                <a:srgbClr val="FFFFFF"/>
              </a:solidFill>
              <a:effectLst/>
              <a:uLnTx/>
              <a:uFillTx/>
              <a:latin typeface="Londrina Solid" panose="00000500000000000000"/>
              <a:sym typeface="Londrina Solid" panose="00000500000000000000"/>
            </a:endParaRPr>
          </a:p>
        </p:txBody>
      </p:sp>
      <p:sp>
        <p:nvSpPr>
          <p:cNvPr id="8" name="Google Shape;456;p46"/>
          <p:cNvSpPr txBox="1"/>
          <p:nvPr/>
        </p:nvSpPr>
        <p:spPr>
          <a:xfrm>
            <a:off x="1295399" y="427800"/>
            <a:ext cx="81617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ondrina Solid" panose="00000500000000000000"/>
              <a:buNone/>
              <a:defRPr sz="8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Đếm</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thêm</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9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rồi</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viết</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số</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thích</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hợp</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vào</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 ô </a:t>
            </a:r>
            <a:r>
              <a:rPr kumimoji="0" lang="en-US" sz="2650" b="0" i="0" u="none" strike="noStrike" kern="0" cap="none" spc="0" normalizeH="0" baseline="0" noProof="0" dirty="0" err="1">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trống</a:t>
            </a:r>
            <a:r>
              <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a:t>
            </a:r>
          </a:p>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endParaRPr kumimoji="0" lang="en-US" sz="2650" b="0" i="0" u="none" strike="noStrike" kern="0" cap="none" spc="0" normalizeH="0" baseline="0" noProof="0" dirty="0">
              <a:ln>
                <a:noFill/>
              </a:ln>
              <a:solidFill>
                <a:srgbClr val="47C5A3">
                  <a:lumMod val="75000"/>
                </a:srgbClr>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endParaRPr>
          </a:p>
        </p:txBody>
      </p:sp>
      <p:graphicFrame>
        <p:nvGraphicFramePr>
          <p:cNvPr id="3" name="Table 2"/>
          <p:cNvGraphicFramePr>
            <a:graphicFrameLocks noGrp="1"/>
          </p:cNvGraphicFramePr>
          <p:nvPr>
            <p:extLst>
              <p:ext uri="{D42A27DB-BD31-4B8C-83A1-F6EECF244321}">
                <p14:modId xmlns:p14="http://schemas.microsoft.com/office/powerpoint/2010/main" val="3035285150"/>
              </p:ext>
            </p:extLst>
          </p:nvPr>
        </p:nvGraphicFramePr>
        <p:xfrm>
          <a:off x="573637" y="1809750"/>
          <a:ext cx="8089800" cy="838200"/>
        </p:xfrm>
        <a:graphic>
          <a:graphicData uri="http://schemas.openxmlformats.org/drawingml/2006/table">
            <a:tbl>
              <a:tblPr firstRow="1" bandRow="1">
                <a:tableStyleId>{8799B23B-EC83-4686-B30A-512413B5E67A}</a:tableStyleId>
              </a:tblPr>
              <a:tblGrid>
                <a:gridCol w="808980">
                  <a:extLst>
                    <a:ext uri="{9D8B030D-6E8A-4147-A177-3AD203B41FA5}">
                      <a16:colId xmlns:a16="http://schemas.microsoft.com/office/drawing/2014/main" val="20000"/>
                    </a:ext>
                  </a:extLst>
                </a:gridCol>
                <a:gridCol w="808980">
                  <a:extLst>
                    <a:ext uri="{9D8B030D-6E8A-4147-A177-3AD203B41FA5}">
                      <a16:colId xmlns:a16="http://schemas.microsoft.com/office/drawing/2014/main" val="20001"/>
                    </a:ext>
                  </a:extLst>
                </a:gridCol>
                <a:gridCol w="808980">
                  <a:extLst>
                    <a:ext uri="{9D8B030D-6E8A-4147-A177-3AD203B41FA5}">
                      <a16:colId xmlns:a16="http://schemas.microsoft.com/office/drawing/2014/main" val="20002"/>
                    </a:ext>
                  </a:extLst>
                </a:gridCol>
                <a:gridCol w="808980">
                  <a:extLst>
                    <a:ext uri="{9D8B030D-6E8A-4147-A177-3AD203B41FA5}">
                      <a16:colId xmlns:a16="http://schemas.microsoft.com/office/drawing/2014/main" val="20003"/>
                    </a:ext>
                  </a:extLst>
                </a:gridCol>
                <a:gridCol w="808980">
                  <a:extLst>
                    <a:ext uri="{9D8B030D-6E8A-4147-A177-3AD203B41FA5}">
                      <a16:colId xmlns:a16="http://schemas.microsoft.com/office/drawing/2014/main" val="20004"/>
                    </a:ext>
                  </a:extLst>
                </a:gridCol>
                <a:gridCol w="808980">
                  <a:extLst>
                    <a:ext uri="{9D8B030D-6E8A-4147-A177-3AD203B41FA5}">
                      <a16:colId xmlns:a16="http://schemas.microsoft.com/office/drawing/2014/main" val="20005"/>
                    </a:ext>
                  </a:extLst>
                </a:gridCol>
                <a:gridCol w="808980">
                  <a:extLst>
                    <a:ext uri="{9D8B030D-6E8A-4147-A177-3AD203B41FA5}">
                      <a16:colId xmlns:a16="http://schemas.microsoft.com/office/drawing/2014/main" val="20006"/>
                    </a:ext>
                  </a:extLst>
                </a:gridCol>
                <a:gridCol w="808980">
                  <a:extLst>
                    <a:ext uri="{9D8B030D-6E8A-4147-A177-3AD203B41FA5}">
                      <a16:colId xmlns:a16="http://schemas.microsoft.com/office/drawing/2014/main" val="20007"/>
                    </a:ext>
                  </a:extLst>
                </a:gridCol>
                <a:gridCol w="808980">
                  <a:extLst>
                    <a:ext uri="{9D8B030D-6E8A-4147-A177-3AD203B41FA5}">
                      <a16:colId xmlns:a16="http://schemas.microsoft.com/office/drawing/2014/main" val="20008"/>
                    </a:ext>
                  </a:extLst>
                </a:gridCol>
                <a:gridCol w="808980">
                  <a:extLst>
                    <a:ext uri="{9D8B030D-6E8A-4147-A177-3AD203B41FA5}">
                      <a16:colId xmlns:a16="http://schemas.microsoft.com/office/drawing/2014/main" val="20009"/>
                    </a:ext>
                  </a:extLst>
                </a:gridCol>
              </a:tblGrid>
              <a:tr h="838200">
                <a:tc>
                  <a:txBody>
                    <a:bodyPr/>
                    <a:lstStyle/>
                    <a:p>
                      <a:pPr algn="ctr"/>
                      <a:r>
                        <a:rPr lang="en-US" sz="2400" b="1" dirty="0">
                          <a:latin typeface="Tahoma" panose="020B0604030504040204" pitchFamily="34" charset="0"/>
                          <a:ea typeface="Segoe UI Black" panose="020B0A02040204020203" pitchFamily="34" charset="0"/>
                          <a:cs typeface="Tahoma" panose="020B0604030504040204" pitchFamily="34" charset="0"/>
                        </a:rPr>
                        <a:t>9</a:t>
                      </a:r>
                    </a:p>
                  </a:txBody>
                  <a:tcPr anchor="ctr"/>
                </a:tc>
                <a:tc>
                  <a:txBody>
                    <a:bodyPr/>
                    <a:lstStyle/>
                    <a:p>
                      <a:pPr algn="ctr"/>
                      <a:r>
                        <a:rPr lang="en-US" sz="2400" dirty="0"/>
                        <a:t>18</a:t>
                      </a:r>
                      <a:endParaRPr lang="en-US" sz="2400" b="1" dirty="0">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sp>
        <p:nvSpPr>
          <p:cNvPr id="2" name="TextBox 1"/>
          <p:cNvSpPr txBox="1"/>
          <p:nvPr/>
        </p:nvSpPr>
        <p:spPr>
          <a:xfrm>
            <a:off x="3153869" y="1994285"/>
            <a:ext cx="7672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36</a:t>
            </a:r>
          </a:p>
        </p:txBody>
      </p:sp>
      <p:sp>
        <p:nvSpPr>
          <p:cNvPr id="11" name="TextBox 10"/>
          <p:cNvSpPr txBox="1"/>
          <p:nvPr/>
        </p:nvSpPr>
        <p:spPr>
          <a:xfrm>
            <a:off x="3886200" y="1994286"/>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45</a:t>
            </a:r>
          </a:p>
        </p:txBody>
      </p:sp>
      <p:sp>
        <p:nvSpPr>
          <p:cNvPr id="13" name="TextBox 12"/>
          <p:cNvSpPr txBox="1"/>
          <p:nvPr/>
        </p:nvSpPr>
        <p:spPr>
          <a:xfrm>
            <a:off x="5571147" y="1994286"/>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63</a:t>
            </a:r>
            <a:endPar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TextBox 13"/>
          <p:cNvSpPr txBox="1"/>
          <p:nvPr/>
        </p:nvSpPr>
        <p:spPr>
          <a:xfrm>
            <a:off x="7141453" y="1994285"/>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400" b="1" dirty="0">
                <a:solidFill>
                  <a:srgbClr val="4D4D95"/>
                </a:solidFill>
                <a:latin typeface="Tahoma" panose="020B0604030504040204" pitchFamily="34" charset="0"/>
                <a:ea typeface="Tahoma" panose="020B0604030504040204" pitchFamily="34" charset="0"/>
                <a:cs typeface="Tahoma" panose="020B0604030504040204" pitchFamily="34" charset="0"/>
              </a:rPr>
              <a:t>81</a:t>
            </a:r>
            <a:endParaRPr kumimoji="0" lang="en-US" sz="2400" b="1" i="0" u="none" strike="noStrike" kern="0" cap="none" spc="0" normalizeH="0" baseline="0" noProof="0" dirty="0">
              <a:ln>
                <a:noFill/>
              </a:ln>
              <a:solidFill>
                <a:srgbClr val="4D4D95"/>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5" name="TextBox 14"/>
          <p:cNvSpPr txBox="1"/>
          <p:nvPr/>
        </p:nvSpPr>
        <p:spPr>
          <a:xfrm>
            <a:off x="6356300" y="1994286"/>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72</a:t>
            </a:r>
            <a:endPar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6" name="Curved Left Arrow 5"/>
          <p:cNvSpPr/>
          <p:nvPr/>
        </p:nvSpPr>
        <p:spPr>
          <a:xfrm rot="5400000" flipV="1">
            <a:off x="1232472" y="239927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4" name="TextBox 3"/>
          <p:cNvSpPr txBox="1"/>
          <p:nvPr/>
        </p:nvSpPr>
        <p:spPr>
          <a:xfrm>
            <a:off x="1059588" y="2890630"/>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17" name="Curved Left Arrow 5"/>
          <p:cNvSpPr/>
          <p:nvPr/>
        </p:nvSpPr>
        <p:spPr>
          <a:xfrm rot="5400000" flipV="1">
            <a:off x="2082370" y="2415533"/>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18" name="TextBox 17"/>
          <p:cNvSpPr txBox="1"/>
          <p:nvPr/>
        </p:nvSpPr>
        <p:spPr>
          <a:xfrm>
            <a:off x="1948218" y="2901269"/>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36" name="Curved Left Arrow 5"/>
          <p:cNvSpPr/>
          <p:nvPr/>
        </p:nvSpPr>
        <p:spPr>
          <a:xfrm rot="5400000" flipV="1">
            <a:off x="2898315" y="242191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37" name="TextBox 36"/>
          <p:cNvSpPr txBox="1"/>
          <p:nvPr/>
        </p:nvSpPr>
        <p:spPr>
          <a:xfrm>
            <a:off x="2764163" y="2907652"/>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38" name="Curved Left Arrow 5"/>
          <p:cNvSpPr/>
          <p:nvPr/>
        </p:nvSpPr>
        <p:spPr>
          <a:xfrm rot="5400000" flipV="1">
            <a:off x="3672672" y="2429262"/>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39" name="TextBox 38"/>
          <p:cNvSpPr txBox="1"/>
          <p:nvPr/>
        </p:nvSpPr>
        <p:spPr>
          <a:xfrm>
            <a:off x="3538520" y="2914998"/>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a:t>
            </a:r>
            <a:r>
              <a:rPr lang="en-US" sz="2000" b="1" dirty="0">
                <a:solidFill>
                  <a:srgbClr val="FF0000"/>
                </a:solidFill>
              </a:rPr>
              <a:t>9</a:t>
            </a:r>
            <a:endPar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endParaRPr>
          </a:p>
        </p:txBody>
      </p:sp>
      <p:sp>
        <p:nvSpPr>
          <p:cNvPr id="40" name="Curved Left Arrow 5"/>
          <p:cNvSpPr/>
          <p:nvPr/>
        </p:nvSpPr>
        <p:spPr>
          <a:xfrm rot="5400000" flipV="1">
            <a:off x="4447029" y="2429262"/>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41" name="TextBox 40"/>
          <p:cNvSpPr txBox="1"/>
          <p:nvPr/>
        </p:nvSpPr>
        <p:spPr>
          <a:xfrm>
            <a:off x="4312877" y="2914998"/>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42" name="Curved Left Arrow 5"/>
          <p:cNvSpPr/>
          <p:nvPr/>
        </p:nvSpPr>
        <p:spPr>
          <a:xfrm rot="5400000" flipV="1">
            <a:off x="5262974" y="243839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43" name="TextBox 42"/>
          <p:cNvSpPr txBox="1"/>
          <p:nvPr/>
        </p:nvSpPr>
        <p:spPr>
          <a:xfrm>
            <a:off x="5128822" y="2924132"/>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44" name="Curved Left Arrow 5"/>
          <p:cNvSpPr/>
          <p:nvPr/>
        </p:nvSpPr>
        <p:spPr>
          <a:xfrm rot="5400000" flipV="1">
            <a:off x="6082803" y="243839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45" name="TextBox 44"/>
          <p:cNvSpPr txBox="1"/>
          <p:nvPr/>
        </p:nvSpPr>
        <p:spPr>
          <a:xfrm>
            <a:off x="5948651" y="2924132"/>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46" name="Curved Left Arrow 5"/>
          <p:cNvSpPr/>
          <p:nvPr/>
        </p:nvSpPr>
        <p:spPr>
          <a:xfrm rot="5400000" flipV="1">
            <a:off x="6878775" y="242852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47" name="TextBox 46"/>
          <p:cNvSpPr txBox="1"/>
          <p:nvPr/>
        </p:nvSpPr>
        <p:spPr>
          <a:xfrm>
            <a:off x="6744623" y="2914260"/>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48" name="Curved Left Arrow 5"/>
          <p:cNvSpPr/>
          <p:nvPr/>
        </p:nvSpPr>
        <p:spPr>
          <a:xfrm rot="5400000" flipV="1">
            <a:off x="7674747" y="242852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4D4D95"/>
              </a:solidFill>
              <a:effectLst/>
              <a:uLnTx/>
              <a:uFillTx/>
              <a:latin typeface="Arial"/>
              <a:ea typeface="+mn-ea"/>
              <a:cs typeface="+mn-cs"/>
              <a:sym typeface="Arial" panose="020B0604020202020204"/>
            </a:endParaRPr>
          </a:p>
        </p:txBody>
      </p:sp>
      <p:sp>
        <p:nvSpPr>
          <p:cNvPr id="49" name="TextBox 48"/>
          <p:cNvSpPr txBox="1"/>
          <p:nvPr/>
        </p:nvSpPr>
        <p:spPr>
          <a:xfrm>
            <a:off x="7540595" y="2914260"/>
            <a:ext cx="104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a:cs typeface="Arial" panose="020B0604020202020204"/>
                <a:sym typeface="Arial" panose="020B0604020202020204"/>
              </a:rPr>
              <a:t>+ 9</a:t>
            </a:r>
          </a:p>
        </p:txBody>
      </p:sp>
      <p:sp>
        <p:nvSpPr>
          <p:cNvPr id="31" name="TextBox 30">
            <a:extLst>
              <a:ext uri="{FF2B5EF4-FFF2-40B4-BE49-F238E27FC236}">
                <a16:creationId xmlns:a16="http://schemas.microsoft.com/office/drawing/2014/main" id="{2417D699-2FC0-46F6-989E-EA7E61BD1327}"/>
              </a:ext>
            </a:extLst>
          </p:cNvPr>
          <p:cNvSpPr txBox="1"/>
          <p:nvPr/>
        </p:nvSpPr>
        <p:spPr>
          <a:xfrm>
            <a:off x="2302459" y="2009229"/>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27</a:t>
            </a:r>
          </a:p>
        </p:txBody>
      </p:sp>
      <p:sp>
        <p:nvSpPr>
          <p:cNvPr id="32" name="TextBox 31">
            <a:extLst>
              <a:ext uri="{FF2B5EF4-FFF2-40B4-BE49-F238E27FC236}">
                <a16:creationId xmlns:a16="http://schemas.microsoft.com/office/drawing/2014/main" id="{CB8D53B9-C0D8-4103-B550-C79334CFC1A0}"/>
              </a:ext>
            </a:extLst>
          </p:cNvPr>
          <p:cNvSpPr txBox="1"/>
          <p:nvPr/>
        </p:nvSpPr>
        <p:spPr>
          <a:xfrm>
            <a:off x="4734963" y="2009229"/>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54</a:t>
            </a:r>
            <a:endParaRPr kumimoji="0" lang="en-US" sz="24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33" name="TextBox 32">
            <a:extLst>
              <a:ext uri="{FF2B5EF4-FFF2-40B4-BE49-F238E27FC236}">
                <a16:creationId xmlns:a16="http://schemas.microsoft.com/office/drawing/2014/main" id="{6C273F0D-CF9E-4F22-A466-9B6848E2A6CA}"/>
              </a:ext>
            </a:extLst>
          </p:cNvPr>
          <p:cNvSpPr txBox="1"/>
          <p:nvPr/>
        </p:nvSpPr>
        <p:spPr>
          <a:xfrm>
            <a:off x="7902445" y="1996025"/>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9</a:t>
            </a: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0</a:t>
            </a:r>
          </a:p>
        </p:txBody>
      </p:sp>
      <p:sp>
        <p:nvSpPr>
          <p:cNvPr id="5" name="Rectangle 4"/>
          <p:cNvSpPr/>
          <p:nvPr/>
        </p:nvSpPr>
        <p:spPr>
          <a:xfrm>
            <a:off x="1105340" y="1831894"/>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1</a:t>
            </a:r>
          </a:p>
        </p:txBody>
      </p:sp>
      <p:sp>
        <p:nvSpPr>
          <p:cNvPr id="35" name="Rectangle 34"/>
          <p:cNvSpPr/>
          <p:nvPr/>
        </p:nvSpPr>
        <p:spPr>
          <a:xfrm>
            <a:off x="1919631" y="1834099"/>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2</a:t>
            </a:r>
          </a:p>
        </p:txBody>
      </p:sp>
      <p:sp>
        <p:nvSpPr>
          <p:cNvPr id="50" name="Rectangle 49"/>
          <p:cNvSpPr/>
          <p:nvPr/>
        </p:nvSpPr>
        <p:spPr>
          <a:xfrm>
            <a:off x="2721701" y="1834099"/>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3</a:t>
            </a:r>
          </a:p>
        </p:txBody>
      </p:sp>
      <p:sp>
        <p:nvSpPr>
          <p:cNvPr id="51" name="Rectangle 50"/>
          <p:cNvSpPr/>
          <p:nvPr/>
        </p:nvSpPr>
        <p:spPr>
          <a:xfrm>
            <a:off x="3527384" y="1831894"/>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4</a:t>
            </a:r>
          </a:p>
        </p:txBody>
      </p:sp>
      <p:sp>
        <p:nvSpPr>
          <p:cNvPr id="52" name="Rectangle 51"/>
          <p:cNvSpPr/>
          <p:nvPr/>
        </p:nvSpPr>
        <p:spPr>
          <a:xfrm>
            <a:off x="4367199" y="1831894"/>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5</a:t>
            </a:r>
          </a:p>
        </p:txBody>
      </p:sp>
      <p:sp>
        <p:nvSpPr>
          <p:cNvPr id="53" name="Rectangle 52"/>
          <p:cNvSpPr/>
          <p:nvPr/>
        </p:nvSpPr>
        <p:spPr>
          <a:xfrm>
            <a:off x="5164216" y="1834099"/>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6</a:t>
            </a:r>
          </a:p>
        </p:txBody>
      </p:sp>
      <p:sp>
        <p:nvSpPr>
          <p:cNvPr id="54" name="Rectangle 53"/>
          <p:cNvSpPr/>
          <p:nvPr/>
        </p:nvSpPr>
        <p:spPr>
          <a:xfrm>
            <a:off x="5972994" y="1834099"/>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7</a:t>
            </a:r>
          </a:p>
        </p:txBody>
      </p:sp>
      <p:sp>
        <p:nvSpPr>
          <p:cNvPr id="55" name="Rectangle 54"/>
          <p:cNvSpPr/>
          <p:nvPr/>
        </p:nvSpPr>
        <p:spPr>
          <a:xfrm>
            <a:off x="6792100" y="1834099"/>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8</a:t>
            </a:r>
          </a:p>
        </p:txBody>
      </p:sp>
      <p:sp>
        <p:nvSpPr>
          <p:cNvPr id="56" name="Rectangle 55"/>
          <p:cNvSpPr/>
          <p:nvPr/>
        </p:nvSpPr>
        <p:spPr>
          <a:xfrm>
            <a:off x="7585395" y="1831894"/>
            <a:ext cx="261582" cy="18765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9</a:t>
            </a:r>
          </a:p>
        </p:txBody>
      </p:sp>
      <p:sp>
        <p:nvSpPr>
          <p:cNvPr id="57" name="Rectangle 56"/>
          <p:cNvSpPr/>
          <p:nvPr/>
        </p:nvSpPr>
        <p:spPr>
          <a:xfrm>
            <a:off x="8180503" y="1831894"/>
            <a:ext cx="472082" cy="219498"/>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10</a:t>
            </a:r>
          </a:p>
        </p:txBody>
      </p:sp>
      <p:sp>
        <p:nvSpPr>
          <p:cNvPr id="58" name="TextBox 57"/>
          <p:cNvSpPr txBox="1"/>
          <p:nvPr/>
        </p:nvSpPr>
        <p:spPr>
          <a:xfrm>
            <a:off x="634157" y="3714750"/>
            <a:ext cx="7281667" cy="738664"/>
          </a:xfrm>
          <a:prstGeom prst="rect">
            <a:avLst/>
          </a:prstGeom>
          <a:noFill/>
        </p:spPr>
        <p:txBody>
          <a:bodyPr wrap="square" rtlCol="0">
            <a:spAutoFit/>
          </a:bodyPr>
          <a:lstStyle/>
          <a:p>
            <a:pPr defTabSz="685800">
              <a:buClrTx/>
            </a:pP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Con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có</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cách</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nào</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khác</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để</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tìm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nhanh</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kết</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quả</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ở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một</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ô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số</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bất</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kì</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p>
          <a:p>
            <a:pPr defTabSz="685800">
              <a:buClrTx/>
            </a:pPr>
            <a:endPar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75136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5" grpId="0"/>
      <p:bldP spid="16" grpId="0" animBg="1"/>
      <p:bldP spid="4" grpId="0"/>
      <p:bldP spid="17" grpId="0" animBg="1"/>
      <p:bldP spid="18"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P spid="48" grpId="0" animBg="1"/>
      <p:bldP spid="49" grpId="0"/>
      <p:bldP spid="33" grpId="0"/>
      <p:bldP spid="5" grpId="0" animBg="1"/>
      <p:bldP spid="35" grpId="0" animBg="1"/>
      <p:bldP spid="50" grpId="0" animBg="1"/>
      <p:bldP spid="51" grpId="0" animBg="1"/>
      <p:bldP spid="52" grpId="0" animBg="1"/>
      <p:bldP spid="53" grpId="0" animBg="1"/>
      <p:bldP spid="54" grpId="0" animBg="1"/>
      <p:bldP spid="55" grpId="0" animBg="1"/>
      <p:bldP spid="56" grpId="0" animBg="1"/>
      <p:bldP spid="57" grpId="0" animBg="1"/>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0"/>
            <a:ext cx="9086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图片 3"/>
          <p:cNvPicPr>
            <a:picLocks noChangeAspect="1"/>
          </p:cNvPicPr>
          <p:nvPr/>
        </p:nvPicPr>
        <p:blipFill>
          <a:blip r:embed="rId4">
            <a:extLst>
              <a:ext uri="{28A0092B-C50C-407E-A947-70E740481C1C}">
                <a14:useLocalDpi xmlns:a14="http://schemas.microsoft.com/office/drawing/2010/main" val="0"/>
              </a:ext>
            </a:extLst>
          </a:blip>
          <a:srcRect l="62933" t="24889" r="2934"/>
          <a:stretch>
            <a:fillRect/>
          </a:stretch>
        </p:blipFill>
        <p:spPr bwMode="auto">
          <a:xfrm>
            <a:off x="5813824" y="1279923"/>
            <a:ext cx="2340769" cy="386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4"/>
          <p:cNvPicPr>
            <a:picLocks noChangeAspect="1"/>
          </p:cNvPicPr>
          <p:nvPr/>
        </p:nvPicPr>
        <p:blipFill>
          <a:blip r:embed="rId5">
            <a:extLst>
              <a:ext uri="{28A0092B-C50C-407E-A947-70E740481C1C}">
                <a14:useLocalDpi xmlns:a14="http://schemas.microsoft.com/office/drawing/2010/main" val="0"/>
              </a:ext>
            </a:extLst>
          </a:blip>
          <a:srcRect l="68112" t="2133" r="10001" b="53305"/>
          <a:stretch>
            <a:fillRect/>
          </a:stretch>
        </p:blipFill>
        <p:spPr bwMode="auto">
          <a:xfrm>
            <a:off x="6184107" y="95251"/>
            <a:ext cx="1501379" cy="229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图片 5"/>
          <p:cNvPicPr>
            <a:picLocks noChangeAspect="1"/>
          </p:cNvPicPr>
          <p:nvPr/>
        </p:nvPicPr>
        <p:blipFill>
          <a:blip r:embed="rId6">
            <a:extLst>
              <a:ext uri="{28A0092B-C50C-407E-A947-70E740481C1C}">
                <a14:useLocalDpi xmlns:a14="http://schemas.microsoft.com/office/drawing/2010/main" val="0"/>
              </a:ext>
            </a:extLst>
          </a:blip>
          <a:srcRect l="3465" r="34399" b="5898"/>
          <a:stretch>
            <a:fillRect/>
          </a:stretch>
        </p:blipFill>
        <p:spPr bwMode="auto">
          <a:xfrm>
            <a:off x="1577578" y="1"/>
            <a:ext cx="4651772" cy="48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图片 6"/>
          <p:cNvPicPr>
            <a:picLocks noChangeAspect="1"/>
          </p:cNvPicPr>
          <p:nvPr/>
        </p:nvPicPr>
        <p:blipFill>
          <a:blip r:embed="rId7">
            <a:extLst>
              <a:ext uri="{28A0092B-C50C-407E-A947-70E740481C1C}">
                <a14:useLocalDpi xmlns:a14="http://schemas.microsoft.com/office/drawing/2010/main" val="0"/>
              </a:ext>
            </a:extLst>
          </a:blip>
          <a:srcRect l="1466" t="53333" r="77068" b="2104"/>
          <a:stretch>
            <a:fillRect/>
          </a:stretch>
        </p:blipFill>
        <p:spPr bwMode="auto">
          <a:xfrm>
            <a:off x="1243012" y="2743201"/>
            <a:ext cx="1472804" cy="229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47"/>
          <p:cNvSpPr>
            <a:spLocks noChangeArrowheads="1"/>
          </p:cNvSpPr>
          <p:nvPr/>
        </p:nvSpPr>
        <p:spPr bwMode="auto">
          <a:xfrm>
            <a:off x="2056209" y="971550"/>
            <a:ext cx="4019550" cy="126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8">
              <a:lnSpc>
                <a:spcPct val="130000"/>
              </a:lnSpc>
              <a:spcBef>
                <a:spcPct val="0"/>
              </a:spcBef>
              <a:buNone/>
              <a:defRPr/>
            </a:pPr>
            <a:r>
              <a:rPr lang="en-US" altLang="zh-CN" sz="3000" b="1" dirty="0">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C. </a:t>
            </a:r>
            <a:r>
              <a:rPr lang="en-US" altLang="zh-CN" sz="3000" b="1" dirty="0" err="1">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Vận</a:t>
            </a:r>
            <a:r>
              <a:rPr lang="en-US" altLang="zh-CN" sz="3000" b="1" dirty="0">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 </a:t>
            </a:r>
            <a:r>
              <a:rPr lang="en-US" altLang="zh-CN" sz="3000" b="1" dirty="0" err="1">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dụng</a:t>
            </a:r>
            <a:r>
              <a:rPr lang="en-US" altLang="zh-CN" sz="3000" b="1" dirty="0">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 </a:t>
            </a:r>
          </a:p>
          <a:p>
            <a:pPr algn="ctr" defTabSz="914378">
              <a:lnSpc>
                <a:spcPct val="130000"/>
              </a:lnSpc>
              <a:spcBef>
                <a:spcPct val="0"/>
              </a:spcBef>
              <a:buNone/>
              <a:defRPr/>
            </a:pPr>
            <a:r>
              <a:rPr lang="en-US" altLang="zh-CN" sz="3000" b="1" dirty="0" err="1">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kết</a:t>
            </a:r>
            <a:r>
              <a:rPr lang="en-US" altLang="zh-CN" sz="3000" b="1" dirty="0">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 </a:t>
            </a:r>
            <a:r>
              <a:rPr lang="en-US" altLang="zh-CN" sz="3000" b="1" dirty="0" err="1">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nối</a:t>
            </a:r>
            <a:endParaRPr lang="zh-CN" altLang="en-US" sz="3000" b="1" dirty="0">
              <a:solidFill>
                <a:srgbClr val="FF000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3959" y="2419946"/>
            <a:ext cx="1924050" cy="1924050"/>
          </a:xfrm>
          <a:prstGeom prst="rect">
            <a:avLst/>
          </a:prstGeom>
        </p:spPr>
      </p:pic>
    </p:spTree>
    <p:extLst>
      <p:ext uri="{BB962C8B-B14F-4D97-AF65-F5344CB8AC3E}">
        <p14:creationId xmlns:p14="http://schemas.microsoft.com/office/powerpoint/2010/main" val="389384351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7119" y="31750"/>
            <a:ext cx="645080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图片 3"/>
          <p:cNvPicPr>
            <a:picLocks noChangeAspect="1"/>
          </p:cNvPicPr>
          <p:nvPr/>
        </p:nvPicPr>
        <p:blipFill>
          <a:blip r:embed="rId4">
            <a:extLst>
              <a:ext uri="{28A0092B-C50C-407E-A947-70E740481C1C}">
                <a14:useLocalDpi xmlns:a14="http://schemas.microsoft.com/office/drawing/2010/main" val="0"/>
              </a:ext>
            </a:extLst>
          </a:blip>
          <a:srcRect l="62933" t="24889" r="2934"/>
          <a:stretch>
            <a:fillRect/>
          </a:stretch>
        </p:blipFill>
        <p:spPr bwMode="auto">
          <a:xfrm>
            <a:off x="5702582" y="1279922"/>
            <a:ext cx="2340769" cy="386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图片 4"/>
          <p:cNvPicPr>
            <a:picLocks noChangeAspect="1"/>
          </p:cNvPicPr>
          <p:nvPr/>
        </p:nvPicPr>
        <p:blipFill>
          <a:blip r:embed="rId5">
            <a:extLst>
              <a:ext uri="{28A0092B-C50C-407E-A947-70E740481C1C}">
                <a14:useLocalDpi xmlns:a14="http://schemas.microsoft.com/office/drawing/2010/main" val="0"/>
              </a:ext>
            </a:extLst>
          </a:blip>
          <a:srcRect l="68112" t="2133" r="10001" b="53305"/>
          <a:stretch>
            <a:fillRect/>
          </a:stretch>
        </p:blipFill>
        <p:spPr bwMode="auto">
          <a:xfrm>
            <a:off x="6184107" y="95251"/>
            <a:ext cx="1501379" cy="229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5"/>
          <p:cNvPicPr>
            <a:picLocks noChangeAspect="1"/>
          </p:cNvPicPr>
          <p:nvPr/>
        </p:nvPicPr>
        <p:blipFill>
          <a:blip r:embed="rId6">
            <a:extLst>
              <a:ext uri="{28A0092B-C50C-407E-A947-70E740481C1C}">
                <a14:useLocalDpi xmlns:a14="http://schemas.microsoft.com/office/drawing/2010/main" val="0"/>
              </a:ext>
            </a:extLst>
          </a:blip>
          <a:srcRect l="3465" r="34399" b="5898"/>
          <a:stretch>
            <a:fillRect/>
          </a:stretch>
        </p:blipFill>
        <p:spPr bwMode="auto">
          <a:xfrm>
            <a:off x="1572223" y="95250"/>
            <a:ext cx="4651772" cy="48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图片 6"/>
          <p:cNvPicPr>
            <a:picLocks noChangeAspect="1"/>
          </p:cNvPicPr>
          <p:nvPr/>
        </p:nvPicPr>
        <p:blipFill>
          <a:blip r:embed="rId7">
            <a:extLst>
              <a:ext uri="{28A0092B-C50C-407E-A947-70E740481C1C}">
                <a14:useLocalDpi xmlns:a14="http://schemas.microsoft.com/office/drawing/2010/main" val="0"/>
              </a:ext>
            </a:extLst>
          </a:blip>
          <a:srcRect l="1466" t="53333" r="77068" b="2104"/>
          <a:stretch>
            <a:fillRect/>
          </a:stretch>
        </p:blipFill>
        <p:spPr bwMode="auto">
          <a:xfrm>
            <a:off x="1243012" y="2743201"/>
            <a:ext cx="1472804" cy="229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47"/>
          <p:cNvSpPr>
            <a:spLocks noChangeArrowheads="1"/>
          </p:cNvSpPr>
          <p:nvPr/>
        </p:nvSpPr>
        <p:spPr bwMode="auto">
          <a:xfrm>
            <a:off x="1979414" y="1902342"/>
            <a:ext cx="4020740" cy="6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8">
              <a:lnSpc>
                <a:spcPct val="130000"/>
              </a:lnSpc>
              <a:spcBef>
                <a:spcPct val="0"/>
              </a:spcBef>
              <a:buNone/>
            </a:pPr>
            <a:r>
              <a:rPr lang="en-US" altLang="zh-CN" sz="3000" b="1" dirty="0">
                <a:solidFill>
                  <a:srgbClr val="00206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rPr>
              <a:t>A. KHỞI ĐỘNG</a:t>
            </a:r>
            <a:endParaRPr lang="zh-CN" altLang="en-US" sz="3000" b="1" dirty="0">
              <a:solidFill>
                <a:srgbClr val="FF0000"/>
              </a:solidFill>
              <a:latin typeface="Times New Roman" panose="02020603050405020304" pitchFamily="18" charset="0"/>
              <a:ea typeface="宋体" panose="02010600030101010101" pitchFamily="2" charset="-122"/>
              <a:cs typeface="Arial" panose="020B0604020202020204" pitchFamily="34" charset="0"/>
              <a:sym typeface="微软雅黑" panose="020B0503020204020204" pitchFamily="34" charset="-122"/>
            </a:endParaRPr>
          </a:p>
        </p:txBody>
      </p:sp>
    </p:spTree>
    <p:extLst>
      <p:ext uri="{BB962C8B-B14F-4D97-AF65-F5344CB8AC3E}">
        <p14:creationId xmlns:p14="http://schemas.microsoft.com/office/powerpoint/2010/main" val="3911923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30723" name="圆角矩形 1"/>
          <p:cNvSpPr>
            <a:spLocks noChangeArrowheads="1"/>
          </p:cNvSpPr>
          <p:nvPr/>
        </p:nvSpPr>
        <p:spPr bwMode="auto">
          <a:xfrm>
            <a:off x="1081544" y="2806504"/>
            <a:ext cx="7506783" cy="1171136"/>
          </a:xfrm>
          <a:prstGeom prst="roundRect">
            <a:avLst>
              <a:gd name="adj" fmla="val 16667"/>
            </a:avLst>
          </a:prstGeom>
          <a:noFill/>
          <a:ln w="28575" algn="ctr">
            <a:solidFill>
              <a:schemeClr val="accent1"/>
            </a:solidFill>
            <a:prstDash val="dash"/>
            <a:miter lim="800000"/>
            <a:headEnd/>
            <a:tailEnd/>
          </a:ln>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defTabSz="914378">
              <a:spcBef>
                <a:spcPct val="0"/>
              </a:spcBef>
              <a:buClrTx/>
              <a:buSzTx/>
              <a:buNone/>
              <a:defRPr/>
            </a:pPr>
            <a:endParaRPr lang="zh-CN" altLang="en-US" sz="1350">
              <a:solidFill>
                <a:srgbClr val="FFFFFF"/>
              </a:solidFill>
              <a:latin typeface="Times New Roman" panose="02020603050405020304" pitchFamily="18" charset="0"/>
              <a:ea typeface="黑体"/>
              <a:cs typeface="Times New Roman" panose="02020603050405020304" pitchFamily="18" charset="0"/>
              <a:sym typeface="+mn-lt"/>
            </a:endParaRPr>
          </a:p>
        </p:txBody>
      </p:sp>
      <p:sp>
        <p:nvSpPr>
          <p:cNvPr id="30724" name="圆角矩形 1"/>
          <p:cNvSpPr>
            <a:spLocks noChangeArrowheads="1"/>
          </p:cNvSpPr>
          <p:nvPr/>
        </p:nvSpPr>
        <p:spPr bwMode="auto">
          <a:xfrm>
            <a:off x="1059705" y="1419020"/>
            <a:ext cx="7528622" cy="971550"/>
          </a:xfrm>
          <a:prstGeom prst="roundRect">
            <a:avLst>
              <a:gd name="adj" fmla="val 16667"/>
            </a:avLst>
          </a:prstGeom>
          <a:noFill/>
          <a:ln w="28575" algn="ctr">
            <a:solidFill>
              <a:schemeClr val="accent1"/>
            </a:solidFill>
            <a:prstDash val="dash"/>
            <a:miter lim="800000"/>
            <a:headEnd/>
            <a:tailEnd/>
          </a:ln>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defTabSz="914378">
              <a:spcBef>
                <a:spcPct val="0"/>
              </a:spcBef>
              <a:buClrTx/>
              <a:buSzTx/>
              <a:buNone/>
              <a:defRPr/>
            </a:pPr>
            <a:endParaRPr lang="zh-CN" altLang="en-US" sz="1350">
              <a:solidFill>
                <a:srgbClr val="FFFFFF"/>
              </a:solidFill>
              <a:latin typeface="Times New Roman" panose="02020603050405020304" pitchFamily="18" charset="0"/>
              <a:ea typeface="黑体"/>
              <a:cs typeface="Times New Roman" panose="02020603050405020304" pitchFamily="18" charset="0"/>
              <a:sym typeface="+mn-lt"/>
            </a:endParaRPr>
          </a:p>
        </p:txBody>
      </p:sp>
      <p:grpSp>
        <p:nvGrpSpPr>
          <p:cNvPr id="30725" name="Google Shape;468;p22"/>
          <p:cNvGrpSpPr>
            <a:grpSpLocks/>
          </p:cNvGrpSpPr>
          <p:nvPr/>
        </p:nvGrpSpPr>
        <p:grpSpPr bwMode="auto">
          <a:xfrm>
            <a:off x="407651" y="1630242"/>
            <a:ext cx="303609" cy="526256"/>
            <a:chOff x="1689271" y="684050"/>
            <a:chExt cx="959791" cy="1660885"/>
          </a:xfrm>
        </p:grpSpPr>
        <p:sp>
          <p:nvSpPr>
            <p:cNvPr id="7" name="Google Shape;469;p22"/>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lIns="68569" tIns="68569" rIns="68569" bIns="68569" anchor="ctr"/>
            <a:lstStyle/>
            <a:p>
              <a:pPr defTabSz="914378">
                <a:defRPr/>
              </a:pPr>
              <a:endParaRPr sz="1050">
                <a:ea typeface="+mn-ea"/>
              </a:endParaRPr>
            </a:p>
          </p:txBody>
        </p:sp>
        <p:sp>
          <p:nvSpPr>
            <p:cNvPr id="8" name="Google Shape;470;p22"/>
            <p:cNvSpPr/>
            <p:nvPr/>
          </p:nvSpPr>
          <p:spPr>
            <a:xfrm>
              <a:off x="1757021" y="751688"/>
              <a:ext cx="831819" cy="1514335"/>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4"/>
            </a:solidFill>
            <a:ln>
              <a:noFill/>
            </a:ln>
          </p:spPr>
          <p:txBody>
            <a:bodyPr spcFirstLastPara="1" lIns="68569" tIns="68569" rIns="68569" bIns="68569" anchor="ctr"/>
            <a:lstStyle/>
            <a:p>
              <a:pPr defTabSz="914378">
                <a:defRPr/>
              </a:pPr>
              <a:endParaRPr sz="1050">
                <a:ea typeface="+mn-ea"/>
              </a:endParaRPr>
            </a:p>
          </p:txBody>
        </p:sp>
        <p:sp>
          <p:nvSpPr>
            <p:cNvPr id="30770" name="Google Shape;471;p22"/>
            <p:cNvSpPr>
              <a:spLocks/>
            </p:cNvSpPr>
            <p:nvPr/>
          </p:nvSpPr>
          <p:spPr bwMode="auto">
            <a:xfrm>
              <a:off x="1849814" y="1336691"/>
              <a:ext cx="326027" cy="213860"/>
            </a:xfrm>
            <a:custGeom>
              <a:avLst/>
              <a:gdLst>
                <a:gd name="T0" fmla="*/ 1563695845 w 4421"/>
                <a:gd name="T1" fmla="*/ 0 h 2900"/>
                <a:gd name="T2" fmla="*/ 1196336202 w 4421"/>
                <a:gd name="T3" fmla="*/ 78605202 h 2900"/>
                <a:gd name="T4" fmla="*/ 471634301 w 4421"/>
                <a:gd name="T5" fmla="*/ 774022318 h 2900"/>
                <a:gd name="T6" fmla="*/ 0 w 4421"/>
                <a:gd name="T7" fmla="*/ 1013845881 h 2900"/>
                <a:gd name="T8" fmla="*/ 402252054 w 4421"/>
                <a:gd name="T9" fmla="*/ 1162632339 h 2900"/>
                <a:gd name="T10" fmla="*/ 1205559647 w 4421"/>
                <a:gd name="T11" fmla="*/ 593949322 h 2900"/>
                <a:gd name="T12" fmla="*/ 1773044632 w 4421"/>
                <a:gd name="T13" fmla="*/ 58554204 h 2900"/>
                <a:gd name="T14" fmla="*/ 1563695845 w 4421"/>
                <a:gd name="T15" fmla="*/ 0 h 29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1" name="Google Shape;472;p22"/>
            <p:cNvSpPr>
              <a:spLocks/>
            </p:cNvSpPr>
            <p:nvPr/>
          </p:nvSpPr>
          <p:spPr bwMode="auto">
            <a:xfrm>
              <a:off x="2351946" y="753223"/>
              <a:ext cx="219023" cy="1509413"/>
            </a:xfrm>
            <a:custGeom>
              <a:avLst/>
              <a:gdLst>
                <a:gd name="T0" fmla="*/ 33288104 w 2970"/>
                <a:gd name="T1" fmla="*/ 0 h 20468"/>
                <a:gd name="T2" fmla="*/ 0 w 2970"/>
                <a:gd name="T3" fmla="*/ 1201896 h 20468"/>
                <a:gd name="T4" fmla="*/ 10827774 w 2970"/>
                <a:gd name="T5" fmla="*/ 12029582 h 20468"/>
                <a:gd name="T6" fmla="*/ 614010627 w 2970"/>
                <a:gd name="T7" fmla="*/ 575505593 h 20468"/>
                <a:gd name="T8" fmla="*/ 1008241481 w 2970"/>
                <a:gd name="T9" fmla="*/ 2147483646 h 20468"/>
                <a:gd name="T10" fmla="*/ 940463450 w 2970"/>
                <a:gd name="T11" fmla="*/ 2147483646 h 20468"/>
                <a:gd name="T12" fmla="*/ 45317702 w 2970"/>
                <a:gd name="T13" fmla="*/ 2147483646 h 20468"/>
                <a:gd name="T14" fmla="*/ 752775340 w 2970"/>
                <a:gd name="T15" fmla="*/ 2147483646 h 20468"/>
                <a:gd name="T16" fmla="*/ 1191122073 w 2970"/>
                <a:gd name="T17" fmla="*/ 2147483646 h 20468"/>
                <a:gd name="T18" fmla="*/ 1159035867 w 2970"/>
                <a:gd name="T19" fmla="*/ 2147483646 h 20468"/>
                <a:gd name="T20" fmla="*/ 421101732 w 2970"/>
                <a:gd name="T21" fmla="*/ 97052424 h 20468"/>
                <a:gd name="T22" fmla="*/ 100261281 w 2970"/>
                <a:gd name="T23" fmla="*/ 2403719 h 20468"/>
                <a:gd name="T24" fmla="*/ 33288104 w 2970"/>
                <a:gd name="T25" fmla="*/ 0 h 204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2" name="Google Shape;473;p22"/>
            <p:cNvSpPr>
              <a:spLocks/>
            </p:cNvSpPr>
            <p:nvPr/>
          </p:nvSpPr>
          <p:spPr bwMode="auto">
            <a:xfrm>
              <a:off x="2251505" y="1221575"/>
              <a:ext cx="70869" cy="88789"/>
            </a:xfrm>
            <a:custGeom>
              <a:avLst/>
              <a:gdLst>
                <a:gd name="T0" fmla="*/ 321242392 w 961"/>
                <a:gd name="T1" fmla="*/ 0 h 1204"/>
                <a:gd name="T2" fmla="*/ 6819648 w 961"/>
                <a:gd name="T3" fmla="*/ 37296026 h 1204"/>
                <a:gd name="T4" fmla="*/ 6819648 w 961"/>
                <a:gd name="T5" fmla="*/ 38503379 h 1204"/>
                <a:gd name="T6" fmla="*/ 0 w 961"/>
                <a:gd name="T7" fmla="*/ 482064242 h 1204"/>
                <a:gd name="T8" fmla="*/ 22057884 w 961"/>
                <a:gd name="T9" fmla="*/ 482863638 h 1204"/>
                <a:gd name="T10" fmla="*/ 321242392 w 961"/>
                <a:gd name="T11" fmla="*/ 0 h 1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3" name="Google Shape;474;p22"/>
            <p:cNvSpPr>
              <a:spLocks/>
            </p:cNvSpPr>
            <p:nvPr/>
          </p:nvSpPr>
          <p:spPr bwMode="auto">
            <a:xfrm>
              <a:off x="2180488" y="1228360"/>
              <a:ext cx="72344" cy="81931"/>
            </a:xfrm>
            <a:custGeom>
              <a:avLst/>
              <a:gdLst>
                <a:gd name="T0" fmla="*/ 393029466 w 981"/>
                <a:gd name="T1" fmla="*/ 402428 h 1111"/>
                <a:gd name="T2" fmla="*/ 82619355 w 981"/>
                <a:gd name="T3" fmla="*/ 11230225 h 1111"/>
                <a:gd name="T4" fmla="*/ 386215192 w 981"/>
                <a:gd name="T5" fmla="*/ 445168291 h 1111"/>
                <a:gd name="T6" fmla="*/ 393029466 w 981"/>
                <a:gd name="T7" fmla="*/ 1604328 h 1111"/>
                <a:gd name="T8" fmla="*/ 393029466 w 981"/>
                <a:gd name="T9" fmla="*/ 402428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4" name="Google Shape;475;p22"/>
            <p:cNvSpPr>
              <a:spLocks/>
            </p:cNvSpPr>
            <p:nvPr/>
          </p:nvSpPr>
          <p:spPr bwMode="auto">
            <a:xfrm>
              <a:off x="1969060" y="1068408"/>
              <a:ext cx="144393" cy="144393"/>
            </a:xfrm>
            <a:custGeom>
              <a:avLst/>
              <a:gdLst>
                <a:gd name="T0" fmla="*/ 393431766 w 1958"/>
                <a:gd name="T1" fmla="*/ 402427 h 1958"/>
                <a:gd name="T2" fmla="*/ 402427 w 1958"/>
                <a:gd name="T3" fmla="*/ 391827441 h 1958"/>
                <a:gd name="T4" fmla="*/ 393431766 w 1958"/>
                <a:gd name="T5" fmla="*/ 785259207 h 1958"/>
                <a:gd name="T6" fmla="*/ 784856780 w 1958"/>
                <a:gd name="T7" fmla="*/ 391827441 h 1958"/>
                <a:gd name="T8" fmla="*/ 393431766 w 1958"/>
                <a:gd name="T9" fmla="*/ 402427 h 1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5" name="Google Shape;476;p22"/>
            <p:cNvSpPr>
              <a:spLocks/>
            </p:cNvSpPr>
            <p:nvPr/>
          </p:nvSpPr>
          <p:spPr bwMode="auto">
            <a:xfrm>
              <a:off x="2035210" y="1077773"/>
              <a:ext cx="62757" cy="62757"/>
            </a:xfrm>
            <a:custGeom>
              <a:avLst/>
              <a:gdLst>
                <a:gd name="T0" fmla="*/ 170448012 w 851"/>
                <a:gd name="T1" fmla="*/ 0 h 851"/>
                <a:gd name="T2" fmla="*/ 402426 w 851"/>
                <a:gd name="T3" fmla="*/ 170448012 h 851"/>
                <a:gd name="T4" fmla="*/ 170448012 w 851"/>
                <a:gd name="T5" fmla="*/ 340890567 h 851"/>
                <a:gd name="T6" fmla="*/ 340890567 w 851"/>
                <a:gd name="T7" fmla="*/ 170448012 h 851"/>
                <a:gd name="T8" fmla="*/ 170448012 w 851"/>
                <a:gd name="T9" fmla="*/ 0 h 8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6" name="Google Shape;477;p22"/>
            <p:cNvSpPr>
              <a:spLocks/>
            </p:cNvSpPr>
            <p:nvPr/>
          </p:nvSpPr>
          <p:spPr bwMode="auto">
            <a:xfrm>
              <a:off x="1982040" y="1139276"/>
              <a:ext cx="67182" cy="66887"/>
            </a:xfrm>
            <a:custGeom>
              <a:avLst/>
              <a:gdLst>
                <a:gd name="T0" fmla="*/ 182479217 w 911"/>
                <a:gd name="T1" fmla="*/ 0 h 907"/>
                <a:gd name="T2" fmla="*/ 402428 w 911"/>
                <a:gd name="T3" fmla="*/ 180874763 h 907"/>
                <a:gd name="T4" fmla="*/ 182479217 w 911"/>
                <a:gd name="T5" fmla="*/ 363756358 h 907"/>
                <a:gd name="T6" fmla="*/ 365360863 w 911"/>
                <a:gd name="T7" fmla="*/ 180874763 h 907"/>
                <a:gd name="T8" fmla="*/ 182479217 w 911"/>
                <a:gd name="T9" fmla="*/ 0 h 9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7" name="Google Shape;478;p22"/>
            <p:cNvSpPr>
              <a:spLocks/>
            </p:cNvSpPr>
            <p:nvPr/>
          </p:nvSpPr>
          <p:spPr bwMode="auto">
            <a:xfrm>
              <a:off x="2304675" y="1063393"/>
              <a:ext cx="141148" cy="138346"/>
            </a:xfrm>
            <a:custGeom>
              <a:avLst/>
              <a:gdLst>
                <a:gd name="T0" fmla="*/ 678578523 w 1914"/>
                <a:gd name="T1" fmla="*/ 0 h 1876"/>
                <a:gd name="T2" fmla="*/ 640880060 w 1914"/>
                <a:gd name="T3" fmla="*/ 10425359 h 1876"/>
                <a:gd name="T4" fmla="*/ 40107713 w 1914"/>
                <a:gd name="T5" fmla="*/ 352525077 h 1876"/>
                <a:gd name="T6" fmla="*/ 1201897 w 1914"/>
                <a:gd name="T7" fmla="*/ 424713739 h 1876"/>
                <a:gd name="T8" fmla="*/ 48123799 w 1914"/>
                <a:gd name="T9" fmla="*/ 490887669 h 1876"/>
                <a:gd name="T10" fmla="*/ 648896146 w 1914"/>
                <a:gd name="T11" fmla="*/ 746762284 h 1876"/>
                <a:gd name="T12" fmla="*/ 679377993 w 1914"/>
                <a:gd name="T13" fmla="*/ 752374662 h 1876"/>
                <a:gd name="T14" fmla="*/ 749962096 w 1914"/>
                <a:gd name="T15" fmla="*/ 705452507 h 1876"/>
                <a:gd name="T16" fmla="*/ 708652486 w 1914"/>
                <a:gd name="T17" fmla="*/ 602781855 h 1876"/>
                <a:gd name="T18" fmla="*/ 253061845 w 1914"/>
                <a:gd name="T19" fmla="*/ 409877901 h 1876"/>
                <a:gd name="T20" fmla="*/ 716674029 w 1914"/>
                <a:gd name="T21" fmla="*/ 145981726 h 1876"/>
                <a:gd name="T22" fmla="*/ 745954053 w 1914"/>
                <a:gd name="T23" fmla="*/ 39705449 h 1876"/>
                <a:gd name="T24" fmla="*/ 678578523 w 1914"/>
                <a:gd name="T25" fmla="*/ 0 h 18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8" name="Google Shape;479;p22"/>
            <p:cNvSpPr>
              <a:spLocks/>
            </p:cNvSpPr>
            <p:nvPr/>
          </p:nvSpPr>
          <p:spPr bwMode="auto">
            <a:xfrm>
              <a:off x="2089855" y="1205573"/>
              <a:ext cx="275585" cy="32227"/>
            </a:xfrm>
            <a:custGeom>
              <a:avLst/>
              <a:gdLst>
                <a:gd name="T0" fmla="*/ 44115650 w 3737"/>
                <a:gd name="T1" fmla="*/ 0 h 437"/>
                <a:gd name="T2" fmla="*/ 9223359 w 3737"/>
                <a:gd name="T3" fmla="*/ 20454116 h 437"/>
                <a:gd name="T4" fmla="*/ 25266432 w 3737"/>
                <a:gd name="T5" fmla="*/ 73794594 h 437"/>
                <a:gd name="T6" fmla="*/ 639671796 w 3737"/>
                <a:gd name="T7" fmla="*/ 174863186 h 437"/>
                <a:gd name="T8" fmla="*/ 1463827802 w 3737"/>
                <a:gd name="T9" fmla="*/ 77405788 h 437"/>
                <a:gd name="T10" fmla="*/ 1494712053 w 3737"/>
                <a:gd name="T11" fmla="*/ 31282093 h 437"/>
                <a:gd name="T12" fmla="*/ 1457410587 w 3737"/>
                <a:gd name="T13" fmla="*/ 402432 h 437"/>
                <a:gd name="T14" fmla="*/ 1448187228 w 3737"/>
                <a:gd name="T15" fmla="*/ 1604344 h 437"/>
                <a:gd name="T16" fmla="*/ 644887189 w 3737"/>
                <a:gd name="T17" fmla="*/ 95853054 h 437"/>
                <a:gd name="T18" fmla="*/ 62562441 w 3737"/>
                <a:gd name="T19" fmla="*/ 4410600 h 437"/>
                <a:gd name="T20" fmla="*/ 44115650 w 3737"/>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79" name="Google Shape;480;p22"/>
            <p:cNvSpPr>
              <a:spLocks/>
            </p:cNvSpPr>
            <p:nvPr/>
          </p:nvSpPr>
          <p:spPr bwMode="auto">
            <a:xfrm>
              <a:off x="1907557" y="1230351"/>
              <a:ext cx="122785" cy="99261"/>
            </a:xfrm>
            <a:custGeom>
              <a:avLst/>
              <a:gdLst>
                <a:gd name="T0" fmla="*/ 334873411 w 1665"/>
                <a:gd name="T1" fmla="*/ 402427 h 1346"/>
                <a:gd name="T2" fmla="*/ 402425 w 1665"/>
                <a:gd name="T3" fmla="*/ 270307762 h 1346"/>
                <a:gd name="T4" fmla="*/ 334873411 w 1665"/>
                <a:gd name="T5" fmla="*/ 539816052 h 1346"/>
                <a:gd name="T6" fmla="*/ 667740080 w 1665"/>
                <a:gd name="T7" fmla="*/ 270307762 h 1346"/>
                <a:gd name="T8" fmla="*/ 334873411 w 1665"/>
                <a:gd name="T9" fmla="*/ 402427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80" name="Google Shape;481;p22"/>
            <p:cNvSpPr>
              <a:spLocks/>
            </p:cNvSpPr>
            <p:nvPr/>
          </p:nvSpPr>
          <p:spPr bwMode="auto">
            <a:xfrm>
              <a:off x="2382329" y="1230351"/>
              <a:ext cx="122712" cy="99261"/>
            </a:xfrm>
            <a:custGeom>
              <a:avLst/>
              <a:gdLst>
                <a:gd name="T0" fmla="*/ 334475081 w 1664"/>
                <a:gd name="T1" fmla="*/ 402427 h 1346"/>
                <a:gd name="T2" fmla="*/ 0 w 1664"/>
                <a:gd name="T3" fmla="*/ 270307762 h 1346"/>
                <a:gd name="T4" fmla="*/ 334475081 w 1664"/>
                <a:gd name="T5" fmla="*/ 539816052 h 1346"/>
                <a:gd name="T6" fmla="*/ 667351218 w 1664"/>
                <a:gd name="T7" fmla="*/ 270307762 h 1346"/>
                <a:gd name="T8" fmla="*/ 334475081 w 1664"/>
                <a:gd name="T9" fmla="*/ 402427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grpSp>
      <p:grpSp>
        <p:nvGrpSpPr>
          <p:cNvPr id="30726" name="Google Shape;516;p22"/>
          <p:cNvGrpSpPr>
            <a:grpSpLocks/>
          </p:cNvGrpSpPr>
          <p:nvPr/>
        </p:nvGrpSpPr>
        <p:grpSpPr bwMode="auto">
          <a:xfrm>
            <a:off x="416058" y="3112989"/>
            <a:ext cx="402431" cy="513159"/>
            <a:chOff x="3368409" y="1154615"/>
            <a:chExt cx="994364" cy="1195950"/>
          </a:xfrm>
        </p:grpSpPr>
        <p:sp>
          <p:nvSpPr>
            <p:cNvPr id="21" name="Google Shape;517;p22"/>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lIns="68569" tIns="68569" rIns="68569" bIns="68569" anchor="ctr"/>
            <a:lstStyle/>
            <a:p>
              <a:pPr defTabSz="914378">
                <a:defRPr/>
              </a:pPr>
              <a:endParaRPr sz="1050">
                <a:ea typeface="+mn-ea"/>
              </a:endParaRPr>
            </a:p>
          </p:txBody>
        </p:sp>
        <p:sp>
          <p:nvSpPr>
            <p:cNvPr id="30737" name="Google Shape;518;p22"/>
            <p:cNvSpPr>
              <a:spLocks/>
            </p:cNvSpPr>
            <p:nvPr/>
          </p:nvSpPr>
          <p:spPr bwMode="auto">
            <a:xfrm>
              <a:off x="3416227" y="1205690"/>
              <a:ext cx="896067" cy="1085659"/>
            </a:xfrm>
            <a:custGeom>
              <a:avLst/>
              <a:gdLst>
                <a:gd name="T0" fmla="*/ 1314089447 w 16509"/>
                <a:gd name="T1" fmla="*/ 0 h 20002"/>
                <a:gd name="T2" fmla="*/ 1133399645 w 16509"/>
                <a:gd name="T3" fmla="*/ 10072551 h 20002"/>
                <a:gd name="T4" fmla="*/ 1040015884 w 16509"/>
                <a:gd name="T5" fmla="*/ 23986757 h 20002"/>
                <a:gd name="T6" fmla="*/ 707416211 w 16509"/>
                <a:gd name="T7" fmla="*/ 131762050 h 20002"/>
                <a:gd name="T8" fmla="*/ 336597481 w 16509"/>
                <a:gd name="T9" fmla="*/ 400079399 h 20002"/>
                <a:gd name="T10" fmla="*/ 45092160 w 16509"/>
                <a:gd name="T11" fmla="*/ 1337438693 h 20002"/>
                <a:gd name="T12" fmla="*/ 141195116 w 16509"/>
                <a:gd name="T13" fmla="*/ 1650211884 h 20002"/>
                <a:gd name="T14" fmla="*/ 438135892 w 16509"/>
                <a:gd name="T15" fmla="*/ 1892945740 h 20002"/>
                <a:gd name="T16" fmla="*/ 577572200 w 16509"/>
                <a:gd name="T17" fmla="*/ 1913255846 h 20002"/>
                <a:gd name="T18" fmla="*/ 947589577 w 16509"/>
                <a:gd name="T19" fmla="*/ 1635340223 h 20002"/>
                <a:gd name="T20" fmla="*/ 1079831676 w 16509"/>
                <a:gd name="T21" fmla="*/ 1038258548 h 20002"/>
                <a:gd name="T22" fmla="*/ 1104136536 w 16509"/>
                <a:gd name="T23" fmla="*/ 1038897829 h 20002"/>
                <a:gd name="T24" fmla="*/ 1110052239 w 16509"/>
                <a:gd name="T25" fmla="*/ 1040017303 h 20002"/>
                <a:gd name="T26" fmla="*/ 1249809653 w 16509"/>
                <a:gd name="T27" fmla="*/ 1150992039 h 20002"/>
                <a:gd name="T28" fmla="*/ 1260362390 w 16509"/>
                <a:gd name="T29" fmla="*/ 1374538303 h 20002"/>
                <a:gd name="T30" fmla="*/ 626662169 w 16509"/>
                <a:gd name="T31" fmla="*/ 2147483646 h 20002"/>
                <a:gd name="T32" fmla="*/ 294701776 w 16509"/>
                <a:gd name="T33" fmla="*/ 2147483646 h 20002"/>
                <a:gd name="T34" fmla="*/ 328763937 w 16509"/>
                <a:gd name="T35" fmla="*/ 2147483646 h 20002"/>
                <a:gd name="T36" fmla="*/ 380251994 w 16509"/>
                <a:gd name="T37" fmla="*/ 2147483646 h 20002"/>
                <a:gd name="T38" fmla="*/ 976534511 w 16509"/>
                <a:gd name="T39" fmla="*/ 2147483646 h 20002"/>
                <a:gd name="T40" fmla="*/ 1273154128 w 16509"/>
                <a:gd name="T41" fmla="*/ 2147483646 h 20002"/>
                <a:gd name="T42" fmla="*/ 2147483646 w 16509"/>
                <a:gd name="T43" fmla="*/ 2147483646 h 20002"/>
                <a:gd name="T44" fmla="*/ 2147483646 w 16509"/>
                <a:gd name="T45" fmla="*/ 2100503799 h 20002"/>
                <a:gd name="T46" fmla="*/ 2144152474 w 16509"/>
                <a:gd name="T47" fmla="*/ 2111854912 h 20002"/>
                <a:gd name="T48" fmla="*/ 1942354213 w 16509"/>
                <a:gd name="T49" fmla="*/ 2147483646 h 20002"/>
                <a:gd name="T50" fmla="*/ 1737356619 w 16509"/>
                <a:gd name="T51" fmla="*/ 2147483646 h 20002"/>
                <a:gd name="T52" fmla="*/ 1683149369 w 16509"/>
                <a:gd name="T53" fmla="*/ 2147483646 h 20002"/>
                <a:gd name="T54" fmla="*/ 1682669177 w 16509"/>
                <a:gd name="T55" fmla="*/ 2147483646 h 20002"/>
                <a:gd name="T56" fmla="*/ 1664439052 w 16509"/>
                <a:gd name="T57" fmla="*/ 2147483646 h 20002"/>
                <a:gd name="T58" fmla="*/ 1566259115 w 16509"/>
                <a:gd name="T59" fmla="*/ 2147483646 h 20002"/>
                <a:gd name="T60" fmla="*/ 1581130766 w 16509"/>
                <a:gd name="T61" fmla="*/ 2118731005 h 20002"/>
                <a:gd name="T62" fmla="*/ 2147483646 w 16509"/>
                <a:gd name="T63" fmla="*/ 1038897829 h 20002"/>
                <a:gd name="T64" fmla="*/ 1571055290 w 16509"/>
                <a:gd name="T65" fmla="*/ 23986757 h 20002"/>
                <a:gd name="T66" fmla="*/ 1314089447 w 16509"/>
                <a:gd name="T67" fmla="*/ 0 h 200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38" name="Google Shape;519;p22"/>
            <p:cNvSpPr>
              <a:spLocks/>
            </p:cNvSpPr>
            <p:nvPr/>
          </p:nvSpPr>
          <p:spPr bwMode="auto">
            <a:xfrm>
              <a:off x="3564947" y="1547851"/>
              <a:ext cx="228074" cy="307265"/>
            </a:xfrm>
            <a:custGeom>
              <a:avLst/>
              <a:gdLst>
                <a:gd name="T0" fmla="*/ 554545919 w 4202"/>
                <a:gd name="T1" fmla="*/ 0 h 5661"/>
                <a:gd name="T2" fmla="*/ 413191711 w 4202"/>
                <a:gd name="T3" fmla="*/ 35019688 h 5661"/>
                <a:gd name="T4" fmla="*/ 257605187 w 4202"/>
                <a:gd name="T5" fmla="*/ 529122054 h 5661"/>
                <a:gd name="T6" fmla="*/ 0 w 4202"/>
                <a:gd name="T7" fmla="*/ 884910445 h 5661"/>
                <a:gd name="T8" fmla="*/ 139757473 w 4202"/>
                <a:gd name="T9" fmla="*/ 905058475 h 5661"/>
                <a:gd name="T10" fmla="*/ 509453757 w 4202"/>
                <a:gd name="T11" fmla="*/ 627305027 h 5661"/>
                <a:gd name="T12" fmla="*/ 510414197 w 4202"/>
                <a:gd name="T13" fmla="*/ 572617556 h 5661"/>
                <a:gd name="T14" fmla="*/ 476994246 w 4202"/>
                <a:gd name="T15" fmla="*/ 183409198 h 5661"/>
                <a:gd name="T16" fmla="*/ 641533842 w 4202"/>
                <a:gd name="T17" fmla="*/ 30382598 h 5661"/>
                <a:gd name="T18" fmla="*/ 666000722 w 4202"/>
                <a:gd name="T19" fmla="*/ 30862791 h 5661"/>
                <a:gd name="T20" fmla="*/ 671916425 w 4202"/>
                <a:gd name="T21" fmla="*/ 31982319 h 5661"/>
                <a:gd name="T22" fmla="*/ 554545919 w 4202"/>
                <a:gd name="T23" fmla="*/ 0 h 56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39" name="Google Shape;520;p22"/>
            <p:cNvSpPr>
              <a:spLocks/>
            </p:cNvSpPr>
            <p:nvPr/>
          </p:nvSpPr>
          <p:spPr bwMode="auto">
            <a:xfrm>
              <a:off x="3769191" y="1205690"/>
              <a:ext cx="442470" cy="769709"/>
            </a:xfrm>
            <a:custGeom>
              <a:avLst/>
              <a:gdLst>
                <a:gd name="T0" fmla="*/ 275195932 w 8152"/>
                <a:gd name="T1" fmla="*/ 0 h 14181"/>
                <a:gd name="T2" fmla="*/ 93542782 w 8152"/>
                <a:gd name="T3" fmla="*/ 10072544 h 14181"/>
                <a:gd name="T4" fmla="*/ 159087 w 8152"/>
                <a:gd name="T5" fmla="*/ 23986686 h 14181"/>
                <a:gd name="T6" fmla="*/ 688864782 w 8152"/>
                <a:gd name="T7" fmla="*/ 189006466 h 14181"/>
                <a:gd name="T8" fmla="*/ 1109094477 w 8152"/>
                <a:gd name="T9" fmla="*/ 778572025 h 14181"/>
                <a:gd name="T10" fmla="*/ 1041135112 w 8152"/>
                <a:gd name="T11" fmla="*/ 1476071780 h 14181"/>
                <a:gd name="T12" fmla="*/ 941193504 w 8152"/>
                <a:gd name="T13" fmla="*/ 1615670158 h 14181"/>
                <a:gd name="T14" fmla="*/ 817427230 w 8152"/>
                <a:gd name="T15" fmla="*/ 1804835711 h 14181"/>
                <a:gd name="T16" fmla="*/ 779850390 w 8152"/>
                <a:gd name="T17" fmla="*/ 1774615202 h 14181"/>
                <a:gd name="T18" fmla="*/ 673515871 w 8152"/>
                <a:gd name="T19" fmla="*/ 1861122873 h 14181"/>
                <a:gd name="T20" fmla="*/ 724043481 w 8152"/>
                <a:gd name="T21" fmla="*/ 1851047398 h 14181"/>
                <a:gd name="T22" fmla="*/ 584769210 w 8152"/>
                <a:gd name="T23" fmla="*/ 1956745579 h 14181"/>
                <a:gd name="T24" fmla="*/ 567817702 w 8152"/>
                <a:gd name="T25" fmla="*/ 1944431103 h 14181"/>
                <a:gd name="T26" fmla="*/ 432541238 w 8152"/>
                <a:gd name="T27" fmla="*/ 2100176761 h 14181"/>
                <a:gd name="T28" fmla="*/ 582209104 w 8152"/>
                <a:gd name="T29" fmla="*/ 2147483646 h 14181"/>
                <a:gd name="T30" fmla="*/ 642812188 w 8152"/>
                <a:gd name="T31" fmla="*/ 2147483646 h 14181"/>
                <a:gd name="T32" fmla="*/ 642812188 w 8152"/>
                <a:gd name="T33" fmla="*/ 2147483646 h 14181"/>
                <a:gd name="T34" fmla="*/ 623624611 w 8152"/>
                <a:gd name="T35" fmla="*/ 2147483646 h 14181"/>
                <a:gd name="T36" fmla="*/ 526402195 w 8152"/>
                <a:gd name="T37" fmla="*/ 2147483646 h 14181"/>
                <a:gd name="T38" fmla="*/ 517929372 w 8152"/>
                <a:gd name="T39" fmla="*/ 2147483646 h 14181"/>
                <a:gd name="T40" fmla="*/ 541273844 w 8152"/>
                <a:gd name="T41" fmla="*/ 2118727991 h 14181"/>
                <a:gd name="T42" fmla="*/ 1303536377 w 8152"/>
                <a:gd name="T43" fmla="*/ 1113251604 h 14181"/>
                <a:gd name="T44" fmla="*/ 1301297377 w 8152"/>
                <a:gd name="T45" fmla="*/ 1038896336 h 14181"/>
                <a:gd name="T46" fmla="*/ 531201301 w 8152"/>
                <a:gd name="T47" fmla="*/ 23986686 h 14181"/>
                <a:gd name="T48" fmla="*/ 275195932 w 8152"/>
                <a:gd name="T49" fmla="*/ 0 h 14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0" name="Google Shape;521;p22"/>
            <p:cNvSpPr>
              <a:spLocks/>
            </p:cNvSpPr>
            <p:nvPr/>
          </p:nvSpPr>
          <p:spPr bwMode="auto">
            <a:xfrm>
              <a:off x="4143975" y="1918670"/>
              <a:ext cx="132763" cy="63885"/>
            </a:xfrm>
            <a:custGeom>
              <a:avLst/>
              <a:gdLst>
                <a:gd name="T0" fmla="*/ 125525625 w 2446"/>
                <a:gd name="T1" fmla="*/ 159088 h 1177"/>
                <a:gd name="T2" fmla="*/ 159088 w 2446"/>
                <a:gd name="T3" fmla="*/ 11354215 h 1177"/>
                <a:gd name="T4" fmla="*/ 134640733 w 2446"/>
                <a:gd name="T5" fmla="*/ 188210475 h 1177"/>
                <a:gd name="T6" fmla="*/ 390007921 w 2446"/>
                <a:gd name="T7" fmla="*/ 105378443 h 1177"/>
                <a:gd name="T8" fmla="*/ 391127397 w 2446"/>
                <a:gd name="T9" fmla="*/ 105858639 h 1177"/>
                <a:gd name="T10" fmla="*/ 125525625 w 2446"/>
                <a:gd name="T11" fmla="*/ 159088 h 1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1" name="Google Shape;522;p22"/>
            <p:cNvSpPr>
              <a:spLocks/>
            </p:cNvSpPr>
            <p:nvPr/>
          </p:nvSpPr>
          <p:spPr bwMode="auto">
            <a:xfrm>
              <a:off x="3545298" y="1971535"/>
              <a:ext cx="759397" cy="319912"/>
            </a:xfrm>
            <a:custGeom>
              <a:avLst/>
              <a:gdLst>
                <a:gd name="T0" fmla="*/ 2147483646 w 13991"/>
                <a:gd name="T1" fmla="*/ 0 h 5894"/>
                <a:gd name="T2" fmla="*/ 2147483646 w 13991"/>
                <a:gd name="T3" fmla="*/ 0 h 5894"/>
                <a:gd name="T4" fmla="*/ 2147483646 w 13991"/>
                <a:gd name="T5" fmla="*/ 91466173 h 5894"/>
                <a:gd name="T6" fmla="*/ 1919493564 w 13991"/>
                <a:gd name="T7" fmla="*/ 187089195 h 5894"/>
                <a:gd name="T8" fmla="*/ 1898385085 w 13991"/>
                <a:gd name="T9" fmla="*/ 282072935 h 5894"/>
                <a:gd name="T10" fmla="*/ 2147483646 w 13991"/>
                <a:gd name="T11" fmla="*/ 214113346 h 5894"/>
                <a:gd name="T12" fmla="*/ 2147483646 w 13991"/>
                <a:gd name="T13" fmla="*/ 0 h 5894"/>
                <a:gd name="T14" fmla="*/ 2147483646 w 13991"/>
                <a:gd name="T15" fmla="*/ 382011945 h 5894"/>
                <a:gd name="T16" fmla="*/ 2147483646 w 13991"/>
                <a:gd name="T17" fmla="*/ 382492193 h 5894"/>
                <a:gd name="T18" fmla="*/ 2147483646 w 13991"/>
                <a:gd name="T19" fmla="*/ 382492193 h 5894"/>
                <a:gd name="T20" fmla="*/ 2147483646 w 13991"/>
                <a:gd name="T21" fmla="*/ 382492193 h 5894"/>
                <a:gd name="T22" fmla="*/ 2147483646 w 13991"/>
                <a:gd name="T23" fmla="*/ 382011945 h 5894"/>
                <a:gd name="T24" fmla="*/ 2147483646 w 13991"/>
                <a:gd name="T25" fmla="*/ 491228078 h 5894"/>
                <a:gd name="T26" fmla="*/ 2147483646 w 13991"/>
                <a:gd name="T27" fmla="*/ 491228078 h 5894"/>
                <a:gd name="T28" fmla="*/ 2147483646 w 13991"/>
                <a:gd name="T29" fmla="*/ 491867414 h 5894"/>
                <a:gd name="T30" fmla="*/ 2147483646 w 13991"/>
                <a:gd name="T31" fmla="*/ 491387166 h 5894"/>
                <a:gd name="T32" fmla="*/ 2147483646 w 13991"/>
                <a:gd name="T33" fmla="*/ 491228078 h 5894"/>
                <a:gd name="T34" fmla="*/ 2147483646 w 13991"/>
                <a:gd name="T35" fmla="*/ 382492193 h 5894"/>
                <a:gd name="T36" fmla="*/ 1843058256 w 13991"/>
                <a:gd name="T37" fmla="*/ 435580054 h 5894"/>
                <a:gd name="T38" fmla="*/ 1786770986 w 13991"/>
                <a:gd name="T39" fmla="*/ 528483931 h 5894"/>
                <a:gd name="T40" fmla="*/ 2147483646 w 13991"/>
                <a:gd name="T41" fmla="*/ 490747885 h 5894"/>
                <a:gd name="T42" fmla="*/ 2147483646 w 13991"/>
                <a:gd name="T43" fmla="*/ 491228078 h 5894"/>
                <a:gd name="T44" fmla="*/ 2147483646 w 13991"/>
                <a:gd name="T45" fmla="*/ 491228078 h 5894"/>
                <a:gd name="T46" fmla="*/ 2147483646 w 13991"/>
                <a:gd name="T47" fmla="*/ 382492193 h 5894"/>
                <a:gd name="T48" fmla="*/ 2147483646 w 13991"/>
                <a:gd name="T49" fmla="*/ 498263266 h 5894"/>
                <a:gd name="T50" fmla="*/ 2069482912 w 13991"/>
                <a:gd name="T51" fmla="*/ 640257244 h 5894"/>
                <a:gd name="T52" fmla="*/ 2069482912 w 13991"/>
                <a:gd name="T53" fmla="*/ 640257244 h 5894"/>
                <a:gd name="T54" fmla="*/ 2147483646 w 13991"/>
                <a:gd name="T55" fmla="*/ 498263266 h 5894"/>
                <a:gd name="T56" fmla="*/ 2069482912 w 13991"/>
                <a:gd name="T57" fmla="*/ 640257244 h 5894"/>
                <a:gd name="T58" fmla="*/ 2069482912 w 13991"/>
                <a:gd name="T59" fmla="*/ 640257244 h 5894"/>
                <a:gd name="T60" fmla="*/ 2068522471 w 13991"/>
                <a:gd name="T61" fmla="*/ 641217631 h 5894"/>
                <a:gd name="T62" fmla="*/ 2068522471 w 13991"/>
                <a:gd name="T63" fmla="*/ 641217631 h 5894"/>
                <a:gd name="T64" fmla="*/ 2068843577 w 13991"/>
                <a:gd name="T65" fmla="*/ 641058543 h 5894"/>
                <a:gd name="T66" fmla="*/ 2069482912 w 13991"/>
                <a:gd name="T67" fmla="*/ 640257244 h 5894"/>
                <a:gd name="T68" fmla="*/ 1695466998 w 13991"/>
                <a:gd name="T69" fmla="*/ 604598182 h 5894"/>
                <a:gd name="T70" fmla="*/ 1254611122 w 13991"/>
                <a:gd name="T71" fmla="*/ 709177220 h 5894"/>
                <a:gd name="T72" fmla="*/ 344275515 w 13991"/>
                <a:gd name="T73" fmla="*/ 784012909 h 5894"/>
                <a:gd name="T74" fmla="*/ 0 w 13991"/>
                <a:gd name="T75" fmla="*/ 759545937 h 5894"/>
                <a:gd name="T76" fmla="*/ 0 w 13991"/>
                <a:gd name="T77" fmla="*/ 759545937 h 5894"/>
                <a:gd name="T78" fmla="*/ 595962510 w 13991"/>
                <a:gd name="T79" fmla="*/ 942319142 h 5894"/>
                <a:gd name="T80" fmla="*/ 892906765 w 13991"/>
                <a:gd name="T81" fmla="*/ 922651284 h 5894"/>
                <a:gd name="T82" fmla="*/ 2068522471 w 13991"/>
                <a:gd name="T83" fmla="*/ 641217631 h 5894"/>
                <a:gd name="T84" fmla="*/ 2068522471 w 13991"/>
                <a:gd name="T85" fmla="*/ 641217631 h 5894"/>
                <a:gd name="T86" fmla="*/ 1892469430 w 13991"/>
                <a:gd name="T87" fmla="*/ 660246207 h 5894"/>
                <a:gd name="T88" fmla="*/ 1695466998 w 13991"/>
                <a:gd name="T89" fmla="*/ 604598182 h 58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cubicBezTo>
                    <a:pt x="13765" y="2865"/>
                    <a:pt x="13844" y="2638"/>
                    <a:pt x="13900" y="2392"/>
                  </a:cubicBezTo>
                  <a:close/>
                  <a:moveTo>
                    <a:pt x="13641" y="3116"/>
                  </a:moveTo>
                  <a:cubicBezTo>
                    <a:pt x="13497" y="3384"/>
                    <a:pt x="12995" y="3945"/>
                    <a:pt x="12942" y="4004"/>
                  </a:cubicBezTo>
                  <a:cubicBezTo>
                    <a:pt x="13229" y="3754"/>
                    <a:pt x="13466" y="3461"/>
                    <a:pt x="13641" y="3116"/>
                  </a:cubicBezTo>
                  <a:close/>
                  <a:moveTo>
                    <a:pt x="12942" y="4004"/>
                  </a:moveTo>
                  <a:lnTo>
                    <a:pt x="12942" y="4004"/>
                  </a:lnTo>
                  <a:cubicBezTo>
                    <a:pt x="12940" y="4006"/>
                    <a:pt x="12938" y="4008"/>
                    <a:pt x="12936" y="4010"/>
                  </a:cubicBez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cubicBezTo>
                    <a:pt x="565" y="5395"/>
                    <a:pt x="1731" y="5893"/>
                    <a:pt x="3727" y="5893"/>
                  </a:cubicBezTo>
                  <a:cubicBezTo>
                    <a:pt x="4279" y="5893"/>
                    <a:pt x="4896" y="5853"/>
                    <a:pt x="5584" y="5770"/>
                  </a:cubicBezTo>
                  <a:cubicBezTo>
                    <a:pt x="8229" y="5444"/>
                    <a:pt x="11343" y="5391"/>
                    <a:pt x="12936" y="4010"/>
                  </a:cubicBezTo>
                  <a:cubicBezTo>
                    <a:pt x="12617" y="4089"/>
                    <a:pt x="12216" y="4129"/>
                    <a:pt x="11835" y="4129"/>
                  </a:cubicBezTo>
                  <a:cubicBezTo>
                    <a:pt x="11217" y="4129"/>
                    <a:pt x="10656" y="4020"/>
                    <a:pt x="10603" y="378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2" name="Google Shape;523;p22"/>
            <p:cNvSpPr>
              <a:spLocks/>
            </p:cNvSpPr>
            <p:nvPr/>
          </p:nvSpPr>
          <p:spPr bwMode="auto">
            <a:xfrm>
              <a:off x="4044865" y="1469963"/>
              <a:ext cx="116480" cy="243435"/>
            </a:xfrm>
            <a:custGeom>
              <a:avLst/>
              <a:gdLst>
                <a:gd name="T0" fmla="*/ 284631744 w 2146"/>
                <a:gd name="T1" fmla="*/ 0 h 4485"/>
                <a:gd name="T2" fmla="*/ 203561772 w 2146"/>
                <a:gd name="T3" fmla="*/ 143434670 h 4485"/>
                <a:gd name="T4" fmla="*/ 75955598 w 2146"/>
                <a:gd name="T5" fmla="*/ 518411740 h 4485"/>
                <a:gd name="T6" fmla="*/ 134482293 w 2146"/>
                <a:gd name="T7" fmla="*/ 715573682 h 4485"/>
                <a:gd name="T8" fmla="*/ 156227253 w 2146"/>
                <a:gd name="T9" fmla="*/ 717014317 h 4485"/>
                <a:gd name="T10" fmla="*/ 228986382 w 2146"/>
                <a:gd name="T11" fmla="*/ 697505485 h 4485"/>
                <a:gd name="T12" fmla="*/ 280474830 w 2146"/>
                <a:gd name="T13" fmla="*/ 582694700 h 4485"/>
                <a:gd name="T14" fmla="*/ 296946329 w 2146"/>
                <a:gd name="T15" fmla="*/ 0 h 4485"/>
                <a:gd name="T16" fmla="*/ 284631744 w 2146"/>
                <a:gd name="T17" fmla="*/ 0 h 44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lnTo>
                    <a:pt x="1780" y="0"/>
                  </a:lnTo>
                  <a:close/>
                </a:path>
              </a:pathLst>
            </a:custGeom>
            <a:solidFill>
              <a:srgbClr val="FEAFC6"/>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3" name="Google Shape;524;p22"/>
            <p:cNvSpPr>
              <a:spLocks/>
            </p:cNvSpPr>
            <p:nvPr/>
          </p:nvSpPr>
          <p:spPr bwMode="auto">
            <a:xfrm>
              <a:off x="4122589" y="1469963"/>
              <a:ext cx="66001" cy="236758"/>
            </a:xfrm>
            <a:custGeom>
              <a:avLst/>
              <a:gdLst>
                <a:gd name="T0" fmla="*/ 67958505 w 1216"/>
                <a:gd name="T1" fmla="*/ 0 h 4362"/>
                <a:gd name="T2" fmla="*/ 67958505 w 1216"/>
                <a:gd name="T3" fmla="*/ 0 h 4362"/>
                <a:gd name="T4" fmla="*/ 51487402 w 1216"/>
                <a:gd name="T5" fmla="*/ 582687545 h 4362"/>
                <a:gd name="T6" fmla="*/ 0 w 1216"/>
                <a:gd name="T7" fmla="*/ 697497535 h 4362"/>
                <a:gd name="T8" fmla="*/ 67958505 w 1216"/>
                <a:gd name="T9" fmla="*/ 0 h 4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4" name="Google Shape;525;p22"/>
            <p:cNvSpPr>
              <a:spLocks/>
            </p:cNvSpPr>
            <p:nvPr/>
          </p:nvSpPr>
          <p:spPr bwMode="auto">
            <a:xfrm>
              <a:off x="4025542" y="1740968"/>
              <a:ext cx="63179" cy="67087"/>
            </a:xfrm>
            <a:custGeom>
              <a:avLst/>
              <a:gdLst>
                <a:gd name="T0" fmla="*/ 101058230 w 1164"/>
                <a:gd name="T1" fmla="*/ 0 h 1236"/>
                <a:gd name="T2" fmla="*/ 26702952 w 1164"/>
                <a:gd name="T3" fmla="*/ 53727080 h 1236"/>
                <a:gd name="T4" fmla="*/ 24626024 w 1164"/>
                <a:gd name="T5" fmla="*/ 197641504 h 1236"/>
                <a:gd name="T6" fmla="*/ 185969178 w 1164"/>
                <a:gd name="T7" fmla="*/ 38696335 h 1236"/>
                <a:gd name="T8" fmla="*/ 101058230 w 1164"/>
                <a:gd name="T9" fmla="*/ 0 h 1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5" name="Google Shape;526;p22"/>
            <p:cNvSpPr>
              <a:spLocks/>
            </p:cNvSpPr>
            <p:nvPr/>
          </p:nvSpPr>
          <p:spPr bwMode="auto">
            <a:xfrm>
              <a:off x="4033846" y="1754103"/>
              <a:ext cx="69312" cy="64210"/>
            </a:xfrm>
            <a:custGeom>
              <a:avLst/>
              <a:gdLst>
                <a:gd name="T0" fmla="*/ 161500597 w 1277"/>
                <a:gd name="T1" fmla="*/ 0 h 1183"/>
                <a:gd name="T2" fmla="*/ 159087 w 1277"/>
                <a:gd name="T3" fmla="*/ 158943741 h 1183"/>
                <a:gd name="T4" fmla="*/ 37735526 w 1277"/>
                <a:gd name="T5" fmla="*/ 189164017 h 1183"/>
                <a:gd name="T6" fmla="*/ 161500597 w 1277"/>
                <a:gd name="T7" fmla="*/ 0 h 1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6" name="Google Shape;527;p22"/>
            <p:cNvSpPr>
              <a:spLocks/>
            </p:cNvSpPr>
            <p:nvPr/>
          </p:nvSpPr>
          <p:spPr bwMode="auto">
            <a:xfrm>
              <a:off x="3958293" y="1837417"/>
              <a:ext cx="39568" cy="28333"/>
            </a:xfrm>
            <a:custGeom>
              <a:avLst/>
              <a:gdLst>
                <a:gd name="T0" fmla="*/ 116408350 w 729"/>
                <a:gd name="T1" fmla="*/ 0 h 522"/>
                <a:gd name="T2" fmla="*/ 116408350 w 729"/>
                <a:gd name="T3" fmla="*/ 0 h 522"/>
                <a:gd name="T4" fmla="*/ 103616814 w 729"/>
                <a:gd name="T5" fmla="*/ 4156918 h 522"/>
                <a:gd name="T6" fmla="*/ 10714624 w 729"/>
                <a:gd name="T7" fmla="*/ 83312101 h 522"/>
                <a:gd name="T8" fmla="*/ 116408350 w 729"/>
                <a:gd name="T9" fmla="*/ 0 h 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7" name="Google Shape;528;p22"/>
            <p:cNvSpPr>
              <a:spLocks/>
            </p:cNvSpPr>
            <p:nvPr/>
          </p:nvSpPr>
          <p:spPr bwMode="auto">
            <a:xfrm>
              <a:off x="3961929" y="1833998"/>
              <a:ext cx="79896" cy="35877"/>
            </a:xfrm>
            <a:custGeom>
              <a:avLst/>
              <a:gdLst>
                <a:gd name="T0" fmla="*/ 156224036 w 1472"/>
                <a:gd name="T1" fmla="*/ 0 h 661"/>
                <a:gd name="T2" fmla="*/ 105694049 w 1472"/>
                <a:gd name="T3" fmla="*/ 10072318 h 661"/>
                <a:gd name="T4" fmla="*/ 0 w 1472"/>
                <a:gd name="T5" fmla="*/ 93381589 h 661"/>
                <a:gd name="T6" fmla="*/ 16948427 w 1472"/>
                <a:gd name="T7" fmla="*/ 105692828 h 661"/>
                <a:gd name="T8" fmla="*/ 156224036 w 1472"/>
                <a:gd name="T9" fmla="*/ 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8" name="Google Shape;529;p22"/>
            <p:cNvSpPr>
              <a:spLocks/>
            </p:cNvSpPr>
            <p:nvPr/>
          </p:nvSpPr>
          <p:spPr bwMode="auto">
            <a:xfrm>
              <a:off x="4276682" y="1954547"/>
              <a:ext cx="11235" cy="17043"/>
            </a:xfrm>
            <a:custGeom>
              <a:avLst/>
              <a:gdLst>
                <a:gd name="T0" fmla="*/ 159081 w 207"/>
                <a:gd name="T1" fmla="*/ 159086 h 314"/>
                <a:gd name="T2" fmla="*/ 159081 w 207"/>
                <a:gd name="T3" fmla="*/ 159086 h 314"/>
                <a:gd name="T4" fmla="*/ 32937166 w 207"/>
                <a:gd name="T5" fmla="*/ 50049592 h 314"/>
                <a:gd name="T6" fmla="*/ 159081 w 207"/>
                <a:gd name="T7" fmla="*/ 159086 h 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 h="314" extrusionOk="0">
                  <a:moveTo>
                    <a:pt x="1" y="1"/>
                  </a:moveTo>
                  <a:lnTo>
                    <a:pt x="1" y="1"/>
                  </a:lnTo>
                  <a:cubicBezTo>
                    <a:pt x="77" y="94"/>
                    <a:pt x="147" y="197"/>
                    <a:pt x="206" y="313"/>
                  </a:cubicBezTo>
                  <a:cubicBezTo>
                    <a:pt x="147" y="194"/>
                    <a:pt x="77" y="77"/>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49" name="Google Shape;530;p22"/>
            <p:cNvSpPr>
              <a:spLocks/>
            </p:cNvSpPr>
            <p:nvPr/>
          </p:nvSpPr>
          <p:spPr bwMode="auto">
            <a:xfrm>
              <a:off x="4102724" y="1982499"/>
              <a:ext cx="96723" cy="57588"/>
            </a:xfrm>
            <a:custGeom>
              <a:avLst/>
              <a:gdLst>
                <a:gd name="T0" fmla="*/ 256170268 w 1782"/>
                <a:gd name="T1" fmla="*/ 159086 h 1061"/>
                <a:gd name="T2" fmla="*/ 79632448 w 1782"/>
                <a:gd name="T3" fmla="*/ 92581096 h 1061"/>
                <a:gd name="T4" fmla="*/ 128725883 w 1782"/>
                <a:gd name="T5" fmla="*/ 169495379 h 1061"/>
                <a:gd name="T6" fmla="*/ 277278896 w 1782"/>
                <a:gd name="T7" fmla="*/ 154783029 h 1061"/>
                <a:gd name="T8" fmla="*/ 256170268 w 1782"/>
                <a:gd name="T9" fmla="*/ 159086 h 1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0" name="Google Shape;531;p22"/>
            <p:cNvSpPr>
              <a:spLocks/>
            </p:cNvSpPr>
            <p:nvPr/>
          </p:nvSpPr>
          <p:spPr bwMode="auto">
            <a:xfrm>
              <a:off x="4189622" y="1954384"/>
              <a:ext cx="109641" cy="80656"/>
            </a:xfrm>
            <a:custGeom>
              <a:avLst/>
              <a:gdLst>
                <a:gd name="T0" fmla="*/ 255530454 w 2020"/>
                <a:gd name="T1" fmla="*/ 159087 h 1486"/>
                <a:gd name="T2" fmla="*/ 159088 w 2020"/>
                <a:gd name="T3" fmla="*/ 82989379 h 1486"/>
                <a:gd name="T4" fmla="*/ 21267694 w 2020"/>
                <a:gd name="T5" fmla="*/ 237614204 h 1486"/>
                <a:gd name="T6" fmla="*/ 323010202 w 2020"/>
                <a:gd name="T7" fmla="*/ 141992283 h 1486"/>
                <a:gd name="T8" fmla="*/ 289430855 w 2020"/>
                <a:gd name="T9" fmla="*/ 50530116 h 1486"/>
                <a:gd name="T10" fmla="*/ 256649932 w 2020"/>
                <a:gd name="T11" fmla="*/ 639278 h 1486"/>
                <a:gd name="T12" fmla="*/ 255530454 w 2020"/>
                <a:gd name="T13" fmla="*/ 159087 h 1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1" name="Google Shape;532;p22"/>
            <p:cNvSpPr>
              <a:spLocks/>
            </p:cNvSpPr>
            <p:nvPr/>
          </p:nvSpPr>
          <p:spPr bwMode="auto">
            <a:xfrm>
              <a:off x="4299750" y="2044158"/>
              <a:ext cx="7653" cy="57046"/>
            </a:xfrm>
            <a:custGeom>
              <a:avLst/>
              <a:gdLst>
                <a:gd name="T0" fmla="*/ 14550036 w 141"/>
                <a:gd name="T1" fmla="*/ 159088 h 1051"/>
                <a:gd name="T2" fmla="*/ 15030221 w 141"/>
                <a:gd name="T3" fmla="*/ 28303012 h 1051"/>
                <a:gd name="T4" fmla="*/ 159085 w 141"/>
                <a:gd name="T5" fmla="*/ 168062238 h 1051"/>
                <a:gd name="T6" fmla="*/ 14550036 w 141"/>
                <a:gd name="T7" fmla="*/ 159088 h 10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2" name="Google Shape;533;p22"/>
            <p:cNvSpPr>
              <a:spLocks/>
            </p:cNvSpPr>
            <p:nvPr/>
          </p:nvSpPr>
          <p:spPr bwMode="auto">
            <a:xfrm>
              <a:off x="4116945" y="2067280"/>
              <a:ext cx="72732" cy="52324"/>
            </a:xfrm>
            <a:custGeom>
              <a:avLst/>
              <a:gdLst>
                <a:gd name="T0" fmla="*/ 214272760 w 1340"/>
                <a:gd name="T1" fmla="*/ 0 h 964"/>
                <a:gd name="T2" fmla="*/ 30382707 w 1340"/>
                <a:gd name="T3" fmla="*/ 100423760 h 964"/>
                <a:gd name="T4" fmla="*/ 121849005 w 1340"/>
                <a:gd name="T5" fmla="*/ 153992734 h 964"/>
                <a:gd name="T6" fmla="*/ 158945799 w 1340"/>
                <a:gd name="T7" fmla="*/ 153512537 h 964"/>
                <a:gd name="T8" fmla="*/ 214272760 w 134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3" name="Google Shape;534;p22"/>
            <p:cNvSpPr>
              <a:spLocks/>
            </p:cNvSpPr>
            <p:nvPr/>
          </p:nvSpPr>
          <p:spPr bwMode="auto">
            <a:xfrm>
              <a:off x="4170842" y="2044158"/>
              <a:ext cx="134011" cy="75283"/>
            </a:xfrm>
            <a:custGeom>
              <a:avLst/>
              <a:gdLst>
                <a:gd name="T0" fmla="*/ 394321641 w 2469"/>
                <a:gd name="T1" fmla="*/ 159088 h 1387"/>
                <a:gd name="T2" fmla="*/ 55485710 w 2469"/>
                <a:gd name="T3" fmla="*/ 68118685 h 1387"/>
                <a:gd name="T4" fmla="*/ 159087 w 2469"/>
                <a:gd name="T5" fmla="*/ 221628810 h 1387"/>
                <a:gd name="T6" fmla="*/ 379930249 w 2469"/>
                <a:gd name="T7" fmla="*/ 168540888 h 1387"/>
                <a:gd name="T8" fmla="*/ 379930249 w 2469"/>
                <a:gd name="T9" fmla="*/ 168060695 h 1387"/>
                <a:gd name="T10" fmla="*/ 394801834 w 2469"/>
                <a:gd name="T11" fmla="*/ 28302771 h 1387"/>
                <a:gd name="T12" fmla="*/ 394321641 w 2469"/>
                <a:gd name="T13" fmla="*/ 159088 h 13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4" name="Google Shape;535;p22"/>
            <p:cNvSpPr>
              <a:spLocks/>
            </p:cNvSpPr>
            <p:nvPr/>
          </p:nvSpPr>
          <p:spPr bwMode="auto">
            <a:xfrm>
              <a:off x="4285692" y="2138437"/>
              <a:ext cx="1140" cy="2225"/>
            </a:xfrm>
            <a:custGeom>
              <a:avLst/>
              <a:gdLst>
                <a:gd name="T0" fmla="*/ 3200360 w 21"/>
                <a:gd name="T1" fmla="*/ 159006 h 41"/>
                <a:gd name="T2" fmla="*/ 3200360 w 21"/>
                <a:gd name="T3" fmla="*/ 159006 h 41"/>
                <a:gd name="T4" fmla="*/ 0 w 21"/>
                <a:gd name="T5" fmla="*/ 6552734 h 41"/>
                <a:gd name="T6" fmla="*/ 3200360 w 21"/>
                <a:gd name="T7" fmla="*/ 15900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1" extrusionOk="0">
                  <a:moveTo>
                    <a:pt x="20" y="1"/>
                  </a:moveTo>
                  <a:lnTo>
                    <a:pt x="20" y="1"/>
                  </a:lnTo>
                  <a:cubicBezTo>
                    <a:pt x="14" y="14"/>
                    <a:pt x="8" y="28"/>
                    <a:pt x="0" y="41"/>
                  </a:cubicBezTo>
                  <a:cubicBezTo>
                    <a:pt x="8" y="28"/>
                    <a:pt x="17" y="14"/>
                    <a:pt x="2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5" name="Google Shape;536;p22"/>
            <p:cNvSpPr>
              <a:spLocks/>
            </p:cNvSpPr>
            <p:nvPr/>
          </p:nvSpPr>
          <p:spPr bwMode="auto">
            <a:xfrm>
              <a:off x="4120201" y="2150920"/>
              <a:ext cx="31644" cy="25836"/>
            </a:xfrm>
            <a:custGeom>
              <a:avLst/>
              <a:gdLst>
                <a:gd name="T0" fmla="*/ 93066904 w 583"/>
                <a:gd name="T1" fmla="*/ 0 h 476"/>
                <a:gd name="T2" fmla="*/ 93066904 w 583"/>
                <a:gd name="T3" fmla="*/ 0 h 476"/>
                <a:gd name="T4" fmla="*/ 11192206 w 583"/>
                <a:gd name="T5" fmla="*/ 44611662 h 476"/>
                <a:gd name="T6" fmla="*/ 1758820 w 583"/>
                <a:gd name="T7" fmla="*/ 76113562 h 476"/>
                <a:gd name="T8" fmla="*/ 93066904 w 583"/>
                <a:gd name="T9" fmla="*/ 0 h 4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6" name="Google Shape;537;p22"/>
            <p:cNvSpPr>
              <a:spLocks/>
            </p:cNvSpPr>
            <p:nvPr/>
          </p:nvSpPr>
          <p:spPr bwMode="auto">
            <a:xfrm>
              <a:off x="4120744" y="2138111"/>
              <a:ext cx="166306" cy="57534"/>
            </a:xfrm>
            <a:custGeom>
              <a:avLst/>
              <a:gdLst>
                <a:gd name="T0" fmla="*/ 465957117 w 3064"/>
                <a:gd name="T1" fmla="*/ 0 h 1060"/>
                <a:gd name="T2" fmla="*/ 91465640 w 3064"/>
                <a:gd name="T3" fmla="*/ 37735736 h 1060"/>
                <a:gd name="T4" fmla="*/ 159087 w 3064"/>
                <a:gd name="T5" fmla="*/ 113849419 h 1060"/>
                <a:gd name="T6" fmla="*/ 197160648 w 3064"/>
                <a:gd name="T7" fmla="*/ 169497009 h 1060"/>
                <a:gd name="T8" fmla="*/ 373534023 w 3064"/>
                <a:gd name="T9" fmla="*/ 150309475 h 1060"/>
                <a:gd name="T10" fmla="*/ 485945969 w 3064"/>
                <a:gd name="T11" fmla="*/ 7515352 h 1060"/>
                <a:gd name="T12" fmla="*/ 489145406 w 3064"/>
                <a:gd name="T13" fmla="*/ 1119471 h 1060"/>
                <a:gd name="T14" fmla="*/ 489784685 w 3064"/>
                <a:gd name="T15" fmla="*/ 639279 h 1060"/>
                <a:gd name="T16" fmla="*/ 465957117 w 3064"/>
                <a:gd name="T17" fmla="*/ 0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7" name="Google Shape;538;p22"/>
            <p:cNvSpPr>
              <a:spLocks/>
            </p:cNvSpPr>
            <p:nvPr/>
          </p:nvSpPr>
          <p:spPr bwMode="auto">
            <a:xfrm>
              <a:off x="3632739" y="1499870"/>
              <a:ext cx="61985" cy="47167"/>
            </a:xfrm>
            <a:custGeom>
              <a:avLst/>
              <a:gdLst>
                <a:gd name="T0" fmla="*/ 53727208 w 1142"/>
                <a:gd name="T1" fmla="*/ 159087 h 869"/>
                <a:gd name="T2" fmla="*/ 89227190 w 1142"/>
                <a:gd name="T3" fmla="*/ 138156974 h 869"/>
                <a:gd name="T4" fmla="*/ 99939034 w 1142"/>
                <a:gd name="T5" fmla="*/ 138796252 h 869"/>
                <a:gd name="T6" fmla="*/ 168859081 w 1142"/>
                <a:gd name="T7" fmla="*/ 24145650 h 869"/>
                <a:gd name="T8" fmla="*/ 53727208 w 1142"/>
                <a:gd name="T9" fmla="*/ 159087 h 8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8" name="Google Shape;539;p22"/>
            <p:cNvSpPr>
              <a:spLocks/>
            </p:cNvSpPr>
            <p:nvPr/>
          </p:nvSpPr>
          <p:spPr bwMode="auto">
            <a:xfrm>
              <a:off x="3836224" y="1485324"/>
              <a:ext cx="60465" cy="46733"/>
            </a:xfrm>
            <a:custGeom>
              <a:avLst/>
              <a:gdLst>
                <a:gd name="T0" fmla="*/ 118648559 w 1114"/>
                <a:gd name="T1" fmla="*/ 0 h 861"/>
                <a:gd name="T2" fmla="*/ 2878275 w 1114"/>
                <a:gd name="T3" fmla="*/ 19187669 h 861"/>
                <a:gd name="T4" fmla="*/ 67637973 w 1114"/>
                <a:gd name="T5" fmla="*/ 137518936 h 861"/>
                <a:gd name="T6" fmla="*/ 86189167 w 1114"/>
                <a:gd name="T7" fmla="*/ 134958825 h 861"/>
                <a:gd name="T8" fmla="*/ 118648559 w 1114"/>
                <a:gd name="T9" fmla="*/ 0 h 8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59" name="Google Shape;540;p22"/>
            <p:cNvSpPr>
              <a:spLocks/>
            </p:cNvSpPr>
            <p:nvPr/>
          </p:nvSpPr>
          <p:spPr bwMode="auto">
            <a:xfrm>
              <a:off x="3548338" y="1359619"/>
              <a:ext cx="119953" cy="119790"/>
            </a:xfrm>
            <a:custGeom>
              <a:avLst/>
              <a:gdLst>
                <a:gd name="T0" fmla="*/ 177810783 w 2210"/>
                <a:gd name="T1" fmla="*/ 0 h 2207"/>
                <a:gd name="T2" fmla="*/ 163101234 w 2210"/>
                <a:gd name="T3" fmla="*/ 639278 h 2207"/>
                <a:gd name="T4" fmla="*/ 639279 w 2210"/>
                <a:gd name="T5" fmla="*/ 170135886 h 2207"/>
                <a:gd name="T6" fmla="*/ 639279 w 2210"/>
                <a:gd name="T7" fmla="*/ 189803591 h 2207"/>
                <a:gd name="T8" fmla="*/ 176532225 w 2210"/>
                <a:gd name="T9" fmla="*/ 352745293 h 2207"/>
                <a:gd name="T10" fmla="*/ 190125234 w 2210"/>
                <a:gd name="T11" fmla="*/ 352265101 h 2207"/>
                <a:gd name="T12" fmla="*/ 192364230 w 2210"/>
                <a:gd name="T13" fmla="*/ 351784856 h 2207"/>
                <a:gd name="T14" fmla="*/ 350666367 w 2210"/>
                <a:gd name="T15" fmla="*/ 200836429 h 2207"/>
                <a:gd name="T16" fmla="*/ 352266084 w 2210"/>
                <a:gd name="T17" fmla="*/ 162620597 h 2207"/>
                <a:gd name="T18" fmla="*/ 231540554 w 2210"/>
                <a:gd name="T19" fmla="*/ 9115004 h 2207"/>
                <a:gd name="T20" fmla="*/ 177810783 w 2210"/>
                <a:gd name="T21" fmla="*/ 0 h 22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0" name="Google Shape;541;p22"/>
            <p:cNvSpPr>
              <a:spLocks/>
            </p:cNvSpPr>
            <p:nvPr/>
          </p:nvSpPr>
          <p:spPr bwMode="auto">
            <a:xfrm>
              <a:off x="3548501" y="1359619"/>
              <a:ext cx="82285" cy="70941"/>
            </a:xfrm>
            <a:custGeom>
              <a:avLst/>
              <a:gdLst>
                <a:gd name="T0" fmla="*/ 177335682 w 1516"/>
                <a:gd name="T1" fmla="*/ 0 h 1307"/>
                <a:gd name="T2" fmla="*/ 162623004 w 1516"/>
                <a:gd name="T3" fmla="*/ 639283 h 1307"/>
                <a:gd name="T4" fmla="*/ 159088 w 1516"/>
                <a:gd name="T5" fmla="*/ 170141594 h 1307"/>
                <a:gd name="T6" fmla="*/ 98501821 w 1516"/>
                <a:gd name="T7" fmla="*/ 208838254 h 1307"/>
                <a:gd name="T8" fmla="*/ 242417309 w 1516"/>
                <a:gd name="T9" fmla="*/ 65402826 h 1307"/>
                <a:gd name="T10" fmla="*/ 231063173 w 1516"/>
                <a:gd name="T11" fmla="*/ 9115131 h 1307"/>
                <a:gd name="T12" fmla="*/ 177335682 w 1516"/>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1" name="Google Shape;542;p22"/>
            <p:cNvSpPr>
              <a:spLocks/>
            </p:cNvSpPr>
            <p:nvPr/>
          </p:nvSpPr>
          <p:spPr bwMode="auto">
            <a:xfrm>
              <a:off x="3608206" y="1421277"/>
              <a:ext cx="59162" cy="57751"/>
            </a:xfrm>
            <a:custGeom>
              <a:avLst/>
              <a:gdLst>
                <a:gd name="T0" fmla="*/ 112089411 w 1090"/>
                <a:gd name="T1" fmla="*/ 0 h 1064"/>
                <a:gd name="T2" fmla="*/ 0 w 1090"/>
                <a:gd name="T3" fmla="*/ 112729464 h 1064"/>
                <a:gd name="T4" fmla="*/ 15990892 w 1090"/>
                <a:gd name="T5" fmla="*/ 170135640 h 1064"/>
                <a:gd name="T6" fmla="*/ 174291252 w 1090"/>
                <a:gd name="T7" fmla="*/ 19187444 h 1064"/>
                <a:gd name="T8" fmla="*/ 112089411 w 1090"/>
                <a:gd name="T9" fmla="*/ 0 h 10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2" name="Google Shape;543;p22"/>
            <p:cNvSpPr>
              <a:spLocks/>
            </p:cNvSpPr>
            <p:nvPr/>
          </p:nvSpPr>
          <p:spPr bwMode="auto">
            <a:xfrm>
              <a:off x="3869224" y="1351206"/>
              <a:ext cx="119790" cy="119736"/>
            </a:xfrm>
            <a:custGeom>
              <a:avLst/>
              <a:gdLst>
                <a:gd name="T0" fmla="*/ 175733341 w 2207"/>
                <a:gd name="T1" fmla="*/ 159087 h 2206"/>
                <a:gd name="T2" fmla="*/ 163259875 w 2207"/>
                <a:gd name="T3" fmla="*/ 480192 h 2206"/>
                <a:gd name="T4" fmla="*/ 159087 w 2207"/>
                <a:gd name="T5" fmla="*/ 169977627 h 2206"/>
                <a:gd name="T6" fmla="*/ 798365 w 2207"/>
                <a:gd name="T7" fmla="*/ 190125570 h 2206"/>
                <a:gd name="T8" fmla="*/ 176213532 w 2207"/>
                <a:gd name="T9" fmla="*/ 352587837 h 2206"/>
                <a:gd name="T10" fmla="*/ 189803591 w 2207"/>
                <a:gd name="T11" fmla="*/ 352107644 h 2206"/>
                <a:gd name="T12" fmla="*/ 192522775 w 2207"/>
                <a:gd name="T13" fmla="*/ 352107644 h 2206"/>
                <a:gd name="T14" fmla="*/ 350665387 w 2207"/>
                <a:gd name="T15" fmla="*/ 200837383 h 2206"/>
                <a:gd name="T16" fmla="*/ 352265101 w 2207"/>
                <a:gd name="T17" fmla="*/ 163101546 h 2206"/>
                <a:gd name="T18" fmla="*/ 231218799 w 2207"/>
                <a:gd name="T19" fmla="*/ 8955938 h 2206"/>
                <a:gd name="T20" fmla="*/ 175733341 w 2207"/>
                <a:gd name="T21" fmla="*/ 159087 h 2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3" name="Google Shape;544;p22"/>
            <p:cNvSpPr>
              <a:spLocks/>
            </p:cNvSpPr>
            <p:nvPr/>
          </p:nvSpPr>
          <p:spPr bwMode="auto">
            <a:xfrm>
              <a:off x="3869224" y="1351206"/>
              <a:ext cx="82502" cy="71049"/>
            </a:xfrm>
            <a:custGeom>
              <a:avLst/>
              <a:gdLst>
                <a:gd name="T0" fmla="*/ 175735502 w 1520"/>
                <a:gd name="T1" fmla="*/ 159087 h 1309"/>
                <a:gd name="T2" fmla="*/ 163261905 w 1520"/>
                <a:gd name="T3" fmla="*/ 480191 h 1309"/>
                <a:gd name="T4" fmla="*/ 159088 w 1520"/>
                <a:gd name="T5" fmla="*/ 169976889 h 1309"/>
                <a:gd name="T6" fmla="*/ 98342493 w 1520"/>
                <a:gd name="T7" fmla="*/ 209153167 h 1309"/>
                <a:gd name="T8" fmla="*/ 242896852 w 1520"/>
                <a:gd name="T9" fmla="*/ 65239754 h 1309"/>
                <a:gd name="T10" fmla="*/ 231221625 w 1520"/>
                <a:gd name="T11" fmla="*/ 8955919 h 1309"/>
                <a:gd name="T12" fmla="*/ 175735502 w 1520"/>
                <a:gd name="T13" fmla="*/ 159087 h 1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4" name="Google Shape;545;p22"/>
            <p:cNvSpPr>
              <a:spLocks/>
            </p:cNvSpPr>
            <p:nvPr/>
          </p:nvSpPr>
          <p:spPr bwMode="auto">
            <a:xfrm>
              <a:off x="3929092" y="1413027"/>
              <a:ext cx="59162" cy="57697"/>
            </a:xfrm>
            <a:custGeom>
              <a:avLst/>
              <a:gdLst>
                <a:gd name="T0" fmla="*/ 112248497 w 1090"/>
                <a:gd name="T1" fmla="*/ 0 h 1063"/>
                <a:gd name="T2" fmla="*/ 159086 w 1090"/>
                <a:gd name="T3" fmla="*/ 112094198 h 1063"/>
                <a:gd name="T4" fmla="*/ 16149978 w 1090"/>
                <a:gd name="T5" fmla="*/ 169978184 h 1063"/>
                <a:gd name="T6" fmla="*/ 174291252 w 1090"/>
                <a:gd name="T7" fmla="*/ 18707397 h 1063"/>
                <a:gd name="T8" fmla="*/ 112248497 w 1090"/>
                <a:gd name="T9" fmla="*/ 0 h 10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5" name="Google Shape;546;p22"/>
            <p:cNvSpPr>
              <a:spLocks/>
            </p:cNvSpPr>
            <p:nvPr/>
          </p:nvSpPr>
          <p:spPr bwMode="auto">
            <a:xfrm>
              <a:off x="3635398" y="1469421"/>
              <a:ext cx="265471" cy="44073"/>
            </a:xfrm>
            <a:custGeom>
              <a:avLst/>
              <a:gdLst>
                <a:gd name="T0" fmla="*/ 765139963 w 4891"/>
                <a:gd name="T1" fmla="*/ 159086 h 812"/>
                <a:gd name="T2" fmla="*/ 758582107 w 4891"/>
                <a:gd name="T3" fmla="*/ 1599655 h 812"/>
                <a:gd name="T4" fmla="*/ 273595900 w 4891"/>
                <a:gd name="T5" fmla="*/ 99778178 h 812"/>
                <a:gd name="T6" fmla="*/ 19667759 w 4891"/>
                <a:gd name="T7" fmla="*/ 76112931 h 812"/>
                <a:gd name="T8" fmla="*/ 16630393 w 4891"/>
                <a:gd name="T9" fmla="*/ 75791828 h 812"/>
                <a:gd name="T10" fmla="*/ 1758806 w 4891"/>
                <a:gd name="T11" fmla="*/ 87625917 h 812"/>
                <a:gd name="T12" fmla="*/ 12791729 w 4891"/>
                <a:gd name="T13" fmla="*/ 105213541 h 812"/>
                <a:gd name="T14" fmla="*/ 273115707 w 4891"/>
                <a:gd name="T15" fmla="*/ 129680080 h 812"/>
                <a:gd name="T16" fmla="*/ 771373782 w 4891"/>
                <a:gd name="T17" fmla="*/ 28782437 h 812"/>
                <a:gd name="T18" fmla="*/ 778889146 w 4891"/>
                <a:gd name="T19" fmla="*/ 9114915 h 812"/>
                <a:gd name="T20" fmla="*/ 765139963 w 4891"/>
                <a:gd name="T21" fmla="*/ 159086 h 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6" name="Google Shape;547;p22"/>
            <p:cNvSpPr>
              <a:spLocks/>
            </p:cNvSpPr>
            <p:nvPr/>
          </p:nvSpPr>
          <p:spPr bwMode="auto">
            <a:xfrm>
              <a:off x="3476421" y="1479190"/>
              <a:ext cx="87495" cy="70886"/>
            </a:xfrm>
            <a:custGeom>
              <a:avLst/>
              <a:gdLst>
                <a:gd name="T0" fmla="*/ 128561582 w 1612"/>
                <a:gd name="T1" fmla="*/ 0 h 1306"/>
                <a:gd name="T2" fmla="*/ 0 w 1612"/>
                <a:gd name="T3" fmla="*/ 104736616 h 1306"/>
                <a:gd name="T4" fmla="*/ 128561582 w 1612"/>
                <a:gd name="T5" fmla="*/ 208671938 h 1306"/>
                <a:gd name="T6" fmla="*/ 257603354 w 1612"/>
                <a:gd name="T7" fmla="*/ 104736616 h 1306"/>
                <a:gd name="T8" fmla="*/ 128561582 w 1612"/>
                <a:gd name="T9" fmla="*/ 0 h 1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sp>
          <p:nvSpPr>
            <p:cNvPr id="30767" name="Google Shape;548;p22"/>
            <p:cNvSpPr>
              <a:spLocks/>
            </p:cNvSpPr>
            <p:nvPr/>
          </p:nvSpPr>
          <p:spPr bwMode="auto">
            <a:xfrm>
              <a:off x="3983694" y="1451021"/>
              <a:ext cx="87712" cy="70724"/>
            </a:xfrm>
            <a:custGeom>
              <a:avLst/>
              <a:gdLst>
                <a:gd name="T0" fmla="*/ 129200536 w 1616"/>
                <a:gd name="T1" fmla="*/ 159088 h 1303"/>
                <a:gd name="T2" fmla="*/ 159087 w 1616"/>
                <a:gd name="T3" fmla="*/ 104258900 h 1303"/>
                <a:gd name="T4" fmla="*/ 129200536 w 1616"/>
                <a:gd name="T5" fmla="*/ 208358712 h 1303"/>
                <a:gd name="T6" fmla="*/ 258241985 w 1616"/>
                <a:gd name="T7" fmla="*/ 104258900 h 1303"/>
                <a:gd name="T8" fmla="*/ 129200536 w 1616"/>
                <a:gd name="T9" fmla="*/ 159088 h 1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defTabSz="914378">
                <a:defRPr/>
              </a:pPr>
              <a:endParaRPr lang="en-US" sz="1050">
                <a:ea typeface="+mn-ea"/>
              </a:endParaRPr>
            </a:p>
          </p:txBody>
        </p:sp>
      </p:grpSp>
      <p:sp>
        <p:nvSpPr>
          <p:cNvPr id="30727" name="Google Shape;552;p22"/>
          <p:cNvSpPr txBox="1">
            <a:spLocks/>
          </p:cNvSpPr>
          <p:nvPr/>
        </p:nvSpPr>
        <p:spPr bwMode="auto">
          <a:xfrm>
            <a:off x="1334884" y="1523656"/>
            <a:ext cx="6400800" cy="5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defTabSz="914378">
              <a:spcBef>
                <a:spcPct val="0"/>
              </a:spcBef>
              <a:buClrTx/>
              <a:buSzTx/>
              <a:buNone/>
              <a:defRPr/>
            </a:pP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Học</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sinh</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tự</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lập</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được</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và</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học</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thuộc</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lòng</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bảng</a:t>
            </a:r>
            <a:r>
              <a:rPr lang="en-US" altLang="en-US" sz="2100" b="1" dirty="0">
                <a:solidFill>
                  <a:srgbClr val="002060"/>
                </a:solidFill>
                <a:latin typeface="Times New Roman" panose="02020603050405020304" pitchFamily="18" charset="0"/>
                <a:ea typeface="+mn-ea"/>
                <a:cs typeface="Times New Roman" panose="02020603050405020304" pitchFamily="18" charset="0"/>
              </a:rPr>
              <a:t> </a:t>
            </a:r>
            <a:r>
              <a:rPr lang="en-US" altLang="en-US" sz="2100" b="1" dirty="0" err="1">
                <a:solidFill>
                  <a:srgbClr val="002060"/>
                </a:solidFill>
                <a:latin typeface="Times New Roman" panose="02020603050405020304" pitchFamily="18" charset="0"/>
                <a:ea typeface="+mn-ea"/>
                <a:cs typeface="Times New Roman" panose="02020603050405020304" pitchFamily="18" charset="0"/>
              </a:rPr>
              <a:t>nhân</a:t>
            </a:r>
            <a:r>
              <a:rPr lang="en-US" altLang="en-US" sz="2100" b="1" dirty="0">
                <a:solidFill>
                  <a:srgbClr val="002060"/>
                </a:solidFill>
                <a:latin typeface="Times New Roman" panose="02020603050405020304" pitchFamily="18" charset="0"/>
                <a:ea typeface="+mn-ea"/>
                <a:cs typeface="Times New Roman" panose="02020603050405020304" pitchFamily="18" charset="0"/>
              </a:rPr>
              <a:t> 9. </a:t>
            </a:r>
          </a:p>
        </p:txBody>
      </p:sp>
      <p:sp>
        <p:nvSpPr>
          <p:cNvPr id="30728" name="Google Shape;552;p22"/>
          <p:cNvSpPr txBox="1">
            <a:spLocks/>
          </p:cNvSpPr>
          <p:nvPr/>
        </p:nvSpPr>
        <p:spPr bwMode="auto">
          <a:xfrm>
            <a:off x="1213890" y="2941690"/>
            <a:ext cx="7516156" cy="81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defTabSz="914378">
              <a:buClr>
                <a:srgbClr val="F95858"/>
              </a:buClr>
              <a:buNone/>
              <a:defRPr/>
            </a:pP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Áp</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dụng</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bảng</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nhân</a:t>
            </a:r>
            <a:r>
              <a:rPr lang="en-US" sz="2100" b="1" dirty="0">
                <a:solidFill>
                  <a:srgbClr val="002060"/>
                </a:solidFill>
                <a:latin typeface="Times New Roman" panose="02020603050405020304" pitchFamily="18" charset="0"/>
                <a:ea typeface="+mn-ea"/>
                <a:cs typeface="Times New Roman" panose="02020603050405020304" pitchFamily="18" charset="0"/>
              </a:rPr>
              <a:t> 9 </a:t>
            </a:r>
            <a:r>
              <a:rPr lang="en-US" sz="2100" b="1" dirty="0" err="1">
                <a:solidFill>
                  <a:srgbClr val="002060"/>
                </a:solidFill>
                <a:latin typeface="Times New Roman" panose="02020603050405020304" pitchFamily="18" charset="0"/>
                <a:ea typeface="+mn-ea"/>
                <a:cs typeface="Times New Roman" panose="02020603050405020304" pitchFamily="18" charset="0"/>
              </a:rPr>
              <a:t>vào</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giải</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toán</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có</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lời</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văn</a:t>
            </a:r>
            <a:r>
              <a:rPr lang="en-US" sz="2100" b="1" dirty="0">
                <a:solidFill>
                  <a:srgbClr val="002060"/>
                </a:solidFill>
                <a:latin typeface="Times New Roman" panose="02020603050405020304" pitchFamily="18" charset="0"/>
                <a:ea typeface="+mn-ea"/>
                <a:cs typeface="Times New Roman" panose="02020603050405020304" pitchFamily="18" charset="0"/>
              </a:rPr>
              <a:t>.</a:t>
            </a:r>
          </a:p>
        </p:txBody>
      </p:sp>
      <p:sp>
        <p:nvSpPr>
          <p:cNvPr id="69" name="Google Shape;459;p21">
            <a:extLst>
              <a:ext uri="{FF2B5EF4-FFF2-40B4-BE49-F238E27FC236}">
                <a16:creationId xmlns:a16="http://schemas.microsoft.com/office/drawing/2014/main" id="{6ABB0BAE-D3AB-44EE-88AA-5C67301E8BA0}"/>
              </a:ext>
            </a:extLst>
          </p:cNvPr>
          <p:cNvSpPr/>
          <p:nvPr/>
        </p:nvSpPr>
        <p:spPr>
          <a:xfrm>
            <a:off x="3101579" y="571501"/>
            <a:ext cx="3205163" cy="469106"/>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5">
              <a:lumMod val="50000"/>
            </a:schemeClr>
          </a:solidFill>
          <a:ln>
            <a:noFill/>
          </a:ln>
          <a:effectLst>
            <a:outerShdw blurRad="28575" dist="19050" dir="19320000" algn="bl" rotWithShape="0">
              <a:srgbClr val="000000">
                <a:alpha val="21000"/>
              </a:srgbClr>
            </a:outerShdw>
          </a:effectLst>
        </p:spPr>
        <p:txBody>
          <a:bodyPr spcFirstLastPara="1" lIns="68569" tIns="68569" rIns="68569" bIns="68569" anchor="ctr"/>
          <a:lstStyle/>
          <a:p>
            <a:pPr defTabSz="914378">
              <a:defRPr/>
            </a:pPr>
            <a:endParaRPr sz="1050">
              <a:ea typeface="+mn-ea"/>
            </a:endParaRPr>
          </a:p>
        </p:txBody>
      </p:sp>
      <p:sp>
        <p:nvSpPr>
          <p:cNvPr id="30735" name="Google Shape;462;p21"/>
          <p:cNvSpPr txBox="1">
            <a:spLocks/>
          </p:cNvSpPr>
          <p:nvPr/>
        </p:nvSpPr>
        <p:spPr bwMode="auto">
          <a:xfrm>
            <a:off x="2726965" y="535301"/>
            <a:ext cx="3739754"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defTabSz="914378">
              <a:spcBef>
                <a:spcPct val="0"/>
              </a:spcBef>
              <a:buClr>
                <a:srgbClr val="000000"/>
              </a:buClr>
              <a:buSzPts val="3000"/>
              <a:buNone/>
              <a:defRPr/>
            </a:pPr>
            <a:r>
              <a:rPr lang="en-US" altLang="en-US" sz="2400" b="1" dirty="0" err="1">
                <a:solidFill>
                  <a:srgbClr val="FFFFFF"/>
                </a:solidFill>
                <a:latin typeface="Times New Roman" panose="02020603050405020304" pitchFamily="18" charset="0"/>
                <a:ea typeface="Odibee Sans" panose="020B0604020202020204" charset="0"/>
                <a:cs typeface="Times New Roman" panose="02020603050405020304" pitchFamily="18" charset="0"/>
                <a:sym typeface="Odibee Sans" panose="020B0604020202020204" charset="0"/>
              </a:rPr>
              <a:t>Mục</a:t>
            </a:r>
            <a:r>
              <a:rPr lang="en-US" altLang="en-US" sz="2400" b="1" dirty="0">
                <a:solidFill>
                  <a:srgbClr val="FFFFFF"/>
                </a:solidFill>
                <a:latin typeface="Times New Roman" panose="02020603050405020304" pitchFamily="18" charset="0"/>
                <a:ea typeface="Odibee Sans" panose="020B0604020202020204" charset="0"/>
                <a:cs typeface="Times New Roman" panose="02020603050405020304" pitchFamily="18" charset="0"/>
                <a:sym typeface="Odibee Sans" panose="020B0604020202020204" charset="0"/>
              </a:rPr>
              <a:t> </a:t>
            </a:r>
            <a:r>
              <a:rPr lang="en-US" altLang="en-US" sz="2400" b="1" dirty="0" err="1">
                <a:solidFill>
                  <a:srgbClr val="FFFFFF"/>
                </a:solidFill>
                <a:latin typeface="Times New Roman" panose="02020603050405020304" pitchFamily="18" charset="0"/>
                <a:ea typeface="Odibee Sans" panose="020B0604020202020204" charset="0"/>
                <a:cs typeface="Times New Roman" panose="02020603050405020304" pitchFamily="18" charset="0"/>
                <a:sym typeface="Odibee Sans" panose="020B0604020202020204" charset="0"/>
              </a:rPr>
              <a:t>tiêu</a:t>
            </a:r>
            <a:endParaRPr lang="en-US" altLang="en-US" sz="2400" b="1" dirty="0">
              <a:solidFill>
                <a:srgbClr val="FFFFFF"/>
              </a:solidFill>
              <a:latin typeface="Times New Roman" panose="02020603050405020304" pitchFamily="18" charset="0"/>
              <a:ea typeface="Odibee Sans" panose="020B0604020202020204" charset="0"/>
              <a:cs typeface="Times New Roman" panose="02020603050405020304" pitchFamily="18" charset="0"/>
              <a:sym typeface="Odibee Sans" panose="020B0604020202020204" charset="0"/>
            </a:endParaRPr>
          </a:p>
        </p:txBody>
      </p:sp>
      <p:pic>
        <p:nvPicPr>
          <p:cNvPr id="55"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9C669B5-14E1-407B-9116-C74C814E07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0973" y="1419019"/>
            <a:ext cx="602450" cy="6024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9C669B5-14E1-407B-9116-C74C814E07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570" y="2757297"/>
            <a:ext cx="547682" cy="54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75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8" name="Google Shape;456;p46"/>
          <p:cNvSpPr txBox="1"/>
          <p:nvPr/>
        </p:nvSpPr>
        <p:spPr>
          <a:xfrm>
            <a:off x="1828801" y="656875"/>
            <a:ext cx="6629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ondrina Solid" panose="00000500000000000000"/>
              <a:buNone/>
              <a:defRPr sz="8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r>
              <a:rPr lang="en-US" sz="2650" noProof="0" dirty="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ĐỊNH HƯỚNG HỌC TẬP TIẾP THEO</a:t>
            </a:r>
            <a:r>
              <a:rPr kumimoji="0" lang="en-US" sz="2650" b="0" i="0" u="none" strike="noStrike" kern="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rPr>
              <a:t>:</a:t>
            </a:r>
          </a:p>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endParaRPr kumimoji="0" lang="en-US" sz="2650" b="0" i="0" u="none" strike="noStrike" kern="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Londrina Solid" panose="00000500000000000000"/>
            </a:endParaRPr>
          </a:p>
        </p:txBody>
      </p:sp>
      <p:sp>
        <p:nvSpPr>
          <p:cNvPr id="61" name="Google Shape;456;p46"/>
          <p:cNvSpPr txBox="1"/>
          <p:nvPr/>
        </p:nvSpPr>
        <p:spPr>
          <a:xfrm>
            <a:off x="2482327" y="1590925"/>
            <a:ext cx="81617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ondrina Solid" panose="00000500000000000000"/>
              <a:buNone/>
              <a:defRPr sz="8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Học</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thuộc</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lòng</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bảng</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nhân</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9.</a:t>
            </a:r>
            <a:endParaRPr kumimoji="0" lang="en-US" sz="2650" b="0" i="0" u="none" strike="noStrike" kern="0" cap="none" spc="0" normalizeH="0" baseline="0" noProof="0" dirty="0">
              <a:ln>
                <a:noFill/>
              </a:ln>
              <a:solidFill>
                <a:srgbClr val="47C5A3">
                  <a:lumMod val="75000"/>
                </a:srgbClr>
              </a:solidFill>
              <a:effectLst/>
              <a:uLnTx/>
              <a:uFillTx/>
              <a:latin typeface="Times New Roman" panose="02020603050405020304" pitchFamily="18" charset="0"/>
              <a:ea typeface="Segoe UI Black" panose="020B0A02040204020203" pitchFamily="34" charset="0"/>
              <a:cs typeface="Times New Roman" panose="02020603050405020304" pitchFamily="18" charset="0"/>
              <a:sym typeface="Londrina Solid" panose="00000500000000000000"/>
            </a:endParaRPr>
          </a:p>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endParaRPr kumimoji="0" lang="en-US" sz="2650" b="0" i="0" u="none" strike="noStrike" kern="0" cap="none" spc="0" normalizeH="0" baseline="0" noProof="0" dirty="0">
              <a:ln>
                <a:noFill/>
              </a:ln>
              <a:solidFill>
                <a:srgbClr val="47C5A3">
                  <a:lumMod val="75000"/>
                </a:srgbClr>
              </a:solidFill>
              <a:effectLst/>
              <a:uLnTx/>
              <a:uFillTx/>
              <a:latin typeface="Times New Roman" panose="02020603050405020304" pitchFamily="18" charset="0"/>
              <a:ea typeface="Segoe UI Black" panose="020B0A02040204020203" pitchFamily="34" charset="0"/>
              <a:cs typeface="Times New Roman" panose="02020603050405020304" pitchFamily="18" charset="0"/>
              <a:sym typeface="Londrina Solid" panose="00000500000000000000"/>
            </a:endParaRPr>
          </a:p>
        </p:txBody>
      </p:sp>
      <p:sp>
        <p:nvSpPr>
          <p:cNvPr id="62" name="Google Shape;456;p46"/>
          <p:cNvSpPr txBox="1"/>
          <p:nvPr/>
        </p:nvSpPr>
        <p:spPr>
          <a:xfrm>
            <a:off x="2487706" y="2343150"/>
            <a:ext cx="81617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ondrina Solid" panose="00000500000000000000"/>
              <a:buNone/>
              <a:defRPr sz="8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Ôn</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lại</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các</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bảng</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nhân</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đã</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650" noProof="0" dirty="0" err="1">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học</a:t>
            </a:r>
            <a:r>
              <a:rPr lang="en-US" sz="2650" noProof="0" dirty="0">
                <a:solidFill>
                  <a:srgbClr val="47C5A3">
                    <a:lumMod val="75000"/>
                  </a:srgbClr>
                </a:solidFill>
                <a:latin typeface="Times New Roman" panose="02020603050405020304" pitchFamily="18" charset="0"/>
                <a:ea typeface="Segoe UI Black" panose="020B0A02040204020203" pitchFamily="34" charset="0"/>
                <a:cs typeface="Times New Roman" panose="02020603050405020304" pitchFamily="18" charset="0"/>
              </a:rPr>
              <a:t>.</a:t>
            </a:r>
            <a:endParaRPr kumimoji="0" lang="en-US" sz="2650" b="0" i="0" u="none" strike="noStrike" kern="0" cap="none" spc="0" normalizeH="0" baseline="0" noProof="0" dirty="0">
              <a:ln>
                <a:noFill/>
              </a:ln>
              <a:solidFill>
                <a:srgbClr val="47C5A3">
                  <a:lumMod val="75000"/>
                </a:srgbClr>
              </a:solidFill>
              <a:effectLst/>
              <a:uLnTx/>
              <a:uFillTx/>
              <a:latin typeface="Times New Roman" panose="02020603050405020304" pitchFamily="18" charset="0"/>
              <a:ea typeface="Segoe UI Black" panose="020B0A02040204020203" pitchFamily="34" charset="0"/>
              <a:cs typeface="Times New Roman" panose="02020603050405020304" pitchFamily="18" charset="0"/>
              <a:sym typeface="Londrina Solid" panose="00000500000000000000"/>
            </a:endParaRPr>
          </a:p>
          <a:p>
            <a:pPr marL="0" marR="0" lvl="0" indent="0" algn="l" defTabSz="914400" rtl="0" eaLnBrk="1" fontAlgn="auto" latinLnBrk="0" hangingPunct="1">
              <a:lnSpc>
                <a:spcPct val="100000"/>
              </a:lnSpc>
              <a:spcBef>
                <a:spcPts val="0"/>
              </a:spcBef>
              <a:spcAft>
                <a:spcPts val="0"/>
              </a:spcAft>
              <a:buClr>
                <a:srgbClr val="4D4D95"/>
              </a:buClr>
              <a:buSzPts val="12000"/>
              <a:buFont typeface="Londrina Solid" panose="00000500000000000000"/>
              <a:buNone/>
              <a:tabLst/>
              <a:defRPr/>
            </a:pPr>
            <a:endParaRPr kumimoji="0" lang="en-US" sz="2650" b="0" i="0" u="none" strike="noStrike" kern="0" cap="none" spc="0" normalizeH="0" baseline="0" noProof="0" dirty="0">
              <a:ln>
                <a:noFill/>
              </a:ln>
              <a:solidFill>
                <a:srgbClr val="47C5A3">
                  <a:lumMod val="75000"/>
                </a:srgbClr>
              </a:solidFill>
              <a:effectLst/>
              <a:uLnTx/>
              <a:uFillTx/>
              <a:latin typeface="Times New Roman" panose="02020603050405020304" pitchFamily="18" charset="0"/>
              <a:ea typeface="Segoe UI Black" panose="020B0A02040204020203" pitchFamily="34" charset="0"/>
              <a:cs typeface="Times New Roman" panose="02020603050405020304" pitchFamily="18" charset="0"/>
              <a:sym typeface="Londrina Solid" panose="00000500000000000000"/>
            </a:endParaRPr>
          </a:p>
        </p:txBody>
      </p:sp>
      <p:pic>
        <p:nvPicPr>
          <p:cNvPr id="63" name="Google Shape;177;p31"/>
          <p:cNvPicPr preferRelativeResize="0"/>
          <p:nvPr/>
        </p:nvPicPr>
        <p:blipFill>
          <a:blip r:embed="rId3"/>
          <a:stretch>
            <a:fillRect/>
          </a:stretch>
        </p:blipFill>
        <p:spPr>
          <a:xfrm>
            <a:off x="7487107" y="3638550"/>
            <a:ext cx="1671160" cy="1524000"/>
          </a:xfrm>
          <a:prstGeom prst="rect">
            <a:avLst/>
          </a:prstGeom>
          <a:noFill/>
          <a:ln>
            <a:noFill/>
          </a:ln>
        </p:spPr>
      </p:pic>
      <p:pic>
        <p:nvPicPr>
          <p:cNvPr id="64" name="Picture 4" descr="Hình ảnh Phim Hoạt Hình Người đàn ông Nhỏ đang Học Cách đọc Một Cuốn Sách  Minh Họa Bên Cạnh Lịch, Giáo Dục, đọc Hiểu, Học Hỏi miễn phí tải tập ti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2250" r="96250">
                        <a14:foregroundMark x1="15583" y1="28750" x2="14750" y2="35333"/>
                        <a14:foregroundMark x1="7917" y1="47917" x2="5667" y2="67833"/>
                        <a14:foregroundMark x1="4833" y1="65500" x2="2333" y2="67167"/>
                        <a14:foregroundMark x1="7917" y1="74583" x2="7167" y2="80167"/>
                        <a14:foregroundMark x1="62333" y1="31833" x2="62917" y2="37167"/>
                        <a14:foregroundMark x1="84417" y1="48750" x2="93500" y2="63667"/>
                        <a14:foregroundMark x1="95167" y1="49000" x2="96250" y2="64250"/>
                        <a14:foregroundMark x1="89417" y1="52250" x2="84833" y2="63250"/>
                        <a14:foregroundMark x1="83167" y1="48583" x2="85083" y2="61583"/>
                        <a14:foregroundMark x1="91250" y1="76500" x2="91667" y2="77333"/>
                        <a14:foregroundMark x1="83167" y1="52250" x2="81583" y2="51083"/>
                        <a14:foregroundMark x1="83000" y1="50833" x2="80750" y2="49583"/>
                      </a14:backgroundRemoval>
                    </a14:imgEffect>
                  </a14:imgLayer>
                </a14:imgProps>
              </a:ext>
              <a:ext uri="{28A0092B-C50C-407E-A947-70E740481C1C}">
                <a14:useLocalDpi xmlns:a14="http://schemas.microsoft.com/office/drawing/2010/main" val="0"/>
              </a:ext>
            </a:extLst>
          </a:blip>
          <a:srcRect/>
          <a:stretch>
            <a:fillRect/>
          </a:stretch>
        </p:blipFill>
        <p:spPr bwMode="auto">
          <a:xfrm>
            <a:off x="27663" y="3429000"/>
            <a:ext cx="19431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6431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76200" y="483345"/>
            <a:ext cx="8928463" cy="2950498"/>
          </a:xfrm>
          <a:prstGeom prst="rect">
            <a:avLst/>
          </a:prstGeom>
        </p:spPr>
      </p:pic>
      <p:sp>
        <p:nvSpPr>
          <p:cNvPr id="5" name="TextBox 4">
            <a:extLst>
              <a:ext uri="{FF2B5EF4-FFF2-40B4-BE49-F238E27FC236}">
                <a16:creationId xmlns:a16="http://schemas.microsoft.com/office/drawing/2014/main" id="{00BC5277-CA3B-4717-9AC2-7019326D7DDF}"/>
              </a:ext>
            </a:extLst>
          </p:cNvPr>
          <p:cNvSpPr txBox="1"/>
          <p:nvPr/>
        </p:nvSpPr>
        <p:spPr>
          <a:xfrm>
            <a:off x="1447800" y="1046894"/>
            <a:ext cx="6121297" cy="1477328"/>
          </a:xfrm>
          <a:prstGeom prst="rect">
            <a:avLst/>
          </a:prstGeom>
          <a:noFill/>
        </p:spPr>
        <p:txBody>
          <a:bodyPr wrap="square">
            <a:spAutoFit/>
          </a:bodyPr>
          <a:lstStyle/>
          <a:p>
            <a:pPr algn="ctr" defTabSz="685800">
              <a:buClrTx/>
            </a:pPr>
            <a:r>
              <a:rPr lang="en-US" sz="4500" b="1" kern="1200" dirty="0" err="1">
                <a:ln w="12700">
                  <a:solidFill>
                    <a:prstClr val="white"/>
                  </a:solidFill>
                </a:ln>
                <a:solidFill>
                  <a:srgbClr val="E71B70"/>
                </a:solidFill>
                <a:latin typeface="UTM Kabel KT" panose="02040603050506020204" pitchFamily="18" charset="0"/>
                <a:ea typeface="+mn-ea"/>
                <a:cs typeface="+mn-cs"/>
              </a:rPr>
              <a:t>Chúc</a:t>
            </a:r>
            <a:r>
              <a:rPr lang="en-US" sz="4500" b="1" kern="1200" dirty="0">
                <a:ln w="12700">
                  <a:solidFill>
                    <a:prstClr val="white"/>
                  </a:solidFill>
                </a:ln>
                <a:solidFill>
                  <a:srgbClr val="E71B70"/>
                </a:solidFill>
                <a:latin typeface="UTM Kabel KT" panose="02040603050506020204" pitchFamily="18" charset="0"/>
                <a:ea typeface="+mn-ea"/>
                <a:cs typeface="+mn-cs"/>
              </a:rPr>
              <a:t> </a:t>
            </a:r>
            <a:r>
              <a:rPr lang="en-US" sz="4500" b="1" kern="1200" dirty="0" err="1">
                <a:ln w="12700">
                  <a:solidFill>
                    <a:prstClr val="white"/>
                  </a:solidFill>
                </a:ln>
                <a:solidFill>
                  <a:srgbClr val="E71B70"/>
                </a:solidFill>
                <a:latin typeface="UTM Kabel KT" panose="02040603050506020204" pitchFamily="18" charset="0"/>
                <a:ea typeface="+mn-ea"/>
                <a:cs typeface="+mn-cs"/>
              </a:rPr>
              <a:t>các</a:t>
            </a:r>
            <a:r>
              <a:rPr lang="en-US" sz="4500" b="1" kern="1200" dirty="0">
                <a:ln w="12700">
                  <a:solidFill>
                    <a:prstClr val="white"/>
                  </a:solidFill>
                </a:ln>
                <a:solidFill>
                  <a:srgbClr val="E71B70"/>
                </a:solidFill>
                <a:latin typeface="UTM Kabel KT" panose="02040603050506020204" pitchFamily="18" charset="0"/>
                <a:ea typeface="+mn-ea"/>
                <a:cs typeface="+mn-cs"/>
              </a:rPr>
              <a:t> con </a:t>
            </a:r>
          </a:p>
          <a:p>
            <a:pPr algn="ctr" defTabSz="685800">
              <a:buClrTx/>
            </a:pPr>
            <a:r>
              <a:rPr lang="en-US" sz="4500" b="1" kern="1200" dirty="0" err="1">
                <a:ln w="12700">
                  <a:solidFill>
                    <a:prstClr val="white"/>
                  </a:solidFill>
                </a:ln>
                <a:solidFill>
                  <a:srgbClr val="E71B70"/>
                </a:solidFill>
                <a:latin typeface="UTM Kabel KT" panose="02040603050506020204" pitchFamily="18" charset="0"/>
                <a:ea typeface="+mn-ea"/>
                <a:cs typeface="+mn-cs"/>
              </a:rPr>
              <a:t>học</a:t>
            </a:r>
            <a:r>
              <a:rPr lang="en-US" sz="4500" b="1" kern="1200" dirty="0">
                <a:ln w="12700">
                  <a:solidFill>
                    <a:prstClr val="white"/>
                  </a:solidFill>
                </a:ln>
                <a:solidFill>
                  <a:srgbClr val="E71B70"/>
                </a:solidFill>
                <a:latin typeface="UTM Kabel KT" panose="02040603050506020204" pitchFamily="18" charset="0"/>
                <a:ea typeface="+mn-ea"/>
                <a:cs typeface="+mn-cs"/>
              </a:rPr>
              <a:t> </a:t>
            </a:r>
            <a:r>
              <a:rPr lang="en-US" sz="4500" b="1" kern="1200" dirty="0" err="1">
                <a:ln w="12700">
                  <a:solidFill>
                    <a:prstClr val="white"/>
                  </a:solidFill>
                </a:ln>
                <a:solidFill>
                  <a:srgbClr val="E71B70"/>
                </a:solidFill>
                <a:latin typeface="UTM Kabel KT" panose="02040603050506020204" pitchFamily="18" charset="0"/>
                <a:ea typeface="+mn-ea"/>
                <a:cs typeface="+mn-cs"/>
              </a:rPr>
              <a:t>tốt</a:t>
            </a:r>
            <a:r>
              <a:rPr lang="en-US" sz="4500" b="1" kern="1200" dirty="0">
                <a:ln w="12700">
                  <a:solidFill>
                    <a:prstClr val="white"/>
                  </a:solidFill>
                </a:ln>
                <a:solidFill>
                  <a:srgbClr val="E71B70"/>
                </a:solidFill>
                <a:latin typeface="UTM Kabel KT" panose="02040603050506020204" pitchFamily="18" charset="0"/>
                <a:ea typeface="+mn-ea"/>
                <a:cs typeface="+mn-cs"/>
              </a:rPr>
              <a:t> </a:t>
            </a:r>
            <a:r>
              <a:rPr lang="en-US" sz="4500" b="1" kern="1200" dirty="0" err="1">
                <a:ln w="12700">
                  <a:solidFill>
                    <a:prstClr val="white"/>
                  </a:solidFill>
                </a:ln>
                <a:solidFill>
                  <a:srgbClr val="E71B70"/>
                </a:solidFill>
                <a:latin typeface="UTM Kabel KT" panose="02040603050506020204" pitchFamily="18" charset="0"/>
                <a:ea typeface="+mn-ea"/>
                <a:cs typeface="+mn-cs"/>
              </a:rPr>
              <a:t>nhé</a:t>
            </a:r>
            <a:r>
              <a:rPr lang="en-US" sz="4500" b="1" kern="1200" dirty="0">
                <a:ln w="12700">
                  <a:solidFill>
                    <a:prstClr val="white"/>
                  </a:solidFill>
                </a:ln>
                <a:solidFill>
                  <a:srgbClr val="E71B70"/>
                </a:solidFill>
                <a:latin typeface="UTM Kabel KT" panose="02040603050506020204" pitchFamily="18" charset="0"/>
                <a:ea typeface="+mn-ea"/>
                <a:cs typeface="+mn-cs"/>
              </a:rPr>
              <a:t>!</a:t>
            </a:r>
          </a:p>
        </p:txBody>
      </p:sp>
      <p:pic>
        <p:nvPicPr>
          <p:cNvPr id="6" name="Picture 5"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955235"/>
            <a:ext cx="2188265" cy="2188265"/>
          </a:xfrm>
          <a:prstGeom prst="rect">
            <a:avLst/>
          </a:prstGeom>
        </p:spPr>
      </p:pic>
    </p:spTree>
    <p:extLst>
      <p:ext uri="{BB962C8B-B14F-4D97-AF65-F5344CB8AC3E}">
        <p14:creationId xmlns:p14="http://schemas.microsoft.com/office/powerpoint/2010/main" val="1372540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0" r="-72000" b="-21000"/>
          </a:stretch>
        </a:blipFill>
        <a:effectLst/>
      </p:bgPr>
    </p:bg>
    <p:spTree>
      <p:nvGrpSpPr>
        <p:cNvPr id="1" name=""/>
        <p:cNvGrpSpPr/>
        <p:nvPr/>
      </p:nvGrpSpPr>
      <p:grpSpPr>
        <a:xfrm>
          <a:off x="0" y="0"/>
          <a:ext cx="0" cy="0"/>
          <a:chOff x="0" y="0"/>
          <a:chExt cx="0" cy="0"/>
        </a:xfrm>
      </p:grpSpPr>
      <p:pic>
        <p:nvPicPr>
          <p:cNvPr id="6" name="Picture 5">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10" name="Picture 9">
            <a:hlinkClick r:id="rId10" action="ppaction://hlinksldjump"/>
          </p:cNvPr>
          <p:cNvPicPr>
            <a:picLocks noChangeAspect="1"/>
          </p:cNvPicPr>
          <p:nvPr/>
        </p:nvPicPr>
        <p:blipFill>
          <a:blip r:embed="rId11" cstate="print">
            <a:biLevel thresh="75000"/>
            <a:extLst>
              <a:ext uri="{BEBA8EAE-BF5A-486C-A8C5-ECC9F3942E4B}">
                <a14:imgProps xmlns:a14="http://schemas.microsoft.com/office/drawing/2010/main">
                  <a14:imgLayer r:embed="rId12">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5968" y="717661"/>
            <a:ext cx="1318514" cy="1423996"/>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16527" y="3848423"/>
            <a:ext cx="609600" cy="609600"/>
          </a:xfrm>
          <a:prstGeom prst="rect">
            <a:avLst/>
          </a:prstGeom>
        </p:spPr>
      </p:pic>
      <p:sp>
        <p:nvSpPr>
          <p:cNvPr id="19" name="Rounded Rectangle 18">
            <a:hlinkClick r:id="rId10" action="ppaction://hlinksldjump"/>
          </p:cNvPr>
          <p:cNvSpPr/>
          <p:nvPr/>
        </p:nvSpPr>
        <p:spPr>
          <a:xfrm>
            <a:off x="4967149" y="596558"/>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1" name="Rounded Rectangle 20">
            <a:hlinkClick r:id="rId7" action="ppaction://hlinksldjump"/>
          </p:cNvPr>
          <p:cNvSpPr/>
          <p:nvPr/>
        </p:nvSpPr>
        <p:spPr>
          <a:xfrm>
            <a:off x="7336139" y="1620044"/>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prstClr val="black"/>
                </a:solidFill>
                <a:latin typeface="Calibri"/>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7067" y="74894"/>
            <a:ext cx="1676400" cy="1676400"/>
          </a:xfrm>
          <a:prstGeom prst="rect">
            <a:avLst/>
          </a:prstGeom>
        </p:spPr>
      </p:pic>
      <p:sp>
        <p:nvSpPr>
          <p:cNvPr id="26" name="Rounded Rectangle 25">
            <a:hlinkClick r:id="rId14" action="ppaction://hlinksldjump"/>
          </p:cNvPr>
          <p:cNvSpPr/>
          <p:nvPr/>
        </p:nvSpPr>
        <p:spPr>
          <a:xfrm>
            <a:off x="723900" y="1759949"/>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prstClr val="black"/>
                </a:solidFill>
                <a:latin typeface="Calibri"/>
              </a:rPr>
              <a:t>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Notched Right Arrow 17">
            <a:hlinkClick r:id="rId17"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D704A59-B51E-4C08-AA52-2DFBFC3BC805}"/>
              </a:ext>
            </a:extLst>
          </p:cNvPr>
          <p:cNvSpPr txBox="1"/>
          <p:nvPr/>
        </p:nvSpPr>
        <p:spPr>
          <a:xfrm>
            <a:off x="1077854" y="4091581"/>
            <a:ext cx="6639284" cy="1015663"/>
          </a:xfrm>
          <a:prstGeom prst="rect">
            <a:avLst/>
          </a:prstGeom>
          <a:noFill/>
        </p:spPr>
        <p:txBody>
          <a:bodyPr wrap="square" rtlCol="0">
            <a:spAutoFit/>
          </a:bodyPr>
          <a:lstStyle/>
          <a:p>
            <a:r>
              <a:rPr lang="en-US" sz="6000" dirty="0"/>
              <a:t>TIÊU DIỆT VIRUS</a:t>
            </a:r>
            <a:endParaRPr lang="vi-VN" sz="6000" dirty="0"/>
          </a:p>
        </p:txBody>
      </p:sp>
      <p:pic>
        <p:nvPicPr>
          <p:cNvPr id="3" name="luậ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335279" y="4595602"/>
            <a:ext cx="609600" cy="609600"/>
          </a:xfrm>
          <a:prstGeom prst="rect">
            <a:avLst/>
          </a:prstGeom>
        </p:spPr>
      </p:pic>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13528" fill="hold"/>
                                        <p:tgtEl>
                                          <p:spTgt spid="16"/>
                                        </p:tgtEl>
                                      </p:cBhvr>
                                    </p:cmd>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4"/>
                                        </p:tgtEl>
                                        <p:attrNameLst>
                                          <p:attrName>r</p:attrName>
                                        </p:attrNameLst>
                                      </p:cBhvr>
                                    </p:animRot>
                                    <p:animRot by="-240000">
                                      <p:cBhvr>
                                        <p:cTn id="15" dur="200" fill="hold">
                                          <p:stCondLst>
                                            <p:cond delay="200"/>
                                          </p:stCondLst>
                                        </p:cTn>
                                        <p:tgtEl>
                                          <p:spTgt spid="24"/>
                                        </p:tgtEl>
                                        <p:attrNameLst>
                                          <p:attrName>r</p:attrName>
                                        </p:attrNameLst>
                                      </p:cBhvr>
                                    </p:animRot>
                                    <p:animRot by="240000">
                                      <p:cBhvr>
                                        <p:cTn id="16" dur="200" fill="hold">
                                          <p:stCondLst>
                                            <p:cond delay="400"/>
                                          </p:stCondLst>
                                        </p:cTn>
                                        <p:tgtEl>
                                          <p:spTgt spid="24"/>
                                        </p:tgtEl>
                                        <p:attrNameLst>
                                          <p:attrName>r</p:attrName>
                                        </p:attrNameLst>
                                      </p:cBhvr>
                                    </p:animRot>
                                    <p:animRot by="-240000">
                                      <p:cBhvr>
                                        <p:cTn id="17" dur="200" fill="hold">
                                          <p:stCondLst>
                                            <p:cond delay="600"/>
                                          </p:stCondLst>
                                        </p:cTn>
                                        <p:tgtEl>
                                          <p:spTgt spid="24"/>
                                        </p:tgtEl>
                                        <p:attrNameLst>
                                          <p:attrName>r</p:attrName>
                                        </p:attrNameLst>
                                      </p:cBhvr>
                                    </p:animRot>
                                    <p:animRot by="120000">
                                      <p:cBhvr>
                                        <p:cTn id="18" dur="200" fill="hold">
                                          <p:stCondLst>
                                            <p:cond delay="800"/>
                                          </p:stCondLst>
                                        </p:cTn>
                                        <p:tgtEl>
                                          <p:spTgt spid="24"/>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withEffect">
                                  <p:stCondLst>
                                    <p:cond delay="0"/>
                                  </p:stCondLst>
                                  <p:childTnLst>
                                    <p:anim calcmode="lin" valueType="num">
                                      <p:cBhvr>
                                        <p:cTn id="29" dur="1000"/>
                                        <p:tgtEl>
                                          <p:spTgt spid="6"/>
                                        </p:tgtEl>
                                        <p:attrNameLst>
                                          <p:attrName>ppt_w</p:attrName>
                                        </p:attrNameLst>
                                      </p:cBhvr>
                                      <p:tavLst>
                                        <p:tav tm="0">
                                          <p:val>
                                            <p:strVal val="ppt_w"/>
                                          </p:val>
                                        </p:tav>
                                        <p:tav tm="100000">
                                          <p:val>
                                            <p:fltVal val="0"/>
                                          </p:val>
                                        </p:tav>
                                      </p:tavLst>
                                    </p:anim>
                                    <p:anim calcmode="lin" valueType="num">
                                      <p:cBhvr>
                                        <p:cTn id="30" dur="1000"/>
                                        <p:tgtEl>
                                          <p:spTgt spid="6"/>
                                        </p:tgtEl>
                                        <p:attrNameLst>
                                          <p:attrName>ppt_h</p:attrName>
                                        </p:attrNameLst>
                                      </p:cBhvr>
                                      <p:tavLst>
                                        <p:tav tm="0">
                                          <p:val>
                                            <p:strVal val="ppt_h"/>
                                          </p:val>
                                        </p:tav>
                                        <p:tav tm="100000">
                                          <p:val>
                                            <p:fltVal val="0"/>
                                          </p:val>
                                        </p:tav>
                                      </p:tavLst>
                                    </p:anim>
                                    <p:anim calcmode="lin" valueType="num">
                                      <p:cBhvr>
                                        <p:cTn id="31" dur="1000"/>
                                        <p:tgtEl>
                                          <p:spTgt spid="6"/>
                                        </p:tgtEl>
                                        <p:attrNameLst>
                                          <p:attrName>style.rotation</p:attrName>
                                        </p:attrNameLst>
                                      </p:cBhvr>
                                      <p:tavLst>
                                        <p:tav tm="0">
                                          <p:val>
                                            <p:fltVal val="0"/>
                                          </p:val>
                                        </p:tav>
                                        <p:tav tm="100000">
                                          <p:val>
                                            <p:fltVal val="90"/>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10"/>
                                        </p:tgtEl>
                                        <p:attrNameLst>
                                          <p:attrName>ppt_w</p:attrName>
                                        </p:attrNameLst>
                                      </p:cBhvr>
                                      <p:tavLst>
                                        <p:tav tm="0">
                                          <p:val>
                                            <p:strVal val="ppt_w"/>
                                          </p:val>
                                        </p:tav>
                                        <p:tav tm="100000">
                                          <p:val>
                                            <p:fltVal val="0"/>
                                          </p:val>
                                        </p:tav>
                                      </p:tavLst>
                                    </p:anim>
                                    <p:anim calcmode="lin" valueType="num">
                                      <p:cBhvr>
                                        <p:cTn id="42" dur="1000"/>
                                        <p:tgtEl>
                                          <p:spTgt spid="10"/>
                                        </p:tgtEl>
                                        <p:attrNameLst>
                                          <p:attrName>ppt_h</p:attrName>
                                        </p:attrNameLst>
                                      </p:cBhvr>
                                      <p:tavLst>
                                        <p:tav tm="0">
                                          <p:val>
                                            <p:strVal val="ppt_h"/>
                                          </p:val>
                                        </p:tav>
                                        <p:tav tm="100000">
                                          <p:val>
                                            <p:fltVal val="0"/>
                                          </p:val>
                                        </p:tav>
                                      </p:tavLst>
                                    </p:anim>
                                    <p:anim calcmode="lin" valueType="num">
                                      <p:cBhvr>
                                        <p:cTn id="43" dur="1000"/>
                                        <p:tgtEl>
                                          <p:spTgt spid="10"/>
                                        </p:tgtEl>
                                        <p:attrNameLst>
                                          <p:attrName>style.rotation</p:attrName>
                                        </p:attrNameLst>
                                      </p:cBhvr>
                                      <p:tavLst>
                                        <p:tav tm="0">
                                          <p:val>
                                            <p:fltVal val="0"/>
                                          </p:val>
                                        </p:tav>
                                        <p:tav tm="100000">
                                          <p:val>
                                            <p:fltVal val="90"/>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0">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24"/>
                                        </p:tgtEl>
                                        <p:attrNameLst>
                                          <p:attrName>ppt_w</p:attrName>
                                        </p:attrNameLst>
                                      </p:cBhvr>
                                      <p:tavLst>
                                        <p:tav tm="0">
                                          <p:val>
                                            <p:strVal val="ppt_w"/>
                                          </p:val>
                                        </p:tav>
                                        <p:tav tm="100000">
                                          <p:val>
                                            <p:fltVal val="0"/>
                                          </p:val>
                                        </p:tav>
                                      </p:tavLst>
                                    </p:anim>
                                    <p:anim calcmode="lin" valueType="num">
                                      <p:cBhvr>
                                        <p:cTn id="55" dur="1000"/>
                                        <p:tgtEl>
                                          <p:spTgt spid="24"/>
                                        </p:tgtEl>
                                        <p:attrNameLst>
                                          <p:attrName>ppt_h</p:attrName>
                                        </p:attrNameLst>
                                      </p:cBhvr>
                                      <p:tavLst>
                                        <p:tav tm="0">
                                          <p:val>
                                            <p:strVal val="ppt_h"/>
                                          </p:val>
                                        </p:tav>
                                        <p:tav tm="100000">
                                          <p:val>
                                            <p:fltVal val="0"/>
                                          </p:val>
                                        </p:tav>
                                      </p:tavLst>
                                    </p:anim>
                                    <p:anim calcmode="lin" valueType="num">
                                      <p:cBhvr>
                                        <p:cTn id="56" dur="1000"/>
                                        <p:tgtEl>
                                          <p:spTgt spid="24"/>
                                        </p:tgtEl>
                                        <p:attrNameLst>
                                          <p:attrName>style.rotation</p:attrName>
                                        </p:attrNameLst>
                                      </p:cBhvr>
                                      <p:tavLst>
                                        <p:tav tm="0">
                                          <p:val>
                                            <p:fltVal val="0"/>
                                          </p:val>
                                        </p:tav>
                                        <p:tav tm="100000">
                                          <p:val>
                                            <p:fltVal val="90"/>
                                          </p:val>
                                        </p:tav>
                                      </p:tavLst>
                                    </p:anim>
                                    <p:animEffect transition="out" filter="fade">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1367" fill="hold"/>
                                        <p:tgtEl>
                                          <p:spTgt spid="3"/>
                                        </p:tgtEl>
                                      </p:cBhvr>
                                    </p:cmd>
                                  </p:childTnLst>
                                </p:cTn>
                              </p:par>
                            </p:childTnLst>
                          </p:cTn>
                        </p:par>
                      </p:childTnLst>
                    </p:cTn>
                  </p:par>
                </p:childTnLst>
              </p:cTn>
              <p:nextCondLst>
                <p:cond evt="onClick" delay="0">
                  <p:tgtEl>
                    <p:spTgt spid="3"/>
                  </p:tgtEl>
                </p:cond>
              </p:nextCondLst>
            </p:seq>
            <p:audio>
              <p:cMediaNode vol="80000">
                <p:cTn id="67" fill="hold" display="0">
                  <p:stCondLst>
                    <p:cond delay="indefinite"/>
                  </p:stCondLst>
                  <p:endCondLst>
                    <p:cond evt="onStopAudio" delay="0">
                      <p:tgtEl>
                        <p:sldTgt/>
                      </p:tgtEl>
                    </p:cond>
                  </p:endCondLst>
                </p:cTn>
                <p:tgtEl>
                  <p:spTgt spid="3"/>
                </p:tgtEl>
              </p:cMediaNode>
            </p:audio>
          </p:childTnLst>
        </p:cTn>
      </p:par>
    </p:tnLst>
    <p:bldLst>
      <p:bldP spid="19" grpId="0" animBg="1"/>
      <p:bldP spid="21"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55917" y="369882"/>
            <a:ext cx="7064827" cy="1096153"/>
            <a:chOff x="1012373" y="354915"/>
            <a:chExt cx="7064827" cy="914400"/>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175655" y="378740"/>
              <a:ext cx="6561721" cy="436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AvantGarde" pitchFamily="2" charset="0"/>
                  <a:ea typeface="AvantGarde" pitchFamily="2" charset="0"/>
                  <a:cs typeface="AvantGarde" pitchFamily="2" charset="0"/>
                </a:rPr>
                <a:t>3 x 8 = ?</a:t>
              </a:r>
              <a:endPar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a:t>
              </a:r>
              <a:r>
                <a:rPr kumimoji="0" lang="en-US" sz="2400" b="1" i="0" u="none" strike="noStrike" kern="1200" cap="none" spc="0" normalizeH="0" noProof="0" dirty="0">
                  <a:ln>
                    <a:noFill/>
                  </a:ln>
                  <a:solidFill>
                    <a:prstClr val="black"/>
                  </a:solidFill>
                  <a:effectLst/>
                  <a:uLnTx/>
                  <a:uFillTx/>
                  <a:latin typeface="AvantGarde" pitchFamily="2" charset="0"/>
                  <a:ea typeface="AvantGarde" pitchFamily="2" charset="0"/>
                  <a:cs typeface="AvantGarde" pitchFamily="2" charset="0"/>
                </a:rPr>
                <a:t> 18</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sp>
        <p:nvSpPr>
          <p:cNvPr id="9" name="Notched Right Arrow 8">
            <a:hlinkClick r:id="rId6"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a:t>
              </a:r>
              <a:r>
                <a:rPr kumimoji="0" lang="en-US" sz="2400" b="1" i="0" u="none" strike="noStrike" kern="1200" cap="none" spc="0" normalizeH="0" noProof="0" dirty="0">
                  <a:ln>
                    <a:noFill/>
                  </a:ln>
                  <a:solidFill>
                    <a:prstClr val="black"/>
                  </a:solidFill>
                  <a:effectLst/>
                  <a:uLnTx/>
                  <a:uFillTx/>
                  <a:latin typeface="AvantGarde" pitchFamily="2" charset="0"/>
                  <a:ea typeface="AvantGarde" pitchFamily="2" charset="0"/>
                  <a:cs typeface="AvantGarde" pitchFamily="2" charset="0"/>
                </a:rPr>
                <a:t> 20</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24</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9" action="ppaction://hlinksldjump"/>
          </p:cNvPr>
          <p:cNvPicPr>
            <a:picLocks noChangeAspect="1"/>
          </p:cNvPicPr>
          <p:nvPr/>
        </p:nvPicPr>
        <p:blipFill>
          <a:blip r:embed="rId10" cstate="print">
            <a:biLevel thresh="75000"/>
            <a:extLst>
              <a:ext uri="{BEBA8EAE-BF5A-486C-A8C5-ECC9F3942E4B}">
                <a14:imgProps xmlns:a14="http://schemas.microsoft.com/office/drawing/2010/main">
                  <a14:imgLayer r:embed="rId11">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1026" name="Picture 2" descr="Sá»­ dá»¥ng virus Ebola Äá»... Äiá»u trá» ung thÆ° nÃ£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1000" y="2092098"/>
            <a:ext cx="981756" cy="654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Ãºm A/B vÃ  tÃ¡c háº¡i cá»§a nÃ³ trong thá»i Äiá»m dá»ch Covid 19 | Medlatec"/>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1111"/>
          <a:stretch/>
        </p:blipFill>
        <p:spPr bwMode="auto">
          <a:xfrm>
            <a:off x="373432" y="2933355"/>
            <a:ext cx="1109242" cy="790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 ÄÆ°á»ng xÃ¢m nháº­p táº¿ bÃ o cá»§a nCoV. - Bá»nh Viá»n Nhi Äá»ng ThÃ nh Phá»"/>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790" y="3940331"/>
            <a:ext cx="1166175" cy="699705"/>
          </a:xfrm>
          <a:prstGeom prst="rect">
            <a:avLst/>
          </a:prstGeom>
          <a:noFill/>
          <a:extLst>
            <a:ext uri="{909E8E84-426E-40DD-AFC4-6F175D3DCCD1}">
              <a14:hiddenFill xmlns:a14="http://schemas.microsoft.com/office/drawing/2010/main">
                <a:solidFill>
                  <a:srgbClr val="FFFFFF"/>
                </a:solidFill>
              </a14:hiddenFill>
            </a:ext>
          </a:extLst>
        </p:spPr>
      </p:pic>
      <p:pic>
        <p:nvPicPr>
          <p:cNvPr id="22"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1074" y="93643"/>
            <a:ext cx="609600" cy="609600"/>
          </a:xfrm>
          <a:prstGeom prst="rect">
            <a:avLst/>
          </a:prstGeom>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 presetClass="mediacall" presetSubtype="0" fill="hold" nodeType="withEffect">
                                  <p:stCondLst>
                                    <p:cond delay="0"/>
                                  </p:stCondLst>
                                  <p:childTnLst>
                                    <p:cmd type="call" cmd="playFrom(0.0)">
                                      <p:cBhvr>
                                        <p:cTn id="33"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6"/>
                                        </p:tgtEl>
                                        <p:attrNameLst>
                                          <p:attrName>style.visibility</p:attrName>
                                        </p:attrNameLst>
                                      </p:cBhvr>
                                      <p:to>
                                        <p:strVal val="visible"/>
                                      </p:to>
                                    </p:set>
                                    <p:anim calcmode="lin" valueType="num">
                                      <p:cBhvr>
                                        <p:cTn id="39" dur="250" fill="hold"/>
                                        <p:tgtEl>
                                          <p:spTgt spid="36"/>
                                        </p:tgtEl>
                                        <p:attrNameLst>
                                          <p:attrName>ppt_w</p:attrName>
                                        </p:attrNameLst>
                                      </p:cBhvr>
                                      <p:tavLst>
                                        <p:tav tm="0">
                                          <p:val>
                                            <p:strVal val="4*#ppt_w"/>
                                          </p:val>
                                        </p:tav>
                                        <p:tav tm="100000">
                                          <p:val>
                                            <p:strVal val="#ppt_w"/>
                                          </p:val>
                                        </p:tav>
                                      </p:tavLst>
                                    </p:anim>
                                    <p:anim calcmode="lin" valueType="num">
                                      <p:cBhvr>
                                        <p:cTn id="4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23" presetClass="entr" presetSubtype="32" fill="hold" nodeType="clickEffect">
                                  <p:stCondLst>
                                    <p:cond delay="1000"/>
                                  </p:stCondLst>
                                  <p:childTnLst>
                                    <p:set>
                                      <p:cBhvr>
                                        <p:cTn id="52" dur="1" fill="hold">
                                          <p:stCondLst>
                                            <p:cond delay="0"/>
                                          </p:stCondLst>
                                        </p:cTn>
                                        <p:tgtEl>
                                          <p:spTgt spid="38"/>
                                        </p:tgtEl>
                                        <p:attrNameLst>
                                          <p:attrName>style.visibility</p:attrName>
                                        </p:attrNameLst>
                                      </p:cBhvr>
                                      <p:to>
                                        <p:strVal val="visible"/>
                                      </p:to>
                                    </p:set>
                                    <p:anim calcmode="lin" valueType="num">
                                      <p:cBhvr>
                                        <p:cTn id="53" dur="250" fill="hold"/>
                                        <p:tgtEl>
                                          <p:spTgt spid="38"/>
                                        </p:tgtEl>
                                        <p:attrNameLst>
                                          <p:attrName>ppt_w</p:attrName>
                                        </p:attrNameLst>
                                      </p:cBhvr>
                                      <p:tavLst>
                                        <p:tav tm="0">
                                          <p:val>
                                            <p:strVal val="4*#ppt_w"/>
                                          </p:val>
                                        </p:tav>
                                        <p:tav tm="100000">
                                          <p:val>
                                            <p:strVal val="#ppt_w"/>
                                          </p:val>
                                        </p:tav>
                                      </p:tavLst>
                                    </p:anim>
                                    <p:anim calcmode="lin" valueType="num">
                                      <p:cBhvr>
                                        <p:cTn id="54"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21"/>
                                        </p:tgtEl>
                                        <p:attrNameLst>
                                          <p:attrName>ppt_w</p:attrName>
                                        </p:attrNameLst>
                                      </p:cBhvr>
                                      <p:tavLst>
                                        <p:tav tm="0">
                                          <p:val>
                                            <p:strVal val="ppt_w"/>
                                          </p:val>
                                        </p:tav>
                                        <p:tav tm="100000">
                                          <p:val>
                                            <p:fltVal val="0"/>
                                          </p:val>
                                        </p:tav>
                                      </p:tavLst>
                                    </p:anim>
                                    <p:anim calcmode="lin" valueType="num">
                                      <p:cBhvr>
                                        <p:cTn id="60" dur="1000"/>
                                        <p:tgtEl>
                                          <p:spTgt spid="21"/>
                                        </p:tgtEl>
                                        <p:attrNameLst>
                                          <p:attrName>ppt_h</p:attrName>
                                        </p:attrNameLst>
                                      </p:cBhvr>
                                      <p:tavLst>
                                        <p:tav tm="0">
                                          <p:val>
                                            <p:strVal val="ppt_h"/>
                                          </p:val>
                                        </p:tav>
                                        <p:tav tm="100000">
                                          <p:val>
                                            <p:fltVal val="0"/>
                                          </p:val>
                                        </p:tav>
                                      </p:tavLst>
                                    </p:anim>
                                    <p:anim calcmode="lin" valueType="num">
                                      <p:cBhvr>
                                        <p:cTn id="61" dur="1000"/>
                                        <p:tgtEl>
                                          <p:spTgt spid="21"/>
                                        </p:tgtEl>
                                        <p:attrNameLst>
                                          <p:attrName>style.rotation</p:attrName>
                                        </p:attrNameLst>
                                      </p:cBhvr>
                                      <p:tavLst>
                                        <p:tav tm="0">
                                          <p:val>
                                            <p:fltVal val="0"/>
                                          </p:val>
                                        </p:tav>
                                        <p:tav tm="100000">
                                          <p:val>
                                            <p:fltVal val="90"/>
                                          </p:val>
                                        </p:tav>
                                      </p:tavLst>
                                    </p:anim>
                                    <p:animEffect transition="out" filter="fade">
                                      <p:cBhvr>
                                        <p:cTn id="62" dur="1000"/>
                                        <p:tgtEl>
                                          <p:spTgt spid="21"/>
                                        </p:tgtEl>
                                      </p:cBhvr>
                                    </p:animEffect>
                                    <p:set>
                                      <p:cBhvr>
                                        <p:cTn id="6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7576" numSld="999">
                <p:cTn id="64"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4401" y="209551"/>
            <a:ext cx="7162800" cy="10668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395999" y="324324"/>
              <a:ext cx="65532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5</a:t>
              </a:r>
              <a:r>
                <a:rPr kumimoji="0" lang="en-US" sz="2800" b="1" i="0" u="none" strike="noStrike" kern="1200" cap="none" spc="0" normalizeH="0" noProof="0" dirty="0">
                  <a:ln>
                    <a:noFill/>
                  </a:ln>
                  <a:solidFill>
                    <a:prstClr val="black"/>
                  </a:solidFill>
                  <a:effectLst/>
                  <a:uLnTx/>
                  <a:uFillTx/>
                  <a:latin typeface="AvantGarde" pitchFamily="2" charset="0"/>
                  <a:ea typeface="AvantGarde" pitchFamily="2" charset="0"/>
                  <a:cs typeface="AvantGarde" pitchFamily="2" charset="0"/>
                </a:rPr>
                <a:t> x 8 = ?</a:t>
              </a:r>
              <a:endPar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12" name="Group 11"/>
          <p:cNvGrpSpPr/>
          <p:nvPr/>
        </p:nvGrpSpPr>
        <p:grpSpPr>
          <a:xfrm>
            <a:off x="1578427" y="2920549"/>
            <a:ext cx="6553200" cy="72216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80608" y="1862544"/>
              <a:ext cx="6418218" cy="487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30</a:t>
              </a:r>
            </a:p>
          </p:txBody>
        </p:sp>
      </p:grpSp>
      <p:sp>
        <p:nvSpPr>
          <p:cNvPr id="9" name="Notched Right Arrow 8">
            <a:hlinkClick r:id="rId6"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57744" y="1657350"/>
            <a:ext cx="6553200" cy="805654"/>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601291" y="1829832"/>
              <a:ext cx="6418218" cy="436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40</a:t>
              </a:r>
            </a:p>
          </p:txBody>
        </p:sp>
      </p:grpSp>
      <p:grpSp>
        <p:nvGrpSpPr>
          <p:cNvPr id="30" name="Group 29"/>
          <p:cNvGrpSpPr/>
          <p:nvPr/>
        </p:nvGrpSpPr>
        <p:grpSpPr>
          <a:xfrm>
            <a:off x="1530981" y="4071366"/>
            <a:ext cx="6589763" cy="722160"/>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21482" y="1769919"/>
              <a:ext cx="6418218" cy="630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35</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1278" y="1664264"/>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3174" y="408603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2287" y="2913437"/>
            <a:ext cx="751113" cy="722160"/>
          </a:xfrm>
          <a:prstGeom prst="rect">
            <a:avLst/>
          </a:prstGeom>
        </p:spPr>
      </p:pic>
      <p:pic>
        <p:nvPicPr>
          <p:cNvPr id="22" name="Picture 2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pic>
        <p:nvPicPr>
          <p:cNvPr id="19"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074" y="93643"/>
            <a:ext cx="609600" cy="609600"/>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 presetClass="mediacall" presetSubtype="0" fill="hold" nodeType="withEffect">
                                  <p:stCondLst>
                                    <p:cond delay="0"/>
                                  </p:stCondLst>
                                  <p:childTnLst>
                                    <p:cmd type="call" cmd="playFrom(0.0)">
                                      <p:cBhvr>
                                        <p:cTn id="2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1000"/>
                                  </p:stCondLst>
                                  <p:childTnLst>
                                    <p:set>
                                      <p:cBhvr>
                                        <p:cTn id="33" dur="1" fill="hold">
                                          <p:stCondLst>
                                            <p:cond delay="0"/>
                                          </p:stCondLst>
                                        </p:cTn>
                                        <p:tgtEl>
                                          <p:spTgt spid="36"/>
                                        </p:tgtEl>
                                        <p:attrNameLst>
                                          <p:attrName>style.visibility</p:attrName>
                                        </p:attrNameLst>
                                      </p:cBhvr>
                                      <p:to>
                                        <p:strVal val="visible"/>
                                      </p:to>
                                    </p:set>
                                    <p:anim calcmode="lin" valueType="num">
                                      <p:cBhvr>
                                        <p:cTn id="34" dur="250" fill="hold"/>
                                        <p:tgtEl>
                                          <p:spTgt spid="36"/>
                                        </p:tgtEl>
                                        <p:attrNameLst>
                                          <p:attrName>ppt_w</p:attrName>
                                        </p:attrNameLst>
                                      </p:cBhvr>
                                      <p:tavLst>
                                        <p:tav tm="0">
                                          <p:val>
                                            <p:strVal val="4*#ppt_w"/>
                                          </p:val>
                                        </p:tav>
                                        <p:tav tm="100000">
                                          <p:val>
                                            <p:strVal val="#ppt_w"/>
                                          </p:val>
                                        </p:tav>
                                      </p:tavLst>
                                    </p:anim>
                                    <p:anim calcmode="lin" valueType="num">
                                      <p:cBhvr>
                                        <p:cTn id="35"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23" presetClass="entr" presetSubtype="32" fill="hold" nodeType="clickEffect">
                                  <p:stCondLst>
                                    <p:cond delay="1000"/>
                                  </p:stCondLst>
                                  <p:childTnLst>
                                    <p:set>
                                      <p:cBhvr>
                                        <p:cTn id="40" dur="1" fill="hold">
                                          <p:stCondLst>
                                            <p:cond delay="0"/>
                                          </p:stCondLst>
                                        </p:cTn>
                                        <p:tgtEl>
                                          <p:spTgt spid="38"/>
                                        </p:tgtEl>
                                        <p:attrNameLst>
                                          <p:attrName>style.visibility</p:attrName>
                                        </p:attrNameLst>
                                      </p:cBhvr>
                                      <p:to>
                                        <p:strVal val="visible"/>
                                      </p:to>
                                    </p:set>
                                    <p:anim calcmode="lin" valueType="num">
                                      <p:cBhvr>
                                        <p:cTn id="41" dur="250" fill="hold"/>
                                        <p:tgtEl>
                                          <p:spTgt spid="38"/>
                                        </p:tgtEl>
                                        <p:attrNameLst>
                                          <p:attrName>ppt_w</p:attrName>
                                        </p:attrNameLst>
                                      </p:cBhvr>
                                      <p:tavLst>
                                        <p:tav tm="0">
                                          <p:val>
                                            <p:strVal val="4*#ppt_w"/>
                                          </p:val>
                                        </p:tav>
                                        <p:tav tm="100000">
                                          <p:val>
                                            <p:strVal val="#ppt_w"/>
                                          </p:val>
                                        </p:tav>
                                      </p:tavLst>
                                    </p:anim>
                                    <p:anim calcmode="lin" valueType="num">
                                      <p:cBhvr>
                                        <p:cTn id="42"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23" presetClass="entr" presetSubtype="32" fill="hold" nodeType="clickEffect">
                                  <p:stCondLst>
                                    <p:cond delay="1000"/>
                                  </p:stCondLst>
                                  <p:childTnLst>
                                    <p:set>
                                      <p:cBhvr>
                                        <p:cTn id="47" dur="1" fill="hold">
                                          <p:stCondLst>
                                            <p:cond delay="0"/>
                                          </p:stCondLst>
                                        </p:cTn>
                                        <p:tgtEl>
                                          <p:spTgt spid="37"/>
                                        </p:tgtEl>
                                        <p:attrNameLst>
                                          <p:attrName>style.visibility</p:attrName>
                                        </p:attrNameLst>
                                      </p:cBhvr>
                                      <p:to>
                                        <p:strVal val="visible"/>
                                      </p:to>
                                    </p:set>
                                    <p:anim calcmode="lin" valueType="num">
                                      <p:cBhvr>
                                        <p:cTn id="48" dur="250" fill="hold"/>
                                        <p:tgtEl>
                                          <p:spTgt spid="37"/>
                                        </p:tgtEl>
                                        <p:attrNameLst>
                                          <p:attrName>ppt_w</p:attrName>
                                        </p:attrNameLst>
                                      </p:cBhvr>
                                      <p:tavLst>
                                        <p:tav tm="0">
                                          <p:val>
                                            <p:strVal val="4*#ppt_w"/>
                                          </p:val>
                                        </p:tav>
                                        <p:tav tm="100000">
                                          <p:val>
                                            <p:strVal val="#ppt_w"/>
                                          </p:val>
                                        </p:tav>
                                      </p:tavLst>
                                    </p:anim>
                                    <p:anim calcmode="lin" valueType="num">
                                      <p:cBhvr>
                                        <p:cTn id="49"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withEffect">
                                  <p:stCondLst>
                                    <p:cond delay="0"/>
                                  </p:stCondLst>
                                  <p:childTnLst>
                                    <p:anim calcmode="lin" valueType="num">
                                      <p:cBhvr>
                                        <p:cTn id="54" dur="1000"/>
                                        <p:tgtEl>
                                          <p:spTgt spid="22"/>
                                        </p:tgtEl>
                                        <p:attrNameLst>
                                          <p:attrName>ppt_w</p:attrName>
                                        </p:attrNameLst>
                                      </p:cBhvr>
                                      <p:tavLst>
                                        <p:tav tm="0">
                                          <p:val>
                                            <p:strVal val="ppt_w"/>
                                          </p:val>
                                        </p:tav>
                                        <p:tav tm="100000">
                                          <p:val>
                                            <p:fltVal val="0"/>
                                          </p:val>
                                        </p:tav>
                                      </p:tavLst>
                                    </p:anim>
                                    <p:anim calcmode="lin" valueType="num">
                                      <p:cBhvr>
                                        <p:cTn id="55" dur="1000"/>
                                        <p:tgtEl>
                                          <p:spTgt spid="22"/>
                                        </p:tgtEl>
                                        <p:attrNameLst>
                                          <p:attrName>ppt_h</p:attrName>
                                        </p:attrNameLst>
                                      </p:cBhvr>
                                      <p:tavLst>
                                        <p:tav tm="0">
                                          <p:val>
                                            <p:strVal val="ppt_h"/>
                                          </p:val>
                                        </p:tav>
                                        <p:tav tm="100000">
                                          <p:val>
                                            <p:fltVal val="0"/>
                                          </p:val>
                                        </p:tav>
                                      </p:tavLst>
                                    </p:anim>
                                    <p:anim calcmode="lin" valueType="num">
                                      <p:cBhvr>
                                        <p:cTn id="56" dur="1000"/>
                                        <p:tgtEl>
                                          <p:spTgt spid="22"/>
                                        </p:tgtEl>
                                        <p:attrNameLst>
                                          <p:attrName>style.rotation</p:attrName>
                                        </p:attrNameLst>
                                      </p:cBhvr>
                                      <p:tavLst>
                                        <p:tav tm="0">
                                          <p:val>
                                            <p:fltVal val="0"/>
                                          </p:val>
                                        </p:tav>
                                        <p:tav tm="100000">
                                          <p:val>
                                            <p:fltVal val="90"/>
                                          </p:val>
                                        </p:tav>
                                      </p:tavLst>
                                    </p:anim>
                                    <p:animEffect transition="out" filter="fade">
                                      <p:cBhvr>
                                        <p:cTn id="57" dur="1000"/>
                                        <p:tgtEl>
                                          <p:spTgt spid="22"/>
                                        </p:tgtEl>
                                      </p:cBhvr>
                                    </p:animEffect>
                                    <p:set>
                                      <p:cBhvr>
                                        <p:cTn id="5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7576" numSld="999">
                <p:cTn id="59"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0668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395999" y="418053"/>
              <a:ext cx="65532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6 x 8 = ?</a:t>
              </a: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2491" y="2032583"/>
              <a:ext cx="6418218" cy="3646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a:t>
              </a:r>
              <a:r>
                <a:rPr lang="en-US" sz="2400" b="1" kern="1200" dirty="0">
                  <a:solidFill>
                    <a:prstClr val="black"/>
                  </a:solidFill>
                  <a:latin typeface="AvantGarde" pitchFamily="2" charset="0"/>
                  <a:ea typeface="AvantGarde" pitchFamily="2" charset="0"/>
                  <a:cs typeface="AvantGarde" pitchFamily="2" charset="0"/>
                </a:rPr>
                <a:t>42</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27" name="Group 26"/>
          <p:cNvGrpSpPr/>
          <p:nvPr/>
        </p:nvGrpSpPr>
        <p:grpSpPr>
          <a:xfrm>
            <a:off x="1557744" y="1657350"/>
            <a:ext cx="6553200" cy="10668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625238" y="2004251"/>
              <a:ext cx="6418218" cy="329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a:t>
              </a:r>
              <a:r>
                <a:rPr lang="en-US" sz="2400" b="1" kern="1200" dirty="0">
                  <a:solidFill>
                    <a:prstClr val="black"/>
                  </a:solidFill>
                  <a:latin typeface="AvantGarde" pitchFamily="2" charset="0"/>
                  <a:ea typeface="AvantGarde" pitchFamily="2" charset="0"/>
                  <a:cs typeface="AvantGarde" pitchFamily="2" charset="0"/>
                </a:rPr>
                <a:t>48</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1567544" y="4071366"/>
            <a:ext cx="6553200" cy="986862"/>
            <a:chOff x="1558045" y="1690472"/>
            <a:chExt cx="6553200"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95651"/>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54</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8708" y="1770167"/>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5031" y="425965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860" y="3064944"/>
            <a:ext cx="751113" cy="722160"/>
          </a:xfrm>
          <a:prstGeom prst="rect">
            <a:avLst/>
          </a:prstGeom>
        </p:spPr>
      </p:pic>
      <p:pic>
        <p:nvPicPr>
          <p:cNvPr id="1026" name="Picture 2" descr="How to Properly Wear, Store and Clean Face Masksã»Inceptiv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855" t="22665" r="9543" b="37431"/>
          <a:stretch/>
        </p:blipFill>
        <p:spPr bwMode="auto">
          <a:xfrm>
            <a:off x="458883" y="4096740"/>
            <a:ext cx="928255" cy="834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ow to Properly Wear, Store and Clean Face Masksã»Inceptiv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252" t="25051" r="63993" b="37068"/>
          <a:stretch/>
        </p:blipFill>
        <p:spPr bwMode="auto">
          <a:xfrm>
            <a:off x="458883" y="2942541"/>
            <a:ext cx="917705" cy="8343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ow to Properly Wear, Store and Clean Face Masksã»Inceptiv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7573" t="22180" r="35371" b="36844"/>
          <a:stretch/>
        </p:blipFill>
        <p:spPr bwMode="auto">
          <a:xfrm>
            <a:off x="426342" y="1747687"/>
            <a:ext cx="976745" cy="886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69826" y="146831"/>
            <a:ext cx="838200" cy="838200"/>
          </a:xfrm>
          <a:prstGeom prst="rect">
            <a:avLst/>
          </a:prstGeom>
        </p:spPr>
      </p:pic>
      <p:pic>
        <p:nvPicPr>
          <p:cNvPr id="22"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1074" y="93643"/>
            <a:ext cx="609600" cy="609600"/>
          </a:xfrm>
          <a:prstGeom prst="rect">
            <a:avLst/>
          </a:prstGeom>
        </p:spPr>
      </p:pic>
    </p:spTree>
    <p:extLst>
      <p:ext uri="{BB962C8B-B14F-4D97-AF65-F5344CB8AC3E}">
        <p14:creationId xmlns:p14="http://schemas.microsoft.com/office/powerpoint/2010/main" val="17443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 presetClass="mediacall" presetSubtype="0" fill="hold" nodeType="withEffect">
                                  <p:stCondLst>
                                    <p:cond delay="0"/>
                                  </p:stCondLst>
                                  <p:childTnLst>
                                    <p:cmd type="call" cmd="playFrom(0.0)">
                                      <p:cBhvr>
                                        <p:cTn id="33" dur="11352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6"/>
                                        </p:tgtEl>
                                        <p:attrNameLst>
                                          <p:attrName>style.visibility</p:attrName>
                                        </p:attrNameLst>
                                      </p:cBhvr>
                                      <p:to>
                                        <p:strVal val="visible"/>
                                      </p:to>
                                    </p:set>
                                    <p:anim calcmode="lin" valueType="num">
                                      <p:cBhvr>
                                        <p:cTn id="39" dur="250" fill="hold"/>
                                        <p:tgtEl>
                                          <p:spTgt spid="36"/>
                                        </p:tgtEl>
                                        <p:attrNameLst>
                                          <p:attrName>ppt_w</p:attrName>
                                        </p:attrNameLst>
                                      </p:cBhvr>
                                      <p:tavLst>
                                        <p:tav tm="0">
                                          <p:val>
                                            <p:strVal val="4*#ppt_w"/>
                                          </p:val>
                                        </p:tav>
                                        <p:tav tm="100000">
                                          <p:val>
                                            <p:strVal val="#ppt_w"/>
                                          </p:val>
                                        </p:tav>
                                      </p:tavLst>
                                    </p:anim>
                                    <p:anim calcmode="lin" valueType="num">
                                      <p:cBhvr>
                                        <p:cTn id="4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8"/>
                                        </p:tgtEl>
                                        <p:attrNameLst>
                                          <p:attrName>style.visibility</p:attrName>
                                        </p:attrNameLst>
                                      </p:cBhvr>
                                      <p:to>
                                        <p:strVal val="visible"/>
                                      </p:to>
                                    </p:set>
                                    <p:anim calcmode="lin" valueType="num">
                                      <p:cBhvr>
                                        <p:cTn id="46" dur="250" fill="hold"/>
                                        <p:tgtEl>
                                          <p:spTgt spid="38"/>
                                        </p:tgtEl>
                                        <p:attrNameLst>
                                          <p:attrName>ppt_w</p:attrName>
                                        </p:attrNameLst>
                                      </p:cBhvr>
                                      <p:tavLst>
                                        <p:tav tm="0">
                                          <p:val>
                                            <p:strVal val="4*#ppt_w"/>
                                          </p:val>
                                        </p:tav>
                                        <p:tav tm="100000">
                                          <p:val>
                                            <p:strVal val="#ppt_w"/>
                                          </p:val>
                                        </p:tav>
                                      </p:tavLst>
                                    </p:anim>
                                    <p:anim calcmode="lin" valueType="num">
                                      <p:cBhvr>
                                        <p:cTn id="4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23" presetClass="entr" presetSubtype="32" fill="hold" nodeType="clickEffect">
                                  <p:stCondLst>
                                    <p:cond delay="1000"/>
                                  </p:stCondLst>
                                  <p:childTnLst>
                                    <p:set>
                                      <p:cBhvr>
                                        <p:cTn id="52" dur="1" fill="hold">
                                          <p:stCondLst>
                                            <p:cond delay="0"/>
                                          </p:stCondLst>
                                        </p:cTn>
                                        <p:tgtEl>
                                          <p:spTgt spid="37"/>
                                        </p:tgtEl>
                                        <p:attrNameLst>
                                          <p:attrName>style.visibility</p:attrName>
                                        </p:attrNameLst>
                                      </p:cBhvr>
                                      <p:to>
                                        <p:strVal val="visible"/>
                                      </p:to>
                                    </p:set>
                                    <p:anim calcmode="lin" valueType="num">
                                      <p:cBhvr>
                                        <p:cTn id="53" dur="250" fill="hold"/>
                                        <p:tgtEl>
                                          <p:spTgt spid="37"/>
                                        </p:tgtEl>
                                        <p:attrNameLst>
                                          <p:attrName>ppt_w</p:attrName>
                                        </p:attrNameLst>
                                      </p:cBhvr>
                                      <p:tavLst>
                                        <p:tav tm="0">
                                          <p:val>
                                            <p:strVal val="4*#ppt_w"/>
                                          </p:val>
                                        </p:tav>
                                        <p:tav tm="100000">
                                          <p:val>
                                            <p:strVal val="#ppt_w"/>
                                          </p:val>
                                        </p:tav>
                                      </p:tavLst>
                                    </p:anim>
                                    <p:anim calcmode="lin" valueType="num">
                                      <p:cBhvr>
                                        <p:cTn id="54"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23"/>
                                        </p:tgtEl>
                                        <p:attrNameLst>
                                          <p:attrName>ppt_w</p:attrName>
                                        </p:attrNameLst>
                                      </p:cBhvr>
                                      <p:tavLst>
                                        <p:tav tm="0">
                                          <p:val>
                                            <p:strVal val="ppt_w"/>
                                          </p:val>
                                        </p:tav>
                                        <p:tav tm="100000">
                                          <p:val>
                                            <p:fltVal val="0"/>
                                          </p:val>
                                        </p:tav>
                                      </p:tavLst>
                                    </p:anim>
                                    <p:anim calcmode="lin" valueType="num">
                                      <p:cBhvr>
                                        <p:cTn id="60" dur="1000"/>
                                        <p:tgtEl>
                                          <p:spTgt spid="23"/>
                                        </p:tgtEl>
                                        <p:attrNameLst>
                                          <p:attrName>ppt_h</p:attrName>
                                        </p:attrNameLst>
                                      </p:cBhvr>
                                      <p:tavLst>
                                        <p:tav tm="0">
                                          <p:val>
                                            <p:strVal val="ppt_h"/>
                                          </p:val>
                                        </p:tav>
                                        <p:tav tm="100000">
                                          <p:val>
                                            <p:fltVal val="0"/>
                                          </p:val>
                                        </p:tav>
                                      </p:tavLst>
                                    </p:anim>
                                    <p:anim calcmode="lin" valueType="num">
                                      <p:cBhvr>
                                        <p:cTn id="61" dur="1000"/>
                                        <p:tgtEl>
                                          <p:spTgt spid="23"/>
                                        </p:tgtEl>
                                        <p:attrNameLst>
                                          <p:attrName>style.rotation</p:attrName>
                                        </p:attrNameLst>
                                      </p:cBhvr>
                                      <p:tavLst>
                                        <p:tav tm="0">
                                          <p:val>
                                            <p:fltVal val="0"/>
                                          </p:val>
                                        </p:tav>
                                        <p:tav tm="100000">
                                          <p:val>
                                            <p:fltVal val="90"/>
                                          </p:val>
                                        </p:tav>
                                      </p:tavLst>
                                    </p:anim>
                                    <p:animEffect transition="out" filter="fade">
                                      <p:cBhvr>
                                        <p:cTn id="62" dur="1000"/>
                                        <p:tgtEl>
                                          <p:spTgt spid="23"/>
                                        </p:tgtEl>
                                      </p:cBhvr>
                                    </p:animEffect>
                                    <p:set>
                                      <p:cBhvr>
                                        <p:cTn id="6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7576">
                <p:cTn id="64"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23" name="矩形 7">
            <a:extLst>
              <a:ext uri="{FF2B5EF4-FFF2-40B4-BE49-F238E27FC236}">
                <a16:creationId xmlns:a16="http://schemas.microsoft.com/office/drawing/2014/main" id="{B8AA3D69-97A1-4ABC-A929-FA638C401DA9}"/>
              </a:ext>
            </a:extLst>
          </p:cNvPr>
          <p:cNvSpPr/>
          <p:nvPr/>
        </p:nvSpPr>
        <p:spPr>
          <a:xfrm>
            <a:off x="1314450" y="1600200"/>
            <a:ext cx="6400800" cy="267029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3375" b="1" kern="1200" dirty="0">
              <a:solidFill>
                <a:srgbClr val="E7E6E6">
                  <a:lumMod val="75000"/>
                </a:srgbClr>
              </a:solidFill>
              <a:latin typeface="Calibri" panose="020F0502020204030204"/>
              <a:ea typeface="宋体" panose="02010600030101010101" pitchFamily="2" charset="-122"/>
            </a:endParaRPr>
          </a:p>
        </p:txBody>
      </p:sp>
      <p:sp>
        <p:nvSpPr>
          <p:cNvPr id="16" name="AutoShape 8" descr="Quận Đống Đa Archives - Trang 5 trên 6 - Thông tin các trường mầm ..."/>
          <p:cNvSpPr>
            <a:spLocks noChangeAspect="1" noChangeArrowheads="1"/>
          </p:cNvSpPr>
          <p:nvPr/>
        </p:nvSpPr>
        <p:spPr bwMode="auto">
          <a:xfrm>
            <a:off x="2069187" y="906065"/>
            <a:ext cx="171450"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endParaRPr lang="en-US" altLang="en-US" sz="1013" kern="1200">
              <a:solidFill>
                <a:prstClr val="black"/>
              </a:solidFill>
              <a:ea typeface="+mn-ea"/>
              <a:cs typeface="+mn-cs"/>
            </a:endParaRPr>
          </a:p>
        </p:txBody>
      </p:sp>
      <p:sp>
        <p:nvSpPr>
          <p:cNvPr id="17" name="AutoShape 10" descr="Quận Đống Đa Archives - Trang 5 trên 6 - Thông tin các trường mầm ..."/>
          <p:cNvSpPr>
            <a:spLocks noChangeAspect="1" noChangeArrowheads="1"/>
          </p:cNvSpPr>
          <p:nvPr/>
        </p:nvSpPr>
        <p:spPr bwMode="auto">
          <a:xfrm>
            <a:off x="2004417" y="1463897"/>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endParaRPr lang="en-US" altLang="en-US" sz="1013" kern="1200">
              <a:solidFill>
                <a:prstClr val="black"/>
              </a:solidFill>
              <a:ea typeface="+mn-ea"/>
              <a:cs typeface="+mn-cs"/>
            </a:endParaRPr>
          </a:p>
        </p:txBody>
      </p:sp>
      <p:sp>
        <p:nvSpPr>
          <p:cNvPr id="18" name="TextBox 3"/>
          <p:cNvSpPr txBox="1">
            <a:spLocks noChangeArrowheads="1"/>
          </p:cNvSpPr>
          <p:nvPr/>
        </p:nvSpPr>
        <p:spPr bwMode="auto">
          <a:xfrm>
            <a:off x="4174332" y="37025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buClrTx/>
            </a:pPr>
            <a:endParaRPr lang="en-US" altLang="en-US" sz="1350" kern="1200">
              <a:solidFill>
                <a:prstClr val="black"/>
              </a:solidFill>
              <a:ea typeface="+mn-ea"/>
              <a:cs typeface="+mn-cs"/>
            </a:endParaRPr>
          </a:p>
        </p:txBody>
      </p:sp>
      <p:pic>
        <p:nvPicPr>
          <p:cNvPr id="19" name="Picture 9"/>
          <p:cNvPicPr>
            <a:picLocks noChangeAspect="1"/>
          </p:cNvPicPr>
          <p:nvPr/>
        </p:nvPicPr>
        <p:blipFill rotWithShape="1">
          <a:blip r:embed="rId4">
            <a:extLst>
              <a:ext uri="{28A0092B-C50C-407E-A947-70E740481C1C}">
                <a14:useLocalDpi xmlns:a14="http://schemas.microsoft.com/office/drawing/2010/main" val="0"/>
              </a:ext>
            </a:extLst>
          </a:blip>
          <a:srcRect l="20357" t="25186" r="37095" b="39284"/>
          <a:stretch/>
        </p:blipFill>
        <p:spPr bwMode="auto">
          <a:xfrm>
            <a:off x="1521619" y="1702319"/>
            <a:ext cx="5943600" cy="2568179"/>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a:spLocks noChangeArrowheads="1"/>
          </p:cNvSpPr>
          <p:nvPr/>
        </p:nvSpPr>
        <p:spPr bwMode="auto">
          <a:xfrm>
            <a:off x="1959098" y="1903361"/>
            <a:ext cx="5168403"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Thứ</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tư</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ngày</a:t>
            </a:r>
            <a:r>
              <a:rPr lang="en-US" altLang="en-US" sz="2400" b="1" kern="1200" dirty="0">
                <a:solidFill>
                  <a:srgbClr val="000000"/>
                </a:solidFill>
                <a:latin typeface="HP001 4H" panose="020B0603050302020204" pitchFamily="34" charset="0"/>
                <a:ea typeface="+mn-ea"/>
                <a:cs typeface="Calibri" panose="020F0502020204030204" pitchFamily="34" charset="0"/>
              </a:rPr>
              <a:t> 1  </a:t>
            </a:r>
            <a:r>
              <a:rPr lang="en-US" altLang="en-US" sz="2400" b="1" kern="1200" dirty="0" err="1">
                <a:solidFill>
                  <a:srgbClr val="000000"/>
                </a:solidFill>
                <a:latin typeface="HP001 4H" panose="020B0603050302020204" pitchFamily="34" charset="0"/>
                <a:ea typeface="+mn-ea"/>
                <a:cs typeface="Calibri" panose="020F0502020204030204" pitchFamily="34" charset="0"/>
              </a:rPr>
              <a:t>tháng</a:t>
            </a:r>
            <a:r>
              <a:rPr lang="en-US" altLang="en-US" sz="2400" b="1" kern="1200" dirty="0">
                <a:solidFill>
                  <a:srgbClr val="000000"/>
                </a:solidFill>
                <a:latin typeface="HP001 4H" panose="020B0603050302020204" pitchFamily="34" charset="0"/>
                <a:ea typeface="+mn-ea"/>
                <a:cs typeface="Calibri" panose="020F0502020204030204" pitchFamily="34" charset="0"/>
              </a:rPr>
              <a:t> 12 </a:t>
            </a:r>
            <a:r>
              <a:rPr lang="en-US" altLang="en-US" sz="2400" b="1" kern="1200" dirty="0" err="1">
                <a:solidFill>
                  <a:srgbClr val="000000"/>
                </a:solidFill>
                <a:latin typeface="HP001 4H" panose="020B0603050302020204" pitchFamily="34" charset="0"/>
                <a:ea typeface="+mn-ea"/>
                <a:cs typeface="Calibri" panose="020F0502020204030204" pitchFamily="34" charset="0"/>
              </a:rPr>
              <a:t>năm</a:t>
            </a:r>
            <a:r>
              <a:rPr lang="en-US" altLang="en-US" sz="2400" b="1" kern="1200" dirty="0">
                <a:solidFill>
                  <a:srgbClr val="000000"/>
                </a:solidFill>
                <a:latin typeface="HP001 4H" panose="020B0603050302020204" pitchFamily="34" charset="0"/>
                <a:ea typeface="+mn-ea"/>
                <a:cs typeface="Calibri" panose="020F0502020204030204" pitchFamily="34" charset="0"/>
              </a:rPr>
              <a:t> 2021</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sp>
        <p:nvSpPr>
          <p:cNvPr id="21" name="Rectangle 12"/>
          <p:cNvSpPr>
            <a:spLocks noChangeArrowheads="1"/>
          </p:cNvSpPr>
          <p:nvPr/>
        </p:nvSpPr>
        <p:spPr bwMode="auto">
          <a:xfrm>
            <a:off x="4053826" y="2378130"/>
            <a:ext cx="922047"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Toán</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sp>
        <p:nvSpPr>
          <p:cNvPr id="22" name="Rectangle 13"/>
          <p:cNvSpPr>
            <a:spLocks noChangeArrowheads="1"/>
          </p:cNvSpPr>
          <p:nvPr/>
        </p:nvSpPr>
        <p:spPr bwMode="auto">
          <a:xfrm>
            <a:off x="3495575" y="2885479"/>
            <a:ext cx="2193229"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Bảng</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nhân</a:t>
            </a:r>
            <a:r>
              <a:rPr lang="en-US" altLang="en-US" sz="2400" b="1" kern="1200" dirty="0">
                <a:solidFill>
                  <a:srgbClr val="000000"/>
                </a:solidFill>
                <a:latin typeface="HP001 4H" panose="020B0603050302020204" pitchFamily="34" charset="0"/>
                <a:ea typeface="+mn-ea"/>
                <a:cs typeface="Calibri" panose="020F0502020204030204" pitchFamily="34" charset="0"/>
              </a:rPr>
              <a:t> 9</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pic>
        <p:nvPicPr>
          <p:cNvPr id="2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030" y="483085"/>
            <a:ext cx="6701314" cy="1237523"/>
          </a:xfrm>
          <a:prstGeom prst="rect">
            <a:avLst/>
          </a:prstGeom>
        </p:spPr>
      </p:pic>
    </p:spTree>
    <p:extLst>
      <p:ext uri="{BB962C8B-B14F-4D97-AF65-F5344CB8AC3E}">
        <p14:creationId xmlns:p14="http://schemas.microsoft.com/office/powerpoint/2010/main" val="22689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0" fill="hold"/>
                                        <p:tgtEl>
                                          <p:spTgt spid="26"/>
                                        </p:tgtEl>
                                        <p:attrNameLst>
                                          <p:attrName>ppt_w</p:attrName>
                                        </p:attrNameLst>
                                      </p:cBhvr>
                                      <p:tavLst>
                                        <p:tav tm="0">
                                          <p:val>
                                            <p:strVal val="4/3*#ppt_w"/>
                                          </p:val>
                                        </p:tav>
                                        <p:tav tm="100000">
                                          <p:val>
                                            <p:strVal val="#ppt_w"/>
                                          </p:val>
                                        </p:tav>
                                      </p:tavLst>
                                    </p:anim>
                                    <p:anim calcmode="lin" valueType="num">
                                      <p:cBhvr>
                                        <p:cTn id="8" dur="2000" fill="hold"/>
                                        <p:tgtEl>
                                          <p:spTgt spid="26"/>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000"/>
                                        <p:tgtEl>
                                          <p:spTgt spid="26"/>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3250" fill="hold"/>
                                        <p:tgtEl>
                                          <p:spTgt spid="27"/>
                                        </p:tgtEl>
                                        <p:attrNameLst>
                                          <p:attrName>ppt_w</p:attrName>
                                        </p:attrNameLst>
                                      </p:cBhvr>
                                      <p:tavLst>
                                        <p:tav tm="0">
                                          <p:val>
                                            <p:fltVal val="0"/>
                                          </p:val>
                                        </p:tav>
                                        <p:tav tm="100000">
                                          <p:val>
                                            <p:strVal val="#ppt_w"/>
                                          </p:val>
                                        </p:tav>
                                      </p:tavLst>
                                    </p:anim>
                                    <p:anim calcmode="lin" valueType="num">
                                      <p:cBhvr>
                                        <p:cTn id="15" dur="3250" fill="hold"/>
                                        <p:tgtEl>
                                          <p:spTgt spid="27"/>
                                        </p:tgtEl>
                                        <p:attrNameLst>
                                          <p:attrName>ppt_h</p:attrName>
                                        </p:attrNameLst>
                                      </p:cBhvr>
                                      <p:tavLst>
                                        <p:tav tm="0">
                                          <p:val>
                                            <p:fltVal val="0"/>
                                          </p:val>
                                        </p:tav>
                                        <p:tav tm="100000">
                                          <p:val>
                                            <p:strVal val="#ppt_h"/>
                                          </p:val>
                                        </p:tav>
                                      </p:tavLst>
                                    </p:anim>
                                    <p:animEffect transition="in" filter="fade">
                                      <p:cBhvr>
                                        <p:cTn id="16" dur="3250"/>
                                        <p:tgtEl>
                                          <p:spTgt spid="27"/>
                                        </p:tgtEl>
                                      </p:cBhvr>
                                    </p:animEffect>
                                    <p:anim calcmode="lin" valueType="num">
                                      <p:cBhvr>
                                        <p:cTn id="17" dur="3250" fill="hold"/>
                                        <p:tgtEl>
                                          <p:spTgt spid="27"/>
                                        </p:tgtEl>
                                        <p:attrNameLst>
                                          <p:attrName>ppt_x</p:attrName>
                                        </p:attrNameLst>
                                      </p:cBhvr>
                                      <p:tavLst>
                                        <p:tav tm="0">
                                          <p:val>
                                            <p:fltVal val="0.5"/>
                                          </p:val>
                                        </p:tav>
                                        <p:tav tm="100000">
                                          <p:val>
                                            <p:strVal val="#ppt_x"/>
                                          </p:val>
                                        </p:tav>
                                      </p:tavLst>
                                    </p:anim>
                                    <p:anim calcmode="lin" valueType="num">
                                      <p:cBhvr>
                                        <p:cTn id="18" dur="325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30723" name="圆角矩形 1"/>
          <p:cNvSpPr>
            <a:spLocks noChangeArrowheads="1"/>
          </p:cNvSpPr>
          <p:nvPr/>
        </p:nvSpPr>
        <p:spPr bwMode="auto">
          <a:xfrm>
            <a:off x="2733893" y="3207652"/>
            <a:ext cx="6034416" cy="811898"/>
          </a:xfrm>
          <a:prstGeom prst="roundRect">
            <a:avLst>
              <a:gd name="adj" fmla="val 16667"/>
            </a:avLst>
          </a:prstGeom>
          <a:noFill/>
          <a:ln w="28575" algn="ctr">
            <a:solidFill>
              <a:schemeClr val="accent1"/>
            </a:solidFill>
            <a:prstDash val="dash"/>
            <a:miter lim="800000"/>
            <a:headEnd/>
            <a:tailEnd/>
          </a:ln>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marL="0" marR="0" lvl="0" indent="0" algn="ctr" defTabSz="914378" rtl="0" eaLnBrk="1" fontAlgn="auto" latinLnBrk="0" hangingPunct="1">
              <a:lnSpc>
                <a:spcPct val="100000"/>
              </a:lnSpc>
              <a:spcBef>
                <a:spcPct val="0"/>
              </a:spcBef>
              <a:spcAft>
                <a:spcPts val="0"/>
              </a:spcAft>
              <a:buClrTx/>
              <a:buSzTx/>
              <a:buFont typeface="Wingdings 2" panose="05020102010507070707" pitchFamily="18" charset="2"/>
              <a:buNone/>
              <a:tabLst/>
              <a:defRPr/>
            </a:pPr>
            <a:endParaRPr kumimoji="0" lang="zh-CN" altLang="en-US" sz="1350" b="0" i="0" u="none" strike="noStrike" kern="0" cap="none" spc="0" normalizeH="0" baseline="0" noProof="0">
              <a:ln>
                <a:noFill/>
              </a:ln>
              <a:solidFill>
                <a:srgbClr val="FFFFFF"/>
              </a:solidFill>
              <a:effectLst/>
              <a:uLnTx/>
              <a:uFillTx/>
              <a:latin typeface="Times New Roman" panose="02020603050405020304" pitchFamily="18" charset="0"/>
              <a:ea typeface="黑体"/>
              <a:cs typeface="Times New Roman" panose="02020603050405020304" pitchFamily="18" charset="0"/>
              <a:sym typeface="+mn-lt"/>
            </a:endParaRPr>
          </a:p>
        </p:txBody>
      </p:sp>
      <p:sp>
        <p:nvSpPr>
          <p:cNvPr id="30724" name="圆角矩形 1"/>
          <p:cNvSpPr>
            <a:spLocks noChangeArrowheads="1"/>
          </p:cNvSpPr>
          <p:nvPr/>
        </p:nvSpPr>
        <p:spPr bwMode="auto">
          <a:xfrm>
            <a:off x="1750815" y="1684982"/>
            <a:ext cx="7017495" cy="737478"/>
          </a:xfrm>
          <a:prstGeom prst="roundRect">
            <a:avLst>
              <a:gd name="adj" fmla="val 16667"/>
            </a:avLst>
          </a:prstGeom>
          <a:noFill/>
          <a:ln w="28575" algn="ctr">
            <a:solidFill>
              <a:schemeClr val="accent1"/>
            </a:solidFill>
            <a:prstDash val="dash"/>
            <a:miter lim="800000"/>
            <a:headEnd/>
            <a:tailEnd/>
          </a:ln>
        </p:spPr>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marL="0" marR="0" lvl="0" indent="0" algn="ctr" defTabSz="914378" rtl="0" eaLnBrk="1" fontAlgn="auto" latinLnBrk="0" hangingPunct="1">
              <a:lnSpc>
                <a:spcPct val="100000"/>
              </a:lnSpc>
              <a:spcBef>
                <a:spcPct val="0"/>
              </a:spcBef>
              <a:spcAft>
                <a:spcPts val="0"/>
              </a:spcAft>
              <a:buClrTx/>
              <a:buSzTx/>
              <a:buFont typeface="Wingdings 2" panose="05020102010507070707" pitchFamily="18" charset="2"/>
              <a:buNone/>
              <a:tabLst/>
              <a:defRPr/>
            </a:pPr>
            <a:endParaRPr kumimoji="0" lang="zh-CN" altLang="en-US" sz="1350" b="0" i="0" u="none" strike="noStrike" kern="0" cap="none" spc="0" normalizeH="0" baseline="0" noProof="0">
              <a:ln>
                <a:noFill/>
              </a:ln>
              <a:solidFill>
                <a:srgbClr val="FFFFFF"/>
              </a:solidFill>
              <a:effectLst/>
              <a:uLnTx/>
              <a:uFillTx/>
              <a:latin typeface="Times New Roman" panose="02020603050405020304" pitchFamily="18" charset="0"/>
              <a:ea typeface="黑体"/>
              <a:cs typeface="Times New Roman" panose="02020603050405020304" pitchFamily="18" charset="0"/>
              <a:sym typeface="+mn-lt"/>
            </a:endParaRPr>
          </a:p>
        </p:txBody>
      </p:sp>
      <p:grpSp>
        <p:nvGrpSpPr>
          <p:cNvPr id="30725" name="Google Shape;468;p22"/>
          <p:cNvGrpSpPr>
            <a:grpSpLocks/>
          </p:cNvGrpSpPr>
          <p:nvPr/>
        </p:nvGrpSpPr>
        <p:grpSpPr bwMode="auto">
          <a:xfrm>
            <a:off x="1098761" y="1896204"/>
            <a:ext cx="303609" cy="526256"/>
            <a:chOff x="1689271" y="684050"/>
            <a:chExt cx="959791" cy="1660885"/>
          </a:xfrm>
        </p:grpSpPr>
        <p:sp>
          <p:nvSpPr>
            <p:cNvPr id="7" name="Google Shape;469;p22"/>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470;p22"/>
            <p:cNvSpPr/>
            <p:nvPr/>
          </p:nvSpPr>
          <p:spPr>
            <a:xfrm>
              <a:off x="1757021" y="751688"/>
              <a:ext cx="831819" cy="1514335"/>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4"/>
            </a:solidFill>
            <a:ln>
              <a:noFill/>
            </a:ln>
          </p:spPr>
          <p:txBody>
            <a:bodyPr spcFirstLastPara="1"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0" name="Google Shape;471;p22"/>
            <p:cNvSpPr>
              <a:spLocks/>
            </p:cNvSpPr>
            <p:nvPr/>
          </p:nvSpPr>
          <p:spPr bwMode="auto">
            <a:xfrm>
              <a:off x="1849814" y="1336691"/>
              <a:ext cx="326027" cy="213860"/>
            </a:xfrm>
            <a:custGeom>
              <a:avLst/>
              <a:gdLst>
                <a:gd name="T0" fmla="*/ 1563695845 w 4421"/>
                <a:gd name="T1" fmla="*/ 0 h 2900"/>
                <a:gd name="T2" fmla="*/ 1196336202 w 4421"/>
                <a:gd name="T3" fmla="*/ 78605202 h 2900"/>
                <a:gd name="T4" fmla="*/ 471634301 w 4421"/>
                <a:gd name="T5" fmla="*/ 774022318 h 2900"/>
                <a:gd name="T6" fmla="*/ 0 w 4421"/>
                <a:gd name="T7" fmla="*/ 1013845881 h 2900"/>
                <a:gd name="T8" fmla="*/ 402252054 w 4421"/>
                <a:gd name="T9" fmla="*/ 1162632339 h 2900"/>
                <a:gd name="T10" fmla="*/ 1205559647 w 4421"/>
                <a:gd name="T11" fmla="*/ 593949322 h 2900"/>
                <a:gd name="T12" fmla="*/ 1773044632 w 4421"/>
                <a:gd name="T13" fmla="*/ 58554204 h 2900"/>
                <a:gd name="T14" fmla="*/ 1563695845 w 4421"/>
                <a:gd name="T15" fmla="*/ 0 h 29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1" name="Google Shape;472;p22"/>
            <p:cNvSpPr>
              <a:spLocks/>
            </p:cNvSpPr>
            <p:nvPr/>
          </p:nvSpPr>
          <p:spPr bwMode="auto">
            <a:xfrm>
              <a:off x="2351946" y="753223"/>
              <a:ext cx="219023" cy="1509413"/>
            </a:xfrm>
            <a:custGeom>
              <a:avLst/>
              <a:gdLst>
                <a:gd name="T0" fmla="*/ 33288104 w 2970"/>
                <a:gd name="T1" fmla="*/ 0 h 20468"/>
                <a:gd name="T2" fmla="*/ 0 w 2970"/>
                <a:gd name="T3" fmla="*/ 1201896 h 20468"/>
                <a:gd name="T4" fmla="*/ 10827774 w 2970"/>
                <a:gd name="T5" fmla="*/ 12029582 h 20468"/>
                <a:gd name="T6" fmla="*/ 614010627 w 2970"/>
                <a:gd name="T7" fmla="*/ 575505593 h 20468"/>
                <a:gd name="T8" fmla="*/ 1008241481 w 2970"/>
                <a:gd name="T9" fmla="*/ 2147483646 h 20468"/>
                <a:gd name="T10" fmla="*/ 940463450 w 2970"/>
                <a:gd name="T11" fmla="*/ 2147483646 h 20468"/>
                <a:gd name="T12" fmla="*/ 45317702 w 2970"/>
                <a:gd name="T13" fmla="*/ 2147483646 h 20468"/>
                <a:gd name="T14" fmla="*/ 752775340 w 2970"/>
                <a:gd name="T15" fmla="*/ 2147483646 h 20468"/>
                <a:gd name="T16" fmla="*/ 1191122073 w 2970"/>
                <a:gd name="T17" fmla="*/ 2147483646 h 20468"/>
                <a:gd name="T18" fmla="*/ 1159035867 w 2970"/>
                <a:gd name="T19" fmla="*/ 2147483646 h 20468"/>
                <a:gd name="T20" fmla="*/ 421101732 w 2970"/>
                <a:gd name="T21" fmla="*/ 97052424 h 20468"/>
                <a:gd name="T22" fmla="*/ 100261281 w 2970"/>
                <a:gd name="T23" fmla="*/ 2403719 h 20468"/>
                <a:gd name="T24" fmla="*/ 33288104 w 2970"/>
                <a:gd name="T25" fmla="*/ 0 h 204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2" name="Google Shape;473;p22"/>
            <p:cNvSpPr>
              <a:spLocks/>
            </p:cNvSpPr>
            <p:nvPr/>
          </p:nvSpPr>
          <p:spPr bwMode="auto">
            <a:xfrm>
              <a:off x="2251505" y="1221575"/>
              <a:ext cx="70869" cy="88789"/>
            </a:xfrm>
            <a:custGeom>
              <a:avLst/>
              <a:gdLst>
                <a:gd name="T0" fmla="*/ 321242392 w 961"/>
                <a:gd name="T1" fmla="*/ 0 h 1204"/>
                <a:gd name="T2" fmla="*/ 6819648 w 961"/>
                <a:gd name="T3" fmla="*/ 37296026 h 1204"/>
                <a:gd name="T4" fmla="*/ 6819648 w 961"/>
                <a:gd name="T5" fmla="*/ 38503379 h 1204"/>
                <a:gd name="T6" fmla="*/ 0 w 961"/>
                <a:gd name="T7" fmla="*/ 482064242 h 1204"/>
                <a:gd name="T8" fmla="*/ 22057884 w 961"/>
                <a:gd name="T9" fmla="*/ 482863638 h 1204"/>
                <a:gd name="T10" fmla="*/ 321242392 w 961"/>
                <a:gd name="T11" fmla="*/ 0 h 1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3" name="Google Shape;474;p22"/>
            <p:cNvSpPr>
              <a:spLocks/>
            </p:cNvSpPr>
            <p:nvPr/>
          </p:nvSpPr>
          <p:spPr bwMode="auto">
            <a:xfrm>
              <a:off x="2180488" y="1228360"/>
              <a:ext cx="72344" cy="81931"/>
            </a:xfrm>
            <a:custGeom>
              <a:avLst/>
              <a:gdLst>
                <a:gd name="T0" fmla="*/ 393029466 w 981"/>
                <a:gd name="T1" fmla="*/ 402428 h 1111"/>
                <a:gd name="T2" fmla="*/ 82619355 w 981"/>
                <a:gd name="T3" fmla="*/ 11230225 h 1111"/>
                <a:gd name="T4" fmla="*/ 386215192 w 981"/>
                <a:gd name="T5" fmla="*/ 445168291 h 1111"/>
                <a:gd name="T6" fmla="*/ 393029466 w 981"/>
                <a:gd name="T7" fmla="*/ 1604328 h 1111"/>
                <a:gd name="T8" fmla="*/ 393029466 w 981"/>
                <a:gd name="T9" fmla="*/ 402428 h 1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4" name="Google Shape;475;p22"/>
            <p:cNvSpPr>
              <a:spLocks/>
            </p:cNvSpPr>
            <p:nvPr/>
          </p:nvSpPr>
          <p:spPr bwMode="auto">
            <a:xfrm>
              <a:off x="1969060" y="1068408"/>
              <a:ext cx="144393" cy="144393"/>
            </a:xfrm>
            <a:custGeom>
              <a:avLst/>
              <a:gdLst>
                <a:gd name="T0" fmla="*/ 393431766 w 1958"/>
                <a:gd name="T1" fmla="*/ 402427 h 1958"/>
                <a:gd name="T2" fmla="*/ 402427 w 1958"/>
                <a:gd name="T3" fmla="*/ 391827441 h 1958"/>
                <a:gd name="T4" fmla="*/ 393431766 w 1958"/>
                <a:gd name="T5" fmla="*/ 785259207 h 1958"/>
                <a:gd name="T6" fmla="*/ 784856780 w 1958"/>
                <a:gd name="T7" fmla="*/ 391827441 h 1958"/>
                <a:gd name="T8" fmla="*/ 393431766 w 1958"/>
                <a:gd name="T9" fmla="*/ 402427 h 1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5" name="Google Shape;476;p22"/>
            <p:cNvSpPr>
              <a:spLocks/>
            </p:cNvSpPr>
            <p:nvPr/>
          </p:nvSpPr>
          <p:spPr bwMode="auto">
            <a:xfrm>
              <a:off x="2035210" y="1077773"/>
              <a:ext cx="62757" cy="62757"/>
            </a:xfrm>
            <a:custGeom>
              <a:avLst/>
              <a:gdLst>
                <a:gd name="T0" fmla="*/ 170448012 w 851"/>
                <a:gd name="T1" fmla="*/ 0 h 851"/>
                <a:gd name="T2" fmla="*/ 402426 w 851"/>
                <a:gd name="T3" fmla="*/ 170448012 h 851"/>
                <a:gd name="T4" fmla="*/ 170448012 w 851"/>
                <a:gd name="T5" fmla="*/ 340890567 h 851"/>
                <a:gd name="T6" fmla="*/ 340890567 w 851"/>
                <a:gd name="T7" fmla="*/ 170448012 h 851"/>
                <a:gd name="T8" fmla="*/ 170448012 w 851"/>
                <a:gd name="T9" fmla="*/ 0 h 8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6" name="Google Shape;477;p22"/>
            <p:cNvSpPr>
              <a:spLocks/>
            </p:cNvSpPr>
            <p:nvPr/>
          </p:nvSpPr>
          <p:spPr bwMode="auto">
            <a:xfrm>
              <a:off x="1982040" y="1139276"/>
              <a:ext cx="67182" cy="66887"/>
            </a:xfrm>
            <a:custGeom>
              <a:avLst/>
              <a:gdLst>
                <a:gd name="T0" fmla="*/ 182479217 w 911"/>
                <a:gd name="T1" fmla="*/ 0 h 907"/>
                <a:gd name="T2" fmla="*/ 402428 w 911"/>
                <a:gd name="T3" fmla="*/ 180874763 h 907"/>
                <a:gd name="T4" fmla="*/ 182479217 w 911"/>
                <a:gd name="T5" fmla="*/ 363756358 h 907"/>
                <a:gd name="T6" fmla="*/ 365360863 w 911"/>
                <a:gd name="T7" fmla="*/ 180874763 h 907"/>
                <a:gd name="T8" fmla="*/ 182479217 w 911"/>
                <a:gd name="T9" fmla="*/ 0 h 9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7" name="Google Shape;478;p22"/>
            <p:cNvSpPr>
              <a:spLocks/>
            </p:cNvSpPr>
            <p:nvPr/>
          </p:nvSpPr>
          <p:spPr bwMode="auto">
            <a:xfrm>
              <a:off x="2304675" y="1063393"/>
              <a:ext cx="141148" cy="138346"/>
            </a:xfrm>
            <a:custGeom>
              <a:avLst/>
              <a:gdLst>
                <a:gd name="T0" fmla="*/ 678578523 w 1914"/>
                <a:gd name="T1" fmla="*/ 0 h 1876"/>
                <a:gd name="T2" fmla="*/ 640880060 w 1914"/>
                <a:gd name="T3" fmla="*/ 10425359 h 1876"/>
                <a:gd name="T4" fmla="*/ 40107713 w 1914"/>
                <a:gd name="T5" fmla="*/ 352525077 h 1876"/>
                <a:gd name="T6" fmla="*/ 1201897 w 1914"/>
                <a:gd name="T7" fmla="*/ 424713739 h 1876"/>
                <a:gd name="T8" fmla="*/ 48123799 w 1914"/>
                <a:gd name="T9" fmla="*/ 490887669 h 1876"/>
                <a:gd name="T10" fmla="*/ 648896146 w 1914"/>
                <a:gd name="T11" fmla="*/ 746762284 h 1876"/>
                <a:gd name="T12" fmla="*/ 679377993 w 1914"/>
                <a:gd name="T13" fmla="*/ 752374662 h 1876"/>
                <a:gd name="T14" fmla="*/ 749962096 w 1914"/>
                <a:gd name="T15" fmla="*/ 705452507 h 1876"/>
                <a:gd name="T16" fmla="*/ 708652486 w 1914"/>
                <a:gd name="T17" fmla="*/ 602781855 h 1876"/>
                <a:gd name="T18" fmla="*/ 253061845 w 1914"/>
                <a:gd name="T19" fmla="*/ 409877901 h 1876"/>
                <a:gd name="T20" fmla="*/ 716674029 w 1914"/>
                <a:gd name="T21" fmla="*/ 145981726 h 1876"/>
                <a:gd name="T22" fmla="*/ 745954053 w 1914"/>
                <a:gd name="T23" fmla="*/ 39705449 h 1876"/>
                <a:gd name="T24" fmla="*/ 678578523 w 1914"/>
                <a:gd name="T25" fmla="*/ 0 h 18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8" name="Google Shape;479;p22"/>
            <p:cNvSpPr>
              <a:spLocks/>
            </p:cNvSpPr>
            <p:nvPr/>
          </p:nvSpPr>
          <p:spPr bwMode="auto">
            <a:xfrm>
              <a:off x="2089855" y="1205573"/>
              <a:ext cx="275585" cy="32227"/>
            </a:xfrm>
            <a:custGeom>
              <a:avLst/>
              <a:gdLst>
                <a:gd name="T0" fmla="*/ 44115650 w 3737"/>
                <a:gd name="T1" fmla="*/ 0 h 437"/>
                <a:gd name="T2" fmla="*/ 9223359 w 3737"/>
                <a:gd name="T3" fmla="*/ 20454116 h 437"/>
                <a:gd name="T4" fmla="*/ 25266432 w 3737"/>
                <a:gd name="T5" fmla="*/ 73794594 h 437"/>
                <a:gd name="T6" fmla="*/ 639671796 w 3737"/>
                <a:gd name="T7" fmla="*/ 174863186 h 437"/>
                <a:gd name="T8" fmla="*/ 1463827802 w 3737"/>
                <a:gd name="T9" fmla="*/ 77405788 h 437"/>
                <a:gd name="T10" fmla="*/ 1494712053 w 3737"/>
                <a:gd name="T11" fmla="*/ 31282093 h 437"/>
                <a:gd name="T12" fmla="*/ 1457410587 w 3737"/>
                <a:gd name="T13" fmla="*/ 402432 h 437"/>
                <a:gd name="T14" fmla="*/ 1448187228 w 3737"/>
                <a:gd name="T15" fmla="*/ 1604344 h 437"/>
                <a:gd name="T16" fmla="*/ 644887189 w 3737"/>
                <a:gd name="T17" fmla="*/ 95853054 h 437"/>
                <a:gd name="T18" fmla="*/ 62562441 w 3737"/>
                <a:gd name="T19" fmla="*/ 4410600 h 437"/>
                <a:gd name="T20" fmla="*/ 44115650 w 3737"/>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79" name="Google Shape;480;p22"/>
            <p:cNvSpPr>
              <a:spLocks/>
            </p:cNvSpPr>
            <p:nvPr/>
          </p:nvSpPr>
          <p:spPr bwMode="auto">
            <a:xfrm>
              <a:off x="1907557" y="1230351"/>
              <a:ext cx="122785" cy="99261"/>
            </a:xfrm>
            <a:custGeom>
              <a:avLst/>
              <a:gdLst>
                <a:gd name="T0" fmla="*/ 334873411 w 1665"/>
                <a:gd name="T1" fmla="*/ 402427 h 1346"/>
                <a:gd name="T2" fmla="*/ 402425 w 1665"/>
                <a:gd name="T3" fmla="*/ 270307762 h 1346"/>
                <a:gd name="T4" fmla="*/ 334873411 w 1665"/>
                <a:gd name="T5" fmla="*/ 539816052 h 1346"/>
                <a:gd name="T6" fmla="*/ 667740080 w 1665"/>
                <a:gd name="T7" fmla="*/ 270307762 h 1346"/>
                <a:gd name="T8" fmla="*/ 334873411 w 1665"/>
                <a:gd name="T9" fmla="*/ 402427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80" name="Google Shape;481;p22"/>
            <p:cNvSpPr>
              <a:spLocks/>
            </p:cNvSpPr>
            <p:nvPr/>
          </p:nvSpPr>
          <p:spPr bwMode="auto">
            <a:xfrm>
              <a:off x="2382329" y="1230351"/>
              <a:ext cx="122712" cy="99261"/>
            </a:xfrm>
            <a:custGeom>
              <a:avLst/>
              <a:gdLst>
                <a:gd name="T0" fmla="*/ 334475081 w 1664"/>
                <a:gd name="T1" fmla="*/ 402427 h 1346"/>
                <a:gd name="T2" fmla="*/ 0 w 1664"/>
                <a:gd name="T3" fmla="*/ 270307762 h 1346"/>
                <a:gd name="T4" fmla="*/ 334475081 w 1664"/>
                <a:gd name="T5" fmla="*/ 539816052 h 1346"/>
                <a:gd name="T6" fmla="*/ 667351218 w 1664"/>
                <a:gd name="T7" fmla="*/ 270307762 h 1346"/>
                <a:gd name="T8" fmla="*/ 334475081 w 1664"/>
                <a:gd name="T9" fmla="*/ 402427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0726" name="Google Shape;516;p22"/>
          <p:cNvGrpSpPr>
            <a:grpSpLocks/>
          </p:cNvGrpSpPr>
          <p:nvPr/>
        </p:nvGrpSpPr>
        <p:grpSpPr bwMode="auto">
          <a:xfrm>
            <a:off x="1968208" y="3357021"/>
            <a:ext cx="402431" cy="513159"/>
            <a:chOff x="3368409" y="1154615"/>
            <a:chExt cx="994364" cy="1195950"/>
          </a:xfrm>
        </p:grpSpPr>
        <p:sp>
          <p:nvSpPr>
            <p:cNvPr id="21" name="Google Shape;517;p22"/>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37" name="Google Shape;518;p22"/>
            <p:cNvSpPr>
              <a:spLocks/>
            </p:cNvSpPr>
            <p:nvPr/>
          </p:nvSpPr>
          <p:spPr bwMode="auto">
            <a:xfrm>
              <a:off x="3416227" y="1205690"/>
              <a:ext cx="896067" cy="1085659"/>
            </a:xfrm>
            <a:custGeom>
              <a:avLst/>
              <a:gdLst>
                <a:gd name="T0" fmla="*/ 1314089447 w 16509"/>
                <a:gd name="T1" fmla="*/ 0 h 20002"/>
                <a:gd name="T2" fmla="*/ 1133399645 w 16509"/>
                <a:gd name="T3" fmla="*/ 10072551 h 20002"/>
                <a:gd name="T4" fmla="*/ 1040015884 w 16509"/>
                <a:gd name="T5" fmla="*/ 23986757 h 20002"/>
                <a:gd name="T6" fmla="*/ 707416211 w 16509"/>
                <a:gd name="T7" fmla="*/ 131762050 h 20002"/>
                <a:gd name="T8" fmla="*/ 336597481 w 16509"/>
                <a:gd name="T9" fmla="*/ 400079399 h 20002"/>
                <a:gd name="T10" fmla="*/ 45092160 w 16509"/>
                <a:gd name="T11" fmla="*/ 1337438693 h 20002"/>
                <a:gd name="T12" fmla="*/ 141195116 w 16509"/>
                <a:gd name="T13" fmla="*/ 1650211884 h 20002"/>
                <a:gd name="T14" fmla="*/ 438135892 w 16509"/>
                <a:gd name="T15" fmla="*/ 1892945740 h 20002"/>
                <a:gd name="T16" fmla="*/ 577572200 w 16509"/>
                <a:gd name="T17" fmla="*/ 1913255846 h 20002"/>
                <a:gd name="T18" fmla="*/ 947589577 w 16509"/>
                <a:gd name="T19" fmla="*/ 1635340223 h 20002"/>
                <a:gd name="T20" fmla="*/ 1079831676 w 16509"/>
                <a:gd name="T21" fmla="*/ 1038258548 h 20002"/>
                <a:gd name="T22" fmla="*/ 1104136536 w 16509"/>
                <a:gd name="T23" fmla="*/ 1038897829 h 20002"/>
                <a:gd name="T24" fmla="*/ 1110052239 w 16509"/>
                <a:gd name="T25" fmla="*/ 1040017303 h 20002"/>
                <a:gd name="T26" fmla="*/ 1249809653 w 16509"/>
                <a:gd name="T27" fmla="*/ 1150992039 h 20002"/>
                <a:gd name="T28" fmla="*/ 1260362390 w 16509"/>
                <a:gd name="T29" fmla="*/ 1374538303 h 20002"/>
                <a:gd name="T30" fmla="*/ 626662169 w 16509"/>
                <a:gd name="T31" fmla="*/ 2147483646 h 20002"/>
                <a:gd name="T32" fmla="*/ 294701776 w 16509"/>
                <a:gd name="T33" fmla="*/ 2147483646 h 20002"/>
                <a:gd name="T34" fmla="*/ 328763937 w 16509"/>
                <a:gd name="T35" fmla="*/ 2147483646 h 20002"/>
                <a:gd name="T36" fmla="*/ 380251994 w 16509"/>
                <a:gd name="T37" fmla="*/ 2147483646 h 20002"/>
                <a:gd name="T38" fmla="*/ 976534511 w 16509"/>
                <a:gd name="T39" fmla="*/ 2147483646 h 20002"/>
                <a:gd name="T40" fmla="*/ 1273154128 w 16509"/>
                <a:gd name="T41" fmla="*/ 2147483646 h 20002"/>
                <a:gd name="T42" fmla="*/ 2147483646 w 16509"/>
                <a:gd name="T43" fmla="*/ 2147483646 h 20002"/>
                <a:gd name="T44" fmla="*/ 2147483646 w 16509"/>
                <a:gd name="T45" fmla="*/ 2100503799 h 20002"/>
                <a:gd name="T46" fmla="*/ 2144152474 w 16509"/>
                <a:gd name="T47" fmla="*/ 2111854912 h 20002"/>
                <a:gd name="T48" fmla="*/ 1942354213 w 16509"/>
                <a:gd name="T49" fmla="*/ 2147483646 h 20002"/>
                <a:gd name="T50" fmla="*/ 1737356619 w 16509"/>
                <a:gd name="T51" fmla="*/ 2147483646 h 20002"/>
                <a:gd name="T52" fmla="*/ 1683149369 w 16509"/>
                <a:gd name="T53" fmla="*/ 2147483646 h 20002"/>
                <a:gd name="T54" fmla="*/ 1682669177 w 16509"/>
                <a:gd name="T55" fmla="*/ 2147483646 h 20002"/>
                <a:gd name="T56" fmla="*/ 1664439052 w 16509"/>
                <a:gd name="T57" fmla="*/ 2147483646 h 20002"/>
                <a:gd name="T58" fmla="*/ 1566259115 w 16509"/>
                <a:gd name="T59" fmla="*/ 2147483646 h 20002"/>
                <a:gd name="T60" fmla="*/ 1581130766 w 16509"/>
                <a:gd name="T61" fmla="*/ 2118731005 h 20002"/>
                <a:gd name="T62" fmla="*/ 2147483646 w 16509"/>
                <a:gd name="T63" fmla="*/ 1038897829 h 20002"/>
                <a:gd name="T64" fmla="*/ 1571055290 w 16509"/>
                <a:gd name="T65" fmla="*/ 23986757 h 20002"/>
                <a:gd name="T66" fmla="*/ 1314089447 w 16509"/>
                <a:gd name="T67" fmla="*/ 0 h 200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38" name="Google Shape;519;p22"/>
            <p:cNvSpPr>
              <a:spLocks/>
            </p:cNvSpPr>
            <p:nvPr/>
          </p:nvSpPr>
          <p:spPr bwMode="auto">
            <a:xfrm>
              <a:off x="3564947" y="1547851"/>
              <a:ext cx="228074" cy="307265"/>
            </a:xfrm>
            <a:custGeom>
              <a:avLst/>
              <a:gdLst>
                <a:gd name="T0" fmla="*/ 554545919 w 4202"/>
                <a:gd name="T1" fmla="*/ 0 h 5661"/>
                <a:gd name="T2" fmla="*/ 413191711 w 4202"/>
                <a:gd name="T3" fmla="*/ 35019688 h 5661"/>
                <a:gd name="T4" fmla="*/ 257605187 w 4202"/>
                <a:gd name="T5" fmla="*/ 529122054 h 5661"/>
                <a:gd name="T6" fmla="*/ 0 w 4202"/>
                <a:gd name="T7" fmla="*/ 884910445 h 5661"/>
                <a:gd name="T8" fmla="*/ 139757473 w 4202"/>
                <a:gd name="T9" fmla="*/ 905058475 h 5661"/>
                <a:gd name="T10" fmla="*/ 509453757 w 4202"/>
                <a:gd name="T11" fmla="*/ 627305027 h 5661"/>
                <a:gd name="T12" fmla="*/ 510414197 w 4202"/>
                <a:gd name="T13" fmla="*/ 572617556 h 5661"/>
                <a:gd name="T14" fmla="*/ 476994246 w 4202"/>
                <a:gd name="T15" fmla="*/ 183409198 h 5661"/>
                <a:gd name="T16" fmla="*/ 641533842 w 4202"/>
                <a:gd name="T17" fmla="*/ 30382598 h 5661"/>
                <a:gd name="T18" fmla="*/ 666000722 w 4202"/>
                <a:gd name="T19" fmla="*/ 30862791 h 5661"/>
                <a:gd name="T20" fmla="*/ 671916425 w 4202"/>
                <a:gd name="T21" fmla="*/ 31982319 h 5661"/>
                <a:gd name="T22" fmla="*/ 554545919 w 4202"/>
                <a:gd name="T23" fmla="*/ 0 h 56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39" name="Google Shape;520;p22"/>
            <p:cNvSpPr>
              <a:spLocks/>
            </p:cNvSpPr>
            <p:nvPr/>
          </p:nvSpPr>
          <p:spPr bwMode="auto">
            <a:xfrm>
              <a:off x="3769191" y="1205690"/>
              <a:ext cx="442470" cy="769709"/>
            </a:xfrm>
            <a:custGeom>
              <a:avLst/>
              <a:gdLst>
                <a:gd name="T0" fmla="*/ 275195932 w 8152"/>
                <a:gd name="T1" fmla="*/ 0 h 14181"/>
                <a:gd name="T2" fmla="*/ 93542782 w 8152"/>
                <a:gd name="T3" fmla="*/ 10072544 h 14181"/>
                <a:gd name="T4" fmla="*/ 159087 w 8152"/>
                <a:gd name="T5" fmla="*/ 23986686 h 14181"/>
                <a:gd name="T6" fmla="*/ 688864782 w 8152"/>
                <a:gd name="T7" fmla="*/ 189006466 h 14181"/>
                <a:gd name="T8" fmla="*/ 1109094477 w 8152"/>
                <a:gd name="T9" fmla="*/ 778572025 h 14181"/>
                <a:gd name="T10" fmla="*/ 1041135112 w 8152"/>
                <a:gd name="T11" fmla="*/ 1476071780 h 14181"/>
                <a:gd name="T12" fmla="*/ 941193504 w 8152"/>
                <a:gd name="T13" fmla="*/ 1615670158 h 14181"/>
                <a:gd name="T14" fmla="*/ 817427230 w 8152"/>
                <a:gd name="T15" fmla="*/ 1804835711 h 14181"/>
                <a:gd name="T16" fmla="*/ 779850390 w 8152"/>
                <a:gd name="T17" fmla="*/ 1774615202 h 14181"/>
                <a:gd name="T18" fmla="*/ 673515871 w 8152"/>
                <a:gd name="T19" fmla="*/ 1861122873 h 14181"/>
                <a:gd name="T20" fmla="*/ 724043481 w 8152"/>
                <a:gd name="T21" fmla="*/ 1851047398 h 14181"/>
                <a:gd name="T22" fmla="*/ 584769210 w 8152"/>
                <a:gd name="T23" fmla="*/ 1956745579 h 14181"/>
                <a:gd name="T24" fmla="*/ 567817702 w 8152"/>
                <a:gd name="T25" fmla="*/ 1944431103 h 14181"/>
                <a:gd name="T26" fmla="*/ 432541238 w 8152"/>
                <a:gd name="T27" fmla="*/ 2100176761 h 14181"/>
                <a:gd name="T28" fmla="*/ 582209104 w 8152"/>
                <a:gd name="T29" fmla="*/ 2147483646 h 14181"/>
                <a:gd name="T30" fmla="*/ 642812188 w 8152"/>
                <a:gd name="T31" fmla="*/ 2147483646 h 14181"/>
                <a:gd name="T32" fmla="*/ 642812188 w 8152"/>
                <a:gd name="T33" fmla="*/ 2147483646 h 14181"/>
                <a:gd name="T34" fmla="*/ 623624611 w 8152"/>
                <a:gd name="T35" fmla="*/ 2147483646 h 14181"/>
                <a:gd name="T36" fmla="*/ 526402195 w 8152"/>
                <a:gd name="T37" fmla="*/ 2147483646 h 14181"/>
                <a:gd name="T38" fmla="*/ 517929372 w 8152"/>
                <a:gd name="T39" fmla="*/ 2147483646 h 14181"/>
                <a:gd name="T40" fmla="*/ 541273844 w 8152"/>
                <a:gd name="T41" fmla="*/ 2118727991 h 14181"/>
                <a:gd name="T42" fmla="*/ 1303536377 w 8152"/>
                <a:gd name="T43" fmla="*/ 1113251604 h 14181"/>
                <a:gd name="T44" fmla="*/ 1301297377 w 8152"/>
                <a:gd name="T45" fmla="*/ 1038896336 h 14181"/>
                <a:gd name="T46" fmla="*/ 531201301 w 8152"/>
                <a:gd name="T47" fmla="*/ 23986686 h 14181"/>
                <a:gd name="T48" fmla="*/ 275195932 w 8152"/>
                <a:gd name="T49" fmla="*/ 0 h 14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0" name="Google Shape;521;p22"/>
            <p:cNvSpPr>
              <a:spLocks/>
            </p:cNvSpPr>
            <p:nvPr/>
          </p:nvSpPr>
          <p:spPr bwMode="auto">
            <a:xfrm>
              <a:off x="4143975" y="1918670"/>
              <a:ext cx="132763" cy="63885"/>
            </a:xfrm>
            <a:custGeom>
              <a:avLst/>
              <a:gdLst>
                <a:gd name="T0" fmla="*/ 125525625 w 2446"/>
                <a:gd name="T1" fmla="*/ 159088 h 1177"/>
                <a:gd name="T2" fmla="*/ 159088 w 2446"/>
                <a:gd name="T3" fmla="*/ 11354215 h 1177"/>
                <a:gd name="T4" fmla="*/ 134640733 w 2446"/>
                <a:gd name="T5" fmla="*/ 188210475 h 1177"/>
                <a:gd name="T6" fmla="*/ 390007921 w 2446"/>
                <a:gd name="T7" fmla="*/ 105378443 h 1177"/>
                <a:gd name="T8" fmla="*/ 391127397 w 2446"/>
                <a:gd name="T9" fmla="*/ 105858639 h 1177"/>
                <a:gd name="T10" fmla="*/ 125525625 w 2446"/>
                <a:gd name="T11" fmla="*/ 159088 h 1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1" name="Google Shape;522;p22"/>
            <p:cNvSpPr>
              <a:spLocks/>
            </p:cNvSpPr>
            <p:nvPr/>
          </p:nvSpPr>
          <p:spPr bwMode="auto">
            <a:xfrm>
              <a:off x="3545298" y="1971535"/>
              <a:ext cx="759397" cy="319912"/>
            </a:xfrm>
            <a:custGeom>
              <a:avLst/>
              <a:gdLst>
                <a:gd name="T0" fmla="*/ 2147483646 w 13991"/>
                <a:gd name="T1" fmla="*/ 0 h 5894"/>
                <a:gd name="T2" fmla="*/ 2147483646 w 13991"/>
                <a:gd name="T3" fmla="*/ 0 h 5894"/>
                <a:gd name="T4" fmla="*/ 2147483646 w 13991"/>
                <a:gd name="T5" fmla="*/ 91466173 h 5894"/>
                <a:gd name="T6" fmla="*/ 1919493564 w 13991"/>
                <a:gd name="T7" fmla="*/ 187089195 h 5894"/>
                <a:gd name="T8" fmla="*/ 1898385085 w 13991"/>
                <a:gd name="T9" fmla="*/ 282072935 h 5894"/>
                <a:gd name="T10" fmla="*/ 2147483646 w 13991"/>
                <a:gd name="T11" fmla="*/ 214113346 h 5894"/>
                <a:gd name="T12" fmla="*/ 2147483646 w 13991"/>
                <a:gd name="T13" fmla="*/ 0 h 5894"/>
                <a:gd name="T14" fmla="*/ 2147483646 w 13991"/>
                <a:gd name="T15" fmla="*/ 382011945 h 5894"/>
                <a:gd name="T16" fmla="*/ 2147483646 w 13991"/>
                <a:gd name="T17" fmla="*/ 382492193 h 5894"/>
                <a:gd name="T18" fmla="*/ 2147483646 w 13991"/>
                <a:gd name="T19" fmla="*/ 382492193 h 5894"/>
                <a:gd name="T20" fmla="*/ 2147483646 w 13991"/>
                <a:gd name="T21" fmla="*/ 382492193 h 5894"/>
                <a:gd name="T22" fmla="*/ 2147483646 w 13991"/>
                <a:gd name="T23" fmla="*/ 382011945 h 5894"/>
                <a:gd name="T24" fmla="*/ 2147483646 w 13991"/>
                <a:gd name="T25" fmla="*/ 491228078 h 5894"/>
                <a:gd name="T26" fmla="*/ 2147483646 w 13991"/>
                <a:gd name="T27" fmla="*/ 491228078 h 5894"/>
                <a:gd name="T28" fmla="*/ 2147483646 w 13991"/>
                <a:gd name="T29" fmla="*/ 491867414 h 5894"/>
                <a:gd name="T30" fmla="*/ 2147483646 w 13991"/>
                <a:gd name="T31" fmla="*/ 491387166 h 5894"/>
                <a:gd name="T32" fmla="*/ 2147483646 w 13991"/>
                <a:gd name="T33" fmla="*/ 491228078 h 5894"/>
                <a:gd name="T34" fmla="*/ 2147483646 w 13991"/>
                <a:gd name="T35" fmla="*/ 382492193 h 5894"/>
                <a:gd name="T36" fmla="*/ 1843058256 w 13991"/>
                <a:gd name="T37" fmla="*/ 435580054 h 5894"/>
                <a:gd name="T38" fmla="*/ 1786770986 w 13991"/>
                <a:gd name="T39" fmla="*/ 528483931 h 5894"/>
                <a:gd name="T40" fmla="*/ 2147483646 w 13991"/>
                <a:gd name="T41" fmla="*/ 490747885 h 5894"/>
                <a:gd name="T42" fmla="*/ 2147483646 w 13991"/>
                <a:gd name="T43" fmla="*/ 491228078 h 5894"/>
                <a:gd name="T44" fmla="*/ 2147483646 w 13991"/>
                <a:gd name="T45" fmla="*/ 491228078 h 5894"/>
                <a:gd name="T46" fmla="*/ 2147483646 w 13991"/>
                <a:gd name="T47" fmla="*/ 382492193 h 5894"/>
                <a:gd name="T48" fmla="*/ 2147483646 w 13991"/>
                <a:gd name="T49" fmla="*/ 498263266 h 5894"/>
                <a:gd name="T50" fmla="*/ 2069482912 w 13991"/>
                <a:gd name="T51" fmla="*/ 640257244 h 5894"/>
                <a:gd name="T52" fmla="*/ 2069482912 w 13991"/>
                <a:gd name="T53" fmla="*/ 640257244 h 5894"/>
                <a:gd name="T54" fmla="*/ 2147483646 w 13991"/>
                <a:gd name="T55" fmla="*/ 498263266 h 5894"/>
                <a:gd name="T56" fmla="*/ 2069482912 w 13991"/>
                <a:gd name="T57" fmla="*/ 640257244 h 5894"/>
                <a:gd name="T58" fmla="*/ 2069482912 w 13991"/>
                <a:gd name="T59" fmla="*/ 640257244 h 5894"/>
                <a:gd name="T60" fmla="*/ 2068522471 w 13991"/>
                <a:gd name="T61" fmla="*/ 641217631 h 5894"/>
                <a:gd name="T62" fmla="*/ 2068522471 w 13991"/>
                <a:gd name="T63" fmla="*/ 641217631 h 5894"/>
                <a:gd name="T64" fmla="*/ 2068843577 w 13991"/>
                <a:gd name="T65" fmla="*/ 641058543 h 5894"/>
                <a:gd name="T66" fmla="*/ 2069482912 w 13991"/>
                <a:gd name="T67" fmla="*/ 640257244 h 5894"/>
                <a:gd name="T68" fmla="*/ 1695466998 w 13991"/>
                <a:gd name="T69" fmla="*/ 604598182 h 5894"/>
                <a:gd name="T70" fmla="*/ 1254611122 w 13991"/>
                <a:gd name="T71" fmla="*/ 709177220 h 5894"/>
                <a:gd name="T72" fmla="*/ 344275515 w 13991"/>
                <a:gd name="T73" fmla="*/ 784012909 h 5894"/>
                <a:gd name="T74" fmla="*/ 0 w 13991"/>
                <a:gd name="T75" fmla="*/ 759545937 h 5894"/>
                <a:gd name="T76" fmla="*/ 0 w 13991"/>
                <a:gd name="T77" fmla="*/ 759545937 h 5894"/>
                <a:gd name="T78" fmla="*/ 595962510 w 13991"/>
                <a:gd name="T79" fmla="*/ 942319142 h 5894"/>
                <a:gd name="T80" fmla="*/ 892906765 w 13991"/>
                <a:gd name="T81" fmla="*/ 922651284 h 5894"/>
                <a:gd name="T82" fmla="*/ 2068522471 w 13991"/>
                <a:gd name="T83" fmla="*/ 641217631 h 5894"/>
                <a:gd name="T84" fmla="*/ 2068522471 w 13991"/>
                <a:gd name="T85" fmla="*/ 641217631 h 5894"/>
                <a:gd name="T86" fmla="*/ 1892469430 w 13991"/>
                <a:gd name="T87" fmla="*/ 660246207 h 5894"/>
                <a:gd name="T88" fmla="*/ 1695466998 w 13991"/>
                <a:gd name="T89" fmla="*/ 604598182 h 58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cubicBezTo>
                    <a:pt x="13765" y="2865"/>
                    <a:pt x="13844" y="2638"/>
                    <a:pt x="13900" y="2392"/>
                  </a:cubicBezTo>
                  <a:close/>
                  <a:moveTo>
                    <a:pt x="13641" y="3116"/>
                  </a:moveTo>
                  <a:cubicBezTo>
                    <a:pt x="13497" y="3384"/>
                    <a:pt x="12995" y="3945"/>
                    <a:pt x="12942" y="4004"/>
                  </a:cubicBezTo>
                  <a:cubicBezTo>
                    <a:pt x="13229" y="3754"/>
                    <a:pt x="13466" y="3461"/>
                    <a:pt x="13641" y="3116"/>
                  </a:cubicBezTo>
                  <a:close/>
                  <a:moveTo>
                    <a:pt x="12942" y="4004"/>
                  </a:moveTo>
                  <a:lnTo>
                    <a:pt x="12942" y="4004"/>
                  </a:lnTo>
                  <a:cubicBezTo>
                    <a:pt x="12940" y="4006"/>
                    <a:pt x="12938" y="4008"/>
                    <a:pt x="12936" y="4010"/>
                  </a:cubicBez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cubicBezTo>
                    <a:pt x="565" y="5395"/>
                    <a:pt x="1731" y="5893"/>
                    <a:pt x="3727" y="5893"/>
                  </a:cubicBezTo>
                  <a:cubicBezTo>
                    <a:pt x="4279" y="5893"/>
                    <a:pt x="4896" y="5853"/>
                    <a:pt x="5584" y="5770"/>
                  </a:cubicBezTo>
                  <a:cubicBezTo>
                    <a:pt x="8229" y="5444"/>
                    <a:pt x="11343" y="5391"/>
                    <a:pt x="12936" y="4010"/>
                  </a:cubicBezTo>
                  <a:cubicBezTo>
                    <a:pt x="12617" y="4089"/>
                    <a:pt x="12216" y="4129"/>
                    <a:pt x="11835" y="4129"/>
                  </a:cubicBezTo>
                  <a:cubicBezTo>
                    <a:pt x="11217" y="4129"/>
                    <a:pt x="10656" y="4020"/>
                    <a:pt x="10603" y="378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2" name="Google Shape;523;p22"/>
            <p:cNvSpPr>
              <a:spLocks/>
            </p:cNvSpPr>
            <p:nvPr/>
          </p:nvSpPr>
          <p:spPr bwMode="auto">
            <a:xfrm>
              <a:off x="4044865" y="1469963"/>
              <a:ext cx="116480" cy="243435"/>
            </a:xfrm>
            <a:custGeom>
              <a:avLst/>
              <a:gdLst>
                <a:gd name="T0" fmla="*/ 284631744 w 2146"/>
                <a:gd name="T1" fmla="*/ 0 h 4485"/>
                <a:gd name="T2" fmla="*/ 203561772 w 2146"/>
                <a:gd name="T3" fmla="*/ 143434670 h 4485"/>
                <a:gd name="T4" fmla="*/ 75955598 w 2146"/>
                <a:gd name="T5" fmla="*/ 518411740 h 4485"/>
                <a:gd name="T6" fmla="*/ 134482293 w 2146"/>
                <a:gd name="T7" fmla="*/ 715573682 h 4485"/>
                <a:gd name="T8" fmla="*/ 156227253 w 2146"/>
                <a:gd name="T9" fmla="*/ 717014317 h 4485"/>
                <a:gd name="T10" fmla="*/ 228986382 w 2146"/>
                <a:gd name="T11" fmla="*/ 697505485 h 4485"/>
                <a:gd name="T12" fmla="*/ 280474830 w 2146"/>
                <a:gd name="T13" fmla="*/ 582694700 h 4485"/>
                <a:gd name="T14" fmla="*/ 296946329 w 2146"/>
                <a:gd name="T15" fmla="*/ 0 h 4485"/>
                <a:gd name="T16" fmla="*/ 284631744 w 2146"/>
                <a:gd name="T17" fmla="*/ 0 h 44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lnTo>
                    <a:pt x="1780" y="0"/>
                  </a:lnTo>
                  <a:close/>
                </a:path>
              </a:pathLst>
            </a:custGeom>
            <a:solidFill>
              <a:srgbClr val="FEAFC6"/>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3" name="Google Shape;524;p22"/>
            <p:cNvSpPr>
              <a:spLocks/>
            </p:cNvSpPr>
            <p:nvPr/>
          </p:nvSpPr>
          <p:spPr bwMode="auto">
            <a:xfrm>
              <a:off x="4122589" y="1469963"/>
              <a:ext cx="66001" cy="236758"/>
            </a:xfrm>
            <a:custGeom>
              <a:avLst/>
              <a:gdLst>
                <a:gd name="T0" fmla="*/ 67958505 w 1216"/>
                <a:gd name="T1" fmla="*/ 0 h 4362"/>
                <a:gd name="T2" fmla="*/ 67958505 w 1216"/>
                <a:gd name="T3" fmla="*/ 0 h 4362"/>
                <a:gd name="T4" fmla="*/ 51487402 w 1216"/>
                <a:gd name="T5" fmla="*/ 582687545 h 4362"/>
                <a:gd name="T6" fmla="*/ 0 w 1216"/>
                <a:gd name="T7" fmla="*/ 697497535 h 4362"/>
                <a:gd name="T8" fmla="*/ 67958505 w 1216"/>
                <a:gd name="T9" fmla="*/ 0 h 4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4" name="Google Shape;525;p22"/>
            <p:cNvSpPr>
              <a:spLocks/>
            </p:cNvSpPr>
            <p:nvPr/>
          </p:nvSpPr>
          <p:spPr bwMode="auto">
            <a:xfrm>
              <a:off x="4025542" y="1740968"/>
              <a:ext cx="63179" cy="67087"/>
            </a:xfrm>
            <a:custGeom>
              <a:avLst/>
              <a:gdLst>
                <a:gd name="T0" fmla="*/ 101058230 w 1164"/>
                <a:gd name="T1" fmla="*/ 0 h 1236"/>
                <a:gd name="T2" fmla="*/ 26702952 w 1164"/>
                <a:gd name="T3" fmla="*/ 53727080 h 1236"/>
                <a:gd name="T4" fmla="*/ 24626024 w 1164"/>
                <a:gd name="T5" fmla="*/ 197641504 h 1236"/>
                <a:gd name="T6" fmla="*/ 185969178 w 1164"/>
                <a:gd name="T7" fmla="*/ 38696335 h 1236"/>
                <a:gd name="T8" fmla="*/ 101058230 w 1164"/>
                <a:gd name="T9" fmla="*/ 0 h 1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5" name="Google Shape;526;p22"/>
            <p:cNvSpPr>
              <a:spLocks/>
            </p:cNvSpPr>
            <p:nvPr/>
          </p:nvSpPr>
          <p:spPr bwMode="auto">
            <a:xfrm>
              <a:off x="4033846" y="1754103"/>
              <a:ext cx="69312" cy="64210"/>
            </a:xfrm>
            <a:custGeom>
              <a:avLst/>
              <a:gdLst>
                <a:gd name="T0" fmla="*/ 161500597 w 1277"/>
                <a:gd name="T1" fmla="*/ 0 h 1183"/>
                <a:gd name="T2" fmla="*/ 159087 w 1277"/>
                <a:gd name="T3" fmla="*/ 158943741 h 1183"/>
                <a:gd name="T4" fmla="*/ 37735526 w 1277"/>
                <a:gd name="T5" fmla="*/ 189164017 h 1183"/>
                <a:gd name="T6" fmla="*/ 161500597 w 1277"/>
                <a:gd name="T7" fmla="*/ 0 h 1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6" name="Google Shape;527;p22"/>
            <p:cNvSpPr>
              <a:spLocks/>
            </p:cNvSpPr>
            <p:nvPr/>
          </p:nvSpPr>
          <p:spPr bwMode="auto">
            <a:xfrm>
              <a:off x="3958293" y="1837417"/>
              <a:ext cx="39568" cy="28333"/>
            </a:xfrm>
            <a:custGeom>
              <a:avLst/>
              <a:gdLst>
                <a:gd name="T0" fmla="*/ 116408350 w 729"/>
                <a:gd name="T1" fmla="*/ 0 h 522"/>
                <a:gd name="T2" fmla="*/ 116408350 w 729"/>
                <a:gd name="T3" fmla="*/ 0 h 522"/>
                <a:gd name="T4" fmla="*/ 103616814 w 729"/>
                <a:gd name="T5" fmla="*/ 4156918 h 522"/>
                <a:gd name="T6" fmla="*/ 10714624 w 729"/>
                <a:gd name="T7" fmla="*/ 83312101 h 522"/>
                <a:gd name="T8" fmla="*/ 116408350 w 729"/>
                <a:gd name="T9" fmla="*/ 0 h 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7" name="Google Shape;528;p22"/>
            <p:cNvSpPr>
              <a:spLocks/>
            </p:cNvSpPr>
            <p:nvPr/>
          </p:nvSpPr>
          <p:spPr bwMode="auto">
            <a:xfrm>
              <a:off x="3961929" y="1833998"/>
              <a:ext cx="79896" cy="35877"/>
            </a:xfrm>
            <a:custGeom>
              <a:avLst/>
              <a:gdLst>
                <a:gd name="T0" fmla="*/ 156224036 w 1472"/>
                <a:gd name="T1" fmla="*/ 0 h 661"/>
                <a:gd name="T2" fmla="*/ 105694049 w 1472"/>
                <a:gd name="T3" fmla="*/ 10072318 h 661"/>
                <a:gd name="T4" fmla="*/ 0 w 1472"/>
                <a:gd name="T5" fmla="*/ 93381589 h 661"/>
                <a:gd name="T6" fmla="*/ 16948427 w 1472"/>
                <a:gd name="T7" fmla="*/ 105692828 h 661"/>
                <a:gd name="T8" fmla="*/ 156224036 w 1472"/>
                <a:gd name="T9" fmla="*/ 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8" name="Google Shape;529;p22"/>
            <p:cNvSpPr>
              <a:spLocks/>
            </p:cNvSpPr>
            <p:nvPr/>
          </p:nvSpPr>
          <p:spPr bwMode="auto">
            <a:xfrm>
              <a:off x="4276682" y="1954547"/>
              <a:ext cx="11235" cy="17043"/>
            </a:xfrm>
            <a:custGeom>
              <a:avLst/>
              <a:gdLst>
                <a:gd name="T0" fmla="*/ 159081 w 207"/>
                <a:gd name="T1" fmla="*/ 159086 h 314"/>
                <a:gd name="T2" fmla="*/ 159081 w 207"/>
                <a:gd name="T3" fmla="*/ 159086 h 314"/>
                <a:gd name="T4" fmla="*/ 32937166 w 207"/>
                <a:gd name="T5" fmla="*/ 50049592 h 314"/>
                <a:gd name="T6" fmla="*/ 159081 w 207"/>
                <a:gd name="T7" fmla="*/ 159086 h 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 h="314" extrusionOk="0">
                  <a:moveTo>
                    <a:pt x="1" y="1"/>
                  </a:moveTo>
                  <a:lnTo>
                    <a:pt x="1" y="1"/>
                  </a:lnTo>
                  <a:cubicBezTo>
                    <a:pt x="77" y="94"/>
                    <a:pt x="147" y="197"/>
                    <a:pt x="206" y="313"/>
                  </a:cubicBezTo>
                  <a:cubicBezTo>
                    <a:pt x="147" y="194"/>
                    <a:pt x="77" y="77"/>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9" name="Google Shape;530;p22"/>
            <p:cNvSpPr>
              <a:spLocks/>
            </p:cNvSpPr>
            <p:nvPr/>
          </p:nvSpPr>
          <p:spPr bwMode="auto">
            <a:xfrm>
              <a:off x="4102724" y="1982499"/>
              <a:ext cx="96723" cy="57588"/>
            </a:xfrm>
            <a:custGeom>
              <a:avLst/>
              <a:gdLst>
                <a:gd name="T0" fmla="*/ 256170268 w 1782"/>
                <a:gd name="T1" fmla="*/ 159086 h 1061"/>
                <a:gd name="T2" fmla="*/ 79632448 w 1782"/>
                <a:gd name="T3" fmla="*/ 92581096 h 1061"/>
                <a:gd name="T4" fmla="*/ 128725883 w 1782"/>
                <a:gd name="T5" fmla="*/ 169495379 h 1061"/>
                <a:gd name="T6" fmla="*/ 277278896 w 1782"/>
                <a:gd name="T7" fmla="*/ 154783029 h 1061"/>
                <a:gd name="T8" fmla="*/ 256170268 w 1782"/>
                <a:gd name="T9" fmla="*/ 159086 h 1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0" name="Google Shape;531;p22"/>
            <p:cNvSpPr>
              <a:spLocks/>
            </p:cNvSpPr>
            <p:nvPr/>
          </p:nvSpPr>
          <p:spPr bwMode="auto">
            <a:xfrm>
              <a:off x="4189622" y="1954384"/>
              <a:ext cx="109641" cy="80656"/>
            </a:xfrm>
            <a:custGeom>
              <a:avLst/>
              <a:gdLst>
                <a:gd name="T0" fmla="*/ 255530454 w 2020"/>
                <a:gd name="T1" fmla="*/ 159087 h 1486"/>
                <a:gd name="T2" fmla="*/ 159088 w 2020"/>
                <a:gd name="T3" fmla="*/ 82989379 h 1486"/>
                <a:gd name="T4" fmla="*/ 21267694 w 2020"/>
                <a:gd name="T5" fmla="*/ 237614204 h 1486"/>
                <a:gd name="T6" fmla="*/ 323010202 w 2020"/>
                <a:gd name="T7" fmla="*/ 141992283 h 1486"/>
                <a:gd name="T8" fmla="*/ 289430855 w 2020"/>
                <a:gd name="T9" fmla="*/ 50530116 h 1486"/>
                <a:gd name="T10" fmla="*/ 256649932 w 2020"/>
                <a:gd name="T11" fmla="*/ 639278 h 1486"/>
                <a:gd name="T12" fmla="*/ 255530454 w 2020"/>
                <a:gd name="T13" fmla="*/ 159087 h 1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1" name="Google Shape;532;p22"/>
            <p:cNvSpPr>
              <a:spLocks/>
            </p:cNvSpPr>
            <p:nvPr/>
          </p:nvSpPr>
          <p:spPr bwMode="auto">
            <a:xfrm>
              <a:off x="4299750" y="2044158"/>
              <a:ext cx="7653" cy="57046"/>
            </a:xfrm>
            <a:custGeom>
              <a:avLst/>
              <a:gdLst>
                <a:gd name="T0" fmla="*/ 14550036 w 141"/>
                <a:gd name="T1" fmla="*/ 159088 h 1051"/>
                <a:gd name="T2" fmla="*/ 15030221 w 141"/>
                <a:gd name="T3" fmla="*/ 28303012 h 1051"/>
                <a:gd name="T4" fmla="*/ 159085 w 141"/>
                <a:gd name="T5" fmla="*/ 168062238 h 1051"/>
                <a:gd name="T6" fmla="*/ 14550036 w 141"/>
                <a:gd name="T7" fmla="*/ 159088 h 10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2" name="Google Shape;533;p22"/>
            <p:cNvSpPr>
              <a:spLocks/>
            </p:cNvSpPr>
            <p:nvPr/>
          </p:nvSpPr>
          <p:spPr bwMode="auto">
            <a:xfrm>
              <a:off x="4116945" y="2067280"/>
              <a:ext cx="72732" cy="52324"/>
            </a:xfrm>
            <a:custGeom>
              <a:avLst/>
              <a:gdLst>
                <a:gd name="T0" fmla="*/ 214272760 w 1340"/>
                <a:gd name="T1" fmla="*/ 0 h 964"/>
                <a:gd name="T2" fmla="*/ 30382707 w 1340"/>
                <a:gd name="T3" fmla="*/ 100423760 h 964"/>
                <a:gd name="T4" fmla="*/ 121849005 w 1340"/>
                <a:gd name="T5" fmla="*/ 153992734 h 964"/>
                <a:gd name="T6" fmla="*/ 158945799 w 1340"/>
                <a:gd name="T7" fmla="*/ 153512537 h 964"/>
                <a:gd name="T8" fmla="*/ 214272760 w 134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3" name="Google Shape;534;p22"/>
            <p:cNvSpPr>
              <a:spLocks/>
            </p:cNvSpPr>
            <p:nvPr/>
          </p:nvSpPr>
          <p:spPr bwMode="auto">
            <a:xfrm>
              <a:off x="4170842" y="2044158"/>
              <a:ext cx="134011" cy="75283"/>
            </a:xfrm>
            <a:custGeom>
              <a:avLst/>
              <a:gdLst>
                <a:gd name="T0" fmla="*/ 394321641 w 2469"/>
                <a:gd name="T1" fmla="*/ 159088 h 1387"/>
                <a:gd name="T2" fmla="*/ 55485710 w 2469"/>
                <a:gd name="T3" fmla="*/ 68118685 h 1387"/>
                <a:gd name="T4" fmla="*/ 159087 w 2469"/>
                <a:gd name="T5" fmla="*/ 221628810 h 1387"/>
                <a:gd name="T6" fmla="*/ 379930249 w 2469"/>
                <a:gd name="T7" fmla="*/ 168540888 h 1387"/>
                <a:gd name="T8" fmla="*/ 379930249 w 2469"/>
                <a:gd name="T9" fmla="*/ 168060695 h 1387"/>
                <a:gd name="T10" fmla="*/ 394801834 w 2469"/>
                <a:gd name="T11" fmla="*/ 28302771 h 1387"/>
                <a:gd name="T12" fmla="*/ 394321641 w 2469"/>
                <a:gd name="T13" fmla="*/ 159088 h 13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4" name="Google Shape;535;p22"/>
            <p:cNvSpPr>
              <a:spLocks/>
            </p:cNvSpPr>
            <p:nvPr/>
          </p:nvSpPr>
          <p:spPr bwMode="auto">
            <a:xfrm>
              <a:off x="4285692" y="2138437"/>
              <a:ext cx="1140" cy="2225"/>
            </a:xfrm>
            <a:custGeom>
              <a:avLst/>
              <a:gdLst>
                <a:gd name="T0" fmla="*/ 3200360 w 21"/>
                <a:gd name="T1" fmla="*/ 159006 h 41"/>
                <a:gd name="T2" fmla="*/ 3200360 w 21"/>
                <a:gd name="T3" fmla="*/ 159006 h 41"/>
                <a:gd name="T4" fmla="*/ 0 w 21"/>
                <a:gd name="T5" fmla="*/ 6552734 h 41"/>
                <a:gd name="T6" fmla="*/ 3200360 w 21"/>
                <a:gd name="T7" fmla="*/ 15900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1" extrusionOk="0">
                  <a:moveTo>
                    <a:pt x="20" y="1"/>
                  </a:moveTo>
                  <a:lnTo>
                    <a:pt x="20" y="1"/>
                  </a:lnTo>
                  <a:cubicBezTo>
                    <a:pt x="14" y="14"/>
                    <a:pt x="8" y="28"/>
                    <a:pt x="0" y="41"/>
                  </a:cubicBezTo>
                  <a:cubicBezTo>
                    <a:pt x="8" y="28"/>
                    <a:pt x="17" y="14"/>
                    <a:pt x="2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5" name="Google Shape;536;p22"/>
            <p:cNvSpPr>
              <a:spLocks/>
            </p:cNvSpPr>
            <p:nvPr/>
          </p:nvSpPr>
          <p:spPr bwMode="auto">
            <a:xfrm>
              <a:off x="4120201" y="2150920"/>
              <a:ext cx="31644" cy="25836"/>
            </a:xfrm>
            <a:custGeom>
              <a:avLst/>
              <a:gdLst>
                <a:gd name="T0" fmla="*/ 93066904 w 583"/>
                <a:gd name="T1" fmla="*/ 0 h 476"/>
                <a:gd name="T2" fmla="*/ 93066904 w 583"/>
                <a:gd name="T3" fmla="*/ 0 h 476"/>
                <a:gd name="T4" fmla="*/ 11192206 w 583"/>
                <a:gd name="T5" fmla="*/ 44611662 h 476"/>
                <a:gd name="T6" fmla="*/ 1758820 w 583"/>
                <a:gd name="T7" fmla="*/ 76113562 h 476"/>
                <a:gd name="T8" fmla="*/ 93066904 w 583"/>
                <a:gd name="T9" fmla="*/ 0 h 4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6" name="Google Shape;537;p22"/>
            <p:cNvSpPr>
              <a:spLocks/>
            </p:cNvSpPr>
            <p:nvPr/>
          </p:nvSpPr>
          <p:spPr bwMode="auto">
            <a:xfrm>
              <a:off x="4120744" y="2138111"/>
              <a:ext cx="166306" cy="57534"/>
            </a:xfrm>
            <a:custGeom>
              <a:avLst/>
              <a:gdLst>
                <a:gd name="T0" fmla="*/ 465957117 w 3064"/>
                <a:gd name="T1" fmla="*/ 0 h 1060"/>
                <a:gd name="T2" fmla="*/ 91465640 w 3064"/>
                <a:gd name="T3" fmla="*/ 37735736 h 1060"/>
                <a:gd name="T4" fmla="*/ 159087 w 3064"/>
                <a:gd name="T5" fmla="*/ 113849419 h 1060"/>
                <a:gd name="T6" fmla="*/ 197160648 w 3064"/>
                <a:gd name="T7" fmla="*/ 169497009 h 1060"/>
                <a:gd name="T8" fmla="*/ 373534023 w 3064"/>
                <a:gd name="T9" fmla="*/ 150309475 h 1060"/>
                <a:gd name="T10" fmla="*/ 485945969 w 3064"/>
                <a:gd name="T11" fmla="*/ 7515352 h 1060"/>
                <a:gd name="T12" fmla="*/ 489145406 w 3064"/>
                <a:gd name="T13" fmla="*/ 1119471 h 1060"/>
                <a:gd name="T14" fmla="*/ 489784685 w 3064"/>
                <a:gd name="T15" fmla="*/ 639279 h 1060"/>
                <a:gd name="T16" fmla="*/ 465957117 w 3064"/>
                <a:gd name="T17" fmla="*/ 0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7" name="Google Shape;538;p22"/>
            <p:cNvSpPr>
              <a:spLocks/>
            </p:cNvSpPr>
            <p:nvPr/>
          </p:nvSpPr>
          <p:spPr bwMode="auto">
            <a:xfrm>
              <a:off x="3632739" y="1499870"/>
              <a:ext cx="61985" cy="47167"/>
            </a:xfrm>
            <a:custGeom>
              <a:avLst/>
              <a:gdLst>
                <a:gd name="T0" fmla="*/ 53727208 w 1142"/>
                <a:gd name="T1" fmla="*/ 159087 h 869"/>
                <a:gd name="T2" fmla="*/ 89227190 w 1142"/>
                <a:gd name="T3" fmla="*/ 138156974 h 869"/>
                <a:gd name="T4" fmla="*/ 99939034 w 1142"/>
                <a:gd name="T5" fmla="*/ 138796252 h 869"/>
                <a:gd name="T6" fmla="*/ 168859081 w 1142"/>
                <a:gd name="T7" fmla="*/ 24145650 h 869"/>
                <a:gd name="T8" fmla="*/ 53727208 w 1142"/>
                <a:gd name="T9" fmla="*/ 159087 h 8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8" name="Google Shape;539;p22"/>
            <p:cNvSpPr>
              <a:spLocks/>
            </p:cNvSpPr>
            <p:nvPr/>
          </p:nvSpPr>
          <p:spPr bwMode="auto">
            <a:xfrm>
              <a:off x="3836224" y="1485324"/>
              <a:ext cx="60465" cy="46733"/>
            </a:xfrm>
            <a:custGeom>
              <a:avLst/>
              <a:gdLst>
                <a:gd name="T0" fmla="*/ 118648559 w 1114"/>
                <a:gd name="T1" fmla="*/ 0 h 861"/>
                <a:gd name="T2" fmla="*/ 2878275 w 1114"/>
                <a:gd name="T3" fmla="*/ 19187669 h 861"/>
                <a:gd name="T4" fmla="*/ 67637973 w 1114"/>
                <a:gd name="T5" fmla="*/ 137518936 h 861"/>
                <a:gd name="T6" fmla="*/ 86189167 w 1114"/>
                <a:gd name="T7" fmla="*/ 134958825 h 861"/>
                <a:gd name="T8" fmla="*/ 118648559 w 1114"/>
                <a:gd name="T9" fmla="*/ 0 h 8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9" name="Google Shape;540;p22"/>
            <p:cNvSpPr>
              <a:spLocks/>
            </p:cNvSpPr>
            <p:nvPr/>
          </p:nvSpPr>
          <p:spPr bwMode="auto">
            <a:xfrm>
              <a:off x="3548338" y="1359619"/>
              <a:ext cx="119953" cy="119790"/>
            </a:xfrm>
            <a:custGeom>
              <a:avLst/>
              <a:gdLst>
                <a:gd name="T0" fmla="*/ 177810783 w 2210"/>
                <a:gd name="T1" fmla="*/ 0 h 2207"/>
                <a:gd name="T2" fmla="*/ 163101234 w 2210"/>
                <a:gd name="T3" fmla="*/ 639278 h 2207"/>
                <a:gd name="T4" fmla="*/ 639279 w 2210"/>
                <a:gd name="T5" fmla="*/ 170135886 h 2207"/>
                <a:gd name="T6" fmla="*/ 639279 w 2210"/>
                <a:gd name="T7" fmla="*/ 189803591 h 2207"/>
                <a:gd name="T8" fmla="*/ 176532225 w 2210"/>
                <a:gd name="T9" fmla="*/ 352745293 h 2207"/>
                <a:gd name="T10" fmla="*/ 190125234 w 2210"/>
                <a:gd name="T11" fmla="*/ 352265101 h 2207"/>
                <a:gd name="T12" fmla="*/ 192364230 w 2210"/>
                <a:gd name="T13" fmla="*/ 351784856 h 2207"/>
                <a:gd name="T14" fmla="*/ 350666367 w 2210"/>
                <a:gd name="T15" fmla="*/ 200836429 h 2207"/>
                <a:gd name="T16" fmla="*/ 352266084 w 2210"/>
                <a:gd name="T17" fmla="*/ 162620597 h 2207"/>
                <a:gd name="T18" fmla="*/ 231540554 w 2210"/>
                <a:gd name="T19" fmla="*/ 9115004 h 2207"/>
                <a:gd name="T20" fmla="*/ 177810783 w 2210"/>
                <a:gd name="T21" fmla="*/ 0 h 22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0" name="Google Shape;541;p22"/>
            <p:cNvSpPr>
              <a:spLocks/>
            </p:cNvSpPr>
            <p:nvPr/>
          </p:nvSpPr>
          <p:spPr bwMode="auto">
            <a:xfrm>
              <a:off x="3548501" y="1359619"/>
              <a:ext cx="82285" cy="70941"/>
            </a:xfrm>
            <a:custGeom>
              <a:avLst/>
              <a:gdLst>
                <a:gd name="T0" fmla="*/ 177335682 w 1516"/>
                <a:gd name="T1" fmla="*/ 0 h 1307"/>
                <a:gd name="T2" fmla="*/ 162623004 w 1516"/>
                <a:gd name="T3" fmla="*/ 639283 h 1307"/>
                <a:gd name="T4" fmla="*/ 159088 w 1516"/>
                <a:gd name="T5" fmla="*/ 170141594 h 1307"/>
                <a:gd name="T6" fmla="*/ 98501821 w 1516"/>
                <a:gd name="T7" fmla="*/ 208838254 h 1307"/>
                <a:gd name="T8" fmla="*/ 242417309 w 1516"/>
                <a:gd name="T9" fmla="*/ 65402826 h 1307"/>
                <a:gd name="T10" fmla="*/ 231063173 w 1516"/>
                <a:gd name="T11" fmla="*/ 9115131 h 1307"/>
                <a:gd name="T12" fmla="*/ 177335682 w 1516"/>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1" name="Google Shape;542;p22"/>
            <p:cNvSpPr>
              <a:spLocks/>
            </p:cNvSpPr>
            <p:nvPr/>
          </p:nvSpPr>
          <p:spPr bwMode="auto">
            <a:xfrm>
              <a:off x="3608206" y="1421277"/>
              <a:ext cx="59162" cy="57751"/>
            </a:xfrm>
            <a:custGeom>
              <a:avLst/>
              <a:gdLst>
                <a:gd name="T0" fmla="*/ 112089411 w 1090"/>
                <a:gd name="T1" fmla="*/ 0 h 1064"/>
                <a:gd name="T2" fmla="*/ 0 w 1090"/>
                <a:gd name="T3" fmla="*/ 112729464 h 1064"/>
                <a:gd name="T4" fmla="*/ 15990892 w 1090"/>
                <a:gd name="T5" fmla="*/ 170135640 h 1064"/>
                <a:gd name="T6" fmla="*/ 174291252 w 1090"/>
                <a:gd name="T7" fmla="*/ 19187444 h 1064"/>
                <a:gd name="T8" fmla="*/ 112089411 w 1090"/>
                <a:gd name="T9" fmla="*/ 0 h 10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2" name="Google Shape;543;p22"/>
            <p:cNvSpPr>
              <a:spLocks/>
            </p:cNvSpPr>
            <p:nvPr/>
          </p:nvSpPr>
          <p:spPr bwMode="auto">
            <a:xfrm>
              <a:off x="3869224" y="1351206"/>
              <a:ext cx="119790" cy="119736"/>
            </a:xfrm>
            <a:custGeom>
              <a:avLst/>
              <a:gdLst>
                <a:gd name="T0" fmla="*/ 175733341 w 2207"/>
                <a:gd name="T1" fmla="*/ 159087 h 2206"/>
                <a:gd name="T2" fmla="*/ 163259875 w 2207"/>
                <a:gd name="T3" fmla="*/ 480192 h 2206"/>
                <a:gd name="T4" fmla="*/ 159087 w 2207"/>
                <a:gd name="T5" fmla="*/ 169977627 h 2206"/>
                <a:gd name="T6" fmla="*/ 798365 w 2207"/>
                <a:gd name="T7" fmla="*/ 190125570 h 2206"/>
                <a:gd name="T8" fmla="*/ 176213532 w 2207"/>
                <a:gd name="T9" fmla="*/ 352587837 h 2206"/>
                <a:gd name="T10" fmla="*/ 189803591 w 2207"/>
                <a:gd name="T11" fmla="*/ 352107644 h 2206"/>
                <a:gd name="T12" fmla="*/ 192522775 w 2207"/>
                <a:gd name="T13" fmla="*/ 352107644 h 2206"/>
                <a:gd name="T14" fmla="*/ 350665387 w 2207"/>
                <a:gd name="T15" fmla="*/ 200837383 h 2206"/>
                <a:gd name="T16" fmla="*/ 352265101 w 2207"/>
                <a:gd name="T17" fmla="*/ 163101546 h 2206"/>
                <a:gd name="T18" fmla="*/ 231218799 w 2207"/>
                <a:gd name="T19" fmla="*/ 8955938 h 2206"/>
                <a:gd name="T20" fmla="*/ 175733341 w 2207"/>
                <a:gd name="T21" fmla="*/ 159087 h 2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3" name="Google Shape;544;p22"/>
            <p:cNvSpPr>
              <a:spLocks/>
            </p:cNvSpPr>
            <p:nvPr/>
          </p:nvSpPr>
          <p:spPr bwMode="auto">
            <a:xfrm>
              <a:off x="3869224" y="1351206"/>
              <a:ext cx="82502" cy="71049"/>
            </a:xfrm>
            <a:custGeom>
              <a:avLst/>
              <a:gdLst>
                <a:gd name="T0" fmla="*/ 175735502 w 1520"/>
                <a:gd name="T1" fmla="*/ 159087 h 1309"/>
                <a:gd name="T2" fmla="*/ 163261905 w 1520"/>
                <a:gd name="T3" fmla="*/ 480191 h 1309"/>
                <a:gd name="T4" fmla="*/ 159088 w 1520"/>
                <a:gd name="T5" fmla="*/ 169976889 h 1309"/>
                <a:gd name="T6" fmla="*/ 98342493 w 1520"/>
                <a:gd name="T7" fmla="*/ 209153167 h 1309"/>
                <a:gd name="T8" fmla="*/ 242896852 w 1520"/>
                <a:gd name="T9" fmla="*/ 65239754 h 1309"/>
                <a:gd name="T10" fmla="*/ 231221625 w 1520"/>
                <a:gd name="T11" fmla="*/ 8955919 h 1309"/>
                <a:gd name="T12" fmla="*/ 175735502 w 1520"/>
                <a:gd name="T13" fmla="*/ 159087 h 1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4" name="Google Shape;545;p22"/>
            <p:cNvSpPr>
              <a:spLocks/>
            </p:cNvSpPr>
            <p:nvPr/>
          </p:nvSpPr>
          <p:spPr bwMode="auto">
            <a:xfrm>
              <a:off x="3929092" y="1413027"/>
              <a:ext cx="59162" cy="57697"/>
            </a:xfrm>
            <a:custGeom>
              <a:avLst/>
              <a:gdLst>
                <a:gd name="T0" fmla="*/ 112248497 w 1090"/>
                <a:gd name="T1" fmla="*/ 0 h 1063"/>
                <a:gd name="T2" fmla="*/ 159086 w 1090"/>
                <a:gd name="T3" fmla="*/ 112094198 h 1063"/>
                <a:gd name="T4" fmla="*/ 16149978 w 1090"/>
                <a:gd name="T5" fmla="*/ 169978184 h 1063"/>
                <a:gd name="T6" fmla="*/ 174291252 w 1090"/>
                <a:gd name="T7" fmla="*/ 18707397 h 1063"/>
                <a:gd name="T8" fmla="*/ 112248497 w 1090"/>
                <a:gd name="T9" fmla="*/ 0 h 10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5" name="Google Shape;546;p22"/>
            <p:cNvSpPr>
              <a:spLocks/>
            </p:cNvSpPr>
            <p:nvPr/>
          </p:nvSpPr>
          <p:spPr bwMode="auto">
            <a:xfrm>
              <a:off x="3635398" y="1469421"/>
              <a:ext cx="265471" cy="44073"/>
            </a:xfrm>
            <a:custGeom>
              <a:avLst/>
              <a:gdLst>
                <a:gd name="T0" fmla="*/ 765139963 w 4891"/>
                <a:gd name="T1" fmla="*/ 159086 h 812"/>
                <a:gd name="T2" fmla="*/ 758582107 w 4891"/>
                <a:gd name="T3" fmla="*/ 1599655 h 812"/>
                <a:gd name="T4" fmla="*/ 273595900 w 4891"/>
                <a:gd name="T5" fmla="*/ 99778178 h 812"/>
                <a:gd name="T6" fmla="*/ 19667759 w 4891"/>
                <a:gd name="T7" fmla="*/ 76112931 h 812"/>
                <a:gd name="T8" fmla="*/ 16630393 w 4891"/>
                <a:gd name="T9" fmla="*/ 75791828 h 812"/>
                <a:gd name="T10" fmla="*/ 1758806 w 4891"/>
                <a:gd name="T11" fmla="*/ 87625917 h 812"/>
                <a:gd name="T12" fmla="*/ 12791729 w 4891"/>
                <a:gd name="T13" fmla="*/ 105213541 h 812"/>
                <a:gd name="T14" fmla="*/ 273115707 w 4891"/>
                <a:gd name="T15" fmla="*/ 129680080 h 812"/>
                <a:gd name="T16" fmla="*/ 771373782 w 4891"/>
                <a:gd name="T17" fmla="*/ 28782437 h 812"/>
                <a:gd name="T18" fmla="*/ 778889146 w 4891"/>
                <a:gd name="T19" fmla="*/ 9114915 h 812"/>
                <a:gd name="T20" fmla="*/ 765139963 w 4891"/>
                <a:gd name="T21" fmla="*/ 159086 h 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6" name="Google Shape;547;p22"/>
            <p:cNvSpPr>
              <a:spLocks/>
            </p:cNvSpPr>
            <p:nvPr/>
          </p:nvSpPr>
          <p:spPr bwMode="auto">
            <a:xfrm>
              <a:off x="3476421" y="1479190"/>
              <a:ext cx="87495" cy="70886"/>
            </a:xfrm>
            <a:custGeom>
              <a:avLst/>
              <a:gdLst>
                <a:gd name="T0" fmla="*/ 128561582 w 1612"/>
                <a:gd name="T1" fmla="*/ 0 h 1306"/>
                <a:gd name="T2" fmla="*/ 0 w 1612"/>
                <a:gd name="T3" fmla="*/ 104736616 h 1306"/>
                <a:gd name="T4" fmla="*/ 128561582 w 1612"/>
                <a:gd name="T5" fmla="*/ 208671938 h 1306"/>
                <a:gd name="T6" fmla="*/ 257603354 w 1612"/>
                <a:gd name="T7" fmla="*/ 104736616 h 1306"/>
                <a:gd name="T8" fmla="*/ 128561582 w 1612"/>
                <a:gd name="T9" fmla="*/ 0 h 1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7" name="Google Shape;548;p22"/>
            <p:cNvSpPr>
              <a:spLocks/>
            </p:cNvSpPr>
            <p:nvPr/>
          </p:nvSpPr>
          <p:spPr bwMode="auto">
            <a:xfrm>
              <a:off x="3983694" y="1451021"/>
              <a:ext cx="87712" cy="70724"/>
            </a:xfrm>
            <a:custGeom>
              <a:avLst/>
              <a:gdLst>
                <a:gd name="T0" fmla="*/ 129200536 w 1616"/>
                <a:gd name="T1" fmla="*/ 159088 h 1303"/>
                <a:gd name="T2" fmla="*/ 159087 w 1616"/>
                <a:gd name="T3" fmla="*/ 104258900 h 1303"/>
                <a:gd name="T4" fmla="*/ 129200536 w 1616"/>
                <a:gd name="T5" fmla="*/ 208358712 h 1303"/>
                <a:gd name="T6" fmla="*/ 258241985 w 1616"/>
                <a:gd name="T7" fmla="*/ 104258900 h 1303"/>
                <a:gd name="T8" fmla="*/ 129200536 w 1616"/>
                <a:gd name="T9" fmla="*/ 159088 h 1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05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0727" name="Google Shape;552;p22"/>
          <p:cNvSpPr txBox="1">
            <a:spLocks/>
          </p:cNvSpPr>
          <p:nvPr/>
        </p:nvSpPr>
        <p:spPr bwMode="auto">
          <a:xfrm>
            <a:off x="2367509" y="1786627"/>
            <a:ext cx="6400800" cy="56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marL="0" marR="0" lvl="0" indent="0" algn="l" defTabSz="914378" rtl="0" eaLnBrk="1" fontAlgn="auto" latinLnBrk="0" hangingPunct="1">
              <a:lnSpc>
                <a:spcPct val="100000"/>
              </a:lnSpc>
              <a:spcBef>
                <a:spcPct val="0"/>
              </a:spcBef>
              <a:spcAft>
                <a:spcPts val="0"/>
              </a:spcAft>
              <a:buClrTx/>
              <a:buSzTx/>
              <a:buFont typeface="Wingdings 2" panose="05020102010507070707" pitchFamily="18" charset="2"/>
              <a:buNone/>
              <a:tabLst/>
              <a:defRPr/>
            </a:pP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lập</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được</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thuộc</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lòng</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bảng</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1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nhân</a:t>
            </a:r>
            <a:r>
              <a:rPr kumimoji="0" lang="en-US" alt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9. </a:t>
            </a:r>
          </a:p>
        </p:txBody>
      </p:sp>
      <p:sp>
        <p:nvSpPr>
          <p:cNvPr id="30728" name="Google Shape;552;p22"/>
          <p:cNvSpPr txBox="1">
            <a:spLocks/>
          </p:cNvSpPr>
          <p:nvPr/>
        </p:nvSpPr>
        <p:spPr bwMode="auto">
          <a:xfrm>
            <a:off x="3003316" y="3207652"/>
            <a:ext cx="6521794" cy="81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547688" indent="-22860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822325"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096963"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1371600" indent="-228600">
              <a:spcBef>
                <a:spcPts val="375"/>
              </a:spcBef>
              <a:buClr>
                <a:srgbClr val="A28E6A"/>
              </a:buClr>
              <a:buChar char="o"/>
              <a:defRPr sz="2000">
                <a:solidFill>
                  <a:schemeClr val="tx1"/>
                </a:solidFill>
                <a:latin typeface="Perpetua" pitchFamily="18" charset="0"/>
              </a:defRPr>
            </a:lvl5pPr>
            <a:lvl6pPr marL="18288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2860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27432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2004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marL="0" marR="0" lvl="0" indent="0" algn="l" defTabSz="914378" rtl="0" eaLnBrk="1" fontAlgn="auto" latinLnBrk="0" hangingPunct="1">
              <a:lnSpc>
                <a:spcPct val="100000"/>
              </a:lnSpc>
              <a:spcBef>
                <a:spcPts val="575"/>
              </a:spcBef>
              <a:spcAft>
                <a:spcPts val="0"/>
              </a:spcAft>
              <a:buClr>
                <a:srgbClr val="F95858"/>
              </a:buClr>
              <a:buSzPct val="85000"/>
              <a:buFont typeface="Wingdings 2" panose="05020102010507070707" pitchFamily="18" charset="2"/>
              <a:buNone/>
              <a:tabLst/>
              <a:defRPr/>
            </a:pPr>
            <a:r>
              <a:rPr kumimoji="0" 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en-US" sz="2100" b="1" dirty="0" err="1">
                <a:solidFill>
                  <a:srgbClr val="002060"/>
                </a:solidFill>
                <a:latin typeface="Times New Roman" panose="02020603050405020304" pitchFamily="18" charset="0"/>
                <a:ea typeface="+mn-ea"/>
                <a:cs typeface="Times New Roman" panose="02020603050405020304" pitchFamily="18" charset="0"/>
              </a:rPr>
              <a:t>Áp</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dụng</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bảng</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nhân</a:t>
            </a:r>
            <a:r>
              <a:rPr lang="en-US" sz="2100" b="1" dirty="0">
                <a:solidFill>
                  <a:srgbClr val="002060"/>
                </a:solidFill>
                <a:latin typeface="Times New Roman" panose="02020603050405020304" pitchFamily="18" charset="0"/>
                <a:ea typeface="+mn-ea"/>
                <a:cs typeface="Times New Roman" panose="02020603050405020304" pitchFamily="18" charset="0"/>
              </a:rPr>
              <a:t> 9 </a:t>
            </a:r>
            <a:r>
              <a:rPr lang="en-US" sz="2100" b="1" dirty="0" err="1">
                <a:solidFill>
                  <a:srgbClr val="002060"/>
                </a:solidFill>
                <a:latin typeface="Times New Roman" panose="02020603050405020304" pitchFamily="18" charset="0"/>
                <a:ea typeface="+mn-ea"/>
                <a:cs typeface="Times New Roman" panose="02020603050405020304" pitchFamily="18" charset="0"/>
              </a:rPr>
              <a:t>vào</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giải</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toán</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có</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lời</a:t>
            </a:r>
            <a:r>
              <a:rPr lang="en-US" sz="2100" b="1" dirty="0">
                <a:solidFill>
                  <a:srgbClr val="002060"/>
                </a:solidFill>
                <a:latin typeface="Times New Roman" panose="02020603050405020304" pitchFamily="18" charset="0"/>
                <a:ea typeface="+mn-ea"/>
                <a:cs typeface="Times New Roman" panose="02020603050405020304" pitchFamily="18" charset="0"/>
              </a:rPr>
              <a:t> </a:t>
            </a:r>
            <a:r>
              <a:rPr lang="en-US" sz="2100" b="1" dirty="0" err="1">
                <a:solidFill>
                  <a:srgbClr val="002060"/>
                </a:solidFill>
                <a:latin typeface="Times New Roman" panose="02020603050405020304" pitchFamily="18" charset="0"/>
                <a:ea typeface="+mn-ea"/>
                <a:cs typeface="Times New Roman" panose="02020603050405020304" pitchFamily="18" charset="0"/>
              </a:rPr>
              <a:t>văn</a:t>
            </a:r>
            <a:r>
              <a:rPr kumimoji="0" lang="en-US" sz="21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sp>
        <p:nvSpPr>
          <p:cNvPr id="2" name="TextBox 1"/>
          <p:cNvSpPr txBox="1"/>
          <p:nvPr/>
        </p:nvSpPr>
        <p:spPr>
          <a:xfrm>
            <a:off x="2971800" y="285750"/>
            <a:ext cx="48006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YÊU CẦU CẦN ĐẠT</a:t>
            </a:r>
          </a:p>
        </p:txBody>
      </p:sp>
    </p:spTree>
    <p:extLst>
      <p:ext uri="{BB962C8B-B14F-4D97-AF65-F5344CB8AC3E}">
        <p14:creationId xmlns:p14="http://schemas.microsoft.com/office/powerpoint/2010/main" val="18344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4337100" y="2343150"/>
            <a:ext cx="5255776"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Lập </a:t>
            </a:r>
            <a:b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b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bảng </a:t>
            </a:r>
            <a:r>
              <a:rPr lang="en-GB" sz="5400" dirty="0" err="1">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nhân</a:t>
            </a: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 </a:t>
            </a:r>
            <a:r>
              <a:rPr lang="en-GB" sz="54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rPr>
              <a:t>9</a:t>
            </a:r>
            <a:endParaRPr sz="54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4" name="Google Shape;184;p32"/>
          <p:cNvSpPr txBox="1">
            <a:spLocks noGrp="1"/>
          </p:cNvSpPr>
          <p:nvPr>
            <p:ph type="title" idx="2"/>
          </p:nvPr>
        </p:nvSpPr>
        <p:spPr>
          <a:xfrm>
            <a:off x="720000" y="1367075"/>
            <a:ext cx="3617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1</a:t>
            </a:r>
            <a:endParaRPr dirty="0"/>
          </a:p>
        </p:txBody>
      </p:sp>
      <p:pic>
        <p:nvPicPr>
          <p:cNvPr id="185" name="Google Shape;185;p32"/>
          <p:cNvPicPr preferRelativeResize="0"/>
          <p:nvPr/>
        </p:nvPicPr>
        <p:blipFill>
          <a:blip r:embed="rId3"/>
          <a:stretch>
            <a:fillRect/>
          </a:stretch>
        </p:blipFill>
        <p:spPr>
          <a:xfrm>
            <a:off x="6019800" y="1200150"/>
            <a:ext cx="1252651" cy="1398752"/>
          </a:xfrm>
          <a:prstGeom prst="rect">
            <a:avLst/>
          </a:prstGeom>
          <a:noFill/>
          <a:ln>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000" fill="hold"/>
                                        <p:tgtEl>
                                          <p:spTgt spid="184"/>
                                        </p:tgtEl>
                                        <p:attrNameLst>
                                          <p:attrName>ppt_x</p:attrName>
                                        </p:attrNameLst>
                                      </p:cBhvr>
                                      <p:tavLst>
                                        <p:tav tm="0">
                                          <p:val>
                                            <p:strVal val="0-#ppt_w/2"/>
                                          </p:val>
                                        </p:tav>
                                        <p:tav tm="100000">
                                          <p:val>
                                            <p:strVal val="#ppt_x"/>
                                          </p:val>
                                        </p:tav>
                                      </p:tavLst>
                                    </p:anim>
                                    <p:anim calcmode="lin" valueType="num">
                                      <p:cBhvr additive="base">
                                        <p:cTn id="8" dur="10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182"/>
                                        </p:tgtEl>
                                        <p:attrNameLst>
                                          <p:attrName>style.visibility</p:attrName>
                                        </p:attrNameLst>
                                      </p:cBhvr>
                                      <p:to>
                                        <p:strVal val="visible"/>
                                      </p:to>
                                    </p:set>
                                    <p:anim calcmode="lin" valueType="num">
                                      <p:cBhvr additive="base">
                                        <p:cTn id="11" dur="1000" fill="hold"/>
                                        <p:tgtEl>
                                          <p:spTgt spid="182"/>
                                        </p:tgtEl>
                                        <p:attrNameLst>
                                          <p:attrName>ppt_x</p:attrName>
                                        </p:attrNameLst>
                                      </p:cBhvr>
                                      <p:tavLst>
                                        <p:tav tm="0">
                                          <p:val>
                                            <p:strVal val="1+#ppt_w/2"/>
                                          </p:val>
                                        </p:tav>
                                        <p:tav tm="100000">
                                          <p:val>
                                            <p:strVal val="#ppt_x"/>
                                          </p:val>
                                        </p:tav>
                                      </p:tavLst>
                                    </p:anim>
                                    <p:anim calcmode="lin" valueType="num">
                                      <p:cBhvr additive="base">
                                        <p:cTn id="12" dur="1000" fill="hold"/>
                                        <p:tgtEl>
                                          <p:spTgt spid="182"/>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40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1000"/>
                                        <p:tgtEl>
                                          <p:spTgt spid="185"/>
                                        </p:tgtEl>
                                      </p:cBhvr>
                                    </p:animEffect>
                                    <p:anim calcmode="lin" valueType="num">
                                      <p:cBhvr>
                                        <p:cTn id="16" dur="1000" fill="hold"/>
                                        <p:tgtEl>
                                          <p:spTgt spid="185"/>
                                        </p:tgtEl>
                                        <p:attrNameLst>
                                          <p:attrName>ppt_x</p:attrName>
                                        </p:attrNameLst>
                                      </p:cBhvr>
                                      <p:tavLst>
                                        <p:tav tm="0">
                                          <p:val>
                                            <p:strVal val="#ppt_x"/>
                                          </p:val>
                                        </p:tav>
                                        <p:tav tm="100000">
                                          <p:val>
                                            <p:strVal val="#ppt_x"/>
                                          </p:val>
                                        </p:tav>
                                      </p:tavLst>
                                    </p:anim>
                                    <p:anim calcmode="lin" valueType="num">
                                      <p:cBhvr>
                                        <p:cTn id="17"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33795019"/>
</p:tagLst>
</file>

<file path=ppt/tags/tag2.xml><?xml version="1.0" encoding="utf-8"?>
<p:tagLst xmlns:a="http://schemas.openxmlformats.org/drawingml/2006/main" xmlns:r="http://schemas.openxmlformats.org/officeDocument/2006/relationships" xmlns:p="http://schemas.openxmlformats.org/presentationml/2006/main">
  <p:tag name="TIMING" val="|5.2|17.1|2.5|0.9|1.9|6.8|12.7|3.4|11.8|5|0.9|0.9|1.9|5.9|11.6|2.3|10.1|5.2|1.6|0.8|1.2|12.9|16.7|3|17.4|4.5|4.3|8.5|1.6|0.7|0.8|0.6|0.5|1.4|1"/>
</p:tagLst>
</file>

<file path=ppt/tags/tag3.xml><?xml version="1.0" encoding="utf-8"?>
<p:tagLst xmlns:a="http://schemas.openxmlformats.org/drawingml/2006/main" xmlns:r="http://schemas.openxmlformats.org/officeDocument/2006/relationships" xmlns:p="http://schemas.openxmlformats.org/presentationml/2006/main">
  <p:tag name="TIMING" val="|1.3|10.2|14.4|0.8|16.6|0.9|14|14.9|67.5|10.6|10.3"/>
</p:tagLst>
</file>

<file path=ppt/tags/tag4.xml><?xml version="1.0" encoding="utf-8"?>
<p:tagLst xmlns:a="http://schemas.openxmlformats.org/drawingml/2006/main" xmlns:r="http://schemas.openxmlformats.org/officeDocument/2006/relationships" xmlns:p="http://schemas.openxmlformats.org/presentationml/2006/main">
  <p:tag name="TIMING" val="|1.3|10.2|14.4|0.8|16.6|0.9|14|14.9|67.5|10.6|10.3"/>
</p:tagLst>
</file>

<file path=ppt/tags/tag5.xml><?xml version="1.0" encoding="utf-8"?>
<p:tagLst xmlns:a="http://schemas.openxmlformats.org/drawingml/2006/main" xmlns:r="http://schemas.openxmlformats.org/officeDocument/2006/relationships" xmlns:p="http://schemas.openxmlformats.org/presentationml/2006/main">
  <p:tag name="TIMING" val="|4.1|1.6|1.1|0.9|0.9|5.6|6.2|4|1.6|4.5|1.6|2.1|2|2.6|1.8|2.6|2.8|1.5"/>
</p:tagLst>
</file>

<file path=ppt/tags/tag6.xml><?xml version="1.0" encoding="utf-8"?>
<p:tagLst xmlns:a="http://schemas.openxmlformats.org/drawingml/2006/main" xmlns:r="http://schemas.openxmlformats.org/officeDocument/2006/relationships" xmlns:p="http://schemas.openxmlformats.org/presentationml/2006/main">
  <p:tag name="TIMING" val="|4.1|1.6|1.1|0.9|0.9|5.6|6.2|4|1.6|4.5|1.6|2.1|2|2.6|1.8|2.6|2.8|1.5"/>
</p:tagLst>
</file>

<file path=ppt/theme/theme1.xml><?xml version="1.0" encoding="utf-8"?>
<a:theme xmlns:a="http://schemas.openxmlformats.org/drawingml/2006/main" name="Clase Seño Loli by Slidesgo">
  <a:themeElements>
    <a:clrScheme name="Simple Light">
      <a:dk1>
        <a:srgbClr val="4D4D95"/>
      </a:dk1>
      <a:lt1>
        <a:srgbClr val="FFFFFF"/>
      </a:lt1>
      <a:dk2>
        <a:srgbClr val="FFD26D"/>
      </a:dk2>
      <a:lt2>
        <a:srgbClr val="FB5760"/>
      </a:lt2>
      <a:accent1>
        <a:srgbClr val="47C5A3"/>
      </a:accent1>
      <a:accent2>
        <a:srgbClr val="6666BC"/>
      </a:accent2>
      <a:accent3>
        <a:srgbClr val="FF8163"/>
      </a:accent3>
      <a:accent4>
        <a:srgbClr val="FB5760"/>
      </a:accent4>
      <a:accent5>
        <a:srgbClr val="FFD26D"/>
      </a:accent5>
      <a:accent6>
        <a:srgbClr val="47C5A3"/>
      </a:accent6>
      <a:hlink>
        <a:srgbClr val="4D4D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2530</TotalTime>
  <Words>693</Words>
  <Application>Microsoft Office PowerPoint</Application>
  <PresentationFormat>On-screen Show (16:9)</PresentationFormat>
  <Paragraphs>188</Paragraphs>
  <Slides>22</Slides>
  <Notes>11</Notes>
  <HiddenSlides>0</HiddenSlides>
  <MMClips>5</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22</vt:i4>
      </vt:variant>
    </vt:vector>
  </HeadingPairs>
  <TitlesOfParts>
    <vt:vector size="46" baseType="lpstr">
      <vt:lpstr>Times New Roman</vt:lpstr>
      <vt:lpstr>AvantGarde</vt:lpstr>
      <vt:lpstr>Segoe UI Black</vt:lpstr>
      <vt:lpstr>Arial</vt:lpstr>
      <vt:lpstr>HP001 4H</vt:lpstr>
      <vt:lpstr>Bahnschrift Light Condensed</vt:lpstr>
      <vt:lpstr>Londrina Solid</vt:lpstr>
      <vt:lpstr>Didact Gothic</vt:lpstr>
      <vt:lpstr>Odibee Sans</vt:lpstr>
      <vt:lpstr>Tahoma</vt:lpstr>
      <vt:lpstr>UTM Kabel KT</vt:lpstr>
      <vt:lpstr>Wingdings 2</vt:lpstr>
      <vt:lpstr>锐字工房洪荒之光中黑简1.0</vt:lpstr>
      <vt:lpstr>Quicksand</vt:lpstr>
      <vt:lpstr>Calibri</vt:lpstr>
      <vt:lpstr>.VnTime</vt:lpstr>
      <vt:lpstr>Calibri Light</vt:lpstr>
      <vt:lpstr>Lobster</vt:lpstr>
      <vt:lpstr>Clase Seño Loli by Slidesgo</vt:lpstr>
      <vt:lpstr>2_Office Theme</vt:lpstr>
      <vt:lpstr>3_Office Theme</vt:lpstr>
      <vt:lpstr>2_End of the School Year by Slidesgo</vt:lpstr>
      <vt:lpstr>End of the School Year by Slidesgo</vt:lpstr>
      <vt:lpstr>1_End of the School Year by Slidesgo</vt:lpstr>
      <vt:lpstr>Chào mừng các con đến với  tiết Toán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Lập  bảng nhân 9</vt:lpstr>
      <vt:lpstr>PowerPoint Presentation</vt:lpstr>
      <vt:lpstr>PowerPoint Presentation</vt:lpstr>
      <vt:lpstr>PowerPoint Presentation</vt:lpstr>
      <vt:lpstr>Bảng nhân 9</vt:lpstr>
      <vt:lpstr>Thực hành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6</dc:title>
  <dc:creator>Ha_KHQS</dc:creator>
  <cp:lastModifiedBy>OS</cp:lastModifiedBy>
  <cp:revision>137</cp:revision>
  <dcterms:created xsi:type="dcterms:W3CDTF">2021-10-15T07:23:44Z</dcterms:created>
  <dcterms:modified xsi:type="dcterms:W3CDTF">2021-12-01T14:11:24Z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BCB3027652E1473C95CA16927E8B47E5</vt:lpwstr>
  </property>
  <property fmtid="{D5CDD505-2E9C-101B-9397-08002B2CF9AE}" pid="3" name="KSOProductBuildVer">
    <vt:lpwstr>1033-11.2.0.10323</vt:lpwstr>
  </property>
</Properties>
</file>