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5"/>
  </p:notesMasterIdLst>
  <p:sldIdLst>
    <p:sldId id="339" r:id="rId5"/>
    <p:sldId id="321" r:id="rId6"/>
    <p:sldId id="318" r:id="rId7"/>
    <p:sldId id="343" r:id="rId8"/>
    <p:sldId id="341" r:id="rId9"/>
    <p:sldId id="323" r:id="rId10"/>
    <p:sldId id="342" r:id="rId11"/>
    <p:sldId id="328" r:id="rId12"/>
    <p:sldId id="329" r:id="rId13"/>
    <p:sldId id="270" r:id="rId14"/>
    <p:sldId id="344" r:id="rId15"/>
    <p:sldId id="345" r:id="rId16"/>
    <p:sldId id="271" r:id="rId17"/>
    <p:sldId id="269" r:id="rId18"/>
    <p:sldId id="346" r:id="rId19"/>
    <p:sldId id="316" r:id="rId20"/>
    <p:sldId id="347" r:id="rId21"/>
    <p:sldId id="349" r:id="rId22"/>
    <p:sldId id="337" r:id="rId23"/>
    <p:sldId id="348" r:id="rId24"/>
  </p:sldIdLst>
  <p:sldSz cx="12192000" cy="6858000"/>
  <p:notesSz cx="6858000" cy="9144000"/>
  <p:embeddedFontLst>
    <p:embeddedFont>
      <p:font typeface="Tahoma" panose="020B0604030504040204" pitchFamily="34" charset="0"/>
      <p:regular r:id="rId26"/>
      <p:bold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Segoe UI Black" panose="020B0A02040204020203" pitchFamily="34" charset="0"/>
      <p:bold r:id="rId30"/>
      <p:boldItalic r:id="rId31"/>
    </p:embeddedFont>
    <p:embeddedFont>
      <p:font typeface="宋体" panose="02010600030101010101" pitchFamily="2" charset="-122"/>
      <p:regular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微软雅黑" panose="020B0503020204020204" pitchFamily="34" charset="-122"/>
      <p:regular r:id="rId37"/>
      <p:bold r:id="rId38"/>
    </p:embeddedFont>
    <p:embeddedFont>
      <p:font typeface="HP001 5 hàng 1 ô ly" panose="020B0603050302020204" pitchFamily="34" charset="0"/>
      <p:bold r:id="rId39"/>
    </p:embeddedFont>
    <p:embeddedFont>
      <p:font typeface="HP001 5 hàng" panose="020B0603050302020204" pitchFamily="34" charset="0"/>
      <p:regular r:id="rId40"/>
      <p:bold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Montserrat" panose="00000500000000000000" pitchFamily="2" charset="0"/>
      <p:regular r:id="rId46"/>
      <p:bold r:id="rId47"/>
      <p:italic r:id="rId48"/>
      <p:boldItalic r:id="rId49"/>
    </p:embeddedFont>
    <p:embeddedFont>
      <p:font typeface="HP001 4 hàng" panose="020B0603050302020204" pitchFamily="34" charset="0"/>
      <p:regular r:id="rId50"/>
      <p:bold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2E8A138-D4B5-4380-B992-B644D9746BAD}">
          <p14:sldIdLst>
            <p14:sldId id="339"/>
          </p14:sldIdLst>
        </p14:section>
        <p14:section name="Hoạt động khởi động" id="{ACE75654-AEAB-471F-BB19-8859A9A7A302}">
          <p14:sldIdLst>
            <p14:sldId id="321"/>
            <p14:sldId id="318"/>
          </p14:sldIdLst>
        </p14:section>
        <p14:section name="Viết CT" id="{ECD83A58-E948-41EE-9481-20D841790872}">
          <p14:sldIdLst>
            <p14:sldId id="343"/>
            <p14:sldId id="341"/>
            <p14:sldId id="323"/>
            <p14:sldId id="342"/>
            <p14:sldId id="328"/>
            <p14:sldId id="329"/>
            <p14:sldId id="270"/>
          </p14:sldIdLst>
        </p14:section>
        <p14:section name="HĐ chấm và nhận xét bài" id="{6AF5AF7A-8264-4034-9151-106191F39552}">
          <p14:sldIdLst>
            <p14:sldId id="344"/>
            <p14:sldId id="345"/>
          </p14:sldIdLst>
        </p14:section>
        <p14:section name="Hoạt động làm bài tập" id="{918E7CBC-F4CD-4C8B-B99A-2EFDDE16790E}">
          <p14:sldIdLst>
            <p14:sldId id="271"/>
            <p14:sldId id="269"/>
            <p14:sldId id="346"/>
            <p14:sldId id="316"/>
            <p14:sldId id="347"/>
          </p14:sldIdLst>
        </p14:section>
        <p14:section name="vận dụng" id="{3298BD3A-2E2D-4622-B899-2DEA8F4CE757}">
          <p14:sldIdLst>
            <p14:sldId id="349"/>
            <p14:sldId id="337"/>
            <p14:sldId id="34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546A"/>
    <a:srgbClr val="ED7D31"/>
    <a:srgbClr val="CC3300"/>
    <a:srgbClr val="FFDE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88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74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4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8" Type="http://schemas.openxmlformats.org/officeDocument/2006/relationships/slide" Target="slides/slide4.xml"/><Relationship Id="rId51" Type="http://schemas.openxmlformats.org/officeDocument/2006/relationships/font" Target="fonts/font2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6.xml"/><Relationship Id="rId41" Type="http://schemas.openxmlformats.org/officeDocument/2006/relationships/font" Target="fonts/font16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B51534-2022-4653-B963-A564802A52A3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6154C9-09FD-4B62-A30E-F89B957A2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94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73AC2-4FF3-463E-8886-A6A0A3ACDF9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09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01A68-3CF3-4A5F-9D19-7B8F255A2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4246B0-7984-45DC-82AF-569A98DF55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8B411-DE76-4F5F-B6E5-30EF45AA8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BA2C4-8505-4E91-83F7-047A44EF2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1C2A4-7E8F-4687-A554-8EB16B1C9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815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7F3B6-1F20-4DD6-93B9-BDA17C252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6E5FC-0A48-478C-9156-8EFD5E131D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15C5B-0B24-4582-B6D6-938591B88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85758-10C4-44DB-8A58-5C4FD75D9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94050-6BDD-4A71-A85F-D8DD4D166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4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CE246E-0ADE-44A2-880F-DD66313BE3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A73B16-DD03-43C4-B8EB-D05F0DF507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D545A-8248-4FB6-B34B-8FFFA1674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B96B6-BE6F-4E8E-9257-D071B25C6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552E7-B3EA-44AD-8B1C-461577465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15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2C472-DEB6-4449-8F2F-AA5285D5D6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F7057A-697F-44D6-AA24-4C5E419B8F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859F4-E04E-4673-8814-DB2A551E4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171EA0-54C5-478E-9C40-3C5F36659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475C2-E107-4AEC-B3C0-46868365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894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2262D-3C64-49FF-821D-1AB3E8919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DC9FC-8E90-43B3-BE5F-5B54D258A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41A0C-7712-408F-B778-531AF17AA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F0377-BA09-428F-845F-D79A73033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A36A6-9BAF-41DE-B223-291DFA33C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741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A15B8-C257-4CCC-A5FA-6B5DA0EB1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522919-A1B3-4BA2-8BCE-2B5617CB4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CBEAB-C3F3-42B1-8A7E-9A851893E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A7546-01CB-4C60-AF54-54C04F38F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33B32-0AB3-41D7-9C4B-8C19EAB97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946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43B9D-3AC1-4C3D-B189-BEE9151AD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E460D-1C53-4657-A1F0-C83D64B9A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0A135E-008F-4AF7-A7EA-74D3279E3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EB894E-C438-462D-8081-6A540106C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E3D22E-5CAC-4F27-B90F-57AA70BB3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B83E80-B43B-4D95-807D-F73F506CC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4225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B53A1-053C-4328-A2AD-070628957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8FC7C9-C283-450E-823F-7D2BD433E5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AFDD79-750E-41D3-94CA-3FD0DC6B1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E09D85-97FF-4A09-9E98-E522050258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82BFDE-FD48-4A1D-BE56-3B2E086EEF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1A9EA2-102D-474B-A1AD-77C00CFC1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933CB2-3668-410C-AF3D-94AF48F0A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7B87EE-75FC-4394-AFAA-CD9112576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7893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71598-6792-459D-8502-46011584D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32ADD9-D6DF-4A47-BD03-8D18AB425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88A054-95FA-4FDD-824E-DD098C687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423FF7-3506-4A0C-AE3F-0C5F4528A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6366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0B6F33-6653-416B-A179-51271CA53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1ADA78-9A37-4E41-A748-5F148C101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59D583-4F53-4521-B099-8B2BC26B8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8312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DF522-329D-49AC-95A3-2DE242C44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94A4A-8EEE-4EFF-A83B-6FCB2848F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A2D30E-42A5-4FE5-85A9-AF6AEE8F89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C89FDA-BED9-45FD-B224-860533F4D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11F640-71BD-4580-940C-555980793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F8E075-D460-4B31-9A92-F37E0364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523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ACDE2-DC3A-4E92-A557-277839398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345E3-E6E6-4C7C-922F-8186B623F0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582FB-3F7F-41F1-830C-1E0D7575F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F82145-CC3B-4E93-B7EA-A8C14DCA2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6D752-ED48-41E8-BA5F-013B0A50A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570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9D92B-2DA5-4B80-BA2A-3A7C56218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CD6F25-4520-48C9-B1A8-15AA89DA67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AEFFB1-A959-461D-B0A9-4CF6F11B5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94A55B-34E0-45F2-A080-C298F253B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0ED53C-A485-40D3-A4CB-157E22961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C79E08-95EB-477B-ADE9-79CF466F2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3002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BD042-9613-4A83-A89E-B739D85FF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6E71B7-2AB0-4B55-87CA-9EFFD320A3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7F7C9-F4A9-47F8-86B1-F7B3323A5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F269B-6285-4326-8066-77FA74F78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898CF-1837-4F89-8299-E82260060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1375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1B6E24-2DDD-4D81-8206-9E3D78972B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EAC2FD-7237-4AF9-AE2D-BBA5241D9A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BEC1E-2E4D-47A3-B1C2-5C00F1925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A426B-9EE3-47F7-9F0C-11CDF9504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C3344-8DC9-4ACD-9301-C71090E5F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2983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4E1F0-EE3E-4C73-BB9C-6C02ABF519C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5B926-031B-4BFA-B398-794CE1F407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4189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4E1F0-EE3E-4C73-BB9C-6C02ABF519C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5B926-031B-4BFA-B398-794CE1F407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0663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4E1F0-EE3E-4C73-BB9C-6C02ABF519C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5B926-031B-4BFA-B398-794CE1F407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4676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4E1F0-EE3E-4C73-BB9C-6C02ABF519C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5B926-031B-4BFA-B398-794CE1F407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5993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4E1F0-EE3E-4C73-BB9C-6C02ABF519C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5B926-031B-4BFA-B398-794CE1F407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4615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4E1F0-EE3E-4C73-BB9C-6C02ABF519C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5B926-031B-4BFA-B398-794CE1F407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8887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4E1F0-EE3E-4C73-BB9C-6C02ABF519C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5B926-031B-4BFA-B398-794CE1F407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250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11DAD-F869-4925-95D5-7655AD2CE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5C5F89-4F2F-48B0-9E30-A5A2A9BB6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82653-7135-4D99-AFED-19EC6A56A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D1660-FFB0-4248-8D0D-F47461F46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9274E-7841-4307-A424-7444BF641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9950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4E1F0-EE3E-4C73-BB9C-6C02ABF519C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5B926-031B-4BFA-B398-794CE1F407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2184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4E1F0-EE3E-4C73-BB9C-6C02ABF519C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5B926-031B-4BFA-B398-794CE1F407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5965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4E1F0-EE3E-4C73-BB9C-6C02ABF519C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5B926-031B-4BFA-B398-794CE1F407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141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4E1F0-EE3E-4C73-BB9C-6C02ABF519C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5B926-031B-4BFA-B398-794CE1F407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740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944115249"/>
      </p:ext>
    </p:extLst>
  </p:cSld>
  <p:clrMapOvr>
    <a:masterClrMapping/>
  </p:clrMapOvr>
  <p:transition advClick="0" advTm="3000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58488166"/>
      </p:ext>
    </p:extLst>
  </p:cSld>
  <p:clrMapOvr>
    <a:masterClrMapping/>
  </p:clrMapOvr>
  <p:transition advClick="0" advTm="3000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6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8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99244855"/>
      </p:ext>
    </p:extLst>
  </p:cSld>
  <p:clrMapOvr>
    <a:masterClrMapping/>
  </p:clrMapOvr>
  <p:transition advClick="0" advTm="3000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8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51281809"/>
      </p:ext>
    </p:extLst>
  </p:cSld>
  <p:clrMapOvr>
    <a:masterClrMapping/>
  </p:clrMapOvr>
  <p:transition advClick="0" advTm="3000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9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8" y="1778497"/>
            <a:ext cx="4873665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8" y="2665468"/>
            <a:ext cx="4873665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7"/>
            <a:ext cx="4897668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68"/>
            <a:ext cx="4897668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20072373"/>
      </p:ext>
    </p:extLst>
  </p:cSld>
  <p:clrMapOvr>
    <a:masterClrMapping/>
  </p:clrMapOvr>
  <p:transition advClick="0" advTm="3000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01805613"/>
      </p:ext>
    </p:extLst>
  </p:cSld>
  <p:clrMapOvr>
    <a:masterClrMapping/>
  </p:clrMapOvr>
  <p:transition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75B72-A628-405F-929B-C37F6C04D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4CED9-1365-4CB7-8FC8-E5D10833A7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EBA08D-CD47-499C-B951-2452D27786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F6E9B1-BF39-4BDC-B135-E60CC4344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017076-FAB0-424A-B27B-6222CEF23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25C680-360C-41AB-9EDD-82C9EE5C7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120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5827900"/>
      </p:ext>
    </p:extLst>
  </p:cSld>
  <p:clrMapOvr>
    <a:masterClrMapping/>
  </p:clrMapOvr>
  <p:transition advClick="0" advTm="3000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796591376"/>
      </p:ext>
    </p:extLst>
  </p:cSld>
  <p:clrMapOvr>
    <a:masterClrMapping/>
  </p:clrMapOvr>
  <p:transition advClick="0" advTm="3000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96420465"/>
      </p:ext>
    </p:extLst>
  </p:cSld>
  <p:clrMapOvr>
    <a:masterClrMapping/>
  </p:clrMapOvr>
  <p:transition advClick="0" advTm="3000"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37883712"/>
      </p:ext>
    </p:extLst>
  </p:cSld>
  <p:clrMapOvr>
    <a:masterClrMapping/>
  </p:clrMapOvr>
  <p:transition advClick="0" advTm="3000"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6" y="365138"/>
            <a:ext cx="2628949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8"/>
            <a:ext cx="7734447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22743367"/>
      </p:ext>
    </p:extLst>
  </p:cSld>
  <p:clrMapOvr>
    <a:masterClrMapping/>
  </p:clrMapOvr>
  <p:transition advClick="0" advTm="3000"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7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8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10895368"/>
      </p:ext>
    </p:extLst>
  </p:cSld>
  <p:clrMapOvr>
    <a:masterClrMapping/>
  </p:clrMapOvr>
  <p:transition advClick="0" advTm="3000"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79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1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EAFFA7-C313-4C30-88AC-AD3ABC9A0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35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34EE2F-0824-477E-A9A0-44C75B6DD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35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451253-0F39-4CB0-B581-EB78E4B5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fld id="{3D505CB2-7C21-4A37-9DC8-979760A0EFB0}" type="slidenum">
              <a:rPr lang="en-US" altLang="en-US" sz="1635" smtClean="0">
                <a:solidFill>
                  <a:srgbClr val="000000"/>
                </a:solidFill>
              </a:rPr>
              <a:pPr defTabSz="49834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635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634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A6E21-E779-4ED0-9C56-2E6390319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E061D-4852-401D-8D97-331879E42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C69C5F-C47A-4DE5-9D8A-370205FBF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3A0053-4DC2-4306-938B-9E33C514B9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208A5C-AE1B-477D-A5F8-C3B3BDA051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0507D1-E21D-4246-8292-5C79A4BE2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DA5D02-3416-487C-A6DB-49F7A8668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E5A274-BD6E-4AB6-ABF9-803038A31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665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DC336-E59C-4F65-87AC-F8031AAD1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435A88-135F-4298-A460-A3837E3AC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24F298-27B3-4D05-8B41-6483C13D7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07419A-2C7D-4701-A934-E29C60BB8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435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44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21A06-0059-49C2-BFAD-4C5357206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44BA9-31E6-475D-94F3-D5A85A2AC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7B6E0E-77C5-4836-A35C-996706E268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AF9388-C101-4CA2-920B-F88E63F9D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4695D9-F142-4FDC-86EF-077940718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4EE0C4-4951-4765-87AA-4E1A387F6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1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1D809-B240-457B-801F-39995FE01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9BB968-73D8-45A4-AC25-59116C21D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29089-B590-45D1-84C7-B544E7B138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BD122E-9CAF-4D54-84CA-4080B56CC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D86B6A-51E5-42C7-AA7D-029460C2D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07281A-63AE-430B-A29E-F400F73D7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35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1261FF-E268-4032-A48A-1078817BBE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" b="3808"/>
          <a:stretch>
            <a:fillRect/>
          </a:stretch>
        </p:blipFill>
        <p:spPr bwMode="auto">
          <a:xfrm>
            <a:off x="-3424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7CA218-4651-4AE5-985F-D459667FF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C51E6-D95B-409F-9FAB-1740742FB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78FAE6-5647-4345-B346-5CD6BD476B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E715D-DC5F-4048-B7D0-F6D8AE1EC379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5DA10-E7E2-476B-8019-7E0AECD5A0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E223C-0624-4ECD-9576-F3C492BB3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11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2BDAE9-194C-48F4-A454-2E8A1E05E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B2D55-289B-473E-B272-5248DAEFD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D3A29-064F-46E6-A422-DF24F14D70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4958E-13DA-490C-B665-AFE9C2440F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D1DEE-3D13-42E7-BE97-2023A00B8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859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4E1F0-EE3E-4C73-BB9C-6C02ABF519C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5B926-031B-4BFA-B398-794CE1F407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152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55" y="1151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2" y="274597"/>
            <a:ext cx="10973839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8505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transition advClick="0" advTm="3000">
    <p:random/>
  </p:transition>
  <p:hf sldNum="0" hdr="0"/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98154" y="1864896"/>
            <a:ext cx="8195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CHÀO MỪNG CÁC CON HỌC SINH ĐÃ ĐẾN VỚI TIẾT CHÍNH TẢ TUẦN 2</a:t>
            </a:r>
          </a:p>
        </p:txBody>
      </p:sp>
    </p:spTree>
    <p:extLst>
      <p:ext uri="{BB962C8B-B14F-4D97-AF65-F5344CB8AC3E}">
        <p14:creationId xmlns:p14="http://schemas.microsoft.com/office/powerpoint/2010/main" val="1209285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75878C2-2A45-457C-9C36-EB145A9E4A56}"/>
              </a:ext>
            </a:extLst>
          </p:cNvPr>
          <p:cNvGrpSpPr/>
          <p:nvPr/>
        </p:nvGrpSpPr>
        <p:grpSpPr>
          <a:xfrm>
            <a:off x="655779" y="760268"/>
            <a:ext cx="8466425" cy="2191929"/>
            <a:chOff x="1228359" y="2564607"/>
            <a:chExt cx="9735282" cy="252043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201D7DD-C9D7-4204-9CE3-515A0A4CADD6}"/>
                </a:ext>
              </a:extLst>
            </p:cNvPr>
            <p:cNvGrpSpPr/>
            <p:nvPr/>
          </p:nvGrpSpPr>
          <p:grpSpPr>
            <a:xfrm>
              <a:off x="1228359" y="2564607"/>
              <a:ext cx="9735282" cy="2520433"/>
              <a:chOff x="485700" y="4506637"/>
              <a:chExt cx="4765625" cy="1490323"/>
            </a:xfrm>
          </p:grpSpPr>
          <p:sp>
            <p:nvSpPr>
              <p:cNvPr id="9" name="Google Shape;10;p2">
                <a:extLst>
                  <a:ext uri="{FF2B5EF4-FFF2-40B4-BE49-F238E27FC236}">
                    <a16:creationId xmlns:a16="http://schemas.microsoft.com/office/drawing/2014/main" id="{BBDB4541-0C7E-4BEE-AC91-21DB45A18271}"/>
                  </a:ext>
                </a:extLst>
              </p:cNvPr>
              <p:cNvSpPr/>
              <p:nvPr/>
            </p:nvSpPr>
            <p:spPr>
              <a:xfrm>
                <a:off x="561425" y="4589262"/>
                <a:ext cx="4689900" cy="1407698"/>
              </a:xfrm>
              <a:prstGeom prst="rect">
                <a:avLst/>
              </a:prstGeom>
              <a:solidFill>
                <a:srgbClr val="ED7D3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/>
              </a:p>
            </p:txBody>
          </p:sp>
          <p:sp>
            <p:nvSpPr>
              <p:cNvPr id="10" name="Google Shape;12;p2">
                <a:extLst>
                  <a:ext uri="{FF2B5EF4-FFF2-40B4-BE49-F238E27FC236}">
                    <a16:creationId xmlns:a16="http://schemas.microsoft.com/office/drawing/2014/main" id="{E6B2A994-9AF1-4DC8-B4BE-7629FD45E4E8}"/>
                  </a:ext>
                </a:extLst>
              </p:cNvPr>
              <p:cNvSpPr/>
              <p:nvPr/>
            </p:nvSpPr>
            <p:spPr>
              <a:xfrm>
                <a:off x="485700" y="4506637"/>
                <a:ext cx="4689900" cy="1407698"/>
              </a:xfrm>
              <a:prstGeom prst="rect">
                <a:avLst/>
              </a:prstGeom>
              <a:solidFill>
                <a:srgbClr val="44546A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FF259F-94E5-4793-BE4C-CE0B9426D948}"/>
                </a:ext>
              </a:extLst>
            </p:cNvPr>
            <p:cNvSpPr txBox="1"/>
            <p:nvPr/>
          </p:nvSpPr>
          <p:spPr>
            <a:xfrm>
              <a:off x="1476505" y="2825961"/>
              <a:ext cx="9238992" cy="1804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Hoạt</a:t>
              </a:r>
              <a:r>
                <a:rPr 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động</a:t>
              </a:r>
              <a:r>
                <a:rPr 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chấm</a:t>
              </a:r>
              <a:r>
                <a:rPr 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  <a:p>
              <a:pPr algn="ctr"/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xét</a:t>
              </a:r>
              <a:r>
                <a:rPr 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endParaRPr lang="en-US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050" name="Picture 2" descr="Work Teacher Sticker">
            <a:extLst>
              <a:ext uri="{FF2B5EF4-FFF2-40B4-BE49-F238E27FC236}">
                <a16:creationId xmlns:a16="http://schemas.microsoft.com/office/drawing/2014/main" id="{A8C6C04F-41D8-4EC7-94C6-92BCEA86CC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296" y="2557218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4CD0160-05AE-439C-8163-3CD5E108F756}"/>
              </a:ext>
            </a:extLst>
          </p:cNvPr>
          <p:cNvSpPr txBox="1"/>
          <p:nvPr/>
        </p:nvSpPr>
        <p:spPr>
          <a:xfrm>
            <a:off x="605094" y="3559799"/>
            <a:ext cx="6982691" cy="1307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Dùng bút chì gạch chân lỗi viết sai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Sửa lại xuống cuối vở bằng bút mực.</a:t>
            </a:r>
            <a:endParaRPr lang="en-US" sz="2800" dirty="0">
              <a:latin typeface="Montserrat" panose="00000500000000000000" pitchFamily="50" charset="0"/>
            </a:endParaRPr>
          </a:p>
        </p:txBody>
      </p:sp>
      <p:pic>
        <p:nvPicPr>
          <p:cNvPr id="13" name="Picture 2" descr="College Life Work Sticker">
            <a:extLst>
              <a:ext uri="{FF2B5EF4-FFF2-40B4-BE49-F238E27FC236}">
                <a16:creationId xmlns:a16="http://schemas.microsoft.com/office/drawing/2014/main" id="{3C38E8FC-DC01-4DDB-B066-606B4EE98E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07" y="7129218"/>
            <a:ext cx="1573546" cy="157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Bored Test Sticker">
            <a:extLst>
              <a:ext uri="{FF2B5EF4-FFF2-40B4-BE49-F238E27FC236}">
                <a16:creationId xmlns:a16="http://schemas.microsoft.com/office/drawing/2014/main" id="{34551A82-A097-4F11-AF5F-6B8E1EC531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739" y="2889504"/>
            <a:ext cx="3968496" cy="396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081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7028"/>
          <a:stretch/>
        </p:blipFill>
        <p:spPr>
          <a:xfrm>
            <a:off x="1637211" y="-62726"/>
            <a:ext cx="10554789" cy="690531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0" y="742238"/>
            <a:ext cx="1750424" cy="1306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-30479" y="3757751"/>
            <a:ext cx="1750424" cy="1306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-10886" y="4511042"/>
            <a:ext cx="1750424" cy="1306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-8707" y="5264333"/>
            <a:ext cx="1750424" cy="1306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-34835" y="6017624"/>
            <a:ext cx="1750424" cy="1306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-47898" y="6783978"/>
            <a:ext cx="1750424" cy="1306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0" y="3010987"/>
            <a:ext cx="1750424" cy="1306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-10886" y="2216167"/>
            <a:ext cx="1750424" cy="1306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0" y="1517468"/>
            <a:ext cx="1750424" cy="1306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203788" y="97601"/>
            <a:ext cx="7915052" cy="10064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13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9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2021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345728" y="868310"/>
            <a:ext cx="2075312" cy="9164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tả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277952" y="1555919"/>
            <a:ext cx="2210863" cy="9164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Ai c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ó 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lỗi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131586" y="2622275"/>
            <a:ext cx="101294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Cơn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giận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lắng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hối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635291" y="3389933"/>
            <a:ext cx="105828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Chắc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Cô-rét-ti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chạm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khuỷu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tôi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668790" y="4127290"/>
            <a:ext cx="105223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sứt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chắc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481977" y="4890773"/>
            <a:ext cx="107691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củi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Bỗng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xin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635291" y="5644064"/>
            <a:ext cx="80953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lỗi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Cô-rét-ti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đủ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can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đảm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71881" y="6397355"/>
            <a:ext cx="4451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447722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7EDA15B-F03B-417C-A26F-ABE2B1E63362}"/>
              </a:ext>
            </a:extLst>
          </p:cNvPr>
          <p:cNvGrpSpPr/>
          <p:nvPr/>
        </p:nvGrpSpPr>
        <p:grpSpPr>
          <a:xfrm>
            <a:off x="2732511" y="271783"/>
            <a:ext cx="6640661" cy="1179245"/>
            <a:chOff x="485700" y="4506637"/>
            <a:chExt cx="4765625" cy="1022225"/>
          </a:xfrm>
        </p:grpSpPr>
        <p:sp>
          <p:nvSpPr>
            <p:cNvPr id="5" name="Google Shape;10;p2">
              <a:extLst>
                <a:ext uri="{FF2B5EF4-FFF2-40B4-BE49-F238E27FC236}">
                  <a16:creationId xmlns:a16="http://schemas.microsoft.com/office/drawing/2014/main" id="{F7845A90-CC5B-422E-9CC5-C96A537E37E9}"/>
                </a:ext>
              </a:extLst>
            </p:cNvPr>
            <p:cNvSpPr/>
            <p:nvPr/>
          </p:nvSpPr>
          <p:spPr>
            <a:xfrm>
              <a:off x="561425" y="4589262"/>
              <a:ext cx="4689900" cy="939600"/>
            </a:xfrm>
            <a:prstGeom prst="rect">
              <a:avLst/>
            </a:prstGeom>
            <a:solidFill>
              <a:srgbClr val="ED7D3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Google Shape;12;p2">
              <a:extLst>
                <a:ext uri="{FF2B5EF4-FFF2-40B4-BE49-F238E27FC236}">
                  <a16:creationId xmlns:a16="http://schemas.microsoft.com/office/drawing/2014/main" id="{FD48011A-1A96-4C78-8AED-FDBA2AF41E7F}"/>
                </a:ext>
              </a:extLst>
            </p:cNvPr>
            <p:cNvSpPr/>
            <p:nvPr/>
          </p:nvSpPr>
          <p:spPr>
            <a:xfrm>
              <a:off x="485700" y="4506637"/>
              <a:ext cx="4689900" cy="939600"/>
            </a:xfrm>
            <a:prstGeom prst="rect">
              <a:avLst/>
            </a:prstGeom>
            <a:solidFill>
              <a:srgbClr val="44546A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367204E-1221-4DFC-9976-56E40F95EC57}"/>
              </a:ext>
            </a:extLst>
          </p:cNvPr>
          <p:cNvSpPr txBox="1"/>
          <p:nvPr/>
        </p:nvSpPr>
        <p:spPr>
          <a:xfrm>
            <a:off x="1175598" y="429026"/>
            <a:ext cx="96489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MỤC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418446-7514-42CA-AADC-58945FD9B2E5}"/>
              </a:ext>
            </a:extLst>
          </p:cNvPr>
          <p:cNvSpPr txBox="1"/>
          <p:nvPr/>
        </p:nvSpPr>
        <p:spPr>
          <a:xfrm>
            <a:off x="1175598" y="2442164"/>
            <a:ext cx="104795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Nghe-viết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xác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Ai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lỗi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?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uêch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uyu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dễ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lẫn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s/x,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ăn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ăng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9553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75878C2-2A45-457C-9C36-EB145A9E4A56}"/>
              </a:ext>
            </a:extLst>
          </p:cNvPr>
          <p:cNvGrpSpPr/>
          <p:nvPr/>
        </p:nvGrpSpPr>
        <p:grpSpPr>
          <a:xfrm>
            <a:off x="1862787" y="2483306"/>
            <a:ext cx="8466425" cy="1503462"/>
            <a:chOff x="1228359" y="2564607"/>
            <a:chExt cx="9735282" cy="172878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201D7DD-C9D7-4204-9CE3-515A0A4CADD6}"/>
                </a:ext>
              </a:extLst>
            </p:cNvPr>
            <p:cNvGrpSpPr/>
            <p:nvPr/>
          </p:nvGrpSpPr>
          <p:grpSpPr>
            <a:xfrm>
              <a:off x="1228359" y="2564607"/>
              <a:ext cx="9735282" cy="1728786"/>
              <a:chOff x="485700" y="4506637"/>
              <a:chExt cx="4765625" cy="1022225"/>
            </a:xfrm>
          </p:grpSpPr>
          <p:sp>
            <p:nvSpPr>
              <p:cNvPr id="9" name="Google Shape;10;p2">
                <a:extLst>
                  <a:ext uri="{FF2B5EF4-FFF2-40B4-BE49-F238E27FC236}">
                    <a16:creationId xmlns:a16="http://schemas.microsoft.com/office/drawing/2014/main" id="{BBDB4541-0C7E-4BEE-AC91-21DB45A18271}"/>
                  </a:ext>
                </a:extLst>
              </p:cNvPr>
              <p:cNvSpPr/>
              <p:nvPr/>
            </p:nvSpPr>
            <p:spPr>
              <a:xfrm>
                <a:off x="561425" y="4589262"/>
                <a:ext cx="4689900" cy="939600"/>
              </a:xfrm>
              <a:prstGeom prst="rect">
                <a:avLst/>
              </a:prstGeom>
              <a:solidFill>
                <a:srgbClr val="ED7D3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/>
              </a:p>
            </p:txBody>
          </p:sp>
          <p:sp>
            <p:nvSpPr>
              <p:cNvPr id="10" name="Google Shape;12;p2">
                <a:extLst>
                  <a:ext uri="{FF2B5EF4-FFF2-40B4-BE49-F238E27FC236}">
                    <a16:creationId xmlns:a16="http://schemas.microsoft.com/office/drawing/2014/main" id="{E6B2A994-9AF1-4DC8-B4BE-7629FD45E4E8}"/>
                  </a:ext>
                </a:extLst>
              </p:cNvPr>
              <p:cNvSpPr/>
              <p:nvPr/>
            </p:nvSpPr>
            <p:spPr>
              <a:xfrm>
                <a:off x="485700" y="4506637"/>
                <a:ext cx="4689900" cy="939600"/>
              </a:xfrm>
              <a:prstGeom prst="rect">
                <a:avLst/>
              </a:prstGeom>
              <a:solidFill>
                <a:srgbClr val="44546A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FF259F-94E5-4793-BE4C-CE0B9426D948}"/>
                </a:ext>
              </a:extLst>
            </p:cNvPr>
            <p:cNvSpPr txBox="1"/>
            <p:nvPr/>
          </p:nvSpPr>
          <p:spPr>
            <a:xfrm>
              <a:off x="1476505" y="2825961"/>
              <a:ext cx="9238992" cy="955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C. </a:t>
              </a:r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Thực</a:t>
              </a:r>
              <a:r>
                <a:rPr 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hành</a:t>
              </a:r>
              <a:endParaRPr lang="en-US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5122" name="Picture 2" descr="Bored Test Sticker">
            <a:extLst>
              <a:ext uri="{FF2B5EF4-FFF2-40B4-BE49-F238E27FC236}">
                <a16:creationId xmlns:a16="http://schemas.microsoft.com/office/drawing/2014/main" id="{02A95F8D-A4B0-418E-88C2-C54F3DCF5C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716" y="2889504"/>
            <a:ext cx="3968496" cy="396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Work Teacher Sticker">
            <a:extLst>
              <a:ext uri="{FF2B5EF4-FFF2-40B4-BE49-F238E27FC236}">
                <a16:creationId xmlns:a16="http://schemas.microsoft.com/office/drawing/2014/main" id="{BE96B2C2-DA29-4242-AE4D-D37477A62A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51695">
            <a:off x="9217708" y="7001375"/>
            <a:ext cx="2155212" cy="215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752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Bored Test Sticker">
            <a:extLst>
              <a:ext uri="{FF2B5EF4-FFF2-40B4-BE49-F238E27FC236}">
                <a16:creationId xmlns:a16="http://schemas.microsoft.com/office/drawing/2014/main" id="{CAE1CABF-134D-4F46-9088-735FE5F795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6707" y="3822566"/>
            <a:ext cx="3035433" cy="303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Google Shape;90;p14"/>
          <p:cNvSpPr txBox="1">
            <a:spLocks/>
          </p:cNvSpPr>
          <p:nvPr/>
        </p:nvSpPr>
        <p:spPr>
          <a:xfrm>
            <a:off x="584797" y="70340"/>
            <a:ext cx="11054379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rgbClr val="FF0000"/>
              </a:buClr>
              <a:buFont typeface="Calibri"/>
              <a:buNone/>
            </a:pP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Calibri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Calibri"/>
              </a:rPr>
              <a:t> 2: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Calibri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Calibri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Calibri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Calibri"/>
              </a:rPr>
              <a:t>chứa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Calibri"/>
              </a:rPr>
              <a:t>tiếng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Calibri"/>
              </a:rPr>
              <a:t>:</a:t>
            </a:r>
          </a:p>
        </p:txBody>
      </p:sp>
      <p:sp>
        <p:nvSpPr>
          <p:cNvPr id="22" name="Google Shape;91;p14"/>
          <p:cNvSpPr txBox="1">
            <a:spLocks/>
          </p:cNvSpPr>
          <p:nvPr/>
        </p:nvSpPr>
        <p:spPr>
          <a:xfrm>
            <a:off x="3221513" y="864112"/>
            <a:ext cx="6738424" cy="91018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vần</a:t>
            </a:r>
            <a:r>
              <a:rPr lang="en-US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uêch</a:t>
            </a:r>
            <a:r>
              <a:rPr lang="en-US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nguệch</a:t>
            </a:r>
            <a:r>
              <a:rPr lang="en-US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ngoạc</a:t>
            </a:r>
            <a:r>
              <a:rPr lang="en-US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,...</a:t>
            </a:r>
          </a:p>
        </p:txBody>
      </p:sp>
      <p:sp>
        <p:nvSpPr>
          <p:cNvPr id="2" name="Rectangle 1"/>
          <p:cNvSpPr/>
          <p:nvPr/>
        </p:nvSpPr>
        <p:spPr>
          <a:xfrm>
            <a:off x="3221512" y="3451310"/>
            <a:ext cx="4915128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uyu</a:t>
            </a:r>
            <a:r>
              <a:rPr lang="en-US" sz="32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ngã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khuỵu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,...</a:t>
            </a:r>
          </a:p>
        </p:txBody>
      </p:sp>
      <p:sp>
        <p:nvSpPr>
          <p:cNvPr id="24" name="Google Shape;91;p14"/>
          <p:cNvSpPr txBox="1">
            <a:spLocks/>
          </p:cNvSpPr>
          <p:nvPr/>
        </p:nvSpPr>
        <p:spPr>
          <a:xfrm>
            <a:off x="3221512" y="1657883"/>
            <a:ext cx="9143989" cy="149327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Rỗng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tuếch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tuệch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tuệch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khuếch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trống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huếch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trống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hoác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Google Shape;91;p14"/>
          <p:cNvSpPr txBox="1">
            <a:spLocks/>
          </p:cNvSpPr>
          <p:nvPr/>
        </p:nvSpPr>
        <p:spPr>
          <a:xfrm>
            <a:off x="3291861" y="4040725"/>
            <a:ext cx="9143989" cy="149327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Khuỷu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khuỷu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khúc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khuỷu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260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7EDA15B-F03B-417C-A26F-ABE2B1E63362}"/>
              </a:ext>
            </a:extLst>
          </p:cNvPr>
          <p:cNvGrpSpPr/>
          <p:nvPr/>
        </p:nvGrpSpPr>
        <p:grpSpPr>
          <a:xfrm>
            <a:off x="2732511" y="271783"/>
            <a:ext cx="6640661" cy="1179245"/>
            <a:chOff x="485700" y="4506637"/>
            <a:chExt cx="4765625" cy="1022225"/>
          </a:xfrm>
        </p:grpSpPr>
        <p:sp>
          <p:nvSpPr>
            <p:cNvPr id="5" name="Google Shape;10;p2">
              <a:extLst>
                <a:ext uri="{FF2B5EF4-FFF2-40B4-BE49-F238E27FC236}">
                  <a16:creationId xmlns:a16="http://schemas.microsoft.com/office/drawing/2014/main" id="{F7845A90-CC5B-422E-9CC5-C96A537E37E9}"/>
                </a:ext>
              </a:extLst>
            </p:cNvPr>
            <p:cNvSpPr/>
            <p:nvPr/>
          </p:nvSpPr>
          <p:spPr>
            <a:xfrm>
              <a:off x="561425" y="4589262"/>
              <a:ext cx="4689900" cy="939600"/>
            </a:xfrm>
            <a:prstGeom prst="rect">
              <a:avLst/>
            </a:prstGeom>
            <a:solidFill>
              <a:srgbClr val="ED7D3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Google Shape;12;p2">
              <a:extLst>
                <a:ext uri="{FF2B5EF4-FFF2-40B4-BE49-F238E27FC236}">
                  <a16:creationId xmlns:a16="http://schemas.microsoft.com/office/drawing/2014/main" id="{FD48011A-1A96-4C78-8AED-FDBA2AF41E7F}"/>
                </a:ext>
              </a:extLst>
            </p:cNvPr>
            <p:cNvSpPr/>
            <p:nvPr/>
          </p:nvSpPr>
          <p:spPr>
            <a:xfrm>
              <a:off x="485700" y="4506637"/>
              <a:ext cx="4689900" cy="939600"/>
            </a:xfrm>
            <a:prstGeom prst="rect">
              <a:avLst/>
            </a:prstGeom>
            <a:solidFill>
              <a:srgbClr val="44546A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367204E-1221-4DFC-9976-56E40F95EC57}"/>
              </a:ext>
            </a:extLst>
          </p:cNvPr>
          <p:cNvSpPr txBox="1"/>
          <p:nvPr/>
        </p:nvSpPr>
        <p:spPr>
          <a:xfrm>
            <a:off x="1175598" y="429026"/>
            <a:ext cx="96489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MỤC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418446-7514-42CA-AADC-58945FD9B2E5}"/>
              </a:ext>
            </a:extLst>
          </p:cNvPr>
          <p:cNvSpPr txBox="1"/>
          <p:nvPr/>
        </p:nvSpPr>
        <p:spPr>
          <a:xfrm>
            <a:off x="1175598" y="2442164"/>
            <a:ext cx="104795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Nghe-viết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xác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Ai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lỗi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?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uêch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uyu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dễ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lẫn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s/x,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ăn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ăng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0101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Bored Test Sticker">
            <a:extLst>
              <a:ext uri="{FF2B5EF4-FFF2-40B4-BE49-F238E27FC236}">
                <a16:creationId xmlns:a16="http://schemas.microsoft.com/office/drawing/2014/main" id="{CAE1CABF-134D-4F46-9088-735FE5F795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46475" y="3132410"/>
            <a:ext cx="3704327" cy="370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302171" y="231464"/>
            <a:ext cx="11567538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3: </a:t>
            </a:r>
            <a:r>
              <a:rPr lang="vi-VN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chọn chữ nào trong ngoặc đơn để điền vào chỗ trống ?</a:t>
            </a:r>
            <a:br>
              <a:rPr lang="vi-VN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endParaRPr lang="vi-VN" sz="36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8391" y="1395682"/>
            <a:ext cx="1040753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a, </a:t>
            </a:r>
          </a:p>
          <a:p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(</a:t>
            </a:r>
            <a:r>
              <a:rPr lang="en-US" sz="36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xấu</a:t>
            </a:r>
            <a:r>
              <a:rPr lang="en-US" sz="36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sấu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: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…....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.......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(</a:t>
            </a:r>
            <a:r>
              <a:rPr lang="en-US" sz="36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sẻ</a:t>
            </a:r>
            <a:r>
              <a:rPr lang="en-US" sz="36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xẻ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: san 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.......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 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......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gỗ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(</a:t>
            </a:r>
            <a:r>
              <a:rPr lang="en-US" sz="36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sắn</a:t>
            </a:r>
            <a:r>
              <a:rPr lang="en-US" sz="36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xắn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: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…....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áo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…...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</a:t>
            </a:r>
          </a:p>
          <a:p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(</a:t>
            </a:r>
            <a:r>
              <a:rPr lang="en-US" sz="36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căn</a:t>
            </a:r>
            <a:r>
              <a:rPr lang="en-US" sz="36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căng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: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kiêu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….......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 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......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dặn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(</a:t>
            </a:r>
            <a:r>
              <a:rPr lang="en-US" sz="36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nhằn</a:t>
            </a:r>
            <a:r>
              <a:rPr lang="en-US" sz="36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nhằng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: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nhọc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…........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lằng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..........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  (</a:t>
            </a:r>
            <a:r>
              <a:rPr lang="en-US" sz="36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vắn</a:t>
            </a:r>
            <a:r>
              <a:rPr lang="en-US" sz="36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vắng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: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.........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 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…....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tắt</a:t>
            </a:r>
            <a:endParaRPr lang="en-US" sz="36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09086" y="1892351"/>
            <a:ext cx="1031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sấu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89282" y="1892351"/>
            <a:ext cx="1031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xấu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41270" y="2437808"/>
            <a:ext cx="1031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sẻ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384082" y="2437807"/>
            <a:ext cx="1026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xẻ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14700" y="2983265"/>
            <a:ext cx="1031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xắn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968030" y="2999307"/>
            <a:ext cx="1031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sắn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60860" y="4629325"/>
            <a:ext cx="1642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căng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543223" y="4661409"/>
            <a:ext cx="1085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căn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131018" y="5174781"/>
            <a:ext cx="1642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nhằn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44652" y="5174780"/>
            <a:ext cx="1642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nhằng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435545" y="5710404"/>
            <a:ext cx="1642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vắng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543223" y="5718064"/>
            <a:ext cx="1642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vắn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391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7EDA15B-F03B-417C-A26F-ABE2B1E63362}"/>
              </a:ext>
            </a:extLst>
          </p:cNvPr>
          <p:cNvGrpSpPr/>
          <p:nvPr/>
        </p:nvGrpSpPr>
        <p:grpSpPr>
          <a:xfrm>
            <a:off x="2732511" y="271783"/>
            <a:ext cx="6640661" cy="1179245"/>
            <a:chOff x="485700" y="4506637"/>
            <a:chExt cx="4765625" cy="1022225"/>
          </a:xfrm>
        </p:grpSpPr>
        <p:sp>
          <p:nvSpPr>
            <p:cNvPr id="5" name="Google Shape;10;p2">
              <a:extLst>
                <a:ext uri="{FF2B5EF4-FFF2-40B4-BE49-F238E27FC236}">
                  <a16:creationId xmlns:a16="http://schemas.microsoft.com/office/drawing/2014/main" id="{F7845A90-CC5B-422E-9CC5-C96A537E37E9}"/>
                </a:ext>
              </a:extLst>
            </p:cNvPr>
            <p:cNvSpPr/>
            <p:nvPr/>
          </p:nvSpPr>
          <p:spPr>
            <a:xfrm>
              <a:off x="561425" y="4589262"/>
              <a:ext cx="4689900" cy="939600"/>
            </a:xfrm>
            <a:prstGeom prst="rect">
              <a:avLst/>
            </a:prstGeom>
            <a:solidFill>
              <a:srgbClr val="ED7D3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Google Shape;12;p2">
              <a:extLst>
                <a:ext uri="{FF2B5EF4-FFF2-40B4-BE49-F238E27FC236}">
                  <a16:creationId xmlns:a16="http://schemas.microsoft.com/office/drawing/2014/main" id="{FD48011A-1A96-4C78-8AED-FDBA2AF41E7F}"/>
                </a:ext>
              </a:extLst>
            </p:cNvPr>
            <p:cNvSpPr/>
            <p:nvPr/>
          </p:nvSpPr>
          <p:spPr>
            <a:xfrm>
              <a:off x="485700" y="4506637"/>
              <a:ext cx="4689900" cy="939600"/>
            </a:xfrm>
            <a:prstGeom prst="rect">
              <a:avLst/>
            </a:prstGeom>
            <a:solidFill>
              <a:srgbClr val="44546A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367204E-1221-4DFC-9976-56E40F95EC57}"/>
              </a:ext>
            </a:extLst>
          </p:cNvPr>
          <p:cNvSpPr txBox="1"/>
          <p:nvPr/>
        </p:nvSpPr>
        <p:spPr>
          <a:xfrm>
            <a:off x="1175598" y="429026"/>
            <a:ext cx="96489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MỤC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418446-7514-42CA-AADC-58945FD9B2E5}"/>
              </a:ext>
            </a:extLst>
          </p:cNvPr>
          <p:cNvSpPr txBox="1"/>
          <p:nvPr/>
        </p:nvSpPr>
        <p:spPr>
          <a:xfrm>
            <a:off x="1175598" y="2442164"/>
            <a:ext cx="104795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Nghe-viết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xác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Ai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lỗi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?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uêch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uyu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dễ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lẫn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s/x,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ăn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ăng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6239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7EDA15B-F03B-417C-A26F-ABE2B1E63362}"/>
              </a:ext>
            </a:extLst>
          </p:cNvPr>
          <p:cNvGrpSpPr/>
          <p:nvPr/>
        </p:nvGrpSpPr>
        <p:grpSpPr>
          <a:xfrm>
            <a:off x="2732511" y="271783"/>
            <a:ext cx="6640661" cy="1179245"/>
            <a:chOff x="485700" y="4506637"/>
            <a:chExt cx="4765625" cy="1022225"/>
          </a:xfrm>
        </p:grpSpPr>
        <p:sp>
          <p:nvSpPr>
            <p:cNvPr id="5" name="Google Shape;10;p2">
              <a:extLst>
                <a:ext uri="{FF2B5EF4-FFF2-40B4-BE49-F238E27FC236}">
                  <a16:creationId xmlns:a16="http://schemas.microsoft.com/office/drawing/2014/main" id="{F7845A90-CC5B-422E-9CC5-C96A537E37E9}"/>
                </a:ext>
              </a:extLst>
            </p:cNvPr>
            <p:cNvSpPr/>
            <p:nvPr/>
          </p:nvSpPr>
          <p:spPr>
            <a:xfrm>
              <a:off x="561425" y="4589262"/>
              <a:ext cx="4689900" cy="939600"/>
            </a:xfrm>
            <a:prstGeom prst="rect">
              <a:avLst/>
            </a:prstGeom>
            <a:solidFill>
              <a:srgbClr val="ED7D3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Google Shape;12;p2">
              <a:extLst>
                <a:ext uri="{FF2B5EF4-FFF2-40B4-BE49-F238E27FC236}">
                  <a16:creationId xmlns:a16="http://schemas.microsoft.com/office/drawing/2014/main" id="{FD48011A-1A96-4C78-8AED-FDBA2AF41E7F}"/>
                </a:ext>
              </a:extLst>
            </p:cNvPr>
            <p:cNvSpPr/>
            <p:nvPr/>
          </p:nvSpPr>
          <p:spPr>
            <a:xfrm>
              <a:off x="485700" y="4506637"/>
              <a:ext cx="4689900" cy="939600"/>
            </a:xfrm>
            <a:prstGeom prst="rect">
              <a:avLst/>
            </a:prstGeom>
            <a:solidFill>
              <a:srgbClr val="44546A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367204E-1221-4DFC-9976-56E40F95EC57}"/>
              </a:ext>
            </a:extLst>
          </p:cNvPr>
          <p:cNvSpPr txBox="1"/>
          <p:nvPr/>
        </p:nvSpPr>
        <p:spPr>
          <a:xfrm>
            <a:off x="1175598" y="429026"/>
            <a:ext cx="96489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MỤC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418446-7514-42CA-AADC-58945FD9B2E5}"/>
              </a:ext>
            </a:extLst>
          </p:cNvPr>
          <p:cNvSpPr txBox="1"/>
          <p:nvPr/>
        </p:nvSpPr>
        <p:spPr>
          <a:xfrm>
            <a:off x="1175598" y="2442164"/>
            <a:ext cx="104795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Nghe-viết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xác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Ai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lỗi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?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uêch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uyu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dễ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lẫn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s/x,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ăn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ăng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95597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75878C2-2A45-457C-9C36-EB145A9E4A56}"/>
              </a:ext>
            </a:extLst>
          </p:cNvPr>
          <p:cNvGrpSpPr/>
          <p:nvPr/>
        </p:nvGrpSpPr>
        <p:grpSpPr>
          <a:xfrm>
            <a:off x="1728773" y="369089"/>
            <a:ext cx="8366203" cy="4255879"/>
            <a:chOff x="-764163" y="2627506"/>
            <a:chExt cx="12934910" cy="659111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201D7DD-C9D7-4204-9CE3-515A0A4CADD6}"/>
                </a:ext>
              </a:extLst>
            </p:cNvPr>
            <p:cNvGrpSpPr/>
            <p:nvPr/>
          </p:nvGrpSpPr>
          <p:grpSpPr>
            <a:xfrm>
              <a:off x="-764163" y="2627506"/>
              <a:ext cx="12934910" cy="1845827"/>
              <a:chOff x="-489680" y="4543830"/>
              <a:chExt cx="6331909" cy="1091431"/>
            </a:xfrm>
          </p:grpSpPr>
          <p:sp>
            <p:nvSpPr>
              <p:cNvPr id="9" name="Google Shape;10;p2">
                <a:extLst>
                  <a:ext uri="{FF2B5EF4-FFF2-40B4-BE49-F238E27FC236}">
                    <a16:creationId xmlns:a16="http://schemas.microsoft.com/office/drawing/2014/main" id="{BBDB4541-0C7E-4BEE-AC91-21DB45A18271}"/>
                  </a:ext>
                </a:extLst>
              </p:cNvPr>
              <p:cNvSpPr/>
              <p:nvPr/>
            </p:nvSpPr>
            <p:spPr>
              <a:xfrm>
                <a:off x="-448980" y="4764409"/>
                <a:ext cx="6291209" cy="870852"/>
              </a:xfrm>
              <a:prstGeom prst="rect">
                <a:avLst/>
              </a:prstGeom>
              <a:solidFill>
                <a:srgbClr val="ED7D3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" name="Google Shape;12;p2">
                <a:extLst>
                  <a:ext uri="{FF2B5EF4-FFF2-40B4-BE49-F238E27FC236}">
                    <a16:creationId xmlns:a16="http://schemas.microsoft.com/office/drawing/2014/main" id="{E6B2A994-9AF1-4DC8-B4BE-7629FD45E4E8}"/>
                  </a:ext>
                </a:extLst>
              </p:cNvPr>
              <p:cNvSpPr/>
              <p:nvPr/>
            </p:nvSpPr>
            <p:spPr>
              <a:xfrm>
                <a:off x="-489680" y="4543830"/>
                <a:ext cx="6173158" cy="939600"/>
              </a:xfrm>
              <a:prstGeom prst="rect">
                <a:avLst/>
              </a:prstGeom>
              <a:solidFill>
                <a:srgbClr val="44546A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FF259F-94E5-4793-BE4C-CE0B9426D948}"/>
                </a:ext>
              </a:extLst>
            </p:cNvPr>
            <p:cNvSpPr txBox="1"/>
            <p:nvPr/>
          </p:nvSpPr>
          <p:spPr>
            <a:xfrm>
              <a:off x="190858" y="7931650"/>
              <a:ext cx="11655590" cy="1286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Vận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dụng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kumimoji="0" lang="en-US" sz="4800" b="1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kết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nối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5122" name="Picture 2" descr="Bored Test Sticker">
            <a:extLst>
              <a:ext uri="{FF2B5EF4-FFF2-40B4-BE49-F238E27FC236}">
                <a16:creationId xmlns:a16="http://schemas.microsoft.com/office/drawing/2014/main" id="{02A95F8D-A4B0-418E-88C2-C54F3DCF5C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716" y="2889504"/>
            <a:ext cx="3968496" cy="396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036577" y="3055309"/>
            <a:ext cx="840566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i="1" noProof="0" dirty="0" err="1">
                <a:solidFill>
                  <a:srgbClr val="44546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4800" b="1" i="1" noProof="0" dirty="0">
                <a:solidFill>
                  <a:srgbClr val="44546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noProof="0" dirty="0" err="1">
                <a:solidFill>
                  <a:srgbClr val="44546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b="1" i="1" noProof="0" dirty="0">
                <a:solidFill>
                  <a:srgbClr val="44546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noProof="0" dirty="0" err="1">
                <a:solidFill>
                  <a:srgbClr val="44546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</a:t>
            </a:r>
            <a:r>
              <a:rPr lang="en-US" sz="4800" b="1" i="1" noProof="0" dirty="0">
                <a:solidFill>
                  <a:srgbClr val="44546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hon.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67204E-1221-4DFC-9976-56E40F95EC57}"/>
              </a:ext>
            </a:extLst>
          </p:cNvPr>
          <p:cNvSpPr txBox="1"/>
          <p:nvPr/>
        </p:nvSpPr>
        <p:spPr>
          <a:xfrm>
            <a:off x="1175598" y="429026"/>
            <a:ext cx="96489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4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lang="en-US" sz="4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4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4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233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7EDA15B-F03B-417C-A26F-ABE2B1E63362}"/>
              </a:ext>
            </a:extLst>
          </p:cNvPr>
          <p:cNvGrpSpPr/>
          <p:nvPr/>
        </p:nvGrpSpPr>
        <p:grpSpPr>
          <a:xfrm>
            <a:off x="2732511" y="271783"/>
            <a:ext cx="6640661" cy="1179245"/>
            <a:chOff x="485700" y="4506637"/>
            <a:chExt cx="4765625" cy="1022225"/>
          </a:xfrm>
        </p:grpSpPr>
        <p:sp>
          <p:nvSpPr>
            <p:cNvPr id="5" name="Google Shape;10;p2">
              <a:extLst>
                <a:ext uri="{FF2B5EF4-FFF2-40B4-BE49-F238E27FC236}">
                  <a16:creationId xmlns:a16="http://schemas.microsoft.com/office/drawing/2014/main" id="{F7845A90-CC5B-422E-9CC5-C96A537E37E9}"/>
                </a:ext>
              </a:extLst>
            </p:cNvPr>
            <p:cNvSpPr/>
            <p:nvPr/>
          </p:nvSpPr>
          <p:spPr>
            <a:xfrm>
              <a:off x="561425" y="4589262"/>
              <a:ext cx="4689900" cy="939600"/>
            </a:xfrm>
            <a:prstGeom prst="rect">
              <a:avLst/>
            </a:prstGeom>
            <a:solidFill>
              <a:srgbClr val="ED7D3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2;p2">
              <a:extLst>
                <a:ext uri="{FF2B5EF4-FFF2-40B4-BE49-F238E27FC236}">
                  <a16:creationId xmlns:a16="http://schemas.microsoft.com/office/drawing/2014/main" id="{FD48011A-1A96-4C78-8AED-FDBA2AF41E7F}"/>
                </a:ext>
              </a:extLst>
            </p:cNvPr>
            <p:cNvSpPr/>
            <p:nvPr/>
          </p:nvSpPr>
          <p:spPr>
            <a:xfrm>
              <a:off x="485700" y="4506637"/>
              <a:ext cx="4689900" cy="939600"/>
            </a:xfrm>
            <a:prstGeom prst="rect">
              <a:avLst/>
            </a:prstGeom>
            <a:solidFill>
              <a:srgbClr val="44546A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367204E-1221-4DFC-9976-56E40F95EC57}"/>
              </a:ext>
            </a:extLst>
          </p:cNvPr>
          <p:cNvSpPr txBox="1"/>
          <p:nvPr/>
        </p:nvSpPr>
        <p:spPr>
          <a:xfrm>
            <a:off x="1175598" y="429026"/>
            <a:ext cx="96489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MỤC</a:t>
            </a:r>
            <a:r>
              <a:rPr lang="en-US" sz="4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endParaRPr lang="en-US" sz="4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418446-7514-42CA-AADC-58945FD9B2E5}"/>
              </a:ext>
            </a:extLst>
          </p:cNvPr>
          <p:cNvSpPr txBox="1"/>
          <p:nvPr/>
        </p:nvSpPr>
        <p:spPr>
          <a:xfrm>
            <a:off x="1175598" y="2442164"/>
            <a:ext cx="104795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Nghe-viết</a:t>
            </a:r>
            <a:r>
              <a:rPr lang="en-US" sz="3200" dirty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Ai </a:t>
            </a:r>
            <a:r>
              <a:rPr lang="en-US" sz="3200" i="1" dirty="0" err="1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lỗi</a:t>
            </a:r>
            <a:r>
              <a:rPr lang="en-US" sz="3200" i="1" dirty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chứa</a:t>
            </a:r>
            <a:r>
              <a:rPr lang="en-US" sz="3200" dirty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vần</a:t>
            </a:r>
            <a:r>
              <a:rPr lang="en-US" sz="3200" dirty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uêch</a:t>
            </a:r>
            <a:r>
              <a:rPr lang="en-US" sz="3200" i="1" dirty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/</a:t>
            </a:r>
            <a:r>
              <a:rPr lang="en-US" sz="3200" i="1" dirty="0" err="1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uyu</a:t>
            </a:r>
            <a:r>
              <a:rPr lang="en-US" sz="3200" dirty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vần</a:t>
            </a:r>
            <a:r>
              <a:rPr lang="en-US" sz="3200" dirty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dễ</a:t>
            </a:r>
            <a:r>
              <a:rPr lang="en-US" sz="3200" dirty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lẫn</a:t>
            </a:r>
            <a:r>
              <a:rPr lang="en-US" sz="3200" dirty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: </a:t>
            </a:r>
            <a:r>
              <a:rPr lang="en-US" sz="3200" i="1" dirty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s/x, </a:t>
            </a:r>
            <a:r>
              <a:rPr lang="en-US" sz="3200" i="1" dirty="0" err="1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ăn</a:t>
            </a:r>
            <a:r>
              <a:rPr lang="en-US" sz="3200" i="1" dirty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/</a:t>
            </a:r>
            <a:r>
              <a:rPr lang="en-US" sz="3200" i="1" dirty="0" err="1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ăng</a:t>
            </a:r>
            <a:r>
              <a:rPr lang="en-US" sz="3200" i="1" dirty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2697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组合 131"/>
          <p:cNvGrpSpPr/>
          <p:nvPr/>
        </p:nvGrpSpPr>
        <p:grpSpPr>
          <a:xfrm rot="1294943" flipH="1">
            <a:off x="8594499" y="1022523"/>
            <a:ext cx="378299" cy="361431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33" name="心形 13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4" name="心形 13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5" name="心形 13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6" name="心形 13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7" name="心形 13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38" name="组合 137"/>
          <p:cNvGrpSpPr/>
          <p:nvPr/>
        </p:nvGrpSpPr>
        <p:grpSpPr>
          <a:xfrm rot="288855" flipH="1">
            <a:off x="7013770" y="1059591"/>
            <a:ext cx="375422" cy="358682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39" name="心形 13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0" name="心形 13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1" name="心形 14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2" name="心形 14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3" name="心形 14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 rot="616736" flipH="1">
            <a:off x="9120867" y="1083075"/>
            <a:ext cx="289287" cy="276389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87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8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9" name="心形 18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0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1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58" name="组合 257"/>
          <p:cNvGrpSpPr/>
          <p:nvPr/>
        </p:nvGrpSpPr>
        <p:grpSpPr>
          <a:xfrm rot="616736" flipH="1">
            <a:off x="9174924" y="1771011"/>
            <a:ext cx="289287" cy="276389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59" name="心形 25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0" name="心形 25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1" name="心形 26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2" name="心形 26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3" name="心形 26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70" name="组合 269"/>
          <p:cNvGrpSpPr/>
          <p:nvPr/>
        </p:nvGrpSpPr>
        <p:grpSpPr>
          <a:xfrm rot="616736" flipH="1">
            <a:off x="6649113" y="1463688"/>
            <a:ext cx="289287" cy="276389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71" name="心形 27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2" name="心形 27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3" name="心形 27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4" name="心形 27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5" name="心形 27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82" name="组合 281"/>
          <p:cNvGrpSpPr/>
          <p:nvPr/>
        </p:nvGrpSpPr>
        <p:grpSpPr>
          <a:xfrm rot="616736" flipH="1">
            <a:off x="7125365" y="1682904"/>
            <a:ext cx="529271" cy="505672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83" name="心形 28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4" name="心形 28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5" name="心形 28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6" name="心形 28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7" name="心形 28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76" name="组合 275"/>
          <p:cNvGrpSpPr/>
          <p:nvPr/>
        </p:nvGrpSpPr>
        <p:grpSpPr>
          <a:xfrm rot="616736" flipH="1">
            <a:off x="8842500" y="2187354"/>
            <a:ext cx="289287" cy="276389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77" name="心形 27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8" name="心形 27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9" name="心形 27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0" name="心形 27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1" name="心形 28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295" name="图片 29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792" y="655488"/>
            <a:ext cx="3284858" cy="1633031"/>
          </a:xfrm>
          <a:prstGeom prst="rect">
            <a:avLst/>
          </a:prstGeom>
          <a:noFill/>
        </p:spPr>
      </p:pic>
      <p:sp>
        <p:nvSpPr>
          <p:cNvPr id="298" name="云形 297"/>
          <p:cNvSpPr/>
          <p:nvPr/>
        </p:nvSpPr>
        <p:spPr>
          <a:xfrm>
            <a:off x="9424399" y="980367"/>
            <a:ext cx="1130901" cy="763811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569A05"/>
            </a:solidFill>
            <a:prstDash val="solid"/>
            <a:miter lim="800000"/>
          </a:ln>
          <a:effectLst/>
        </p:spPr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444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grpSp>
        <p:nvGrpSpPr>
          <p:cNvPr id="320" name="组合 319"/>
          <p:cNvGrpSpPr/>
          <p:nvPr/>
        </p:nvGrpSpPr>
        <p:grpSpPr>
          <a:xfrm rot="20591276" flipH="1">
            <a:off x="2717192" y="1075828"/>
            <a:ext cx="449025" cy="429005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21" name="心形 32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2" name="心形 32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3" name="心形 32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4" name="心形 32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5" name="心形 32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326" name="组合 325"/>
          <p:cNvGrpSpPr/>
          <p:nvPr/>
        </p:nvGrpSpPr>
        <p:grpSpPr>
          <a:xfrm rot="616736" flipH="1">
            <a:off x="3998861" y="997638"/>
            <a:ext cx="289287" cy="276389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27" name="心形 32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8" name="心形 32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9" name="心形 32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0" name="心形 32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1" name="心形 33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289" name="图片 28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209" y="2879170"/>
            <a:ext cx="5547583" cy="3173402"/>
          </a:xfrm>
          <a:prstGeom prst="rect">
            <a:avLst/>
          </a:prstGeom>
        </p:spPr>
      </p:pic>
      <p:grpSp>
        <p:nvGrpSpPr>
          <p:cNvPr id="336" name="组合 335"/>
          <p:cNvGrpSpPr/>
          <p:nvPr/>
        </p:nvGrpSpPr>
        <p:grpSpPr>
          <a:xfrm rot="616736" flipH="1">
            <a:off x="3521431" y="1580761"/>
            <a:ext cx="411430" cy="393086"/>
            <a:chOff x="3425492" y="836712"/>
            <a:chExt cx="850149" cy="81219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37" name="心形 33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8" name="心形 33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9" name="心形 33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0" name="心形 33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1" name="心形 34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sp>
        <p:nvSpPr>
          <p:cNvPr id="346" name="椭圆 345"/>
          <p:cNvSpPr/>
          <p:nvPr/>
        </p:nvSpPr>
        <p:spPr>
          <a:xfrm>
            <a:off x="8289080" y="2176073"/>
            <a:ext cx="389728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44" dirty="0">
                <a:solidFill>
                  <a:srgbClr val="FFFFFF"/>
                </a:solidFill>
                <a:latin typeface="Times New Roman"/>
                <a:ea typeface="微软雅黑"/>
              </a:rPr>
              <a:t>           </a:t>
            </a:r>
            <a:endParaRPr lang="zh-CN" altLang="en-US" sz="1444" dirty="0">
              <a:solidFill>
                <a:srgbClr val="FFFFFF"/>
              </a:solidFill>
              <a:latin typeface="Times New Roman"/>
              <a:ea typeface="微软雅黑"/>
            </a:endParaRPr>
          </a:p>
        </p:txBody>
      </p:sp>
      <p:sp>
        <p:nvSpPr>
          <p:cNvPr id="349" name="椭圆 348"/>
          <p:cNvSpPr/>
          <p:nvPr/>
        </p:nvSpPr>
        <p:spPr>
          <a:xfrm>
            <a:off x="2898130" y="2304268"/>
            <a:ext cx="389728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44" dirty="0">
                <a:solidFill>
                  <a:srgbClr val="FFFFFF"/>
                </a:solidFill>
                <a:latin typeface="Times New Roman"/>
                <a:ea typeface="微软雅黑"/>
              </a:rPr>
              <a:t>           </a:t>
            </a:r>
            <a:endParaRPr lang="zh-CN" altLang="en-US" sz="1444" dirty="0">
              <a:solidFill>
                <a:srgbClr val="FFFFFF"/>
              </a:solidFill>
              <a:latin typeface="Times New Roman"/>
              <a:ea typeface="微软雅黑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620793" y="2197004"/>
            <a:ext cx="7535803" cy="923178"/>
          </a:xfrm>
          <a:prstGeom prst="rect">
            <a:avLst/>
          </a:prstGeom>
          <a:noFill/>
        </p:spPr>
        <p:txBody>
          <a:bodyPr wrap="square" lIns="68657" tIns="34437" rIns="68657" bIns="34437">
            <a:spAutoFit/>
          </a:bodyPr>
          <a:lstStyle/>
          <a:p>
            <a:pPr algn="ctr" defTabSz="50672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2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微软雅黑"/>
              <a:cs typeface="Times New Roman" pitchFamily="18" charset="0"/>
            </a:endParaRPr>
          </a:p>
          <a:p>
            <a:pPr algn="ctr" defTabSz="5067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2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/>
                <a:cs typeface="Times New Roman" pitchFamily="18" charset="0"/>
              </a:rPr>
              <a:t>CHÀO TẠM BIỆT CÁC CON</a:t>
            </a:r>
          </a:p>
        </p:txBody>
      </p:sp>
    </p:spTree>
    <p:extLst>
      <p:ext uri="{BB962C8B-B14F-4D97-AF65-F5344CB8AC3E}">
        <p14:creationId xmlns:p14="http://schemas.microsoft.com/office/powerpoint/2010/main" val="71770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6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67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67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675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67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675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67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6500" fill="hold"/>
                                        <p:tgtEl>
                                          <p:spTgt spid="34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6500" fill="hold"/>
                                        <p:tgtEl>
                                          <p:spTgt spid="34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3.58025E-6 L -2.5E-6 -0.07222 " pathEditMode="relative" rAng="0" ptsTypes="AA">
                                      <p:cBhvr>
                                        <p:cTn id="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" grpId="0" animBg="1"/>
      <p:bldP spid="34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7EDA15B-F03B-417C-A26F-ABE2B1E63362}"/>
              </a:ext>
            </a:extLst>
          </p:cNvPr>
          <p:cNvGrpSpPr/>
          <p:nvPr/>
        </p:nvGrpSpPr>
        <p:grpSpPr>
          <a:xfrm>
            <a:off x="2677676" y="482080"/>
            <a:ext cx="6836649" cy="1214048"/>
            <a:chOff x="485700" y="4506637"/>
            <a:chExt cx="4765625" cy="1022225"/>
          </a:xfrm>
        </p:grpSpPr>
        <p:sp>
          <p:nvSpPr>
            <p:cNvPr id="5" name="Google Shape;10;p2">
              <a:extLst>
                <a:ext uri="{FF2B5EF4-FFF2-40B4-BE49-F238E27FC236}">
                  <a16:creationId xmlns:a16="http://schemas.microsoft.com/office/drawing/2014/main" id="{F7845A90-CC5B-422E-9CC5-C96A537E37E9}"/>
                </a:ext>
              </a:extLst>
            </p:cNvPr>
            <p:cNvSpPr/>
            <p:nvPr/>
          </p:nvSpPr>
          <p:spPr>
            <a:xfrm>
              <a:off x="561425" y="4589262"/>
              <a:ext cx="4689900" cy="939600"/>
            </a:xfrm>
            <a:prstGeom prst="rect">
              <a:avLst/>
            </a:prstGeom>
            <a:solidFill>
              <a:srgbClr val="ED7D3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Google Shape;12;p2">
              <a:extLst>
                <a:ext uri="{FF2B5EF4-FFF2-40B4-BE49-F238E27FC236}">
                  <a16:creationId xmlns:a16="http://schemas.microsoft.com/office/drawing/2014/main" id="{FD48011A-1A96-4C78-8AED-FDBA2AF41E7F}"/>
                </a:ext>
              </a:extLst>
            </p:cNvPr>
            <p:cNvSpPr/>
            <p:nvPr/>
          </p:nvSpPr>
          <p:spPr>
            <a:xfrm>
              <a:off x="485700" y="4506637"/>
              <a:ext cx="4689900" cy="939600"/>
            </a:xfrm>
            <a:prstGeom prst="rect">
              <a:avLst/>
            </a:prstGeom>
            <a:solidFill>
              <a:srgbClr val="44546A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367204E-1221-4DFC-9976-56E40F95EC57}"/>
              </a:ext>
            </a:extLst>
          </p:cNvPr>
          <p:cNvSpPr txBox="1"/>
          <p:nvPr/>
        </p:nvSpPr>
        <p:spPr>
          <a:xfrm>
            <a:off x="4249508" y="715619"/>
            <a:ext cx="461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KHỞI ĐỘNG</a:t>
            </a:r>
          </a:p>
        </p:txBody>
      </p:sp>
      <p:pic>
        <p:nvPicPr>
          <p:cNvPr id="8" name="Picture 2" descr="College Life Work Sticker">
            <a:extLst>
              <a:ext uri="{FF2B5EF4-FFF2-40B4-BE49-F238E27FC236}">
                <a16:creationId xmlns:a16="http://schemas.microsoft.com/office/drawing/2014/main" id="{2F6C815C-790C-48A4-B4E5-7FAEBE14BC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70363"/>
            <a:ext cx="4987637" cy="498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87636" y="2661314"/>
            <a:ext cx="668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553570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7EDA15B-F03B-417C-A26F-ABE2B1E63362}"/>
              </a:ext>
            </a:extLst>
          </p:cNvPr>
          <p:cNvGrpSpPr/>
          <p:nvPr/>
        </p:nvGrpSpPr>
        <p:grpSpPr>
          <a:xfrm>
            <a:off x="4193079" y="1058198"/>
            <a:ext cx="6868853" cy="1370126"/>
            <a:chOff x="600650" y="4161180"/>
            <a:chExt cx="4788073" cy="1153642"/>
          </a:xfrm>
        </p:grpSpPr>
        <p:sp>
          <p:nvSpPr>
            <p:cNvPr id="5" name="Google Shape;10;p2">
              <a:extLst>
                <a:ext uri="{FF2B5EF4-FFF2-40B4-BE49-F238E27FC236}">
                  <a16:creationId xmlns:a16="http://schemas.microsoft.com/office/drawing/2014/main" id="{F7845A90-CC5B-422E-9CC5-C96A537E37E9}"/>
                </a:ext>
              </a:extLst>
            </p:cNvPr>
            <p:cNvSpPr/>
            <p:nvPr/>
          </p:nvSpPr>
          <p:spPr>
            <a:xfrm>
              <a:off x="600650" y="4375222"/>
              <a:ext cx="4689900" cy="939600"/>
            </a:xfrm>
            <a:prstGeom prst="rect">
              <a:avLst/>
            </a:prstGeom>
            <a:solidFill>
              <a:srgbClr val="ED7D3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Google Shape;12;p2">
              <a:extLst>
                <a:ext uri="{FF2B5EF4-FFF2-40B4-BE49-F238E27FC236}">
                  <a16:creationId xmlns:a16="http://schemas.microsoft.com/office/drawing/2014/main" id="{FD48011A-1A96-4C78-8AED-FDBA2AF41E7F}"/>
                </a:ext>
              </a:extLst>
            </p:cNvPr>
            <p:cNvSpPr/>
            <p:nvPr/>
          </p:nvSpPr>
          <p:spPr>
            <a:xfrm>
              <a:off x="698823" y="4161180"/>
              <a:ext cx="4689900" cy="939600"/>
            </a:xfrm>
            <a:prstGeom prst="rect">
              <a:avLst/>
            </a:prstGeom>
            <a:solidFill>
              <a:srgbClr val="44546A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367204E-1221-4DFC-9976-56E40F95EC57}"/>
              </a:ext>
            </a:extLst>
          </p:cNvPr>
          <p:cNvSpPr txBox="1"/>
          <p:nvPr/>
        </p:nvSpPr>
        <p:spPr>
          <a:xfrm>
            <a:off x="6186253" y="1292991"/>
            <a:ext cx="353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2" descr="College Life Work Sticker">
            <a:extLst>
              <a:ext uri="{FF2B5EF4-FFF2-40B4-BE49-F238E27FC236}">
                <a16:creationId xmlns:a16="http://schemas.microsoft.com/office/drawing/2014/main" id="{2F6C815C-790C-48A4-B4E5-7FAEBE14BC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70363"/>
            <a:ext cx="4987637" cy="498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979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AFF259F-94E5-4793-BE4C-CE0B9426D948}"/>
              </a:ext>
            </a:extLst>
          </p:cNvPr>
          <p:cNvSpPr txBox="1"/>
          <p:nvPr/>
        </p:nvSpPr>
        <p:spPr>
          <a:xfrm>
            <a:off x="2901187" y="385077"/>
            <a:ext cx="69566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hai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ngày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13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9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2021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FF259F-94E5-4793-BE4C-CE0B9426D948}"/>
              </a:ext>
            </a:extLst>
          </p:cNvPr>
          <p:cNvSpPr txBox="1"/>
          <p:nvPr/>
        </p:nvSpPr>
        <p:spPr>
          <a:xfrm>
            <a:off x="2901187" y="1005961"/>
            <a:ext cx="695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Nghe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–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FF259F-94E5-4793-BE4C-CE0B9426D948}"/>
              </a:ext>
            </a:extLst>
          </p:cNvPr>
          <p:cNvSpPr txBox="1"/>
          <p:nvPr/>
        </p:nvSpPr>
        <p:spPr>
          <a:xfrm>
            <a:off x="2901187" y="1596067"/>
            <a:ext cx="695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FF259F-94E5-4793-BE4C-CE0B9426D948}"/>
              </a:ext>
            </a:extLst>
          </p:cNvPr>
          <p:cNvSpPr txBox="1"/>
          <p:nvPr/>
        </p:nvSpPr>
        <p:spPr>
          <a:xfrm>
            <a:off x="1539115" y="2186172"/>
            <a:ext cx="10140267" cy="2352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  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Cơn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giận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lắng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xuống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Tôi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bắt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đầu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thấy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hối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hận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Chắc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Cô-rét-ti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không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cố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ý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chạm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vào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khuỷu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tay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tôi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thật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Tôi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nhìn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cậu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thấy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vai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áo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cậu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sứt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chỉ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chắc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vì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cậu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đã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củi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giúp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mẹ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Bỗng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tôi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muốn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xin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lỗi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Cô-rét-ti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nhưng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không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đủ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can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đảm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5325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AFF259F-94E5-4793-BE4C-CE0B9426D948}"/>
              </a:ext>
            </a:extLst>
          </p:cNvPr>
          <p:cNvSpPr txBox="1"/>
          <p:nvPr/>
        </p:nvSpPr>
        <p:spPr>
          <a:xfrm>
            <a:off x="2901187" y="385077"/>
            <a:ext cx="69566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Thứ</a:t>
            </a:r>
            <a:r>
              <a:rPr lang="en-US" sz="30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hai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ngày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13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9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2021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FF259F-94E5-4793-BE4C-CE0B9426D948}"/>
              </a:ext>
            </a:extLst>
          </p:cNvPr>
          <p:cNvSpPr txBox="1"/>
          <p:nvPr/>
        </p:nvSpPr>
        <p:spPr>
          <a:xfrm>
            <a:off x="2901187" y="1005961"/>
            <a:ext cx="695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Nghe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–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FF259F-94E5-4793-BE4C-CE0B9426D948}"/>
              </a:ext>
            </a:extLst>
          </p:cNvPr>
          <p:cNvSpPr txBox="1"/>
          <p:nvPr/>
        </p:nvSpPr>
        <p:spPr>
          <a:xfrm>
            <a:off x="2901187" y="1596067"/>
            <a:ext cx="695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lỗi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FF259F-94E5-4793-BE4C-CE0B9426D948}"/>
              </a:ext>
            </a:extLst>
          </p:cNvPr>
          <p:cNvSpPr txBox="1"/>
          <p:nvPr/>
        </p:nvSpPr>
        <p:spPr>
          <a:xfrm>
            <a:off x="1539114" y="2186172"/>
            <a:ext cx="996825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   </a:t>
            </a:r>
            <a:r>
              <a:rPr lang="en-US" sz="25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Cơn</a:t>
            </a:r>
            <a:r>
              <a:rPr lang="en-US" sz="25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giận</a:t>
            </a:r>
            <a:r>
              <a:rPr lang="en-US" sz="25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lắng</a:t>
            </a:r>
            <a:r>
              <a:rPr lang="en-US" sz="25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xuống</a:t>
            </a:r>
            <a:r>
              <a:rPr lang="en-US" sz="25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. </a:t>
            </a:r>
            <a:r>
              <a:rPr lang="en-US" sz="25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Tôi</a:t>
            </a:r>
            <a:r>
              <a:rPr lang="en-US" sz="25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bắt</a:t>
            </a:r>
            <a:r>
              <a:rPr lang="en-US" sz="25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đầu</a:t>
            </a:r>
            <a:r>
              <a:rPr lang="en-US" sz="25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thấy</a:t>
            </a:r>
            <a:r>
              <a:rPr lang="en-US" sz="25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hối</a:t>
            </a:r>
            <a:r>
              <a:rPr lang="en-US" sz="25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hận</a:t>
            </a:r>
            <a:r>
              <a:rPr lang="en-US" sz="25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. </a:t>
            </a:r>
            <a:r>
              <a:rPr lang="en-US" sz="25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Chắc</a:t>
            </a:r>
            <a:r>
              <a:rPr lang="en-US" sz="25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là</a:t>
            </a:r>
            <a:r>
              <a:rPr lang="en-US" sz="25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Cô-rét-ti</a:t>
            </a:r>
            <a:r>
              <a:rPr lang="en-US" sz="25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không</a:t>
            </a:r>
            <a:r>
              <a:rPr lang="en-US" sz="25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cố</a:t>
            </a:r>
            <a:r>
              <a:rPr lang="en-US" sz="25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ý </a:t>
            </a:r>
            <a:r>
              <a:rPr lang="en-US" sz="25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chạm</a:t>
            </a:r>
            <a:r>
              <a:rPr lang="en-US" sz="25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vào</a:t>
            </a:r>
            <a:r>
              <a:rPr lang="en-US" sz="25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khuỷu</a:t>
            </a:r>
            <a:r>
              <a:rPr lang="en-US" sz="25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tôi</a:t>
            </a:r>
            <a:r>
              <a:rPr lang="en-US" sz="25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thật</a:t>
            </a:r>
            <a:r>
              <a:rPr lang="en-US" sz="25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. </a:t>
            </a:r>
            <a:r>
              <a:rPr lang="en-US" sz="25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Tôi</a:t>
            </a:r>
            <a:r>
              <a:rPr lang="en-US" sz="25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nhìn</a:t>
            </a:r>
            <a:r>
              <a:rPr lang="en-US" sz="25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cậu</a:t>
            </a:r>
            <a:r>
              <a:rPr lang="en-US" sz="25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thấy</a:t>
            </a:r>
            <a:r>
              <a:rPr lang="en-US" sz="25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vai</a:t>
            </a:r>
            <a:r>
              <a:rPr lang="en-US" sz="25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áo</a:t>
            </a:r>
            <a:r>
              <a:rPr lang="en-US" sz="25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cậu</a:t>
            </a:r>
            <a:r>
              <a:rPr lang="en-US" sz="25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sứt</a:t>
            </a:r>
            <a:r>
              <a:rPr lang="en-US" sz="25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chỉ</a:t>
            </a:r>
            <a:r>
              <a:rPr lang="en-US" sz="25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chắc</a:t>
            </a:r>
            <a:r>
              <a:rPr lang="en-US" sz="25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vì</a:t>
            </a:r>
            <a:r>
              <a:rPr lang="en-US" sz="25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cậu</a:t>
            </a:r>
            <a:r>
              <a:rPr lang="en-US" sz="25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đã</a:t>
            </a:r>
            <a:r>
              <a:rPr lang="en-US" sz="25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vác</a:t>
            </a:r>
            <a:r>
              <a:rPr lang="en-US" sz="25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củi</a:t>
            </a:r>
            <a:r>
              <a:rPr lang="en-US" sz="25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giúp</a:t>
            </a:r>
            <a:r>
              <a:rPr lang="en-US" sz="25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mẹ</a:t>
            </a:r>
            <a:r>
              <a:rPr lang="en-US" sz="25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. </a:t>
            </a:r>
            <a:r>
              <a:rPr lang="en-US" sz="25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Bỗng</a:t>
            </a:r>
            <a:r>
              <a:rPr lang="en-US" sz="25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nhiên</a:t>
            </a:r>
            <a:r>
              <a:rPr lang="en-US" sz="25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tôi</a:t>
            </a:r>
            <a:r>
              <a:rPr lang="en-US" sz="25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muốn</a:t>
            </a:r>
            <a:r>
              <a:rPr lang="en-US" sz="25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xin</a:t>
            </a:r>
            <a:r>
              <a:rPr lang="en-US" sz="25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lỗi</a:t>
            </a:r>
            <a:r>
              <a:rPr lang="en-US" sz="25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Cô-rét-ti</a:t>
            </a:r>
            <a:r>
              <a:rPr lang="en-US" sz="25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nhưng</a:t>
            </a:r>
            <a:r>
              <a:rPr lang="en-US" sz="25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không</a:t>
            </a:r>
            <a:r>
              <a:rPr lang="en-US" sz="25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đủ</a:t>
            </a:r>
            <a:r>
              <a:rPr lang="en-US" sz="25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can </a:t>
            </a:r>
            <a:r>
              <a:rPr lang="en-US" sz="25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đảm</a:t>
            </a:r>
            <a:r>
              <a:rPr lang="en-US" sz="25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.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FF259F-94E5-4793-BE4C-CE0B9426D948}"/>
              </a:ext>
            </a:extLst>
          </p:cNvPr>
          <p:cNvSpPr txBox="1"/>
          <p:nvPr/>
        </p:nvSpPr>
        <p:spPr>
          <a:xfrm>
            <a:off x="892001" y="4766766"/>
            <a:ext cx="46225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Đoạn</a:t>
            </a:r>
            <a:r>
              <a:rPr lang="en-US" sz="25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văn</a:t>
            </a:r>
            <a:r>
              <a:rPr lang="en-US" sz="25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nói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điều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gì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?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AFF259F-94E5-4793-BE4C-CE0B9426D948}"/>
              </a:ext>
            </a:extLst>
          </p:cNvPr>
          <p:cNvSpPr txBox="1"/>
          <p:nvPr/>
        </p:nvSpPr>
        <p:spPr>
          <a:xfrm>
            <a:off x="1539115" y="5403039"/>
            <a:ext cx="99682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En-ri-cô</a:t>
            </a:r>
            <a:r>
              <a:rPr lang="en-US" sz="25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ân</a:t>
            </a:r>
            <a:r>
              <a:rPr lang="en-US" sz="25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hận</a:t>
            </a:r>
            <a:r>
              <a:rPr lang="en-US" sz="25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khi</a:t>
            </a:r>
            <a:r>
              <a:rPr lang="en-US" sz="25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bình</a:t>
            </a:r>
            <a:r>
              <a:rPr lang="en-US" sz="25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tĩnh</a:t>
            </a:r>
            <a:r>
              <a:rPr lang="en-US" sz="25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lại</a:t>
            </a:r>
            <a:r>
              <a:rPr lang="en-US" sz="25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 </a:t>
            </a:r>
            <a:r>
              <a:rPr lang="en-US" sz="25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Nhìn</a:t>
            </a:r>
            <a:r>
              <a:rPr lang="en-US" sz="25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vai</a:t>
            </a:r>
            <a:r>
              <a:rPr lang="en-US" sz="25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áo</a:t>
            </a:r>
            <a:r>
              <a:rPr lang="en-US" sz="25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bạn</a:t>
            </a:r>
            <a:r>
              <a:rPr lang="en-US" sz="25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sứt</a:t>
            </a:r>
            <a:r>
              <a:rPr lang="en-US" sz="25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chỉ</a:t>
            </a:r>
            <a:r>
              <a:rPr lang="en-US" sz="25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cậu</a:t>
            </a:r>
            <a:r>
              <a:rPr lang="en-US" sz="25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muốn</a:t>
            </a:r>
            <a:r>
              <a:rPr lang="en-US" sz="25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xin</a:t>
            </a:r>
            <a:r>
              <a:rPr lang="en-US" sz="25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lỗi</a:t>
            </a:r>
            <a:r>
              <a:rPr lang="en-US" sz="25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bạn</a:t>
            </a:r>
            <a:r>
              <a:rPr lang="en-US" sz="25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nhưng</a:t>
            </a:r>
            <a:r>
              <a:rPr lang="en-US" sz="25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không</a:t>
            </a:r>
            <a:r>
              <a:rPr lang="en-US" sz="25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đủ</a:t>
            </a:r>
            <a:r>
              <a:rPr lang="en-US" sz="25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can </a:t>
            </a:r>
            <a:r>
              <a:rPr lang="en-US" sz="25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đảm</a:t>
            </a:r>
            <a:r>
              <a:rPr lang="en-US" sz="25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5463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AFF259F-94E5-4793-BE4C-CE0B9426D948}"/>
              </a:ext>
            </a:extLst>
          </p:cNvPr>
          <p:cNvSpPr txBox="1"/>
          <p:nvPr/>
        </p:nvSpPr>
        <p:spPr>
          <a:xfrm>
            <a:off x="2901187" y="385077"/>
            <a:ext cx="69566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hai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ngày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13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9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2021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FF259F-94E5-4793-BE4C-CE0B9426D948}"/>
              </a:ext>
            </a:extLst>
          </p:cNvPr>
          <p:cNvSpPr txBox="1"/>
          <p:nvPr/>
        </p:nvSpPr>
        <p:spPr>
          <a:xfrm>
            <a:off x="2901187" y="1005961"/>
            <a:ext cx="695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Nghe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–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FF259F-94E5-4793-BE4C-CE0B9426D948}"/>
              </a:ext>
            </a:extLst>
          </p:cNvPr>
          <p:cNvSpPr txBox="1"/>
          <p:nvPr/>
        </p:nvSpPr>
        <p:spPr>
          <a:xfrm>
            <a:off x="2901187" y="1596067"/>
            <a:ext cx="695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FF259F-94E5-4793-BE4C-CE0B9426D948}"/>
              </a:ext>
            </a:extLst>
          </p:cNvPr>
          <p:cNvSpPr txBox="1"/>
          <p:nvPr/>
        </p:nvSpPr>
        <p:spPr>
          <a:xfrm>
            <a:off x="1594534" y="2186172"/>
            <a:ext cx="1023724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 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Cơn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giận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lắng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xuống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Tôi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bắt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đầu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thấy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hối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hận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Chắc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Cô-rét-ti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không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cố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ý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chạm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vào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khuỷu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tay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tôi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thật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Tôi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nhìn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cậu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thấy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vai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áo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cậu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sứt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chỉ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chắc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vì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cậu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đã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củi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giúp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mẹ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Bỗng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tôi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muốn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xin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lỗi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Cô-rét-ti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nhưng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không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đủ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can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đảm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FF259F-94E5-4793-BE4C-CE0B9426D948}"/>
              </a:ext>
            </a:extLst>
          </p:cNvPr>
          <p:cNvSpPr txBox="1"/>
          <p:nvPr/>
        </p:nvSpPr>
        <p:spPr>
          <a:xfrm>
            <a:off x="625299" y="4796533"/>
            <a:ext cx="67326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-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Tìm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tên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riêng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trong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chính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tả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AFF259F-94E5-4793-BE4C-CE0B9426D948}"/>
              </a:ext>
            </a:extLst>
          </p:cNvPr>
          <p:cNvSpPr txBox="1"/>
          <p:nvPr/>
        </p:nvSpPr>
        <p:spPr>
          <a:xfrm>
            <a:off x="423752" y="5960346"/>
            <a:ext cx="99682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Viết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hoa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chữ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cái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đầu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tiên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đặt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dấu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gạch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nối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giữa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chữ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94534" y="4034614"/>
            <a:ext cx="140294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 err="1">
                <a:solidFill>
                  <a:srgbClr val="FF0000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Cô-rét-ti</a:t>
            </a:r>
            <a:r>
              <a:rPr lang="en-US" sz="2500" b="1" dirty="0">
                <a:solidFill>
                  <a:srgbClr val="FF0000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endParaRPr lang="en-US" sz="25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105960" y="2319967"/>
            <a:ext cx="189207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dirty="0" err="1">
                <a:solidFill>
                  <a:srgbClr val="FF0000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Cô-rét-ti</a:t>
            </a:r>
            <a:r>
              <a:rPr lang="en-US" sz="2500" b="1" dirty="0">
                <a:solidFill>
                  <a:srgbClr val="FF0000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endParaRPr lang="en-US" sz="25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F259F-94E5-4793-BE4C-CE0B9426D948}"/>
              </a:ext>
            </a:extLst>
          </p:cNvPr>
          <p:cNvSpPr txBox="1"/>
          <p:nvPr/>
        </p:nvSpPr>
        <p:spPr>
          <a:xfrm>
            <a:off x="765391" y="5416407"/>
            <a:ext cx="67326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-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Nhận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xét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về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cách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tên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riêng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515935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75878C2-2A45-457C-9C36-EB145A9E4A56}"/>
              </a:ext>
            </a:extLst>
          </p:cNvPr>
          <p:cNvGrpSpPr/>
          <p:nvPr/>
        </p:nvGrpSpPr>
        <p:grpSpPr>
          <a:xfrm>
            <a:off x="2864644" y="468214"/>
            <a:ext cx="6462712" cy="1147644"/>
            <a:chOff x="1228359" y="2564607"/>
            <a:chExt cx="9735282" cy="172878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201D7DD-C9D7-4204-9CE3-515A0A4CADD6}"/>
                </a:ext>
              </a:extLst>
            </p:cNvPr>
            <p:cNvGrpSpPr/>
            <p:nvPr/>
          </p:nvGrpSpPr>
          <p:grpSpPr>
            <a:xfrm>
              <a:off x="1228359" y="2564607"/>
              <a:ext cx="9735282" cy="1728786"/>
              <a:chOff x="485700" y="4506637"/>
              <a:chExt cx="4765625" cy="1022225"/>
            </a:xfrm>
          </p:grpSpPr>
          <p:sp>
            <p:nvSpPr>
              <p:cNvPr id="9" name="Google Shape;10;p2">
                <a:extLst>
                  <a:ext uri="{FF2B5EF4-FFF2-40B4-BE49-F238E27FC236}">
                    <a16:creationId xmlns:a16="http://schemas.microsoft.com/office/drawing/2014/main" id="{BBDB4541-0C7E-4BEE-AC91-21DB45A18271}"/>
                  </a:ext>
                </a:extLst>
              </p:cNvPr>
              <p:cNvSpPr/>
              <p:nvPr/>
            </p:nvSpPr>
            <p:spPr>
              <a:xfrm>
                <a:off x="561425" y="4589262"/>
                <a:ext cx="4689900" cy="939600"/>
              </a:xfrm>
              <a:prstGeom prst="rect">
                <a:avLst/>
              </a:prstGeom>
              <a:solidFill>
                <a:srgbClr val="ED7D3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Google Shape;12;p2">
                <a:extLst>
                  <a:ext uri="{FF2B5EF4-FFF2-40B4-BE49-F238E27FC236}">
                    <a16:creationId xmlns:a16="http://schemas.microsoft.com/office/drawing/2014/main" id="{E6B2A994-9AF1-4DC8-B4BE-7629FD45E4E8}"/>
                  </a:ext>
                </a:extLst>
              </p:cNvPr>
              <p:cNvSpPr/>
              <p:nvPr/>
            </p:nvSpPr>
            <p:spPr>
              <a:xfrm>
                <a:off x="485700" y="4506637"/>
                <a:ext cx="4689900" cy="939600"/>
              </a:xfrm>
              <a:prstGeom prst="rect">
                <a:avLst/>
              </a:prstGeom>
              <a:solidFill>
                <a:srgbClr val="44546A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FF259F-94E5-4793-BE4C-CE0B9426D948}"/>
                </a:ext>
              </a:extLst>
            </p:cNvPr>
            <p:cNvSpPr txBox="1"/>
            <p:nvPr/>
          </p:nvSpPr>
          <p:spPr>
            <a:xfrm>
              <a:off x="1553848" y="2960192"/>
              <a:ext cx="9238992" cy="1066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Hướng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dẫn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viết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khó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endParaRPr>
            </a:p>
          </p:txBody>
        </p:sp>
      </p:grpSp>
      <p:pic>
        <p:nvPicPr>
          <p:cNvPr id="1026" name="Picture 2" descr="College Life Work Sticker">
            <a:extLst>
              <a:ext uri="{FF2B5EF4-FFF2-40B4-BE49-F238E27FC236}">
                <a16:creationId xmlns:a16="http://schemas.microsoft.com/office/drawing/2014/main" id="{BE652D6F-01D2-4067-9B15-E17EF25856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47" y="2062203"/>
            <a:ext cx="4795797" cy="479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2D9771-99CD-4AED-9489-603348B94B93}"/>
              </a:ext>
            </a:extLst>
          </p:cNvPr>
          <p:cNvSpPr txBox="1"/>
          <p:nvPr/>
        </p:nvSpPr>
        <p:spPr>
          <a:xfrm>
            <a:off x="5090087" y="3372095"/>
            <a:ext cx="32175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C00000"/>
                </a:solidFill>
                <a:latin typeface="HP001 5 hàng 1 ô ly" panose="020B0603050302020204" pitchFamily="34" charset="0"/>
              </a:rPr>
              <a:t>k</a:t>
            </a:r>
            <a:r>
              <a:rPr lang="en-US" sz="5400" b="1" noProof="0" dirty="0" err="1">
                <a:solidFill>
                  <a:srgbClr val="C00000"/>
                </a:solidFill>
                <a:latin typeface="HP001 5 hàng 1 ô ly" panose="020B0603050302020204" pitchFamily="34" charset="0"/>
              </a:rPr>
              <a:t>huỷu</a:t>
            </a:r>
            <a:r>
              <a:rPr lang="en-US" sz="5400" b="1" noProof="0" dirty="0">
                <a:solidFill>
                  <a:srgbClr val="C0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5400" b="1" noProof="0" dirty="0" err="1">
                <a:solidFill>
                  <a:srgbClr val="C00000"/>
                </a:solidFill>
                <a:latin typeface="HP001 5 hàng 1 ô ly" panose="020B0603050302020204" pitchFamily="34" charset="0"/>
              </a:rPr>
              <a:t>tay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 5 hàng 1 ô ly" panose="020B06030503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2D9771-99CD-4AED-9489-603348B94B93}"/>
              </a:ext>
            </a:extLst>
          </p:cNvPr>
          <p:cNvSpPr txBox="1"/>
          <p:nvPr/>
        </p:nvSpPr>
        <p:spPr>
          <a:xfrm>
            <a:off x="8877461" y="3353876"/>
            <a:ext cx="25298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C00000"/>
                </a:solidFill>
                <a:latin typeface="HP001 5 hàng 1 ô ly" panose="020B0603050302020204" pitchFamily="34" charset="0"/>
              </a:rPr>
              <a:t>Cô-rét-ti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 5 hàng 1 ô ly" panose="020B06030503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2D9771-99CD-4AED-9489-603348B94B93}"/>
              </a:ext>
            </a:extLst>
          </p:cNvPr>
          <p:cNvSpPr txBox="1"/>
          <p:nvPr/>
        </p:nvSpPr>
        <p:spPr>
          <a:xfrm>
            <a:off x="6881602" y="4776639"/>
            <a:ext cx="28520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C00000"/>
                </a:solidFill>
                <a:latin typeface="HP001 5 hàng 1 ô ly" panose="020B0603050302020204" pitchFamily="34" charset="0"/>
              </a:rPr>
              <a:t>c</a:t>
            </a:r>
            <a:r>
              <a:rPr lang="en-US" sz="5400" b="1" noProof="0" dirty="0">
                <a:solidFill>
                  <a:srgbClr val="C00000"/>
                </a:solidFill>
                <a:latin typeface="HP001 5 hàng 1 ô ly" panose="020B0603050302020204" pitchFamily="34" charset="0"/>
              </a:rPr>
              <a:t>an </a:t>
            </a:r>
            <a:r>
              <a:rPr lang="en-US" sz="5400" b="1" noProof="0" dirty="0" err="1">
                <a:solidFill>
                  <a:srgbClr val="C00000"/>
                </a:solidFill>
                <a:latin typeface="HP001 5 hàng 1 ô ly" panose="020B0603050302020204" pitchFamily="34" charset="0"/>
              </a:rPr>
              <a:t>đảm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 5 hàng 1 ô ly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8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7866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decel="7866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decel="7866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226" r="-601" b="11480"/>
          <a:stretch/>
        </p:blipFill>
        <p:spPr>
          <a:xfrm>
            <a:off x="3342235" y="995655"/>
            <a:ext cx="8988448" cy="5915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75878C2-2A45-457C-9C36-EB145A9E4A56}"/>
              </a:ext>
            </a:extLst>
          </p:cNvPr>
          <p:cNvGrpSpPr/>
          <p:nvPr/>
        </p:nvGrpSpPr>
        <p:grpSpPr>
          <a:xfrm>
            <a:off x="4444266" y="201168"/>
            <a:ext cx="6784384" cy="683466"/>
            <a:chOff x="1073667" y="2564607"/>
            <a:chExt cx="9889974" cy="183111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201D7DD-C9D7-4204-9CE3-515A0A4CADD6}"/>
                </a:ext>
              </a:extLst>
            </p:cNvPr>
            <p:cNvGrpSpPr/>
            <p:nvPr/>
          </p:nvGrpSpPr>
          <p:grpSpPr>
            <a:xfrm>
              <a:off x="1228359" y="2564607"/>
              <a:ext cx="9735282" cy="1728786"/>
              <a:chOff x="485700" y="4506637"/>
              <a:chExt cx="4765625" cy="1022225"/>
            </a:xfrm>
          </p:grpSpPr>
          <p:sp>
            <p:nvSpPr>
              <p:cNvPr id="9" name="Google Shape;10;p2">
                <a:extLst>
                  <a:ext uri="{FF2B5EF4-FFF2-40B4-BE49-F238E27FC236}">
                    <a16:creationId xmlns:a16="http://schemas.microsoft.com/office/drawing/2014/main" id="{BBDB4541-0C7E-4BEE-AC91-21DB45A18271}"/>
                  </a:ext>
                </a:extLst>
              </p:cNvPr>
              <p:cNvSpPr/>
              <p:nvPr/>
            </p:nvSpPr>
            <p:spPr>
              <a:xfrm>
                <a:off x="561425" y="4589262"/>
                <a:ext cx="4689900" cy="939600"/>
              </a:xfrm>
              <a:prstGeom prst="rect">
                <a:avLst/>
              </a:prstGeom>
              <a:solidFill>
                <a:srgbClr val="ED7D3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" name="Google Shape;12;p2">
                <a:extLst>
                  <a:ext uri="{FF2B5EF4-FFF2-40B4-BE49-F238E27FC236}">
                    <a16:creationId xmlns:a16="http://schemas.microsoft.com/office/drawing/2014/main" id="{E6B2A994-9AF1-4DC8-B4BE-7629FD45E4E8}"/>
                  </a:ext>
                </a:extLst>
              </p:cNvPr>
              <p:cNvSpPr/>
              <p:nvPr/>
            </p:nvSpPr>
            <p:spPr>
              <a:xfrm>
                <a:off x="485700" y="4506637"/>
                <a:ext cx="4689900" cy="939600"/>
              </a:xfrm>
              <a:prstGeom prst="rect">
                <a:avLst/>
              </a:prstGeom>
              <a:solidFill>
                <a:srgbClr val="44546A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FF259F-94E5-4793-BE4C-CE0B9426D948}"/>
                </a:ext>
              </a:extLst>
            </p:cNvPr>
            <p:cNvSpPr txBox="1"/>
            <p:nvPr/>
          </p:nvSpPr>
          <p:spPr>
            <a:xfrm>
              <a:off x="1073667" y="2911472"/>
              <a:ext cx="9238992" cy="1484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white"/>
                  </a:solidFill>
                  <a:latin typeface="HP001 4 hàng" panose="020B06030503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Thực</a:t>
              </a:r>
              <a:r>
                <a:rPr lang="en-US" sz="3000" b="1" dirty="0">
                  <a:solidFill>
                    <a:prstClr val="white"/>
                  </a:solidFill>
                  <a:latin typeface="HP001 4 hàng" panose="020B06030503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solidFill>
                    <a:prstClr val="white"/>
                  </a:solidFill>
                  <a:latin typeface="HP001 4 hàng" panose="020B06030503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hành</a:t>
              </a:r>
              <a:r>
                <a:rPr lang="en-US" sz="3000" b="1" dirty="0">
                  <a:solidFill>
                    <a:prstClr val="white"/>
                  </a:solidFill>
                  <a:latin typeface="HP001 4 hàng" panose="020B06030503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solidFill>
                    <a:prstClr val="white"/>
                  </a:solidFill>
                  <a:latin typeface="HP001 4 hàng" panose="020B06030503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viết</a:t>
              </a:r>
              <a:r>
                <a:rPr lang="en-US" sz="3000" b="1" dirty="0">
                  <a:solidFill>
                    <a:prstClr val="white"/>
                  </a:solidFill>
                  <a:latin typeface="HP001 4 hàng" panose="020B06030503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solidFill>
                    <a:prstClr val="white"/>
                  </a:solidFill>
                  <a:latin typeface="HP001 4 hàng" panose="020B06030503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26" name="Picture 2" descr="College Life Work Sticker">
            <a:extLst>
              <a:ext uri="{FF2B5EF4-FFF2-40B4-BE49-F238E27FC236}">
                <a16:creationId xmlns:a16="http://schemas.microsoft.com/office/drawing/2014/main" id="{BE652D6F-01D2-4067-9B15-E17EF25856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47" y="4059935"/>
            <a:ext cx="2798065" cy="279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297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</TotalTime>
  <Words>877</Words>
  <Application>Microsoft Office PowerPoint</Application>
  <PresentationFormat>Widescreen</PresentationFormat>
  <Paragraphs>98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Times New Roman</vt:lpstr>
      <vt:lpstr>Tahoma</vt:lpstr>
      <vt:lpstr>Calibri Light</vt:lpstr>
      <vt:lpstr>Segoe UI Black</vt:lpstr>
      <vt:lpstr>宋体</vt:lpstr>
      <vt:lpstr>Cambria</vt:lpstr>
      <vt:lpstr>微软雅黑</vt:lpstr>
      <vt:lpstr>HP001 5 hàng 1 ô ly</vt:lpstr>
      <vt:lpstr>Wingdings</vt:lpstr>
      <vt:lpstr>HP001 5 hàng</vt:lpstr>
      <vt:lpstr>Arial</vt:lpstr>
      <vt:lpstr>等线</vt:lpstr>
      <vt:lpstr>Calibri</vt:lpstr>
      <vt:lpstr>Montserrat</vt:lpstr>
      <vt:lpstr>HP001 4 hàng</vt:lpstr>
      <vt:lpstr>Office Theme</vt:lpstr>
      <vt:lpstr>1_Office Theme</vt:lpstr>
      <vt:lpstr>2_Office Theme</vt:lpstr>
      <vt:lpstr>3_默认设计模板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Don't Touch</dc:creator>
  <cp:lastModifiedBy>Thu Huyen</cp:lastModifiedBy>
  <cp:revision>40</cp:revision>
  <dcterms:created xsi:type="dcterms:W3CDTF">2021-08-28T14:45:05Z</dcterms:created>
  <dcterms:modified xsi:type="dcterms:W3CDTF">2021-09-12T18:41:27Z</dcterms:modified>
</cp:coreProperties>
</file>