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media1.WAV" ContentType="audio/x-wav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59" r:id="rId2"/>
    <p:sldMasterId id="2147483771" r:id="rId3"/>
    <p:sldMasterId id="2147483783" r:id="rId4"/>
    <p:sldMasterId id="2147483795" r:id="rId5"/>
    <p:sldMasterId id="2147483819" r:id="rId6"/>
    <p:sldMasterId id="2147483831" r:id="rId7"/>
    <p:sldMasterId id="2147483843" r:id="rId8"/>
    <p:sldMasterId id="2147483888" r:id="rId9"/>
    <p:sldMasterId id="2147483903" r:id="rId10"/>
    <p:sldMasterId id="2147483915" r:id="rId11"/>
    <p:sldMasterId id="2147483930" r:id="rId12"/>
    <p:sldMasterId id="2147483944" r:id="rId13"/>
    <p:sldMasterId id="2147483958" r:id="rId14"/>
  </p:sldMasterIdLst>
  <p:notesMasterIdLst>
    <p:notesMasterId r:id="rId63"/>
  </p:notesMasterIdLst>
  <p:sldIdLst>
    <p:sldId id="305" r:id="rId15"/>
    <p:sldId id="324" r:id="rId16"/>
    <p:sldId id="344" r:id="rId17"/>
    <p:sldId id="450" r:id="rId18"/>
    <p:sldId id="366" r:id="rId19"/>
    <p:sldId id="368" r:id="rId20"/>
    <p:sldId id="369" r:id="rId21"/>
    <p:sldId id="303" r:id="rId22"/>
    <p:sldId id="340" r:id="rId23"/>
    <p:sldId id="341" r:id="rId24"/>
    <p:sldId id="353" r:id="rId25"/>
    <p:sldId id="373" r:id="rId26"/>
    <p:sldId id="354" r:id="rId27"/>
    <p:sldId id="357" r:id="rId28"/>
    <p:sldId id="358" r:id="rId29"/>
    <p:sldId id="356" r:id="rId30"/>
    <p:sldId id="352" r:id="rId31"/>
    <p:sldId id="360" r:id="rId32"/>
    <p:sldId id="361" r:id="rId33"/>
    <p:sldId id="362" r:id="rId34"/>
    <p:sldId id="363" r:id="rId35"/>
    <p:sldId id="365" r:id="rId36"/>
    <p:sldId id="451" r:id="rId37"/>
    <p:sldId id="370" r:id="rId38"/>
    <p:sldId id="317" r:id="rId39"/>
    <p:sldId id="346" r:id="rId40"/>
    <p:sldId id="347" r:id="rId41"/>
    <p:sldId id="348" r:id="rId42"/>
    <p:sldId id="349" r:id="rId43"/>
    <p:sldId id="350" r:id="rId44"/>
    <p:sldId id="371" r:id="rId45"/>
    <p:sldId id="321" r:id="rId46"/>
    <p:sldId id="452" r:id="rId47"/>
    <p:sldId id="322" r:id="rId48"/>
    <p:sldId id="355" r:id="rId49"/>
    <p:sldId id="309" r:id="rId50"/>
    <p:sldId id="453" r:id="rId51"/>
    <p:sldId id="316" r:id="rId52"/>
    <p:sldId id="265" r:id="rId53"/>
    <p:sldId id="266" r:id="rId54"/>
    <p:sldId id="267" r:id="rId55"/>
    <p:sldId id="268" r:id="rId56"/>
    <p:sldId id="269" r:id="rId57"/>
    <p:sldId id="454" r:id="rId58"/>
    <p:sldId id="375" r:id="rId59"/>
    <p:sldId id="455" r:id="rId60"/>
    <p:sldId id="376" r:id="rId61"/>
    <p:sldId id="339" r:id="rId62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52" d="100"/>
          <a:sy n="52" d="100"/>
        </p:scale>
        <p:origin x="6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1FF21-A141-45B7-97A0-8040126E4FB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3368-3502-4FAF-9014-20DB0C473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8396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8397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8E9ED-117D-4E8F-88C6-CE9825AA230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等线"/>
              </a:rPr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16873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8841FCD5-3518-46C2-B2EA-7CB212640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A1040F-11B1-4D6F-B51C-EA131234DC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D8BE202-31A2-4724-AF57-ED332C04C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F9D86DB-86D3-4BF0-A606-C2122AD3A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Nhac nen nho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8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7561421"/>
      </p:ext>
    </p:extLst>
  </p:cSld>
  <p:clrMapOvr>
    <a:masterClrMapping/>
  </p:clrMapOvr>
  <p:transition advClick="0" advTm="3000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72725344"/>
      </p:ext>
    </p:extLst>
  </p:cSld>
  <p:clrMapOvr>
    <a:masterClrMapping/>
  </p:clrMapOvr>
  <p:transition advClick="0" advTm="3000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0150723"/>
      </p:ext>
    </p:extLst>
  </p:cSld>
  <p:clrMapOvr>
    <a:masterClrMapping/>
  </p:clrMapOvr>
  <p:transition advClick="0" advTm="3000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0183868"/>
      </p:ext>
    </p:extLst>
  </p:cSld>
  <p:clrMapOvr>
    <a:masterClrMapping/>
  </p:clrMapOvr>
  <p:transition advClick="0" advTm="300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753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940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87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103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642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018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36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07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16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442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706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2F19CF-D540-4276-98D0-8B115B4F6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AFA86C-98A8-4BC2-9846-05FAD5EC9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B858B6-3BDE-4DF9-9DE8-F3940D202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3B6A3-B45B-40DB-8544-A236735D6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996112"/>
      </p:ext>
    </p:extLst>
  </p:cSld>
  <p:clrMapOvr>
    <a:masterClrMapping/>
  </p:clrMapOvr>
  <p:transition spd="med">
    <p:whee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8F443-D501-4E1E-A624-18617B505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0947D-CE68-472C-968F-52F3D029C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8BFA2-8399-4124-AC9E-1EA05A98B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E06F5-B2BB-4EEA-9895-7DF155491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744618"/>
      </p:ext>
    </p:extLst>
  </p:cSld>
  <p:clrMapOvr>
    <a:masterClrMapping/>
  </p:clrMapOvr>
  <p:transition spd="med">
    <p:whee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E540E2-DEC5-4666-A9CD-366E0AD11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A4B885-BCF3-4124-86B5-E533193CB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1BC93-6749-4FA2-B42F-4C18B2929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E8A85-0F7A-42E0-8B21-213FEC5B3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82162"/>
      </p:ext>
    </p:extLst>
  </p:cSld>
  <p:clrMapOvr>
    <a:masterClrMapping/>
  </p:clrMapOvr>
  <p:transition spd="med">
    <p:whee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FE786-862A-4C65-B03A-A3EA3DAB9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45FF9-BBD7-4CB5-8346-38E1903EC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6CA80-EF7C-459F-9DB0-BD0DDC9B0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44EF2-79F6-4E04-80AE-D48D2DFA7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617402"/>
      </p:ext>
    </p:extLst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64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A30819-864E-449E-835D-29ADE2743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978477-1143-438C-ACBD-301E50B8A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C16E73-96F7-4402-ADDD-6EFA0BC27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36B5C-AC55-40A4-AA0E-3D01EA71D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68699"/>
      </p:ext>
    </p:extLst>
  </p:cSld>
  <p:clrMapOvr>
    <a:masterClrMapping/>
  </p:clrMapOvr>
  <p:transition spd="med">
    <p:whee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115F61-D0F3-4F5D-85A5-B450798C9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DE3624-38A9-4AA5-9185-95104CCFA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45866E-13C0-435E-BAC7-ECAF5AFD1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DDBC1-D685-4925-8700-A338FCE1C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10340"/>
      </p:ext>
    </p:extLst>
  </p:cSld>
  <p:clrMapOvr>
    <a:masterClrMapping/>
  </p:clrMapOvr>
  <p:transition spd="med">
    <p:wheel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CAD52C-268D-4FD0-B0DA-07DB0DF1F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1FED17-9075-41C5-A393-621FADE08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CF2F74-622E-43AA-9E00-5228B973A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3E8E2-3A5C-430F-8773-C21FF9FAE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021810"/>
      </p:ext>
    </p:extLst>
  </p:cSld>
  <p:clrMapOvr>
    <a:masterClrMapping/>
  </p:clrMapOvr>
  <p:transition spd="med">
    <p:wheel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18158-4900-40A7-8226-CB7EC9EDB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1A144-16EB-4A92-A4DA-E79ACFC63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4A78E-55D9-4EDD-A890-B6786FD6D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8F26D-7DC3-4BAE-805A-BBEA5C418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931507"/>
      </p:ext>
    </p:extLst>
  </p:cSld>
  <p:clrMapOvr>
    <a:masterClrMapping/>
  </p:clrMapOvr>
  <p:transition spd="med">
    <p:wheel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FF657-1763-4911-ACA5-38DE65073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B093C-0DE6-4441-B808-E22585788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0F34E-8599-4EB9-ACDA-F09F53C5D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146AA-F17D-40DF-8AA8-F5A9F46CF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151896"/>
      </p:ext>
    </p:extLst>
  </p:cSld>
  <p:clrMapOvr>
    <a:masterClrMapping/>
  </p:clrMapOvr>
  <p:transition spd="med">
    <p:wheel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2B712E-842D-4EDE-8B33-AAFD38F7D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9E862-1EBC-472C-A039-CC98E352F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10409C-96E6-4172-A018-85F218EAF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F810C-82D9-4D58-800E-E78804216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233979"/>
      </p:ext>
    </p:extLst>
  </p:cSld>
  <p:clrMapOvr>
    <a:masterClrMapping/>
  </p:clrMapOvr>
  <p:transition spd="med">
    <p:whee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B72475-B58A-4BDF-8B67-84328FAC6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70B1A-7674-4CE9-919E-5867EE3BA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5E77A8-ED6F-4696-8C3A-75F5E9738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2B866-9244-473F-84AD-208940D47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348038"/>
      </p:ext>
    </p:extLst>
  </p:cSld>
  <p:clrMapOvr>
    <a:masterClrMapping/>
  </p:clrMapOvr>
  <p:transition spd="med">
    <p:wheel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5F6ADA-1481-4CCA-B0F8-A161FA9A7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997D80-3BC6-437A-89D9-20D45A271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664C3A-5162-4D1C-93CA-1DDD08F40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B34F5-3541-4723-9B95-743E93A46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770221"/>
      </p:ext>
    </p:extLst>
  </p:cSld>
  <p:clrMapOvr>
    <a:masterClrMapping/>
  </p:clrMapOvr>
  <p:transition spd="med">
    <p:whee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80DA9-9670-4EE3-8FC7-2EFB3653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78C4-183A-4437-9287-828C8880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C40E5-BB8F-440F-8CE4-3DB8E9A1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7B4691-344F-4416-B6DF-7FAB2E7A5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320263"/>
      </p:ext>
    </p:extLst>
  </p:cSld>
  <p:clrMapOvr>
    <a:masterClrMapping/>
  </p:clrMapOvr>
  <p:transition spd="slow">
    <p:wheel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6D138B-E51F-4C0C-983E-BCC8C6629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9BA47-6057-4C39-AF8C-87C7ED0E2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B518FF-77E5-40D0-8255-C4A2427F0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7F63-857F-4D74-AABA-03D8CBF35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062119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56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B39703-B51F-44B1-BCBB-44A576971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4FC193-9919-45A4-BEC0-97AA8AAB7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FDA584-0C92-4BCD-AA24-98AADB0F7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D1035-0D3A-4C05-8BF6-5C7A5EAAE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73541"/>
      </p:ext>
    </p:extLst>
  </p:cSld>
  <p:clrMapOvr>
    <a:masterClrMapping/>
  </p:clrMapOvr>
  <p:transition spd="med">
    <p:whee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FE53DE-8023-408B-A4F2-DEF2464E1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BA8007-DCC5-41C1-A4D8-89BF78546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332F5-FE38-4ABE-BB4D-618470655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73655-76F8-4FBF-BC1F-40BE9C3D6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150548"/>
      </p:ext>
    </p:extLst>
  </p:cSld>
  <p:clrMapOvr>
    <a:masterClrMapping/>
  </p:clrMapOvr>
  <p:transition spd="med">
    <p:whee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B05B2-4139-4B07-99AC-7122D572F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1C315-345E-48F9-B198-FD47404B5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35728E-2446-4358-9AA0-7CFF767FE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125B-32AC-417C-AB65-F327020AA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452233"/>
      </p:ext>
    </p:extLst>
  </p:cSld>
  <p:clrMapOvr>
    <a:masterClrMapping/>
  </p:clrMapOvr>
  <p:transition spd="med">
    <p:wheel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82D4AB-6BF9-406D-8515-483E00AD5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AEB361-19D4-4936-9C4C-1D09F863F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EBF2F1-9C96-47A3-A5E2-925D7D770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C4BB1-94BB-4674-B531-941F456A1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307079"/>
      </p:ext>
    </p:extLst>
  </p:cSld>
  <p:clrMapOvr>
    <a:masterClrMapping/>
  </p:clrMapOvr>
  <p:transition spd="med">
    <p:wheel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991E11-2FF3-4D91-87F0-FBB853C39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086F8D-51A3-4B48-9534-38D0D7F8E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D13B78-D52E-45F7-B196-BE9DDAC19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0491F-C5FA-47C0-BF31-7EFF00F8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840317"/>
      </p:ext>
    </p:extLst>
  </p:cSld>
  <p:clrMapOvr>
    <a:masterClrMapping/>
  </p:clrMapOvr>
  <p:transition spd="med">
    <p:wheel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EB9AE3-FC2B-4315-B147-774806F9F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62B965-DC5F-4801-8FCC-E793E5161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C4B2EB-4A5F-48C6-A580-B58D12930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9D554-FB49-4ADE-9619-DCA91DECA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16168"/>
      </p:ext>
    </p:extLst>
  </p:cSld>
  <p:clrMapOvr>
    <a:masterClrMapping/>
  </p:clrMapOvr>
  <p:transition spd="med">
    <p:wheel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A2D0D-C535-4029-B860-D8FA523C3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987E3-AEBD-47C0-ABE2-214E709DF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6A47C-29C4-4838-B151-C37C70C7E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641D6-6C65-4EB0-84F3-D4FFB9188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624918"/>
      </p:ext>
    </p:extLst>
  </p:cSld>
  <p:clrMapOvr>
    <a:masterClrMapping/>
  </p:clrMapOvr>
  <p:transition spd="med">
    <p:wheel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80EC3-2EA9-4C8F-9F9C-ED825BE40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B54F6-80D5-42BB-8462-21F17677F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6E5D9-9224-41E4-B30F-B5BA17CFA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3B21E-6FB0-483E-8053-01EAF5B4F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00819"/>
      </p:ext>
    </p:extLst>
  </p:cSld>
  <p:clrMapOvr>
    <a:masterClrMapping/>
  </p:clrMapOvr>
  <p:transition spd="med">
    <p:wheel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15876-C75C-4F6E-9AAF-D05D4B3C4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EE5D4-0F69-4CB6-ACF8-51F2BCCFC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AD763E-8BB4-43A5-A24B-67CC473FC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797BA-6B39-4CED-899C-7354E1E6C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039987"/>
      </p:ext>
    </p:extLst>
  </p:cSld>
  <p:clrMapOvr>
    <a:masterClrMapping/>
  </p:clrMapOvr>
  <p:transition spd="med">
    <p:wheel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052ABC-B6B7-40B6-86FD-5BB7B96AB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238A8-D7AD-48A6-8117-51C744E77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36785-CA4F-406F-8738-36724BC2A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1ACD-2E85-4845-884E-CB5C33FDB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655383"/>
      </p:ext>
    </p:extLst>
  </p:cSld>
  <p:clrMapOvr>
    <a:masterClrMapping/>
  </p:clrMapOvr>
  <p:transition spd="med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688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8E2879-92DA-4A6D-9112-0495C44FA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60DC2D-62C0-4AC7-A0F7-965963379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B55559-B317-4844-A0F5-20A3737DFB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8C65C-356A-4E73-9E4B-E632A2DFA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86921"/>
      </p:ext>
    </p:extLst>
  </p:cSld>
  <p:clrMapOvr>
    <a:masterClrMapping/>
  </p:clrMapOvr>
  <p:transition spd="med">
    <p:wheel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8E2879-92DA-4A6D-9112-0495C44FA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60DC2D-62C0-4AC7-A0F7-965963379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B55559-B317-4844-A0F5-20A3737DFB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8C65C-356A-4E73-9E4B-E632A2DFA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540175"/>
      </p:ext>
    </p:extLst>
  </p:cSld>
  <p:clrMapOvr>
    <a:masterClrMapping/>
  </p:clrMapOvr>
  <p:transition spd="med">
    <p:wheel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1AE3D-CD15-480A-9436-7631B94A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6375D-8D02-47BF-9AA3-62403207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1734A-CEDC-4E75-910C-1976E8B9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4432E1-8BE0-4A9F-B664-8BDB842E6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81764"/>
      </p:ext>
    </p:extLst>
  </p:cSld>
  <p:clrMapOvr>
    <a:masterClrMapping/>
  </p:clrMapOvr>
  <p:transition spd="slow">
    <p:wheel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82FAC32-5131-4FE7-9DAC-1DE38703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A842F832-0A23-4F1B-B72D-F0686A616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A48740-79E5-4BDE-A1B7-9EA4F5D53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FB61888-A98B-4155-8A04-882997109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A845BA1-FE44-4329-9CAC-DB8531DA5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FE17-5FE1-4784-ACFB-EA203A456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7151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42E33-11A7-4319-A836-9DF5A97EB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321707-7C9D-4B25-9498-3910EA885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DC71E4-C97F-4BB4-8F10-DA8AAB71B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B21AD-412E-4D82-8368-C50BA7659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6389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42E33-11A7-4319-A836-9DF5A97EB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321707-7C9D-4B25-9498-3910EA885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DC71E4-C97F-4BB4-8F10-DA8AAB71B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B21AD-412E-4D82-8368-C50BA7659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940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958FA-A67E-4666-A5F9-5476EE2DB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A8FA89-951F-4832-988B-9B57730F5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A51377-4108-4752-B144-725D0F530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80D60-5B94-49A1-A238-4DB01B590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131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32D3D-902D-4137-9565-42B01E592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712C5-1EFD-4DD5-8AFC-03B5AA571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63E79-B0DE-4FD0-B92A-ABABF4074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60E39-A773-43B4-BD13-7A521240B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6177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C90F50-6807-46E5-BF84-E2959DBDC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F8C647-F7E5-47EF-A1A0-F43A49B15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DD5B-F8FD-41B0-AEBB-DEDE5C5A8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8E823-5F42-4B4E-84E6-203AD95E9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079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E0FE3C-A18F-45A6-986A-B15DBFDA0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E42244-41C4-41B6-A7A8-85A56C983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42350C-1D7E-4C20-A759-E32F6610A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E21FD-002A-4157-9093-E06CB7E99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1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80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00EC92-3E96-4E91-A430-12EAE8040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ABC851-E61F-4322-8C9F-A17249C3E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75588-DE61-44B5-A4DD-B1854BC66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66AFE-6F51-4154-AB92-AAF61CE51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3625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6E32C-9417-493E-B65F-EA4FBB574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CEB63-C90B-4CF7-8402-3F2FE8A94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906F1-7F2C-4564-AAE2-C43A8CF7C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09F69-C44E-4CEC-8BE2-C0454CBBF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314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8CD06-5503-42B9-A7D6-1C25E2315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34A4E-B707-4FB7-B035-181FFB851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10FEB-FE67-4AE5-8BFB-33E72EF0D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C4EFD-D4D6-4B97-A395-EA2319E58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044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079AD4-5130-4415-B240-CAA3A0BC0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2BB93-6E21-494B-8652-EBAA4E132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184EF1-C2DF-4A28-BD17-5012CE679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FDDD4-3A3C-43F1-A030-B82D3FE4A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0951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09D9F-1CDB-4513-A70D-9E7AD2731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AD319-A49E-4464-A22A-E7E4C431C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C4974-CBFF-452E-8EE9-FA06449BC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63E31-8764-419B-A183-864E783DE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532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272A7EB-0B13-45A9-875E-377B3B4A5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908ADAF-17C7-41BE-AB22-AA8D1501E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931CF3-ACF2-4549-AB09-BD8CF6F7D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37F24F-8D47-434A-948B-40BC2137C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423BF6-DE09-4860-ADAF-5BE1C84A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B591-9477-453B-BC86-60617A803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7176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BD0602-FDEB-4622-895A-946F502C5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56113-78FC-4049-89D8-3AB9894E5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0E64FB-A52E-4B5E-BE12-662535BC8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D1E7B-0039-4BA3-A2D6-EC20EE4A6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5844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0FF8A0-5066-48AA-B6ED-94122EC7F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80842A-C6EA-4595-A3E0-5DE4093B8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B5CDE1-7F3F-4104-9937-6732EBEE3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2D766-8E85-4B2C-A07B-D2ADB4E77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024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B52C7-17D1-4015-A0A9-463CE3D5B0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ACD3F3-F7BF-4153-BAC1-176CB7A3D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022144-87B1-45A0-9939-427BDB921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E428F-72A3-4C50-BA52-4DCB8D9A5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6274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C99143-5D0A-4F4D-A99C-FD117C4DD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E4AB2B-D095-49BA-8184-CAA55BB58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9012EC-771C-4592-805C-B9514BE15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818EB-234A-4572-A420-2B8BC62BF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76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0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0C677F-F8D1-402D-B8E7-23F626CF7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858280-35DA-4DF1-945B-7C869FE4A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87470D-EC46-440E-AAAE-3203D8B5A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1A047-3FA8-4AD8-B0C2-690955BAE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9633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2DAFEA-8323-48C1-85F2-2138851B5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9EBB59-63C9-4B60-BF67-0E01B5F6D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48F14A-7113-441A-8A4C-8B0F5642F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36972-6482-4A58-AE7E-70E3753FD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332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C6B96-6F49-4187-8BDC-9CC8C2CFB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FB417-5D3D-4F71-841E-BDA9FC935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A0BFD7-1657-4CFA-B0C0-B748E95AE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ED898-1BCD-4F56-822E-FF278773A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77663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F9A8D-2F54-4C9B-B883-93CF0CFE1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B81EE-2A2B-4116-A88B-CA654CB99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12142-F93C-4A88-8D67-4EA029D47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3867D-B2F7-4F8C-A3D6-E9F701C3A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6161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C667F-DF25-4F3C-B4B1-E6787D1E1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92AE10-3DA8-404C-BF91-8A1EF288F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C309D-BF8F-4F8D-8FCF-2919B8023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DD51C-A656-4288-9374-AA9EC980D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9057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24961-715F-4864-8C4C-96F07BFC8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5CB49-242D-49D7-8811-569902142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7B4269-644E-4388-B0D0-0576DE114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03FFE-13BC-46E0-BB06-A676E2EF1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4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8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9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8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9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6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2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87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42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3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4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9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7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90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0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7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8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47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4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0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7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44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67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1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8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09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8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14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13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6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4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7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7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2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7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7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98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8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0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68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24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6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11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29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0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4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3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63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89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8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7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79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60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97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4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7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975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04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765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7888620"/>
      </p:ext>
    </p:extLst>
  </p:cSld>
  <p:clrMapOvr>
    <a:masterClrMapping/>
  </p:clrMapOvr>
  <p:transition advClick="0" advTm="300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825039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854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106870"/>
      </p:ext>
    </p:extLst>
  </p:cSld>
  <p:clrMapOvr>
    <a:masterClrMapping/>
  </p:clrMapOvr>
  <p:transition advClick="0" advTm="3000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3968672"/>
      </p:ext>
    </p:extLst>
  </p:cSld>
  <p:clrMapOvr>
    <a:masterClrMapping/>
  </p:clrMapOvr>
  <p:transition advClick="0" advTm="3000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6708344"/>
      </p:ext>
    </p:extLst>
  </p:cSld>
  <p:clrMapOvr>
    <a:masterClrMapping/>
  </p:clrMapOvr>
  <p:transition advClick="0" advTm="3000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6921099"/>
      </p:ext>
    </p:extLst>
  </p:cSld>
  <p:clrMapOvr>
    <a:masterClrMapping/>
  </p:clrMapOvr>
  <p:transition advClick="0" advTm="3000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395619"/>
      </p:ext>
    </p:extLst>
  </p:cSld>
  <p:clrMapOvr>
    <a:masterClrMapping/>
  </p:clrMapOvr>
  <p:transition advClick="0" advTm="3000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672130"/>
      </p:ext>
    </p:extLst>
  </p:cSld>
  <p:clrMapOvr>
    <a:masterClrMapping/>
  </p:clrMapOvr>
  <p:transition advClick="0" advTm="3000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784767"/>
      </p:ext>
    </p:extLst>
  </p:cSld>
  <p:clrMapOvr>
    <a:masterClrMapping/>
  </p:clrMapOvr>
  <p:transition advClick="0" advTm="3000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9072034"/>
      </p:ext>
    </p:extLst>
  </p:cSld>
  <p:clrMapOvr>
    <a:masterClrMapping/>
  </p:clrMapOvr>
  <p:transition advClick="0" advTm="3000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674004"/>
      </p:ext>
    </p:extLst>
  </p:cSld>
  <p:clrMapOvr>
    <a:masterClrMapping/>
  </p:clrMapOvr>
  <p:transition advClick="0" advTm="3000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8903106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96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747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5339941"/>
      </p:ext>
    </p:extLst>
  </p:cSld>
  <p:clrMapOvr>
    <a:masterClrMapping/>
  </p:clrMapOvr>
  <p:transition advClick="0" advTm="3000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43212651"/>
      </p:ext>
    </p:extLst>
  </p:cSld>
  <p:clrMapOvr>
    <a:masterClrMapping/>
  </p:clrMapOvr>
  <p:transition advClick="0" advTm="3000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42908968"/>
      </p:ext>
    </p:extLst>
  </p:cSld>
  <p:clrMapOvr>
    <a:masterClrMapping/>
  </p:clrMapOvr>
  <p:transition advClick="0" advTm="3000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3673337"/>
      </p:ext>
    </p:extLst>
  </p:cSld>
  <p:clrMapOvr>
    <a:masterClrMapping/>
  </p:clrMapOvr>
  <p:transition advClick="0" advTm="3000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41810"/>
      </p:ext>
    </p:extLst>
  </p:cSld>
  <p:clrMapOvr>
    <a:masterClrMapping/>
  </p:clrMapOvr>
  <p:transition advClick="0" advTm="3000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8985778"/>
      </p:ext>
    </p:extLst>
  </p:cSld>
  <p:clrMapOvr>
    <a:masterClrMapping/>
  </p:clrMapOvr>
  <p:transition advClick="0" advTm="3000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514915"/>
      </p:ext>
    </p:extLst>
  </p:cSld>
  <p:clrMapOvr>
    <a:masterClrMapping/>
  </p:clrMapOvr>
  <p:transition advClick="0" advTm="300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986669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0A78F8-8152-4AC8-ACB0-FEDCB4A32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44EDD6-56FA-467B-B930-26106F742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9A42A4-B499-45E2-B62C-DEA0549A92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B67F7E-BF63-4555-9DAB-8A5AE9EEF7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C2DCC5-843A-4EF2-BEDC-54DDE3265A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305BCE6-2520-4337-84AD-42171B1EA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72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9" r:id="rId13"/>
  </p:sldLayoutIdLst>
  <p:transition spd="med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C6CB55-5036-43F1-9658-52C35B8D7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AD1F8B-2751-4E4F-A980-B9CF1B35B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57CBD1-4A6D-4C8D-ADE5-DEA3A18413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C85A9C-0754-4226-B427-19A6B17236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B3CAEC-733D-4120-AB92-B20C23A177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6E80E7EA-8B3B-4FBC-A4A9-BBD8C9680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9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56" r:id="rId13"/>
    <p:sldLayoutId id="2147483943" r:id="rId14"/>
  </p:sldLayoutIdLst>
  <p:transition spd="med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168B13-518D-476C-A550-95E871731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3A958C2-4D74-4B68-8094-3F35BF322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DB4C941-53C2-43C3-9D36-D3261317BD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BD5B6E3-486F-4348-BE6D-A1832D57B1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8B8658F-3CE2-49AA-8BB6-9014EBAEFD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6AF3DF6D-846C-467F-AE9B-A4DDE8434C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1" name="Freeform 7">
            <a:extLst>
              <a:ext uri="{FF2B5EF4-FFF2-40B4-BE49-F238E27FC236}">
                <a16:creationId xmlns:a16="http://schemas.microsoft.com/office/drawing/2014/main" id="{3C694EDD-9585-40DD-993C-0D5790C2E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B0A15658-AD39-4866-B45C-C718CA1A9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57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9A2847A-F935-4DAF-94F6-B8B7373A3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2ADB12-FC9B-4105-BFF5-5088677CC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15472FF-85AE-4B7E-BC01-7F32E89BEF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70F8B6B-0847-4E70-9BF2-0D48D4682C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A785511-2614-4597-ACA4-FC99D632E7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432FC26A-9720-46C5-8DC9-47B429D90F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EC8C7AF7-BDB1-4BEC-8054-093E1B1B2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376D8336-E596-438A-B9DA-84B57C4C1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3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811" y="274596"/>
            <a:ext cx="823037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5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811" y="274596"/>
            <a:ext cx="823037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8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5.png"/><Relationship Id="rId5" Type="http://schemas.openxmlformats.org/officeDocument/2006/relationships/image" Target="../media/image29.sv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audio" Target="file:///D:\thop%20gan%20dtu\lop%203\tieng%20viet-tap%20doc\Ai_co_loi\tiengdong\TRACK05.WAV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gif"/><Relationship Id="rId11" Type="http://schemas.openxmlformats.org/officeDocument/2006/relationships/image" Target="../media/image33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2.jpeg"/><Relationship Id="rId4" Type="http://schemas.openxmlformats.org/officeDocument/2006/relationships/slideLayout" Target="../slideLayouts/slideLayout140.xml"/><Relationship Id="rId9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48x2048 Mellow Apricot Solid Col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" y="1"/>
            <a:ext cx="9075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258" y="393057"/>
            <a:ext cx="8162081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D3CC5C79-7874-4798-9E53-C81E20C1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10482"/>
            <a:ext cx="5440101" cy="306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786" y="821264"/>
            <a:ext cx="8393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BUỔI HỌC ONLINE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598" y="2271328"/>
            <a:ext cx="73913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(12)</a:t>
            </a:r>
            <a:endParaRPr lang="en-US" sz="8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" y="646106"/>
            <a:ext cx="8686800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4038" y="2362200"/>
            <a:ext cx="8208962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Cô-rét-ti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nguệch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334000" y="2362200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409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599" y="609598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828800" y="833806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8B9AC-7BB6-4EF9-942F-0FC5A9900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947607"/>
            <a:ext cx="8382000" cy="23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04800" y="646106"/>
            <a:ext cx="8686800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4038" y="2362200"/>
            <a:ext cx="8208962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thù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đẩy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Cô-rét-ti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nỗi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315200" y="2371010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747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5485" y="68580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973208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AD901-4EEA-45EE-AAB9-E6D20A6C8375}"/>
              </a:ext>
            </a:extLst>
          </p:cNvPr>
          <p:cNvSpPr txBox="1"/>
          <p:nvPr/>
        </p:nvSpPr>
        <p:spPr>
          <a:xfrm>
            <a:off x="488312" y="2051935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Cô-rét-ti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Cô-rét-ti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1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5485" y="260450"/>
            <a:ext cx="8638927" cy="59879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52400" y="5561956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064387" y="702331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AD901-4EEA-45EE-AAB9-E6D20A6C8375}"/>
              </a:ext>
            </a:extLst>
          </p:cNvPr>
          <p:cNvSpPr txBox="1"/>
          <p:nvPr/>
        </p:nvSpPr>
        <p:spPr>
          <a:xfrm>
            <a:off x="488312" y="153101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Cô-rét-ti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–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Cô-rét-ti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Cô-rét-ti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En-ri-cô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–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920" y="352920"/>
            <a:ext cx="8638927" cy="59879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4976557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178367" y="1143000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AD901-4EEA-45EE-AAB9-E6D20A6C8375}"/>
              </a:ext>
            </a:extLst>
          </p:cNvPr>
          <p:cNvSpPr txBox="1"/>
          <p:nvPr/>
        </p:nvSpPr>
        <p:spPr>
          <a:xfrm>
            <a:off x="456880" y="199292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28601" y="1295827"/>
            <a:ext cx="8495730" cy="41143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576" y="4299045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420502" flipH="1">
            <a:off x="7538987" y="1396371"/>
            <a:ext cx="1381615" cy="85408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1985" y="2977994"/>
            <a:ext cx="820896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096000" y="3054481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060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2988" y="609598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504348" y="503153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91495" y="288997"/>
            <a:ext cx="60198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(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0" i="0" u="none" strike="noStrike" kern="1200" cap="none" spc="0" normalizeH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130D1-32E1-4E2E-90D8-0E10A5D5FF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85" y="1576780"/>
            <a:ext cx="7744415" cy="2412718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2438400" y="38100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8245F4-C97B-48CD-8004-21756606D2B1}"/>
              </a:ext>
            </a:extLst>
          </p:cNvPr>
          <p:cNvSpPr txBox="1"/>
          <p:nvPr/>
        </p:nvSpPr>
        <p:spPr>
          <a:xfrm>
            <a:off x="1936279" y="5579075"/>
            <a:ext cx="6425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6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599" y="609598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828800" y="833806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C8B9AC-7BB6-4EF9-942F-0FC5A9900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947607"/>
            <a:ext cx="8382000" cy="23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7488" y="703959"/>
            <a:ext cx="8638927" cy="403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70871" y="785057"/>
            <a:ext cx="1381615" cy="854089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973208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AD901-4EEA-45EE-AAB9-E6D20A6C8375}"/>
              </a:ext>
            </a:extLst>
          </p:cNvPr>
          <p:cNvSpPr txBox="1"/>
          <p:nvPr/>
        </p:nvSpPr>
        <p:spPr>
          <a:xfrm>
            <a:off x="488312" y="2051935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khuỷu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828E0-4C8E-47E5-A97A-C41D652548CE}"/>
              </a:ext>
            </a:extLst>
          </p:cNvPr>
          <p:cNvCxnSpPr>
            <a:cxnSpLocks/>
          </p:cNvCxnSpPr>
          <p:nvPr/>
        </p:nvCxnSpPr>
        <p:spPr>
          <a:xfrm>
            <a:off x="6477000" y="2514600"/>
            <a:ext cx="1094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44E0FD-AF9D-4E11-AEBB-33ADF30D618D}"/>
              </a:ext>
            </a:extLst>
          </p:cNvPr>
          <p:cNvCxnSpPr/>
          <p:nvPr/>
        </p:nvCxnSpPr>
        <p:spPr>
          <a:xfrm>
            <a:off x="2057400" y="4191000"/>
            <a:ext cx="1257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E9CEAC-C1CA-4531-A19E-CE68C2035A39}"/>
              </a:ext>
            </a:extLst>
          </p:cNvPr>
          <p:cNvSpPr txBox="1"/>
          <p:nvPr/>
        </p:nvSpPr>
        <p:spPr>
          <a:xfrm>
            <a:off x="252111" y="5099422"/>
            <a:ext cx="750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0446F-6C8D-4716-91BD-837D70B3C7C2}"/>
              </a:ext>
            </a:extLst>
          </p:cNvPr>
          <p:cNvSpPr txBox="1"/>
          <p:nvPr/>
        </p:nvSpPr>
        <p:spPr>
          <a:xfrm>
            <a:off x="252111" y="5746307"/>
            <a:ext cx="842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6710444" y="2266662"/>
            <a:ext cx="1160777" cy="1160777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srgbClr val="FFFFF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4899761" y="2266662"/>
            <a:ext cx="1160777" cy="1160777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srgbClr val="FFFFF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3089079" y="2277012"/>
            <a:ext cx="1160777" cy="1160777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spcBef>
                <a:spcPct val="0"/>
              </a:spcBef>
              <a:spcAft>
                <a:spcPct val="0"/>
              </a:spcAft>
            </a:pPr>
            <a:endParaRPr lang="en-US" sz="1013">
              <a:solidFill>
                <a:srgbClr val="FFFFF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278397" y="2266662"/>
            <a:ext cx="1160777" cy="1160777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spcBef>
                <a:spcPct val="0"/>
              </a:spcBef>
              <a:spcAft>
                <a:spcPct val="0"/>
              </a:spcAft>
            </a:pPr>
            <a:endParaRPr lang="en-US" sz="1013" dirty="0">
              <a:solidFill>
                <a:srgbClr val="FFFFF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19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968" y="1154519"/>
            <a:ext cx="1637770" cy="14915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86C256C-9257-45DB-97C0-BC753C705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630"/>
            <a:ext cx="1432509" cy="1169334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1438862" y="1083462"/>
            <a:ext cx="6393197" cy="51077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9834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pc="45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spc="45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6354" y="1315630"/>
            <a:ext cx="1445216" cy="1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99407" y="1265261"/>
            <a:ext cx="1445216" cy="1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52" y="2402554"/>
            <a:ext cx="814489" cy="814489"/>
          </a:xfrm>
          <a:prstGeom prst="rect">
            <a:avLst/>
          </a:prstGeom>
        </p:spPr>
      </p:pic>
      <p:sp>
        <p:nvSpPr>
          <p:cNvPr id="24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051583" y="3437789"/>
            <a:ext cx="1599136" cy="23458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đầy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đủ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sách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vở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dùng</a:t>
            </a:r>
            <a:endParaRPr lang="zh-CN" altLang="en-US" sz="2943" b="1" dirty="0">
              <a:solidFill>
                <a:srgbClr val="000000">
                  <a:lumMod val="50000"/>
                </a:srgb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6" y="2425375"/>
            <a:ext cx="814489" cy="81448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2869899" y="3428999"/>
            <a:ext cx="1599136" cy="2354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lắng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nghe</a:t>
            </a:r>
            <a:endParaRPr lang="zh-CN" altLang="en-US" sz="2943" b="1" dirty="0">
              <a:solidFill>
                <a:srgbClr val="000000">
                  <a:lumMod val="50000"/>
                </a:srgb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7" y="2439805"/>
            <a:ext cx="814489" cy="814489"/>
          </a:xfrm>
          <a:prstGeom prst="rect">
            <a:avLst/>
          </a:prstGeom>
        </p:spPr>
      </p:pic>
      <p:sp>
        <p:nvSpPr>
          <p:cNvPr id="32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4680581" y="3428999"/>
            <a:ext cx="1599136" cy="2354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ghi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chép</a:t>
            </a:r>
            <a:endParaRPr lang="zh-CN" altLang="en-US" sz="2943" b="1" dirty="0">
              <a:solidFill>
                <a:srgbClr val="000000">
                  <a:lumMod val="50000"/>
                </a:srgb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79" y="2468588"/>
            <a:ext cx="814489" cy="814489"/>
          </a:xfrm>
          <a:prstGeom prst="rect">
            <a:avLst/>
          </a:prstGeom>
        </p:spPr>
      </p:pic>
      <p:sp>
        <p:nvSpPr>
          <p:cNvPr id="35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6491263" y="3429002"/>
            <a:ext cx="1599136" cy="23546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834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hành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altLang="zh-CN" sz="2943" b="1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943" b="1" dirty="0" err="1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  <a:sym typeface="+mn-ea"/>
              </a:rPr>
              <a:t>viên</a:t>
            </a:r>
            <a:endParaRPr lang="zh-CN" altLang="en-US" sz="2943" b="1" dirty="0">
              <a:solidFill>
                <a:srgbClr val="000000">
                  <a:lumMod val="50000"/>
                </a:srgb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5765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5485" y="237259"/>
            <a:ext cx="8898515" cy="559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52400" y="5561956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064387" y="702331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AD901-4EEA-45EE-AAB9-E6D20A6C8375}"/>
              </a:ext>
            </a:extLst>
          </p:cNvPr>
          <p:cNvSpPr txBox="1"/>
          <p:nvPr/>
        </p:nvSpPr>
        <p:spPr>
          <a:xfrm>
            <a:off x="488312" y="153101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Tan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En-ri-cô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EC5AD-57B0-4D77-96D9-4BD05CD5BC75}"/>
              </a:ext>
            </a:extLst>
          </p:cNvPr>
          <p:cNvSpPr txBox="1"/>
          <p:nvPr/>
        </p:nvSpPr>
        <p:spPr>
          <a:xfrm>
            <a:off x="1767701" y="5894059"/>
            <a:ext cx="697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ECE4B-F516-4E1E-8649-22357B50E9C0}"/>
              </a:ext>
            </a:extLst>
          </p:cNvPr>
          <p:cNvCxnSpPr>
            <a:cxnSpLocks/>
          </p:cNvCxnSpPr>
          <p:nvPr/>
        </p:nvCxnSpPr>
        <p:spPr>
          <a:xfrm>
            <a:off x="3200400" y="3733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920" y="352920"/>
            <a:ext cx="8638927" cy="59879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4976557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178367" y="1143000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AD901-4EEA-45EE-AAB9-E6D20A6C8375}"/>
              </a:ext>
            </a:extLst>
          </p:cNvPr>
          <p:cNvSpPr txBox="1"/>
          <p:nvPr/>
        </p:nvSpPr>
        <p:spPr>
          <a:xfrm>
            <a:off x="456880" y="199292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017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GK Scan] ✓ Tập doc: Ai có lỗi ? - Sách Giáo Khoa - Học Online Cùng  Sachgiaibaita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218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20F64-3B74-49B1-9D51-ED9F7A10B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07" y="-3313"/>
            <a:ext cx="4645093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2CDC1F5-E810-4AA7-8292-F688D899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F9B700B3-EC12-44FA-8E67-B749E636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90DC7C5D-2E3E-4677-8602-1262AC8B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3">
            <a:extLst>
              <a:ext uri="{FF2B5EF4-FFF2-40B4-BE49-F238E27FC236}">
                <a16:creationId xmlns:a16="http://schemas.microsoft.com/office/drawing/2014/main" id="{189A872B-BF0F-4061-AFC7-5EFF40F7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34" y="827088"/>
            <a:ext cx="468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1D9F5-F712-44A3-849F-8A2952C8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52557-9934-41CE-8F77-49811C33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3933825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trót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23A8F-B6F2-4BA8-BF42-81E3CFB2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373688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được từng đoạn của câu chuyện dựa theo tranh minh họa.</a:t>
            </a:r>
          </a:p>
        </p:txBody>
      </p:sp>
    </p:spTree>
    <p:extLst>
      <p:ext uri="{BB962C8B-B14F-4D97-AF65-F5344CB8AC3E}">
        <p14:creationId xmlns:p14="http://schemas.microsoft.com/office/powerpoint/2010/main" val="43159190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209800" y="2413336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0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7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599" y="609598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3EAB6C73-0D6C-442B-937A-D44571E2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55246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2FE1D98-9DD7-45FB-A635-5F382D91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1465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En-ri-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rét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-ti.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6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5484" y="70987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1135" y="79096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0EB2B9-DD8F-4ED7-B822-DD71929D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55" y="144655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2C2B79-3D40-473E-A49B-3CE4F6DB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94" y="2305615"/>
            <a:ext cx="78938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fr-FR" altLang="en-US" sz="2800" b="1" dirty="0">
                <a:latin typeface="Times New Roman" panose="02020603050405020304" pitchFamily="18" charset="0"/>
              </a:rPr>
              <a:t>    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Vì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rét</a:t>
            </a:r>
            <a:r>
              <a:rPr lang="fr-FR" altLang="en-US" sz="2800" b="1" dirty="0">
                <a:latin typeface="Times New Roman" panose="02020603050405020304" pitchFamily="18" charset="0"/>
              </a:rPr>
              <a:t>-ti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vô</a:t>
            </a:r>
            <a:r>
              <a:rPr lang="fr-FR" altLang="en-US" sz="2800" b="1" dirty="0">
                <a:latin typeface="Times New Roman" panose="02020603050405020304" pitchFamily="18" charset="0"/>
              </a:rPr>
              <a:t> ý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chạm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khuỷu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tay</a:t>
            </a:r>
            <a:r>
              <a:rPr lang="fr-FR" altLang="en-US" sz="2800" b="1" dirty="0">
                <a:latin typeface="Times New Roman" panose="02020603050405020304" pitchFamily="18" charset="0"/>
              </a:rPr>
              <a:t>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hỏng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trang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fr-FR" altLang="en-US" sz="2800" b="1" dirty="0">
                <a:latin typeface="Times New Roman" panose="02020603050405020304" pitchFamily="18" charset="0"/>
              </a:rPr>
              <a:t>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.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giận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thù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đẩy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rét</a:t>
            </a:r>
            <a:r>
              <a:rPr lang="fr-FR" altLang="en-US" sz="2800" b="1" dirty="0">
                <a:latin typeface="Times New Roman" panose="02020603050405020304" pitchFamily="18" charset="0"/>
              </a:rPr>
              <a:t>-ti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hỏng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hết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trang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tập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rét</a:t>
            </a:r>
            <a:r>
              <a:rPr lang="fr-FR" altLang="en-US" sz="2800" b="1" dirty="0">
                <a:latin typeface="Times New Roman" panose="02020603050405020304" pitchFamily="18" charset="0"/>
              </a:rPr>
              <a:t>-ti.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6468" y="70987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1135" y="79096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72898D-58FE-4BED-B5D3-5C644427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89" y="166351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En-ri-cô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Cô-rét-ti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B7B49-3445-4771-B93A-D9242EA3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90" y="2523006"/>
            <a:ext cx="75057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fr-FR" altLang="en-US" sz="2800" b="1" dirty="0">
                <a:latin typeface="Times New Roman" panose="02020603050405020304" pitchFamily="18" charset="0"/>
              </a:rPr>
              <a:t>    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cơn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giận</a:t>
            </a:r>
            <a:r>
              <a:rPr lang="fr-FR" altLang="en-US" sz="2800" b="1" dirty="0">
                <a:latin typeface="Times New Roman" panose="02020603050405020304" pitchFamily="18" charset="0"/>
              </a:rPr>
              <a:t>,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bình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tĩnh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nghĩ</a:t>
            </a:r>
            <a:r>
              <a:rPr lang="fr-FR" altLang="en-US" sz="2800" b="1" dirty="0">
                <a:latin typeface="Times New Roman" panose="02020603050405020304" pitchFamily="18" charset="0"/>
              </a:rPr>
              <a:t> là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rét</a:t>
            </a:r>
            <a:r>
              <a:rPr lang="fr-FR" altLang="en-US" sz="2800" b="1" dirty="0">
                <a:latin typeface="Times New Roman" panose="02020603050405020304" pitchFamily="18" charset="0"/>
              </a:rPr>
              <a:t>-ti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cố</a:t>
            </a:r>
            <a:r>
              <a:rPr lang="fr-FR" altLang="en-US" sz="2800" b="1" dirty="0">
                <a:latin typeface="Times New Roman" panose="02020603050405020304" pitchFamily="18" charset="0"/>
              </a:rPr>
              <a:t> ý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chạm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khuỷu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tay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fr-FR" altLang="en-US" sz="2800" b="1" dirty="0">
                <a:latin typeface="Times New Roman" panose="02020603050405020304" pitchFamily="18" charset="0"/>
              </a:rPr>
              <a:t>.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Nhìn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thấy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vai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áo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sứt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thấy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thương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muốn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xin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lỗi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nhưng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đủ</a:t>
            </a:r>
            <a:r>
              <a:rPr lang="fr-FR" altLang="en-US" sz="2800" b="1" dirty="0">
                <a:latin typeface="Times New Roman" panose="02020603050405020304" pitchFamily="18" charset="0"/>
              </a:rPr>
              <a:t> can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đảm</a:t>
            </a:r>
            <a:r>
              <a:rPr lang="fr-FR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4879" y="643847"/>
            <a:ext cx="8638927" cy="5697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90744" y="479781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365" y="5033336"/>
            <a:ext cx="1645408" cy="1881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9A45B1-8B97-47F6-96B8-D47EE2DE5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94" y="128022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3. 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DE146-0407-4B5C-A01B-99A13D77A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11" y="2276635"/>
            <a:ext cx="77958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fr-FR" altLang="en-US" sz="2800" b="1" dirty="0">
                <a:latin typeface="Times New Roman" panose="02020603050405020304" pitchFamily="18" charset="0"/>
              </a:rPr>
              <a:t>    Tan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học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thấy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rét</a:t>
            </a:r>
            <a:r>
              <a:rPr lang="fr-FR" altLang="en-US" sz="2800" b="1" dirty="0">
                <a:latin typeface="Times New Roman" panose="02020603050405020304" pitchFamily="18" charset="0"/>
              </a:rPr>
              <a:t>-ti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fr-FR" altLang="en-US" sz="2800" b="1" dirty="0">
                <a:latin typeface="Times New Roman" panose="02020603050405020304" pitchFamily="18" charset="0"/>
              </a:rPr>
              <a:t>,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nghĩ</a:t>
            </a:r>
            <a:r>
              <a:rPr lang="fr-FR" altLang="en-US" sz="2800" b="1" dirty="0">
                <a:latin typeface="Times New Roman" panose="02020603050405020304" pitchFamily="18" charset="0"/>
              </a:rPr>
              <a:t> là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định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đánh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nên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rút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thước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tay</a:t>
            </a:r>
            <a:r>
              <a:rPr lang="fr-FR" altLang="en-US" sz="2800" b="1" dirty="0">
                <a:latin typeface="Times New Roman" panose="02020603050405020304" pitchFamily="18" charset="0"/>
              </a:rPr>
              <a:t>.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Nhưng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rét</a:t>
            </a:r>
            <a:r>
              <a:rPr lang="fr-FR" altLang="en-US" sz="2800" b="1" dirty="0">
                <a:latin typeface="Times New Roman" panose="02020603050405020304" pitchFamily="18" charset="0"/>
              </a:rPr>
              <a:t>-ti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cười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hiền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hậu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đề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nghị</a:t>
            </a:r>
            <a:r>
              <a:rPr lang="fr-FR" altLang="en-US" sz="2800" b="1" dirty="0">
                <a:latin typeface="Times New Roman" panose="02020603050405020304" pitchFamily="18" charset="0"/>
              </a:rPr>
              <a:t>: « Ta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thân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nhau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trước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fr-FR" altLang="en-US" sz="2800" b="1" dirty="0">
                <a:latin typeface="Times New Roman" panose="02020603050405020304" pitchFamily="18" charset="0"/>
              </a:rPr>
              <a:t> !»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khiến</a:t>
            </a:r>
            <a:r>
              <a:rPr lang="fr-FR" altLang="en-US" sz="2800" b="1" dirty="0">
                <a:latin typeface="Times New Roman" panose="02020603050405020304" pitchFamily="18" charset="0"/>
              </a:rPr>
              <a:t>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ngạc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nhiên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vui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mừng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ôm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chầm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lấy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vì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rất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muốn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lành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28"/>
          <a:stretch/>
        </p:blipFill>
        <p:spPr>
          <a:xfrm>
            <a:off x="1227909" y="0"/>
            <a:ext cx="7916092" cy="517898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0" y="603724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-22859" y="2865359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8165" y="3430327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6530" y="3995295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26126" y="4560264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-35924" y="5135029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2305286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-8165" y="1709171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0" y="1185147"/>
            <a:ext cx="1312818" cy="97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28757" y="120246"/>
            <a:ext cx="5984459" cy="71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8009" y="685800"/>
            <a:ext cx="3363421" cy="71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7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10590" y="1213985"/>
            <a:ext cx="2553905" cy="71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Ai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lỗi</a:t>
            </a:r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(12)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CC4059-FC77-488F-877E-A5D1D15C632C}"/>
              </a:ext>
            </a:extLst>
          </p:cNvPr>
          <p:cNvSpPr/>
          <p:nvPr/>
        </p:nvSpPr>
        <p:spPr>
          <a:xfrm>
            <a:off x="6403885" y="1804213"/>
            <a:ext cx="2320699" cy="71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lang="en-US" sz="27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A-mi-xi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8B0ED9-5ADD-4505-ADFC-2C38C024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5221"/>
            <a:ext cx="9144000" cy="34366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FF9476-B7DB-4B71-B6A7-BC45F4F7349C}"/>
              </a:ext>
            </a:extLst>
          </p:cNvPr>
          <p:cNvSpPr/>
          <p:nvPr/>
        </p:nvSpPr>
        <p:spPr>
          <a:xfrm>
            <a:off x="5356553" y="2371598"/>
            <a:ext cx="3787447" cy="71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sz="2700" b="1" i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27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7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Sơn</a:t>
            </a:r>
            <a:r>
              <a:rPr lang="en-US" sz="27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700" b="1" i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77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165" y="749145"/>
            <a:ext cx="8638927" cy="4876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4525032"/>
            <a:ext cx="1645408" cy="18814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D61A2-03E8-4AA0-8324-B9A7FFF4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5225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En-ri-cô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D754A-71BE-4B8E-AF8A-756B3A60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56" y="2841640"/>
            <a:ext cx="8638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en-US" sz="2800" b="1" dirty="0">
                <a:latin typeface="Times New Roman" panose="02020603050405020304" pitchFamily="18" charset="0"/>
              </a:rPr>
              <a:t> 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Bố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trách</a:t>
            </a:r>
            <a:r>
              <a:rPr lang="fr-FR" altLang="en-US" sz="2800" b="1" dirty="0">
                <a:latin typeface="Times New Roman" panose="02020603050405020304" pitchFamily="18" charset="0"/>
              </a:rPr>
              <a:t>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 là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lỗi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không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chủ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xin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lỗi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trước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giơ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thước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doạ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đánh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165" y="749145"/>
            <a:ext cx="8638927" cy="4876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4799370"/>
            <a:ext cx="1645408" cy="1881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4C1F66-0CF0-4AF6-BB2D-DBCA695A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405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6. 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8D8DF-EE2B-4874-9984-33A352F76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4" y="2084942"/>
            <a:ext cx="797787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fr-FR" altLang="en-US" sz="2800" b="1" dirty="0">
                <a:latin typeface="Times New Roman" panose="02020603050405020304" pitchFamily="18" charset="0"/>
              </a:rPr>
              <a:t> - En-ri-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cô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đáng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khen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vì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biết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ân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hận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biết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thương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, khi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lành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cảm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fr-FR" altLang="en-US" sz="2800" b="1" dirty="0">
                <a:latin typeface="Times New Roman" panose="02020603050405020304" pitchFamily="18" charset="0"/>
              </a:rPr>
              <a:t>,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ôm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chầm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lấy</a:t>
            </a:r>
            <a:r>
              <a:rPr lang="fr-FR" altLang="en-US" sz="2800" b="1" dirty="0">
                <a:latin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fr-FR" altLang="en-US" sz="2800" b="1" dirty="0">
                <a:latin typeface="Times New Roman" panose="02020603050405020304" pitchFamily="18" charset="0"/>
              </a:rPr>
              <a:t>.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E62A0C-4B42-45D1-88C6-B728E0C0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64" y="3593834"/>
            <a:ext cx="81553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Cô-rét-ti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5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1874" y="1339621"/>
            <a:ext cx="7560254" cy="41787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3884" y="143282"/>
            <a:ext cx="2155436" cy="15950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88409">
            <a:off x="6890056" y="4785423"/>
            <a:ext cx="1703417" cy="501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2687" y="1815168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3972" y="2743444"/>
            <a:ext cx="6753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nhường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trót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2CDC1F5-E810-4AA7-8292-F688D899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F9B700B3-EC12-44FA-8E67-B749E636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90DC7C5D-2E3E-4677-8602-1262AC8B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3">
            <a:extLst>
              <a:ext uri="{FF2B5EF4-FFF2-40B4-BE49-F238E27FC236}">
                <a16:creationId xmlns:a16="http://schemas.microsoft.com/office/drawing/2014/main" id="{189A872B-BF0F-4061-AFC7-5EFF40F7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34" y="827088"/>
            <a:ext cx="468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1D9F5-F712-44A3-849F-8A2952C8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52557-9934-41CE-8F77-49811C33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3933825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trót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23A8F-B6F2-4BA8-BF42-81E3CFB2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373688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được từng đoạn của câu chuyện dựa theo tranh minh họa.</a:t>
            </a:r>
          </a:p>
        </p:txBody>
      </p:sp>
    </p:spTree>
    <p:extLst>
      <p:ext uri="{BB962C8B-B14F-4D97-AF65-F5344CB8AC3E}">
        <p14:creationId xmlns:p14="http://schemas.microsoft.com/office/powerpoint/2010/main" val="334272411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10" y="890588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đọc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0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165" y="749145"/>
            <a:ext cx="8638927" cy="4876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4525032"/>
            <a:ext cx="1645408" cy="188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16" y="1652380"/>
            <a:ext cx="7076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420" y="3020463"/>
            <a:ext cx="6476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7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80" y="5440567"/>
            <a:ext cx="1876777" cy="1573345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08775" y="380914"/>
            <a:ext cx="640212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57" y="5655627"/>
            <a:ext cx="1812123" cy="1546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3EFFD-7EBB-489D-B21C-014E335FFBF1}"/>
              </a:ext>
            </a:extLst>
          </p:cNvPr>
          <p:cNvSpPr txBox="1"/>
          <p:nvPr/>
        </p:nvSpPr>
        <p:spPr>
          <a:xfrm>
            <a:off x="502584" y="1659285"/>
            <a:ext cx="8489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Cô-rét-ti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nguệch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Cô-rét-ti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E4EBB-7BC7-4533-8C65-8741DA89E846}"/>
              </a:ext>
            </a:extLst>
          </p:cNvPr>
          <p:cNvSpPr txBox="1"/>
          <p:nvPr/>
        </p:nvSpPr>
        <p:spPr>
          <a:xfrm>
            <a:off x="7003774" y="1659285"/>
            <a:ext cx="1987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F7B197-9165-4A75-889A-FB1F7A01D371}"/>
              </a:ext>
            </a:extLst>
          </p:cNvPr>
          <p:cNvSpPr txBox="1"/>
          <p:nvPr/>
        </p:nvSpPr>
        <p:spPr>
          <a:xfrm>
            <a:off x="4538870" y="2093053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nguệch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CFAEC-540B-4C44-86AD-731AD977EFA9}"/>
              </a:ext>
            </a:extLst>
          </p:cNvPr>
          <p:cNvSpPr txBox="1"/>
          <p:nvPr/>
        </p:nvSpPr>
        <p:spPr>
          <a:xfrm>
            <a:off x="1102598" y="2524780"/>
            <a:ext cx="1564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6A443-C8E4-411D-8CAA-D3E365811C7A}"/>
              </a:ext>
            </a:extLst>
          </p:cNvPr>
          <p:cNvSpPr txBox="1"/>
          <p:nvPr/>
        </p:nvSpPr>
        <p:spPr>
          <a:xfrm>
            <a:off x="3810000" y="3382834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27707-E70F-4702-91C9-EF696BB6AB64}"/>
              </a:ext>
            </a:extLst>
          </p:cNvPr>
          <p:cNvSpPr txBox="1"/>
          <p:nvPr/>
        </p:nvSpPr>
        <p:spPr>
          <a:xfrm>
            <a:off x="5161722" y="2960218"/>
            <a:ext cx="106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A8341-5E6E-4100-8294-CF44373AB7F2}"/>
              </a:ext>
            </a:extLst>
          </p:cNvPr>
          <p:cNvSpPr txBox="1"/>
          <p:nvPr/>
        </p:nvSpPr>
        <p:spPr>
          <a:xfrm>
            <a:off x="502584" y="2057400"/>
            <a:ext cx="84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82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  <p:bldP spid="13" grpId="0"/>
          <p:bldP spid="14" grpId="0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  <p:bldP spid="13" grpId="0"/>
          <p:bldP spid="14" grpId="0"/>
          <p:bldP spid="16" grpId="0"/>
          <p:bldP spid="18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10" y="890588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chuyện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5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2" name="Picture 10" descr="Bo_noi">
            <a:extLst>
              <a:ext uri="{FF2B5EF4-FFF2-40B4-BE49-F238E27FC236}">
                <a16:creationId xmlns:a16="http://schemas.microsoft.com/office/drawing/2014/main" id="{F90A0AD2-9316-4653-B9A4-91B99C6E09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568825"/>
            <a:ext cx="32496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3" name="Picture 11" descr="suynghi_2 copy">
            <a:extLst>
              <a:ext uri="{FF2B5EF4-FFF2-40B4-BE49-F238E27FC236}">
                <a16:creationId xmlns:a16="http://schemas.microsoft.com/office/drawing/2014/main" id="{E0C6152A-ACE4-417D-8F2E-293195D1A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940300"/>
            <a:ext cx="484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4" name="Oval 12">
            <a:extLst>
              <a:ext uri="{FF2B5EF4-FFF2-40B4-BE49-F238E27FC236}">
                <a16:creationId xmlns:a16="http://schemas.microsoft.com/office/drawing/2014/main" id="{BA059842-CAC7-40E4-8DA6-7DF86CE03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5243513"/>
            <a:ext cx="163513" cy="123825"/>
          </a:xfrm>
          <a:prstGeom prst="ellipse">
            <a:avLst/>
          </a:prstGeom>
          <a:solidFill>
            <a:srgbClr val="F6B0CC"/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64205" name="Oval 13">
            <a:extLst>
              <a:ext uri="{FF2B5EF4-FFF2-40B4-BE49-F238E27FC236}">
                <a16:creationId xmlns:a16="http://schemas.microsoft.com/office/drawing/2014/main" id="{2954CE72-6AAC-4ABF-A50D-0DB08D338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5367338"/>
            <a:ext cx="76200" cy="76200"/>
          </a:xfrm>
          <a:prstGeom prst="ellipse">
            <a:avLst/>
          </a:prstGeom>
          <a:solidFill>
            <a:srgbClr val="F6B0CC"/>
          </a:solidFill>
          <a:ln w="31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64206" name="Picture 14" descr="hinh 3">
            <a:extLst>
              <a:ext uri="{FF2B5EF4-FFF2-40B4-BE49-F238E27FC236}">
                <a16:creationId xmlns:a16="http://schemas.microsoft.com/office/drawing/2014/main" id="{85244755-9EB2-4F3B-B3E2-8B1AFFA3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1738"/>
            <a:ext cx="275431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7" name="Picture 15" descr="hinh 1">
            <a:extLst>
              <a:ext uri="{FF2B5EF4-FFF2-40B4-BE49-F238E27FC236}">
                <a16:creationId xmlns:a16="http://schemas.microsoft.com/office/drawing/2014/main" id="{754FAD25-F7F1-46C0-9729-C528FAD7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0"/>
            <a:ext cx="2667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8" name="Picture 16" descr="hinh 2">
            <a:extLst>
              <a:ext uri="{FF2B5EF4-FFF2-40B4-BE49-F238E27FC236}">
                <a16:creationId xmlns:a16="http://schemas.microsoft.com/office/drawing/2014/main" id="{6CE7648E-DBCB-4B31-95CF-0C2A76D4C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79575"/>
            <a:ext cx="26289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9" name="Picture 7" descr="gio_gay">
            <a:extLst>
              <a:ext uri="{FF2B5EF4-FFF2-40B4-BE49-F238E27FC236}">
                <a16:creationId xmlns:a16="http://schemas.microsoft.com/office/drawing/2014/main" id="{2A338854-5376-4E9B-AADB-FFD9578F086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6588" y="3789363"/>
            <a:ext cx="2547937" cy="192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4201" name="Rectangle 9">
            <a:extLst>
              <a:ext uri="{FF2B5EF4-FFF2-40B4-BE49-F238E27FC236}">
                <a16:creationId xmlns:a16="http://schemas.microsoft.com/office/drawing/2014/main" id="{238ED228-066D-43A3-99A1-85966755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386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fani"/>
                <a:ea typeface="+mn-ea"/>
                <a:cs typeface="+mn-cs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Bodon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64209" name="Rectangle 17">
            <a:extLst>
              <a:ext uri="{FF2B5EF4-FFF2-40B4-BE49-F238E27FC236}">
                <a16:creationId xmlns:a16="http://schemas.microsoft.com/office/drawing/2014/main" id="{DAACC2FA-3882-47DF-A20A-DA6888E4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7589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fani"/>
                <a:ea typeface="+mn-ea"/>
                <a:cs typeface="+mn-cs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Bodon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64210" name="Rectangle 18">
            <a:extLst>
              <a:ext uri="{FF2B5EF4-FFF2-40B4-BE49-F238E27FC236}">
                <a16:creationId xmlns:a16="http://schemas.microsoft.com/office/drawing/2014/main" id="{500F2324-5ABE-4B0C-8D59-4A76587CD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17002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fani"/>
                <a:ea typeface="+mn-ea"/>
                <a:cs typeface="+mn-cs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fani"/>
                <a:ea typeface="+mn-ea"/>
                <a:cs typeface="+mn-cs"/>
              </a:rPr>
              <a:t>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Bodon" pitchFamily="2" charset="0"/>
              <a:ea typeface="+mn-ea"/>
              <a:cs typeface="+mn-cs"/>
            </a:endParaRPr>
          </a:p>
        </p:txBody>
      </p:sp>
      <p:sp>
        <p:nvSpPr>
          <p:cNvPr id="264211" name="Rectangle 19">
            <a:extLst>
              <a:ext uri="{FF2B5EF4-FFF2-40B4-BE49-F238E27FC236}">
                <a16:creationId xmlns:a16="http://schemas.microsoft.com/office/drawing/2014/main" id="{1A3D6761-B4DB-4F0B-8515-8534C48CD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77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fani"/>
                <a:ea typeface="+mn-ea"/>
                <a:cs typeface="+mn-cs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Bodon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64212" name="Rectangle 20">
            <a:extLst>
              <a:ext uri="{FF2B5EF4-FFF2-40B4-BE49-F238E27FC236}">
                <a16:creationId xmlns:a16="http://schemas.microsoft.com/office/drawing/2014/main" id="{52199F59-4FDE-4BD4-B866-A5FAAB35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48482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fani"/>
                <a:ea typeface="+mn-ea"/>
                <a:cs typeface="+mn-cs"/>
              </a:rPr>
              <a:t> 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Bodon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264213" name="OnTa3156.wav">
            <a:hlinkClick r:id="" action="ppaction://media"/>
            <a:extLst>
              <a:ext uri="{FF2B5EF4-FFF2-40B4-BE49-F238E27FC236}">
                <a16:creationId xmlns:a16="http://schemas.microsoft.com/office/drawing/2014/main" id="{F4CDEF7C-C840-4A7E-B24E-5C2B135576CF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15" name="TRACK05.WAV">
            <a:hlinkClick r:id="" action="ppaction://media"/>
            <a:extLst>
              <a:ext uri="{FF2B5EF4-FFF2-40B4-BE49-F238E27FC236}">
                <a16:creationId xmlns:a16="http://schemas.microsoft.com/office/drawing/2014/main" id="{C398E8CE-17BE-402F-84CB-54E763B85122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7" name="WordArt 54">
            <a:extLst>
              <a:ext uri="{FF2B5EF4-FFF2-40B4-BE49-F238E27FC236}">
                <a16:creationId xmlns:a16="http://schemas.microsoft.com/office/drawing/2014/main" id="{243643B9-D1E3-4AD1-A097-BC37486D64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60350"/>
            <a:ext cx="5634038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514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9600" b="1" i="1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b="1" i="1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US" sz="9600" b="1" i="1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578" name="TextBox 1">
            <a:extLst>
              <a:ext uri="{FF2B5EF4-FFF2-40B4-BE49-F238E27FC236}">
                <a16:creationId xmlns:a16="http://schemas.microsoft.com/office/drawing/2014/main" id="{B32766EA-56A8-4848-9BCD-A9DA086E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13" y="1412875"/>
            <a:ext cx="29543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360" fill="hold"/>
                                        <p:tgtEl>
                                          <p:spTgt spid="264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64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264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213"/>
                </p:tgtEl>
              </p:cMediaNode>
            </p:audio>
            <p:audio>
              <p:cMediaNode>
                <p:cTn id="6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215"/>
                </p:tgtEl>
              </p:cMediaNode>
            </p:audio>
          </p:childTnLst>
        </p:cTn>
      </p:par>
    </p:tnLst>
    <p:bldLst>
      <p:bldP spid="264204" grpId="0" animBg="1"/>
      <p:bldP spid="264205" grpId="0" animBg="1"/>
      <p:bldP spid="264201" grpId="0"/>
      <p:bldP spid="264209" grpId="0"/>
      <p:bldP spid="264210" grpId="0"/>
      <p:bldP spid="264211" grpId="0"/>
      <p:bldP spid="2642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Untitled-6-1">
            <a:extLst>
              <a:ext uri="{FF2B5EF4-FFF2-40B4-BE49-F238E27FC236}">
                <a16:creationId xmlns:a16="http://schemas.microsoft.com/office/drawing/2014/main" id="{2285E7CC-BE6F-4FF6-8240-11D99852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83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8FA0F-488A-466C-AA57-0C7D0EE9D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66309"/>
            <a:ext cx="838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En-ri-cô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En-ri-cô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chạm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khuỷu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nguệch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2CDC1F5-E810-4AA7-8292-F688D899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F9B700B3-EC12-44FA-8E67-B749E636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90DC7C5D-2E3E-4677-8602-1262AC8B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3">
            <a:extLst>
              <a:ext uri="{FF2B5EF4-FFF2-40B4-BE49-F238E27FC236}">
                <a16:creationId xmlns:a16="http://schemas.microsoft.com/office/drawing/2014/main" id="{189A872B-BF0F-4061-AFC7-5EFF40F7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34" y="827088"/>
            <a:ext cx="468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1D9F5-F712-44A3-849F-8A2952C8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52557-9934-41CE-8F77-49811C33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3933825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trót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23A8F-B6F2-4BA8-BF42-81E3CFB2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373688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lại được từng đoạn của câu chuyện dựa theo tranh minh họa.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Untitled-6-2">
            <a:extLst>
              <a:ext uri="{FF2B5EF4-FFF2-40B4-BE49-F238E27FC236}">
                <a16:creationId xmlns:a16="http://schemas.microsoft.com/office/drawing/2014/main" id="{ECB6375C-E273-49A9-94CD-D3BD833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Untitled-6-3">
            <a:extLst>
              <a:ext uri="{FF2B5EF4-FFF2-40B4-BE49-F238E27FC236}">
                <a16:creationId xmlns:a16="http://schemas.microsoft.com/office/drawing/2014/main" id="{29AA0441-BF29-4573-93BB-5FBFDE7D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38200"/>
            <a:ext cx="876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Untitled-6-4">
            <a:extLst>
              <a:ext uri="{FF2B5EF4-FFF2-40B4-BE49-F238E27FC236}">
                <a16:creationId xmlns:a16="http://schemas.microsoft.com/office/drawing/2014/main" id="{E92E1080-9F3D-449C-BFE8-6C545531C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668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Untitled-6-5">
            <a:extLst>
              <a:ext uri="{FF2B5EF4-FFF2-40B4-BE49-F238E27FC236}">
                <a16:creationId xmlns:a16="http://schemas.microsoft.com/office/drawing/2014/main" id="{D3CB474F-2215-438C-9128-9A87420A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2CDC1F5-E810-4AA7-8292-F688D899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F9B700B3-EC12-44FA-8E67-B749E636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90DC7C5D-2E3E-4677-8602-1262AC8B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3">
            <a:extLst>
              <a:ext uri="{FF2B5EF4-FFF2-40B4-BE49-F238E27FC236}">
                <a16:creationId xmlns:a16="http://schemas.microsoft.com/office/drawing/2014/main" id="{189A872B-BF0F-4061-AFC7-5EFF40F7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34" y="827088"/>
            <a:ext cx="468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1D9F5-F712-44A3-849F-8A2952C8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52557-9934-41CE-8F77-49811C33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3933825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trót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23A8F-B6F2-4BA8-BF42-81E3CFB2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373688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880610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10" y="890588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nối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22CDC1F5-E810-4AA7-8292-F688D899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F9B700B3-EC12-44FA-8E67-B749E636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90DC7C5D-2E3E-4677-8602-1262AC8B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3">
            <a:extLst>
              <a:ext uri="{FF2B5EF4-FFF2-40B4-BE49-F238E27FC236}">
                <a16:creationId xmlns:a16="http://schemas.microsoft.com/office/drawing/2014/main" id="{189A872B-BF0F-4061-AFC7-5EFF40F72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34" y="827088"/>
            <a:ext cx="468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1D9F5-F712-44A3-849F-8A2952C8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52557-9934-41CE-8F77-49811C33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3933825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trót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23A8F-B6F2-4BA8-BF42-81E3CFB2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5373688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780578"/>
      </p:ext>
    </p:extLst>
  </p:cSld>
  <p:clrMapOvr>
    <a:masterClrMapping/>
  </p:clrMapOvr>
  <p:transition spd="med">
    <p:whee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6165" y="749145"/>
            <a:ext cx="8638927" cy="4876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4525032"/>
            <a:ext cx="1645408" cy="188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173565"/>
            <a:ext cx="747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7794" y="2990068"/>
            <a:ext cx="511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8590A-CACC-48C9-8A63-008757086D48}"/>
              </a:ext>
            </a:extLst>
          </p:cNvPr>
          <p:cNvSpPr txBox="1"/>
          <p:nvPr/>
        </p:nvSpPr>
        <p:spPr>
          <a:xfrm>
            <a:off x="572941" y="243056"/>
            <a:ext cx="3936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2243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7070498" y="1022522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5489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7596866" y="108307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7650923" y="1771010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5125112" y="1463687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5601364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7318499" y="2187353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2" y="655487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7900398" y="980366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1193191" y="1075827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2474860" y="997637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08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1997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6765080" y="2176072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374130" y="2304267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96792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3697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209800" y="2413336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2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08722" y="609597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563041" y="690695"/>
            <a:ext cx="1381615" cy="854089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6694814-6CD7-41E1-8AD5-823174850B9F}"/>
              </a:ext>
            </a:extLst>
          </p:cNvPr>
          <p:cNvSpPr txBox="1"/>
          <p:nvPr/>
        </p:nvSpPr>
        <p:spPr>
          <a:xfrm>
            <a:off x="-609600" y="114583"/>
            <a:ext cx="665080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131B1-C3FF-401C-B3C7-47E2E0B47C6D}"/>
              </a:ext>
            </a:extLst>
          </p:cNvPr>
          <p:cNvSpPr txBox="1"/>
          <p:nvPr/>
        </p:nvSpPr>
        <p:spPr>
          <a:xfrm>
            <a:off x="995636" y="3000306"/>
            <a:ext cx="7801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4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209800" y="2413336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4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GK Scan] ✓ Tập doc: Ai có lỗi ? - Sách Giáo Khoa - Học Online Cùng  Sachgiaibaita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218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6BBB6B-3B7E-4CAA-A8AC-F9C520F8D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79" y="16565"/>
            <a:ext cx="457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2988" y="609598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563041" y="690695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43000" y="188515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950"/>
              </a:lnSpc>
            </a:pP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5AF24B-7D29-4AEF-8A80-DA87B9E74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185" y="1625882"/>
            <a:ext cx="7744415" cy="24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960942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1725</Words>
  <Application>Microsoft Office PowerPoint</Application>
  <PresentationFormat>On-screen Show (4:3)</PresentationFormat>
  <Paragraphs>121</Paragraphs>
  <Slides>48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48</vt:i4>
      </vt:variant>
    </vt:vector>
  </HeadingPairs>
  <TitlesOfParts>
    <vt:vector size="77" baseType="lpstr">
      <vt:lpstr>微软雅黑</vt:lpstr>
      <vt:lpstr>宋体</vt:lpstr>
      <vt:lpstr>.VnTime</vt:lpstr>
      <vt:lpstr>Arial</vt:lpstr>
      <vt:lpstr>Calibri</vt:lpstr>
      <vt:lpstr>Calibri Light</vt:lpstr>
      <vt:lpstr>Cambria</vt:lpstr>
      <vt:lpstr>等线</vt:lpstr>
      <vt:lpstr>Garamond</vt:lpstr>
      <vt:lpstr>HP001 4 hàng</vt:lpstr>
      <vt:lpstr>Lazydog</vt:lpstr>
      <vt:lpstr>Times New Roman</vt:lpstr>
      <vt:lpstr>VNI-Bodon</vt:lpstr>
      <vt:lpstr>VNI-Timfani</vt:lpstr>
      <vt:lpstr>Wingdings</vt:lpstr>
      <vt:lpstr>Office Theme</vt:lpstr>
      <vt:lpstr>1_Default Design</vt:lpstr>
      <vt:lpstr>3_Default Design</vt:lpstr>
      <vt:lpstr>4_Office Theme</vt:lpstr>
      <vt:lpstr>5_Office Theme</vt:lpstr>
      <vt:lpstr>7_Office Theme</vt:lpstr>
      <vt:lpstr>2_Office Theme</vt:lpstr>
      <vt:lpstr>默认设计模板</vt:lpstr>
      <vt:lpstr>3_默认设计模板</vt:lpstr>
      <vt:lpstr>3_Office Theme</vt:lpstr>
      <vt:lpstr>Default Design</vt:lpstr>
      <vt:lpstr>2_Default Design</vt:lpstr>
      <vt:lpstr>Edge</vt:lpstr>
      <vt:lpstr>1_Edge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01</dc:creator>
  <cp:lastModifiedBy>Thu Huyen</cp:lastModifiedBy>
  <cp:revision>91</cp:revision>
  <dcterms:created xsi:type="dcterms:W3CDTF">2006-08-16T00:00:00Z</dcterms:created>
  <dcterms:modified xsi:type="dcterms:W3CDTF">2021-09-13T13:31:50Z</dcterms:modified>
</cp:coreProperties>
</file>