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307" r:id="rId2"/>
    <p:sldId id="319" r:id="rId3"/>
    <p:sldId id="318" r:id="rId4"/>
    <p:sldId id="320" r:id="rId5"/>
    <p:sldId id="321" r:id="rId6"/>
    <p:sldId id="322" r:id="rId7"/>
    <p:sldId id="311" r:id="rId8"/>
    <p:sldId id="259" r:id="rId9"/>
    <p:sldId id="323" r:id="rId10"/>
    <p:sldId id="325" r:id="rId11"/>
    <p:sldId id="327" r:id="rId12"/>
    <p:sldId id="316" r:id="rId13"/>
    <p:sldId id="282" r:id="rId14"/>
    <p:sldId id="308" r:id="rId15"/>
    <p:sldId id="306" r:id="rId16"/>
    <p:sldId id="328" r:id="rId17"/>
    <p:sldId id="329" r:id="rId18"/>
    <p:sldId id="310" r:id="rId19"/>
    <p:sldId id="309" r:id="rId20"/>
    <p:sldId id="313" r:id="rId21"/>
    <p:sldId id="330" r:id="rId22"/>
    <p:sldId id="331" r:id="rId23"/>
    <p:sldId id="332" r:id="rId24"/>
    <p:sldId id="317" r:id="rId25"/>
    <p:sldId id="315" r:id="rId2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Abel" panose="020B0604020202020204" charset="0"/>
      <p:regular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Bahiana" panose="020B0604020202020204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Segoe UI Black" panose="020B0A02040204020203" pitchFamily="34" charset="0"/>
      <p:bold r:id="rId45"/>
      <p:boldItalic r:id="rId46"/>
    </p:embeddedFont>
    <p:embeddedFont>
      <p:font typeface="Staatliches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13BC0DC-A24F-4118-83A1-F9EABF0B13C3}">
          <p14:sldIdLst>
            <p14:sldId id="307"/>
          </p14:sldIdLst>
        </p14:section>
        <p14:section name="Khởi động" id="{81CC36F4-510D-49BE-8A6D-A70632B3FE54}">
          <p14:sldIdLst>
            <p14:sldId id="319"/>
            <p14:sldId id="318"/>
            <p14:sldId id="320"/>
            <p14:sldId id="321"/>
            <p14:sldId id="322"/>
          </p14:sldIdLst>
        </p14:section>
        <p14:section name="Hoạt động Khám phá" id="{CE7EDB57-928A-4656-8F1D-D3FF70B981B7}">
          <p14:sldIdLst>
            <p14:sldId id="311"/>
            <p14:sldId id="259"/>
            <p14:sldId id="323"/>
            <p14:sldId id="325"/>
            <p14:sldId id="327"/>
            <p14:sldId id="316"/>
            <p14:sldId id="282"/>
          </p14:sldIdLst>
        </p14:section>
        <p14:section name="HĐ2: Làm việc SGK" id="{B47BA34C-B67B-468A-9612-24982F7AA805}">
          <p14:sldIdLst>
            <p14:sldId id="308"/>
            <p14:sldId id="306"/>
            <p14:sldId id="328"/>
            <p14:sldId id="329"/>
            <p14:sldId id="310"/>
            <p14:sldId id="309"/>
          </p14:sldIdLst>
        </p14:section>
        <p14:section name="HĐ3: Liên hệ thực tế" id="{553F3690-C2F8-4C1B-9A48-1A406CBC39B8}">
          <p14:sldIdLst>
            <p14:sldId id="313"/>
          </p14:sldIdLst>
        </p14:section>
        <p14:section name="C.Thực hành" id="{F8A3B7B8-CF3C-4946-BC80-0056486EAD28}">
          <p14:sldIdLst>
            <p14:sldId id="330"/>
            <p14:sldId id="331"/>
            <p14:sldId id="332"/>
          </p14:sldIdLst>
        </p14:section>
        <p14:section name="C.Vận dụng." id="{9EAAD770-BFC3-4F4E-B766-572B64A8D081}">
          <p14:sldIdLst>
            <p14:sldId id="317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2828"/>
    <a:srgbClr val="20124D"/>
    <a:srgbClr val="FFFA3B"/>
    <a:srgbClr val="FCFEB8"/>
    <a:srgbClr val="FFDE17"/>
    <a:srgbClr val="75CCB2"/>
    <a:srgbClr val="EC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3595BC-A2FE-4FDE-98AB-2E7BBEDA34A2}">
  <a:tblStyle styleId="{B83595BC-A2FE-4FDE-98AB-2E7BBEDA34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02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F55513-DF5E-4D21-BEB0-CDFD2C649F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277FC-B9A3-4F01-A467-2EC26C51A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9C50-38A8-44D0-95CE-F993BDC5B1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21255-57C4-43BA-8301-091852F92F3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34A095-5F77-4D91-A654-D21AC5F62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CA8BD-C67D-40E0-97C9-33F3DFD6E3DA}" type="datetimeFigureOut">
              <a:rPr lang="en-US" smtClean="0"/>
              <a:t>9/5/2021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0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69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753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3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466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134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045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04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59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69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127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38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210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6bd56c9061_0_2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6bd56c9061_0_2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130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09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61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2571750"/>
            <a:ext cx="7716000" cy="20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539500"/>
            <a:ext cx="5841600" cy="140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6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250" y="332672"/>
            <a:ext cx="7717500" cy="5613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150" y="345822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157157"/>
            <a:ext cx="7717500" cy="719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402682"/>
            <a:ext cx="30120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114893"/>
            <a:ext cx="4177500" cy="235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8_1_1">
    <p:bg>
      <p:bgPr>
        <a:solidFill>
          <a:srgbClr val="ECF8F5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713175" y="539500"/>
            <a:ext cx="7717500" cy="40692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1354450" y="3585897"/>
            <a:ext cx="6429300" cy="34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hasCustomPrompt="1"/>
          </p:nvPr>
        </p:nvSpPr>
        <p:spPr>
          <a:xfrm>
            <a:off x="2125000" y="2916095"/>
            <a:ext cx="48882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1354450" y="1888099"/>
            <a:ext cx="6429300" cy="34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3" hasCustomPrompt="1"/>
          </p:nvPr>
        </p:nvSpPr>
        <p:spPr>
          <a:xfrm>
            <a:off x="2125000" y="1218201"/>
            <a:ext cx="48882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CUSTOM_9_1_1_1_1_1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8CE-E885-4C3A-8E6F-8EDC4ED9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32B8-CECA-4750-9308-5873CB17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BDF1-0A31-475F-B99D-7A41054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9D24-6848-4136-B3F4-1EE6CA91C77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8FD-1BD9-4D71-A47E-4D80A724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0411-0495-404E-9006-2C835A05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A8AD-6E10-45BC-BCCB-CD970025E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CF8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5" r:id="rId5"/>
    <p:sldLayoutId id="2147483668" r:id="rId6"/>
    <p:sldLayoutId id="2147483669" r:id="rId7"/>
    <p:sldLayoutId id="2147483670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2.svg"/><Relationship Id="rId9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32131" y="528449"/>
            <a:ext cx="5930922" cy="1407900"/>
          </a:xfrm>
        </p:spPr>
        <p:txBody>
          <a:bodyPr/>
          <a:lstStyle/>
          <a:p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291206" y="2918833"/>
            <a:ext cx="6971847" cy="14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000"/>
              <a:buFont typeface="Staatliches"/>
              <a:buNone/>
              <a:defRPr sz="45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 b="0" i="0" u="none" strike="noStrike" cap="none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 1 – BÀI: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533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9F90098-6089-4727-B75C-FD356539A048}"/>
              </a:ext>
            </a:extLst>
          </p:cNvPr>
          <p:cNvSpPr/>
          <p:nvPr/>
        </p:nvSpPr>
        <p:spPr>
          <a:xfrm>
            <a:off x="261256" y="2767892"/>
            <a:ext cx="7555230" cy="1120979"/>
          </a:xfrm>
          <a:prstGeom prst="roundRect">
            <a:avLst>
              <a:gd name="adj" fmla="val 1367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F769DD-86B7-41A1-988D-23B7AA0E761A}"/>
              </a:ext>
            </a:extLst>
          </p:cNvPr>
          <p:cNvSpPr/>
          <p:nvPr/>
        </p:nvSpPr>
        <p:spPr>
          <a:xfrm>
            <a:off x="261256" y="1300849"/>
            <a:ext cx="7888333" cy="581334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Soi gương để biết bé ổn không">
            <a:extLst>
              <a:ext uri="{FF2B5EF4-FFF2-40B4-BE49-F238E27FC236}">
                <a16:creationId xmlns:a16="http://schemas.microsoft.com/office/drawing/2014/main" id="{E1B4C03B-4ECB-4A9A-88E6-EC9420EF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98" y="3261318"/>
            <a:ext cx="3091543" cy="237533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289016" y="1300849"/>
            <a:ext cx="8593727" cy="581334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latin typeface="+mj-lt"/>
              </a:rPr>
              <a:t>2. Khi bị sổ mũi, em thấy có gì chảy ra từ hai lỗ mũi? </a:t>
            </a:r>
            <a:endParaRPr sz="2400" b="1" dirty="0">
              <a:latin typeface="+mj-lt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99E388-C6E3-4097-8384-EB684A97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0970" y="5143500"/>
            <a:ext cx="514246" cy="992516"/>
          </a:xfrm>
          <a:prstGeom prst="rect">
            <a:avLst/>
          </a:prstGeom>
        </p:spPr>
      </p:pic>
      <p:sp>
        <p:nvSpPr>
          <p:cNvPr id="11" name="[T2O] Placeholder converted by Text to Outline">
            <a:extLst>
              <a:ext uri="{FF2B5EF4-FFF2-40B4-BE49-F238E27FC236}">
                <a16:creationId xmlns:a16="http://schemas.microsoft.com/office/drawing/2014/main" id="{33D48D86-5537-4A1B-B482-75C1AB53E5FE}"/>
              </a:ext>
            </a:extLst>
          </p:cNvPr>
          <p:cNvSpPr/>
          <p:nvPr/>
        </p:nvSpPr>
        <p:spPr>
          <a:xfrm>
            <a:off x="3691495" y="345930"/>
            <a:ext cx="1837655" cy="369652"/>
          </a:xfrm>
          <a:custGeom>
            <a:avLst/>
            <a:gdLst/>
            <a:ahLst/>
            <a:cxnLst/>
            <a:rect l="l" t="t" r="r" b="b"/>
            <a:pathLst>
              <a:path w="1837655" h="369652">
                <a:moveTo>
                  <a:pt x="1765287" y="194779"/>
                </a:moveTo>
                <a:lnTo>
                  <a:pt x="1738498" y="198499"/>
                </a:lnTo>
                <a:cubicBezTo>
                  <a:pt x="1725103" y="200732"/>
                  <a:pt x="1718406" y="206995"/>
                  <a:pt x="1718406" y="217289"/>
                </a:cubicBezTo>
                <a:cubicBezTo>
                  <a:pt x="1718406" y="222498"/>
                  <a:pt x="1720049" y="226777"/>
                  <a:pt x="1723336" y="230125"/>
                </a:cubicBezTo>
                <a:cubicBezTo>
                  <a:pt x="1726623" y="233474"/>
                  <a:pt x="1731305" y="235148"/>
                  <a:pt x="1737382" y="235148"/>
                </a:cubicBezTo>
                <a:cubicBezTo>
                  <a:pt x="1745691" y="235148"/>
                  <a:pt x="1752420" y="232048"/>
                  <a:pt x="1757567" y="225846"/>
                </a:cubicBezTo>
                <a:cubicBezTo>
                  <a:pt x="1762714" y="219645"/>
                  <a:pt x="1765287" y="211708"/>
                  <a:pt x="1765287" y="202034"/>
                </a:cubicBezTo>
                <a:close/>
                <a:moveTo>
                  <a:pt x="603237" y="194779"/>
                </a:moveTo>
                <a:lnTo>
                  <a:pt x="576448" y="198499"/>
                </a:lnTo>
                <a:cubicBezTo>
                  <a:pt x="563054" y="200732"/>
                  <a:pt x="556356" y="206995"/>
                  <a:pt x="556356" y="217289"/>
                </a:cubicBezTo>
                <a:cubicBezTo>
                  <a:pt x="556356" y="222498"/>
                  <a:pt x="558000" y="226777"/>
                  <a:pt x="561286" y="230125"/>
                </a:cubicBezTo>
                <a:cubicBezTo>
                  <a:pt x="564573" y="233474"/>
                  <a:pt x="569255" y="235148"/>
                  <a:pt x="575332" y="235148"/>
                </a:cubicBezTo>
                <a:cubicBezTo>
                  <a:pt x="583642" y="235148"/>
                  <a:pt x="590370" y="232048"/>
                  <a:pt x="595517" y="225846"/>
                </a:cubicBezTo>
                <a:cubicBezTo>
                  <a:pt x="600664" y="219645"/>
                  <a:pt x="603237" y="211708"/>
                  <a:pt x="603237" y="202034"/>
                </a:cubicBezTo>
                <a:close/>
                <a:moveTo>
                  <a:pt x="1279884" y="144921"/>
                </a:moveTo>
                <a:cubicBezTo>
                  <a:pt x="1271451" y="144921"/>
                  <a:pt x="1264629" y="148518"/>
                  <a:pt x="1259420" y="155711"/>
                </a:cubicBezTo>
                <a:cubicBezTo>
                  <a:pt x="1254211" y="162905"/>
                  <a:pt x="1251607" y="172764"/>
                  <a:pt x="1251607" y="185291"/>
                </a:cubicBezTo>
                <a:lnTo>
                  <a:pt x="1251607" y="189011"/>
                </a:lnTo>
                <a:cubicBezTo>
                  <a:pt x="1251607" y="201042"/>
                  <a:pt x="1253839" y="210654"/>
                  <a:pt x="1258304" y="217847"/>
                </a:cubicBezTo>
                <a:cubicBezTo>
                  <a:pt x="1262769" y="225040"/>
                  <a:pt x="1269466" y="228637"/>
                  <a:pt x="1278396" y="228637"/>
                </a:cubicBezTo>
                <a:cubicBezTo>
                  <a:pt x="1287946" y="228637"/>
                  <a:pt x="1295325" y="224699"/>
                  <a:pt x="1300534" y="216824"/>
                </a:cubicBezTo>
                <a:cubicBezTo>
                  <a:pt x="1305743" y="208948"/>
                  <a:pt x="1308348" y="197817"/>
                  <a:pt x="1308348" y="183430"/>
                </a:cubicBezTo>
                <a:cubicBezTo>
                  <a:pt x="1308348" y="171400"/>
                  <a:pt x="1306022" y="161974"/>
                  <a:pt x="1301371" y="155153"/>
                </a:cubicBezTo>
                <a:cubicBezTo>
                  <a:pt x="1296720" y="148332"/>
                  <a:pt x="1289558" y="144921"/>
                  <a:pt x="1279884" y="144921"/>
                </a:cubicBezTo>
                <a:close/>
                <a:moveTo>
                  <a:pt x="1745381" y="86878"/>
                </a:moveTo>
                <a:cubicBezTo>
                  <a:pt x="1777751" y="86878"/>
                  <a:pt x="1801223" y="93792"/>
                  <a:pt x="1815796" y="107621"/>
                </a:cubicBezTo>
                <a:cubicBezTo>
                  <a:pt x="1830368" y="121450"/>
                  <a:pt x="1837655" y="144549"/>
                  <a:pt x="1837655" y="176919"/>
                </a:cubicBezTo>
                <a:lnTo>
                  <a:pt x="1837655" y="282029"/>
                </a:lnTo>
                <a:lnTo>
                  <a:pt x="1765287" y="282029"/>
                </a:lnTo>
                <a:lnTo>
                  <a:pt x="1765287" y="253008"/>
                </a:lnTo>
                <a:lnTo>
                  <a:pt x="1764543" y="253008"/>
                </a:lnTo>
                <a:cubicBezTo>
                  <a:pt x="1751893" y="275456"/>
                  <a:pt x="1732545" y="286680"/>
                  <a:pt x="1706500" y="286680"/>
                </a:cubicBezTo>
                <a:cubicBezTo>
                  <a:pt x="1688516" y="286680"/>
                  <a:pt x="1674440" y="281347"/>
                  <a:pt x="1664270" y="270681"/>
                </a:cubicBezTo>
                <a:cubicBezTo>
                  <a:pt x="1654100" y="260015"/>
                  <a:pt x="1649015" y="245752"/>
                  <a:pt x="1649015" y="227893"/>
                </a:cubicBezTo>
                <a:cubicBezTo>
                  <a:pt x="1649015" y="190438"/>
                  <a:pt x="1672022" y="168734"/>
                  <a:pt x="1718034" y="162780"/>
                </a:cubicBezTo>
                <a:lnTo>
                  <a:pt x="1765287" y="156641"/>
                </a:lnTo>
                <a:cubicBezTo>
                  <a:pt x="1765287" y="150440"/>
                  <a:pt x="1762497" y="145355"/>
                  <a:pt x="1756916" y="141386"/>
                </a:cubicBezTo>
                <a:cubicBezTo>
                  <a:pt x="1751334" y="137418"/>
                  <a:pt x="1743831" y="135433"/>
                  <a:pt x="1734405" y="135433"/>
                </a:cubicBezTo>
                <a:cubicBezTo>
                  <a:pt x="1713073" y="135433"/>
                  <a:pt x="1690563" y="141510"/>
                  <a:pt x="1666874" y="153665"/>
                </a:cubicBezTo>
                <a:lnTo>
                  <a:pt x="1666874" y="102133"/>
                </a:lnTo>
                <a:cubicBezTo>
                  <a:pt x="1677168" y="97668"/>
                  <a:pt x="1690067" y="94009"/>
                  <a:pt x="1705570" y="91157"/>
                </a:cubicBezTo>
                <a:cubicBezTo>
                  <a:pt x="1721073" y="88304"/>
                  <a:pt x="1734343" y="86878"/>
                  <a:pt x="1745381" y="86878"/>
                </a:cubicBezTo>
                <a:close/>
                <a:moveTo>
                  <a:pt x="1312626" y="86878"/>
                </a:moveTo>
                <a:cubicBezTo>
                  <a:pt x="1337183" y="86878"/>
                  <a:pt x="1356004" y="95064"/>
                  <a:pt x="1369088" y="111435"/>
                </a:cubicBezTo>
                <a:cubicBezTo>
                  <a:pt x="1382173" y="127806"/>
                  <a:pt x="1388715" y="150998"/>
                  <a:pt x="1388715" y="181012"/>
                </a:cubicBezTo>
                <a:cubicBezTo>
                  <a:pt x="1388715" y="201848"/>
                  <a:pt x="1385180" y="220265"/>
                  <a:pt x="1378111" y="236264"/>
                </a:cubicBezTo>
                <a:cubicBezTo>
                  <a:pt x="1371041" y="252263"/>
                  <a:pt x="1361058" y="264666"/>
                  <a:pt x="1348159" y="273471"/>
                </a:cubicBezTo>
                <a:cubicBezTo>
                  <a:pt x="1335261" y="282277"/>
                  <a:pt x="1320750" y="286680"/>
                  <a:pt x="1304627" y="286680"/>
                </a:cubicBezTo>
                <a:cubicBezTo>
                  <a:pt x="1282303" y="286680"/>
                  <a:pt x="1265373" y="278556"/>
                  <a:pt x="1253839" y="262309"/>
                </a:cubicBezTo>
                <a:lnTo>
                  <a:pt x="1253095" y="262309"/>
                </a:lnTo>
                <a:lnTo>
                  <a:pt x="1253095" y="369652"/>
                </a:lnTo>
                <a:lnTo>
                  <a:pt x="1173844" y="369652"/>
                </a:lnTo>
                <a:lnTo>
                  <a:pt x="1173844" y="91529"/>
                </a:lnTo>
                <a:lnTo>
                  <a:pt x="1253095" y="91529"/>
                </a:lnTo>
                <a:lnTo>
                  <a:pt x="1253095" y="117388"/>
                </a:lnTo>
                <a:lnTo>
                  <a:pt x="1253839" y="117388"/>
                </a:lnTo>
                <a:cubicBezTo>
                  <a:pt x="1260164" y="107838"/>
                  <a:pt x="1268350" y="100366"/>
                  <a:pt x="1278396" y="94971"/>
                </a:cubicBezTo>
                <a:cubicBezTo>
                  <a:pt x="1288442" y="89576"/>
                  <a:pt x="1299852" y="86878"/>
                  <a:pt x="1312626" y="86878"/>
                </a:cubicBezTo>
                <a:close/>
                <a:moveTo>
                  <a:pt x="849994" y="86878"/>
                </a:moveTo>
                <a:cubicBezTo>
                  <a:pt x="863513" y="86878"/>
                  <a:pt x="874892" y="89545"/>
                  <a:pt x="884132" y="94878"/>
                </a:cubicBezTo>
                <a:cubicBezTo>
                  <a:pt x="893371" y="100211"/>
                  <a:pt x="901092" y="108644"/>
                  <a:pt x="907293" y="120178"/>
                </a:cubicBezTo>
                <a:cubicBezTo>
                  <a:pt x="913990" y="109512"/>
                  <a:pt x="922920" y="101296"/>
                  <a:pt x="934082" y="95529"/>
                </a:cubicBezTo>
                <a:cubicBezTo>
                  <a:pt x="945244" y="89762"/>
                  <a:pt x="957647" y="86878"/>
                  <a:pt x="971289" y="86878"/>
                </a:cubicBezTo>
                <a:cubicBezTo>
                  <a:pt x="991257" y="86878"/>
                  <a:pt x="1006574" y="93389"/>
                  <a:pt x="1017240" y="106412"/>
                </a:cubicBezTo>
                <a:cubicBezTo>
                  <a:pt x="1027906" y="119434"/>
                  <a:pt x="1033239" y="138224"/>
                  <a:pt x="1033239" y="162780"/>
                </a:cubicBezTo>
                <a:lnTo>
                  <a:pt x="1033239" y="282029"/>
                </a:lnTo>
                <a:lnTo>
                  <a:pt x="954174" y="282029"/>
                </a:lnTo>
                <a:lnTo>
                  <a:pt x="954174" y="172268"/>
                </a:lnTo>
                <a:cubicBezTo>
                  <a:pt x="954174" y="163091"/>
                  <a:pt x="952531" y="156238"/>
                  <a:pt x="949244" y="151711"/>
                </a:cubicBezTo>
                <a:cubicBezTo>
                  <a:pt x="945957" y="147185"/>
                  <a:pt x="940593" y="144921"/>
                  <a:pt x="933152" y="144921"/>
                </a:cubicBezTo>
                <a:cubicBezTo>
                  <a:pt x="925835" y="144921"/>
                  <a:pt x="920130" y="147681"/>
                  <a:pt x="916037" y="153200"/>
                </a:cubicBezTo>
                <a:cubicBezTo>
                  <a:pt x="911944" y="158719"/>
                  <a:pt x="909898" y="166377"/>
                  <a:pt x="909898" y="176175"/>
                </a:cubicBezTo>
                <a:lnTo>
                  <a:pt x="909898" y="282029"/>
                </a:lnTo>
                <a:lnTo>
                  <a:pt x="830647" y="282029"/>
                </a:lnTo>
                <a:lnTo>
                  <a:pt x="830647" y="174129"/>
                </a:lnTo>
                <a:cubicBezTo>
                  <a:pt x="830647" y="154657"/>
                  <a:pt x="824011" y="144921"/>
                  <a:pt x="810741" y="144921"/>
                </a:cubicBezTo>
                <a:cubicBezTo>
                  <a:pt x="802679" y="144921"/>
                  <a:pt x="796602" y="147743"/>
                  <a:pt x="792509" y="153386"/>
                </a:cubicBezTo>
                <a:cubicBezTo>
                  <a:pt x="788417" y="159029"/>
                  <a:pt x="786370" y="167121"/>
                  <a:pt x="786370" y="177663"/>
                </a:cubicBezTo>
                <a:lnTo>
                  <a:pt x="786370" y="282029"/>
                </a:lnTo>
                <a:lnTo>
                  <a:pt x="707119" y="282029"/>
                </a:lnTo>
                <a:lnTo>
                  <a:pt x="707119" y="91529"/>
                </a:lnTo>
                <a:lnTo>
                  <a:pt x="786370" y="91529"/>
                </a:lnTo>
                <a:lnTo>
                  <a:pt x="786370" y="121667"/>
                </a:lnTo>
                <a:lnTo>
                  <a:pt x="787114" y="121667"/>
                </a:lnTo>
                <a:cubicBezTo>
                  <a:pt x="790091" y="116334"/>
                  <a:pt x="794835" y="110908"/>
                  <a:pt x="801346" y="105389"/>
                </a:cubicBezTo>
                <a:cubicBezTo>
                  <a:pt x="807857" y="99870"/>
                  <a:pt x="815206" y="95405"/>
                  <a:pt x="823391" y="91994"/>
                </a:cubicBezTo>
                <a:cubicBezTo>
                  <a:pt x="831577" y="88583"/>
                  <a:pt x="840444" y="86878"/>
                  <a:pt x="849994" y="86878"/>
                </a:cubicBezTo>
                <a:close/>
                <a:moveTo>
                  <a:pt x="583332" y="86878"/>
                </a:moveTo>
                <a:cubicBezTo>
                  <a:pt x="615702" y="86878"/>
                  <a:pt x="639173" y="93792"/>
                  <a:pt x="653746" y="107621"/>
                </a:cubicBezTo>
                <a:cubicBezTo>
                  <a:pt x="668318" y="121450"/>
                  <a:pt x="675605" y="144549"/>
                  <a:pt x="675605" y="176919"/>
                </a:cubicBezTo>
                <a:lnTo>
                  <a:pt x="675605" y="282029"/>
                </a:lnTo>
                <a:lnTo>
                  <a:pt x="603237" y="282029"/>
                </a:lnTo>
                <a:lnTo>
                  <a:pt x="603237" y="253008"/>
                </a:lnTo>
                <a:lnTo>
                  <a:pt x="602493" y="253008"/>
                </a:lnTo>
                <a:cubicBezTo>
                  <a:pt x="589843" y="275456"/>
                  <a:pt x="570495" y="286680"/>
                  <a:pt x="544450" y="286680"/>
                </a:cubicBezTo>
                <a:cubicBezTo>
                  <a:pt x="526467" y="286680"/>
                  <a:pt x="512390" y="281347"/>
                  <a:pt x="502220" y="270681"/>
                </a:cubicBezTo>
                <a:cubicBezTo>
                  <a:pt x="492050" y="260015"/>
                  <a:pt x="486965" y="245752"/>
                  <a:pt x="486965" y="227893"/>
                </a:cubicBezTo>
                <a:cubicBezTo>
                  <a:pt x="486965" y="190438"/>
                  <a:pt x="509972" y="168734"/>
                  <a:pt x="555984" y="162780"/>
                </a:cubicBezTo>
                <a:lnTo>
                  <a:pt x="603237" y="156641"/>
                </a:lnTo>
                <a:cubicBezTo>
                  <a:pt x="603237" y="150440"/>
                  <a:pt x="600447" y="145355"/>
                  <a:pt x="594866" y="141386"/>
                </a:cubicBezTo>
                <a:cubicBezTo>
                  <a:pt x="589285" y="137418"/>
                  <a:pt x="581781" y="135433"/>
                  <a:pt x="572355" y="135433"/>
                </a:cubicBezTo>
                <a:cubicBezTo>
                  <a:pt x="551023" y="135433"/>
                  <a:pt x="528513" y="141510"/>
                  <a:pt x="504825" y="153665"/>
                </a:cubicBezTo>
                <a:lnTo>
                  <a:pt x="504825" y="102133"/>
                </a:lnTo>
                <a:cubicBezTo>
                  <a:pt x="515119" y="97668"/>
                  <a:pt x="528017" y="94009"/>
                  <a:pt x="543520" y="91157"/>
                </a:cubicBezTo>
                <a:cubicBezTo>
                  <a:pt x="559023" y="88304"/>
                  <a:pt x="572293" y="86878"/>
                  <a:pt x="583332" y="86878"/>
                </a:cubicBezTo>
                <a:close/>
                <a:moveTo>
                  <a:pt x="0" y="15255"/>
                </a:moveTo>
                <a:lnTo>
                  <a:pt x="80367" y="15255"/>
                </a:lnTo>
                <a:lnTo>
                  <a:pt x="80367" y="142131"/>
                </a:lnTo>
                <a:lnTo>
                  <a:pt x="81297" y="142131"/>
                </a:lnTo>
                <a:cubicBezTo>
                  <a:pt x="83653" y="135433"/>
                  <a:pt x="86320" y="129232"/>
                  <a:pt x="89297" y="123527"/>
                </a:cubicBezTo>
                <a:lnTo>
                  <a:pt x="142503" y="15255"/>
                </a:lnTo>
                <a:lnTo>
                  <a:pt x="237753" y="15255"/>
                </a:lnTo>
                <a:lnTo>
                  <a:pt x="162036" y="142503"/>
                </a:lnTo>
                <a:lnTo>
                  <a:pt x="245008" y="282029"/>
                </a:lnTo>
                <a:lnTo>
                  <a:pt x="147526" y="282029"/>
                </a:lnTo>
                <a:lnTo>
                  <a:pt x="88366" y="169292"/>
                </a:lnTo>
                <a:cubicBezTo>
                  <a:pt x="84398" y="160362"/>
                  <a:pt x="82041" y="154223"/>
                  <a:pt x="81297" y="150874"/>
                </a:cubicBezTo>
                <a:lnTo>
                  <a:pt x="80367" y="150874"/>
                </a:lnTo>
                <a:lnTo>
                  <a:pt x="80367" y="282029"/>
                </a:lnTo>
                <a:lnTo>
                  <a:pt x="0" y="282029"/>
                </a:lnTo>
                <a:close/>
                <a:moveTo>
                  <a:pt x="1753195" y="1674"/>
                </a:moveTo>
                <a:lnTo>
                  <a:pt x="1819795" y="1674"/>
                </a:lnTo>
                <a:lnTo>
                  <a:pt x="1753567" y="61391"/>
                </a:lnTo>
                <a:lnTo>
                  <a:pt x="1697570" y="61391"/>
                </a:lnTo>
                <a:close/>
                <a:moveTo>
                  <a:pt x="591145" y="1674"/>
                </a:moveTo>
                <a:lnTo>
                  <a:pt x="657746" y="1674"/>
                </a:lnTo>
                <a:lnTo>
                  <a:pt x="591517" y="61391"/>
                </a:lnTo>
                <a:lnTo>
                  <a:pt x="535520" y="61391"/>
                </a:lnTo>
                <a:close/>
                <a:moveTo>
                  <a:pt x="1421494" y="0"/>
                </a:moveTo>
                <a:lnTo>
                  <a:pt x="1500745" y="0"/>
                </a:lnTo>
                <a:lnTo>
                  <a:pt x="1500745" y="117388"/>
                </a:lnTo>
                <a:lnTo>
                  <a:pt x="1501489" y="117388"/>
                </a:lnTo>
                <a:cubicBezTo>
                  <a:pt x="1508311" y="107590"/>
                  <a:pt x="1516589" y="100056"/>
                  <a:pt x="1526325" y="94785"/>
                </a:cubicBezTo>
                <a:cubicBezTo>
                  <a:pt x="1536061" y="89514"/>
                  <a:pt x="1546510" y="86878"/>
                  <a:pt x="1557672" y="86878"/>
                </a:cubicBezTo>
                <a:cubicBezTo>
                  <a:pt x="1578260" y="86878"/>
                  <a:pt x="1593949" y="93482"/>
                  <a:pt x="1604739" y="106691"/>
                </a:cubicBezTo>
                <a:cubicBezTo>
                  <a:pt x="1615529" y="119899"/>
                  <a:pt x="1620924" y="139340"/>
                  <a:pt x="1620924" y="165013"/>
                </a:cubicBezTo>
                <a:lnTo>
                  <a:pt x="1620924" y="282029"/>
                </a:lnTo>
                <a:lnTo>
                  <a:pt x="1544277" y="282029"/>
                </a:lnTo>
                <a:lnTo>
                  <a:pt x="1544277" y="173384"/>
                </a:lnTo>
                <a:cubicBezTo>
                  <a:pt x="1544277" y="154409"/>
                  <a:pt x="1537022" y="144921"/>
                  <a:pt x="1522511" y="144921"/>
                </a:cubicBezTo>
                <a:cubicBezTo>
                  <a:pt x="1515442" y="144921"/>
                  <a:pt x="1510047" y="147619"/>
                  <a:pt x="1506326" y="153014"/>
                </a:cubicBezTo>
                <a:cubicBezTo>
                  <a:pt x="1502605" y="158409"/>
                  <a:pt x="1500745" y="165323"/>
                  <a:pt x="1500745" y="173757"/>
                </a:cubicBezTo>
                <a:lnTo>
                  <a:pt x="1500745" y="282029"/>
                </a:lnTo>
                <a:lnTo>
                  <a:pt x="1421494" y="282029"/>
                </a:lnTo>
                <a:close/>
                <a:moveTo>
                  <a:pt x="259444" y="0"/>
                </a:moveTo>
                <a:lnTo>
                  <a:pt x="338695" y="0"/>
                </a:lnTo>
                <a:lnTo>
                  <a:pt x="338695" y="117388"/>
                </a:lnTo>
                <a:lnTo>
                  <a:pt x="339439" y="117388"/>
                </a:lnTo>
                <a:cubicBezTo>
                  <a:pt x="346261" y="107590"/>
                  <a:pt x="354539" y="100056"/>
                  <a:pt x="364275" y="94785"/>
                </a:cubicBezTo>
                <a:cubicBezTo>
                  <a:pt x="374011" y="89514"/>
                  <a:pt x="384460" y="86878"/>
                  <a:pt x="395622" y="86878"/>
                </a:cubicBezTo>
                <a:cubicBezTo>
                  <a:pt x="416210" y="86878"/>
                  <a:pt x="431899" y="93482"/>
                  <a:pt x="442689" y="106691"/>
                </a:cubicBezTo>
                <a:cubicBezTo>
                  <a:pt x="453479" y="119899"/>
                  <a:pt x="458874" y="139340"/>
                  <a:pt x="458874" y="165013"/>
                </a:cubicBezTo>
                <a:lnTo>
                  <a:pt x="458874" y="282029"/>
                </a:lnTo>
                <a:lnTo>
                  <a:pt x="382228" y="282029"/>
                </a:lnTo>
                <a:lnTo>
                  <a:pt x="382228" y="173384"/>
                </a:lnTo>
                <a:cubicBezTo>
                  <a:pt x="382228" y="154409"/>
                  <a:pt x="374972" y="144921"/>
                  <a:pt x="360461" y="144921"/>
                </a:cubicBezTo>
                <a:cubicBezTo>
                  <a:pt x="353392" y="144921"/>
                  <a:pt x="347997" y="147619"/>
                  <a:pt x="344276" y="153014"/>
                </a:cubicBezTo>
                <a:cubicBezTo>
                  <a:pt x="340556" y="158409"/>
                  <a:pt x="338695" y="165323"/>
                  <a:pt x="338695" y="173757"/>
                </a:cubicBezTo>
                <a:lnTo>
                  <a:pt x="338695" y="282029"/>
                </a:lnTo>
                <a:lnTo>
                  <a:pt x="259444" y="282029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708045" y="2044993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</a:rPr>
              <a:t>Nước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mũi</a:t>
            </a:r>
            <a:endParaRPr lang="en-US" sz="2400" dirty="0">
              <a:latin typeface="+mj-lt"/>
            </a:endParaRPr>
          </a:p>
        </p:txBody>
      </p:sp>
      <p:sp>
        <p:nvSpPr>
          <p:cNvPr id="7" name="Google Shape;266;p30">
            <a:extLst>
              <a:ext uri="{FF2B5EF4-FFF2-40B4-BE49-F238E27FC236}">
                <a16:creationId xmlns:a16="http://schemas.microsoft.com/office/drawing/2014/main" id="{E0FC628C-4C85-45C3-A1C6-B8A086A04E7A}"/>
              </a:ext>
            </a:extLst>
          </p:cNvPr>
          <p:cNvSpPr txBox="1">
            <a:spLocks/>
          </p:cNvSpPr>
          <p:nvPr/>
        </p:nvSpPr>
        <p:spPr>
          <a:xfrm>
            <a:off x="246108" y="2785432"/>
            <a:ext cx="8593727" cy="99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" sz="2400" b="1" dirty="0">
                <a:latin typeface="+mj-lt"/>
              </a:rPr>
              <a:t>3.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FE40D-B1EA-4B6F-9963-7EA46E5B106D}"/>
              </a:ext>
            </a:extLst>
          </p:cNvPr>
          <p:cNvSpPr txBox="1"/>
          <p:nvPr/>
        </p:nvSpPr>
        <p:spPr>
          <a:xfrm>
            <a:off x="708045" y="4085452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</a:rPr>
              <a:t>Bụi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bẩn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07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3DA56C-2A7F-467D-B80C-BF5E9B8E164F}"/>
              </a:ext>
            </a:extLst>
          </p:cNvPr>
          <p:cNvSpPr/>
          <p:nvPr/>
        </p:nvSpPr>
        <p:spPr>
          <a:xfrm>
            <a:off x="205740" y="1588410"/>
            <a:ext cx="7520940" cy="651434"/>
          </a:xfrm>
          <a:prstGeom prst="roundRect">
            <a:avLst>
              <a:gd name="adj" fmla="val 107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Soi gương để biết bé ổn không">
            <a:extLst>
              <a:ext uri="{FF2B5EF4-FFF2-40B4-BE49-F238E27FC236}">
                <a16:creationId xmlns:a16="http://schemas.microsoft.com/office/drawing/2014/main" id="{E1B4C03B-4ECB-4A9A-88E6-EC9420EF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24" y="2905326"/>
            <a:ext cx="3091543" cy="237533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289016" y="1382819"/>
            <a:ext cx="8593727" cy="992516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+mj-lt"/>
              </a:rPr>
              <a:t>4. </a:t>
            </a:r>
            <a:r>
              <a:rPr lang="vi-VN" sz="2400" b="1" dirty="0" err="1">
                <a:latin typeface="+mn-lt"/>
              </a:rPr>
              <a:t>Tại</a:t>
            </a:r>
            <a:r>
              <a:rPr lang="vi-VN" sz="2400" b="1" dirty="0">
                <a:latin typeface="+mn-lt"/>
              </a:rPr>
              <a:t> sao </a:t>
            </a:r>
            <a:r>
              <a:rPr lang="vi-VN" sz="2400" b="1" dirty="0" err="1">
                <a:latin typeface="+mn-lt"/>
              </a:rPr>
              <a:t>thở</a:t>
            </a:r>
            <a:r>
              <a:rPr lang="vi-VN" sz="2400" b="1" dirty="0">
                <a:latin typeface="+mn-lt"/>
              </a:rPr>
              <a:t> </a:t>
            </a:r>
            <a:r>
              <a:rPr lang="vi-VN" sz="2400" b="1" dirty="0" err="1">
                <a:latin typeface="+mn-lt"/>
              </a:rPr>
              <a:t>bằng</a:t>
            </a:r>
            <a:r>
              <a:rPr lang="vi-VN" sz="2400" b="1" dirty="0">
                <a:latin typeface="+mn-lt"/>
              </a:rPr>
              <a:t> </a:t>
            </a:r>
            <a:r>
              <a:rPr lang="vi-VN" sz="2400" b="1" dirty="0" err="1">
                <a:latin typeface="+mn-lt"/>
              </a:rPr>
              <a:t>mũi</a:t>
            </a:r>
            <a:r>
              <a:rPr lang="vi-VN" sz="2400" b="1" dirty="0">
                <a:latin typeface="+mn-lt"/>
              </a:rPr>
              <a:t> </a:t>
            </a:r>
            <a:r>
              <a:rPr lang="vi-VN" sz="2400" b="1" dirty="0" err="1">
                <a:latin typeface="+mn-lt"/>
              </a:rPr>
              <a:t>tốt</a:t>
            </a:r>
            <a:r>
              <a:rPr lang="vi-VN" sz="2400" b="1" dirty="0">
                <a:latin typeface="+mn-lt"/>
              </a:rPr>
              <a:t> hơn </a:t>
            </a:r>
            <a:r>
              <a:rPr lang="vi-VN" sz="2400" b="1" dirty="0" err="1">
                <a:latin typeface="+mn-lt"/>
              </a:rPr>
              <a:t>thở</a:t>
            </a:r>
            <a:r>
              <a:rPr lang="vi-VN" sz="2400" b="1" dirty="0">
                <a:latin typeface="+mn-lt"/>
              </a:rPr>
              <a:t> </a:t>
            </a:r>
            <a:r>
              <a:rPr lang="vi-VN" sz="2400" b="1" dirty="0" err="1">
                <a:latin typeface="+mn-lt"/>
              </a:rPr>
              <a:t>bằng</a:t>
            </a:r>
            <a:r>
              <a:rPr lang="vi-VN" sz="2400" b="1" dirty="0">
                <a:latin typeface="+mn-lt"/>
              </a:rPr>
              <a:t> </a:t>
            </a:r>
            <a:r>
              <a:rPr lang="vi-VN" sz="2400" b="1" dirty="0" err="1">
                <a:latin typeface="+mn-lt"/>
              </a:rPr>
              <a:t>miệng</a:t>
            </a:r>
            <a:r>
              <a:rPr lang="vi-VN" sz="2400" b="1" dirty="0">
                <a:latin typeface="+mn-lt"/>
              </a:rPr>
              <a:t>?</a:t>
            </a:r>
            <a:r>
              <a:rPr lang="en-US" sz="2400" b="1" dirty="0">
                <a:latin typeface="+mn-lt"/>
              </a:rPr>
              <a:t> </a:t>
            </a:r>
            <a:endParaRPr lang="en-US" sz="24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99E388-C6E3-4097-8384-EB684A97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0970" y="5143500"/>
            <a:ext cx="514246" cy="992516"/>
          </a:xfrm>
          <a:prstGeom prst="rect">
            <a:avLst/>
          </a:prstGeom>
        </p:spPr>
      </p:pic>
      <p:sp>
        <p:nvSpPr>
          <p:cNvPr id="11" name="[T2O] Placeholder converted by Text to Outline">
            <a:extLst>
              <a:ext uri="{FF2B5EF4-FFF2-40B4-BE49-F238E27FC236}">
                <a16:creationId xmlns:a16="http://schemas.microsoft.com/office/drawing/2014/main" id="{33D48D86-5537-4A1B-B482-75C1AB53E5FE}"/>
              </a:ext>
            </a:extLst>
          </p:cNvPr>
          <p:cNvSpPr/>
          <p:nvPr/>
        </p:nvSpPr>
        <p:spPr>
          <a:xfrm>
            <a:off x="3691495" y="345930"/>
            <a:ext cx="1837655" cy="369652"/>
          </a:xfrm>
          <a:custGeom>
            <a:avLst/>
            <a:gdLst/>
            <a:ahLst/>
            <a:cxnLst/>
            <a:rect l="l" t="t" r="r" b="b"/>
            <a:pathLst>
              <a:path w="1837655" h="369652">
                <a:moveTo>
                  <a:pt x="1765287" y="194779"/>
                </a:moveTo>
                <a:lnTo>
                  <a:pt x="1738498" y="198499"/>
                </a:lnTo>
                <a:cubicBezTo>
                  <a:pt x="1725103" y="200732"/>
                  <a:pt x="1718406" y="206995"/>
                  <a:pt x="1718406" y="217289"/>
                </a:cubicBezTo>
                <a:cubicBezTo>
                  <a:pt x="1718406" y="222498"/>
                  <a:pt x="1720049" y="226777"/>
                  <a:pt x="1723336" y="230125"/>
                </a:cubicBezTo>
                <a:cubicBezTo>
                  <a:pt x="1726623" y="233474"/>
                  <a:pt x="1731305" y="235148"/>
                  <a:pt x="1737382" y="235148"/>
                </a:cubicBezTo>
                <a:cubicBezTo>
                  <a:pt x="1745691" y="235148"/>
                  <a:pt x="1752420" y="232048"/>
                  <a:pt x="1757567" y="225846"/>
                </a:cubicBezTo>
                <a:cubicBezTo>
                  <a:pt x="1762714" y="219645"/>
                  <a:pt x="1765287" y="211708"/>
                  <a:pt x="1765287" y="202034"/>
                </a:cubicBezTo>
                <a:close/>
                <a:moveTo>
                  <a:pt x="603237" y="194779"/>
                </a:moveTo>
                <a:lnTo>
                  <a:pt x="576448" y="198499"/>
                </a:lnTo>
                <a:cubicBezTo>
                  <a:pt x="563054" y="200732"/>
                  <a:pt x="556356" y="206995"/>
                  <a:pt x="556356" y="217289"/>
                </a:cubicBezTo>
                <a:cubicBezTo>
                  <a:pt x="556356" y="222498"/>
                  <a:pt x="558000" y="226777"/>
                  <a:pt x="561286" y="230125"/>
                </a:cubicBezTo>
                <a:cubicBezTo>
                  <a:pt x="564573" y="233474"/>
                  <a:pt x="569255" y="235148"/>
                  <a:pt x="575332" y="235148"/>
                </a:cubicBezTo>
                <a:cubicBezTo>
                  <a:pt x="583642" y="235148"/>
                  <a:pt x="590370" y="232048"/>
                  <a:pt x="595517" y="225846"/>
                </a:cubicBezTo>
                <a:cubicBezTo>
                  <a:pt x="600664" y="219645"/>
                  <a:pt x="603237" y="211708"/>
                  <a:pt x="603237" y="202034"/>
                </a:cubicBezTo>
                <a:close/>
                <a:moveTo>
                  <a:pt x="1279884" y="144921"/>
                </a:moveTo>
                <a:cubicBezTo>
                  <a:pt x="1271451" y="144921"/>
                  <a:pt x="1264629" y="148518"/>
                  <a:pt x="1259420" y="155711"/>
                </a:cubicBezTo>
                <a:cubicBezTo>
                  <a:pt x="1254211" y="162905"/>
                  <a:pt x="1251607" y="172764"/>
                  <a:pt x="1251607" y="185291"/>
                </a:cubicBezTo>
                <a:lnTo>
                  <a:pt x="1251607" y="189011"/>
                </a:lnTo>
                <a:cubicBezTo>
                  <a:pt x="1251607" y="201042"/>
                  <a:pt x="1253839" y="210654"/>
                  <a:pt x="1258304" y="217847"/>
                </a:cubicBezTo>
                <a:cubicBezTo>
                  <a:pt x="1262769" y="225040"/>
                  <a:pt x="1269466" y="228637"/>
                  <a:pt x="1278396" y="228637"/>
                </a:cubicBezTo>
                <a:cubicBezTo>
                  <a:pt x="1287946" y="228637"/>
                  <a:pt x="1295325" y="224699"/>
                  <a:pt x="1300534" y="216824"/>
                </a:cubicBezTo>
                <a:cubicBezTo>
                  <a:pt x="1305743" y="208948"/>
                  <a:pt x="1308348" y="197817"/>
                  <a:pt x="1308348" y="183430"/>
                </a:cubicBezTo>
                <a:cubicBezTo>
                  <a:pt x="1308348" y="171400"/>
                  <a:pt x="1306022" y="161974"/>
                  <a:pt x="1301371" y="155153"/>
                </a:cubicBezTo>
                <a:cubicBezTo>
                  <a:pt x="1296720" y="148332"/>
                  <a:pt x="1289558" y="144921"/>
                  <a:pt x="1279884" y="144921"/>
                </a:cubicBezTo>
                <a:close/>
                <a:moveTo>
                  <a:pt x="1745381" y="86878"/>
                </a:moveTo>
                <a:cubicBezTo>
                  <a:pt x="1777751" y="86878"/>
                  <a:pt x="1801223" y="93792"/>
                  <a:pt x="1815796" y="107621"/>
                </a:cubicBezTo>
                <a:cubicBezTo>
                  <a:pt x="1830368" y="121450"/>
                  <a:pt x="1837655" y="144549"/>
                  <a:pt x="1837655" y="176919"/>
                </a:cubicBezTo>
                <a:lnTo>
                  <a:pt x="1837655" y="282029"/>
                </a:lnTo>
                <a:lnTo>
                  <a:pt x="1765287" y="282029"/>
                </a:lnTo>
                <a:lnTo>
                  <a:pt x="1765287" y="253008"/>
                </a:lnTo>
                <a:lnTo>
                  <a:pt x="1764543" y="253008"/>
                </a:lnTo>
                <a:cubicBezTo>
                  <a:pt x="1751893" y="275456"/>
                  <a:pt x="1732545" y="286680"/>
                  <a:pt x="1706500" y="286680"/>
                </a:cubicBezTo>
                <a:cubicBezTo>
                  <a:pt x="1688516" y="286680"/>
                  <a:pt x="1674440" y="281347"/>
                  <a:pt x="1664270" y="270681"/>
                </a:cubicBezTo>
                <a:cubicBezTo>
                  <a:pt x="1654100" y="260015"/>
                  <a:pt x="1649015" y="245752"/>
                  <a:pt x="1649015" y="227893"/>
                </a:cubicBezTo>
                <a:cubicBezTo>
                  <a:pt x="1649015" y="190438"/>
                  <a:pt x="1672022" y="168734"/>
                  <a:pt x="1718034" y="162780"/>
                </a:cubicBezTo>
                <a:lnTo>
                  <a:pt x="1765287" y="156641"/>
                </a:lnTo>
                <a:cubicBezTo>
                  <a:pt x="1765287" y="150440"/>
                  <a:pt x="1762497" y="145355"/>
                  <a:pt x="1756916" y="141386"/>
                </a:cubicBezTo>
                <a:cubicBezTo>
                  <a:pt x="1751334" y="137418"/>
                  <a:pt x="1743831" y="135433"/>
                  <a:pt x="1734405" y="135433"/>
                </a:cubicBezTo>
                <a:cubicBezTo>
                  <a:pt x="1713073" y="135433"/>
                  <a:pt x="1690563" y="141510"/>
                  <a:pt x="1666874" y="153665"/>
                </a:cubicBezTo>
                <a:lnTo>
                  <a:pt x="1666874" y="102133"/>
                </a:lnTo>
                <a:cubicBezTo>
                  <a:pt x="1677168" y="97668"/>
                  <a:pt x="1690067" y="94009"/>
                  <a:pt x="1705570" y="91157"/>
                </a:cubicBezTo>
                <a:cubicBezTo>
                  <a:pt x="1721073" y="88304"/>
                  <a:pt x="1734343" y="86878"/>
                  <a:pt x="1745381" y="86878"/>
                </a:cubicBezTo>
                <a:close/>
                <a:moveTo>
                  <a:pt x="1312626" y="86878"/>
                </a:moveTo>
                <a:cubicBezTo>
                  <a:pt x="1337183" y="86878"/>
                  <a:pt x="1356004" y="95064"/>
                  <a:pt x="1369088" y="111435"/>
                </a:cubicBezTo>
                <a:cubicBezTo>
                  <a:pt x="1382173" y="127806"/>
                  <a:pt x="1388715" y="150998"/>
                  <a:pt x="1388715" y="181012"/>
                </a:cubicBezTo>
                <a:cubicBezTo>
                  <a:pt x="1388715" y="201848"/>
                  <a:pt x="1385180" y="220265"/>
                  <a:pt x="1378111" y="236264"/>
                </a:cubicBezTo>
                <a:cubicBezTo>
                  <a:pt x="1371041" y="252263"/>
                  <a:pt x="1361058" y="264666"/>
                  <a:pt x="1348159" y="273471"/>
                </a:cubicBezTo>
                <a:cubicBezTo>
                  <a:pt x="1335261" y="282277"/>
                  <a:pt x="1320750" y="286680"/>
                  <a:pt x="1304627" y="286680"/>
                </a:cubicBezTo>
                <a:cubicBezTo>
                  <a:pt x="1282303" y="286680"/>
                  <a:pt x="1265373" y="278556"/>
                  <a:pt x="1253839" y="262309"/>
                </a:cubicBezTo>
                <a:lnTo>
                  <a:pt x="1253095" y="262309"/>
                </a:lnTo>
                <a:lnTo>
                  <a:pt x="1253095" y="369652"/>
                </a:lnTo>
                <a:lnTo>
                  <a:pt x="1173844" y="369652"/>
                </a:lnTo>
                <a:lnTo>
                  <a:pt x="1173844" y="91529"/>
                </a:lnTo>
                <a:lnTo>
                  <a:pt x="1253095" y="91529"/>
                </a:lnTo>
                <a:lnTo>
                  <a:pt x="1253095" y="117388"/>
                </a:lnTo>
                <a:lnTo>
                  <a:pt x="1253839" y="117388"/>
                </a:lnTo>
                <a:cubicBezTo>
                  <a:pt x="1260164" y="107838"/>
                  <a:pt x="1268350" y="100366"/>
                  <a:pt x="1278396" y="94971"/>
                </a:cubicBezTo>
                <a:cubicBezTo>
                  <a:pt x="1288442" y="89576"/>
                  <a:pt x="1299852" y="86878"/>
                  <a:pt x="1312626" y="86878"/>
                </a:cubicBezTo>
                <a:close/>
                <a:moveTo>
                  <a:pt x="849994" y="86878"/>
                </a:moveTo>
                <a:cubicBezTo>
                  <a:pt x="863513" y="86878"/>
                  <a:pt x="874892" y="89545"/>
                  <a:pt x="884132" y="94878"/>
                </a:cubicBezTo>
                <a:cubicBezTo>
                  <a:pt x="893371" y="100211"/>
                  <a:pt x="901092" y="108644"/>
                  <a:pt x="907293" y="120178"/>
                </a:cubicBezTo>
                <a:cubicBezTo>
                  <a:pt x="913990" y="109512"/>
                  <a:pt x="922920" y="101296"/>
                  <a:pt x="934082" y="95529"/>
                </a:cubicBezTo>
                <a:cubicBezTo>
                  <a:pt x="945244" y="89762"/>
                  <a:pt x="957647" y="86878"/>
                  <a:pt x="971289" y="86878"/>
                </a:cubicBezTo>
                <a:cubicBezTo>
                  <a:pt x="991257" y="86878"/>
                  <a:pt x="1006574" y="93389"/>
                  <a:pt x="1017240" y="106412"/>
                </a:cubicBezTo>
                <a:cubicBezTo>
                  <a:pt x="1027906" y="119434"/>
                  <a:pt x="1033239" y="138224"/>
                  <a:pt x="1033239" y="162780"/>
                </a:cubicBezTo>
                <a:lnTo>
                  <a:pt x="1033239" y="282029"/>
                </a:lnTo>
                <a:lnTo>
                  <a:pt x="954174" y="282029"/>
                </a:lnTo>
                <a:lnTo>
                  <a:pt x="954174" y="172268"/>
                </a:lnTo>
                <a:cubicBezTo>
                  <a:pt x="954174" y="163091"/>
                  <a:pt x="952531" y="156238"/>
                  <a:pt x="949244" y="151711"/>
                </a:cubicBezTo>
                <a:cubicBezTo>
                  <a:pt x="945957" y="147185"/>
                  <a:pt x="940593" y="144921"/>
                  <a:pt x="933152" y="144921"/>
                </a:cubicBezTo>
                <a:cubicBezTo>
                  <a:pt x="925835" y="144921"/>
                  <a:pt x="920130" y="147681"/>
                  <a:pt x="916037" y="153200"/>
                </a:cubicBezTo>
                <a:cubicBezTo>
                  <a:pt x="911944" y="158719"/>
                  <a:pt x="909898" y="166377"/>
                  <a:pt x="909898" y="176175"/>
                </a:cubicBezTo>
                <a:lnTo>
                  <a:pt x="909898" y="282029"/>
                </a:lnTo>
                <a:lnTo>
                  <a:pt x="830647" y="282029"/>
                </a:lnTo>
                <a:lnTo>
                  <a:pt x="830647" y="174129"/>
                </a:lnTo>
                <a:cubicBezTo>
                  <a:pt x="830647" y="154657"/>
                  <a:pt x="824011" y="144921"/>
                  <a:pt x="810741" y="144921"/>
                </a:cubicBezTo>
                <a:cubicBezTo>
                  <a:pt x="802679" y="144921"/>
                  <a:pt x="796602" y="147743"/>
                  <a:pt x="792509" y="153386"/>
                </a:cubicBezTo>
                <a:cubicBezTo>
                  <a:pt x="788417" y="159029"/>
                  <a:pt x="786370" y="167121"/>
                  <a:pt x="786370" y="177663"/>
                </a:cubicBezTo>
                <a:lnTo>
                  <a:pt x="786370" y="282029"/>
                </a:lnTo>
                <a:lnTo>
                  <a:pt x="707119" y="282029"/>
                </a:lnTo>
                <a:lnTo>
                  <a:pt x="707119" y="91529"/>
                </a:lnTo>
                <a:lnTo>
                  <a:pt x="786370" y="91529"/>
                </a:lnTo>
                <a:lnTo>
                  <a:pt x="786370" y="121667"/>
                </a:lnTo>
                <a:lnTo>
                  <a:pt x="787114" y="121667"/>
                </a:lnTo>
                <a:cubicBezTo>
                  <a:pt x="790091" y="116334"/>
                  <a:pt x="794835" y="110908"/>
                  <a:pt x="801346" y="105389"/>
                </a:cubicBezTo>
                <a:cubicBezTo>
                  <a:pt x="807857" y="99870"/>
                  <a:pt x="815206" y="95405"/>
                  <a:pt x="823391" y="91994"/>
                </a:cubicBezTo>
                <a:cubicBezTo>
                  <a:pt x="831577" y="88583"/>
                  <a:pt x="840444" y="86878"/>
                  <a:pt x="849994" y="86878"/>
                </a:cubicBezTo>
                <a:close/>
                <a:moveTo>
                  <a:pt x="583332" y="86878"/>
                </a:moveTo>
                <a:cubicBezTo>
                  <a:pt x="615702" y="86878"/>
                  <a:pt x="639173" y="93792"/>
                  <a:pt x="653746" y="107621"/>
                </a:cubicBezTo>
                <a:cubicBezTo>
                  <a:pt x="668318" y="121450"/>
                  <a:pt x="675605" y="144549"/>
                  <a:pt x="675605" y="176919"/>
                </a:cubicBezTo>
                <a:lnTo>
                  <a:pt x="675605" y="282029"/>
                </a:lnTo>
                <a:lnTo>
                  <a:pt x="603237" y="282029"/>
                </a:lnTo>
                <a:lnTo>
                  <a:pt x="603237" y="253008"/>
                </a:lnTo>
                <a:lnTo>
                  <a:pt x="602493" y="253008"/>
                </a:lnTo>
                <a:cubicBezTo>
                  <a:pt x="589843" y="275456"/>
                  <a:pt x="570495" y="286680"/>
                  <a:pt x="544450" y="286680"/>
                </a:cubicBezTo>
                <a:cubicBezTo>
                  <a:pt x="526467" y="286680"/>
                  <a:pt x="512390" y="281347"/>
                  <a:pt x="502220" y="270681"/>
                </a:cubicBezTo>
                <a:cubicBezTo>
                  <a:pt x="492050" y="260015"/>
                  <a:pt x="486965" y="245752"/>
                  <a:pt x="486965" y="227893"/>
                </a:cubicBezTo>
                <a:cubicBezTo>
                  <a:pt x="486965" y="190438"/>
                  <a:pt x="509972" y="168734"/>
                  <a:pt x="555984" y="162780"/>
                </a:cubicBezTo>
                <a:lnTo>
                  <a:pt x="603237" y="156641"/>
                </a:lnTo>
                <a:cubicBezTo>
                  <a:pt x="603237" y="150440"/>
                  <a:pt x="600447" y="145355"/>
                  <a:pt x="594866" y="141386"/>
                </a:cubicBezTo>
                <a:cubicBezTo>
                  <a:pt x="589285" y="137418"/>
                  <a:pt x="581781" y="135433"/>
                  <a:pt x="572355" y="135433"/>
                </a:cubicBezTo>
                <a:cubicBezTo>
                  <a:pt x="551023" y="135433"/>
                  <a:pt x="528513" y="141510"/>
                  <a:pt x="504825" y="153665"/>
                </a:cubicBezTo>
                <a:lnTo>
                  <a:pt x="504825" y="102133"/>
                </a:lnTo>
                <a:cubicBezTo>
                  <a:pt x="515119" y="97668"/>
                  <a:pt x="528017" y="94009"/>
                  <a:pt x="543520" y="91157"/>
                </a:cubicBezTo>
                <a:cubicBezTo>
                  <a:pt x="559023" y="88304"/>
                  <a:pt x="572293" y="86878"/>
                  <a:pt x="583332" y="86878"/>
                </a:cubicBezTo>
                <a:close/>
                <a:moveTo>
                  <a:pt x="0" y="15255"/>
                </a:moveTo>
                <a:lnTo>
                  <a:pt x="80367" y="15255"/>
                </a:lnTo>
                <a:lnTo>
                  <a:pt x="80367" y="142131"/>
                </a:lnTo>
                <a:lnTo>
                  <a:pt x="81297" y="142131"/>
                </a:lnTo>
                <a:cubicBezTo>
                  <a:pt x="83653" y="135433"/>
                  <a:pt x="86320" y="129232"/>
                  <a:pt x="89297" y="123527"/>
                </a:cubicBezTo>
                <a:lnTo>
                  <a:pt x="142503" y="15255"/>
                </a:lnTo>
                <a:lnTo>
                  <a:pt x="237753" y="15255"/>
                </a:lnTo>
                <a:lnTo>
                  <a:pt x="162036" y="142503"/>
                </a:lnTo>
                <a:lnTo>
                  <a:pt x="245008" y="282029"/>
                </a:lnTo>
                <a:lnTo>
                  <a:pt x="147526" y="282029"/>
                </a:lnTo>
                <a:lnTo>
                  <a:pt x="88366" y="169292"/>
                </a:lnTo>
                <a:cubicBezTo>
                  <a:pt x="84398" y="160362"/>
                  <a:pt x="82041" y="154223"/>
                  <a:pt x="81297" y="150874"/>
                </a:cubicBezTo>
                <a:lnTo>
                  <a:pt x="80367" y="150874"/>
                </a:lnTo>
                <a:lnTo>
                  <a:pt x="80367" y="282029"/>
                </a:lnTo>
                <a:lnTo>
                  <a:pt x="0" y="282029"/>
                </a:lnTo>
                <a:close/>
                <a:moveTo>
                  <a:pt x="1753195" y="1674"/>
                </a:moveTo>
                <a:lnTo>
                  <a:pt x="1819795" y="1674"/>
                </a:lnTo>
                <a:lnTo>
                  <a:pt x="1753567" y="61391"/>
                </a:lnTo>
                <a:lnTo>
                  <a:pt x="1697570" y="61391"/>
                </a:lnTo>
                <a:close/>
                <a:moveTo>
                  <a:pt x="591145" y="1674"/>
                </a:moveTo>
                <a:lnTo>
                  <a:pt x="657746" y="1674"/>
                </a:lnTo>
                <a:lnTo>
                  <a:pt x="591517" y="61391"/>
                </a:lnTo>
                <a:lnTo>
                  <a:pt x="535520" y="61391"/>
                </a:lnTo>
                <a:close/>
                <a:moveTo>
                  <a:pt x="1421494" y="0"/>
                </a:moveTo>
                <a:lnTo>
                  <a:pt x="1500745" y="0"/>
                </a:lnTo>
                <a:lnTo>
                  <a:pt x="1500745" y="117388"/>
                </a:lnTo>
                <a:lnTo>
                  <a:pt x="1501489" y="117388"/>
                </a:lnTo>
                <a:cubicBezTo>
                  <a:pt x="1508311" y="107590"/>
                  <a:pt x="1516589" y="100056"/>
                  <a:pt x="1526325" y="94785"/>
                </a:cubicBezTo>
                <a:cubicBezTo>
                  <a:pt x="1536061" y="89514"/>
                  <a:pt x="1546510" y="86878"/>
                  <a:pt x="1557672" y="86878"/>
                </a:cubicBezTo>
                <a:cubicBezTo>
                  <a:pt x="1578260" y="86878"/>
                  <a:pt x="1593949" y="93482"/>
                  <a:pt x="1604739" y="106691"/>
                </a:cubicBezTo>
                <a:cubicBezTo>
                  <a:pt x="1615529" y="119899"/>
                  <a:pt x="1620924" y="139340"/>
                  <a:pt x="1620924" y="165013"/>
                </a:cubicBezTo>
                <a:lnTo>
                  <a:pt x="1620924" y="282029"/>
                </a:lnTo>
                <a:lnTo>
                  <a:pt x="1544277" y="282029"/>
                </a:lnTo>
                <a:lnTo>
                  <a:pt x="1544277" y="173384"/>
                </a:lnTo>
                <a:cubicBezTo>
                  <a:pt x="1544277" y="154409"/>
                  <a:pt x="1537022" y="144921"/>
                  <a:pt x="1522511" y="144921"/>
                </a:cubicBezTo>
                <a:cubicBezTo>
                  <a:pt x="1515442" y="144921"/>
                  <a:pt x="1510047" y="147619"/>
                  <a:pt x="1506326" y="153014"/>
                </a:cubicBezTo>
                <a:cubicBezTo>
                  <a:pt x="1502605" y="158409"/>
                  <a:pt x="1500745" y="165323"/>
                  <a:pt x="1500745" y="173757"/>
                </a:cubicBezTo>
                <a:lnTo>
                  <a:pt x="1500745" y="282029"/>
                </a:lnTo>
                <a:lnTo>
                  <a:pt x="1421494" y="282029"/>
                </a:lnTo>
                <a:close/>
                <a:moveTo>
                  <a:pt x="259444" y="0"/>
                </a:moveTo>
                <a:lnTo>
                  <a:pt x="338695" y="0"/>
                </a:lnTo>
                <a:lnTo>
                  <a:pt x="338695" y="117388"/>
                </a:lnTo>
                <a:lnTo>
                  <a:pt x="339439" y="117388"/>
                </a:lnTo>
                <a:cubicBezTo>
                  <a:pt x="346261" y="107590"/>
                  <a:pt x="354539" y="100056"/>
                  <a:pt x="364275" y="94785"/>
                </a:cubicBezTo>
                <a:cubicBezTo>
                  <a:pt x="374011" y="89514"/>
                  <a:pt x="384460" y="86878"/>
                  <a:pt x="395622" y="86878"/>
                </a:cubicBezTo>
                <a:cubicBezTo>
                  <a:pt x="416210" y="86878"/>
                  <a:pt x="431899" y="93482"/>
                  <a:pt x="442689" y="106691"/>
                </a:cubicBezTo>
                <a:cubicBezTo>
                  <a:pt x="453479" y="119899"/>
                  <a:pt x="458874" y="139340"/>
                  <a:pt x="458874" y="165013"/>
                </a:cubicBezTo>
                <a:lnTo>
                  <a:pt x="458874" y="282029"/>
                </a:lnTo>
                <a:lnTo>
                  <a:pt x="382228" y="282029"/>
                </a:lnTo>
                <a:lnTo>
                  <a:pt x="382228" y="173384"/>
                </a:lnTo>
                <a:cubicBezTo>
                  <a:pt x="382228" y="154409"/>
                  <a:pt x="374972" y="144921"/>
                  <a:pt x="360461" y="144921"/>
                </a:cubicBezTo>
                <a:cubicBezTo>
                  <a:pt x="353392" y="144921"/>
                  <a:pt x="347997" y="147619"/>
                  <a:pt x="344276" y="153014"/>
                </a:cubicBezTo>
                <a:cubicBezTo>
                  <a:pt x="340556" y="158409"/>
                  <a:pt x="338695" y="165323"/>
                  <a:pt x="338695" y="173757"/>
                </a:cubicBezTo>
                <a:lnTo>
                  <a:pt x="338695" y="282029"/>
                </a:lnTo>
                <a:lnTo>
                  <a:pt x="259444" y="282029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437206" y="2571750"/>
            <a:ext cx="6191118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Chất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bẩn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sẽ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bị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lại</a:t>
            </a:r>
            <a:r>
              <a:rPr lang="en-US" sz="2400" dirty="0">
                <a:latin typeface="+mj-lt"/>
              </a:rPr>
              <a:t> ở </a:t>
            </a:r>
            <a:r>
              <a:rPr lang="en-US" sz="2400" dirty="0" err="1">
                <a:latin typeface="+mj-lt"/>
              </a:rPr>
              <a:t>lỗ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mũi</a:t>
            </a:r>
            <a:r>
              <a:rPr lang="en-US" sz="240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Thở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bằng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miệng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chỉ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bụi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bặm</a:t>
            </a:r>
            <a:endParaRPr lang="en-US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lọt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phổi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còn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họng</a:t>
            </a:r>
            <a:r>
              <a:rPr lang="en-US" sz="2400" dirty="0">
                <a:latin typeface="+mj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dẫn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viêm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họng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466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1C894592-B61E-49FE-A5F6-E6E4445B26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915" end="1182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58" y="1"/>
            <a:ext cx="9110142" cy="51244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D7EA6C-075D-43DA-B6BE-DDD200B31AF4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359;p33"/>
          <p:cNvSpPr/>
          <p:nvPr/>
        </p:nvSpPr>
        <p:spPr>
          <a:xfrm>
            <a:off x="6889987" y="2843501"/>
            <a:ext cx="2135393" cy="2134938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409" name="Google Shape;1409;p53"/>
          <p:cNvSpPr txBox="1">
            <a:spLocks noGrp="1"/>
          </p:cNvSpPr>
          <p:nvPr>
            <p:ph type="title" idx="3"/>
          </p:nvPr>
        </p:nvSpPr>
        <p:spPr>
          <a:xfrm>
            <a:off x="1755049" y="650643"/>
            <a:ext cx="5756934" cy="7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j-lt"/>
              </a:rPr>
              <a:t>Kết luận</a:t>
            </a:r>
            <a:endParaRPr sz="3600" b="1" dirty="0">
              <a:latin typeface="+mj-lt"/>
            </a:endParaRPr>
          </a:p>
        </p:txBody>
      </p:sp>
      <p:sp>
        <p:nvSpPr>
          <p:cNvPr id="1410" name="Google Shape;1410;p53"/>
          <p:cNvSpPr txBox="1">
            <a:spLocks noGrp="1"/>
          </p:cNvSpPr>
          <p:nvPr>
            <p:ph type="subTitle" idx="1"/>
          </p:nvPr>
        </p:nvSpPr>
        <p:spPr>
          <a:xfrm>
            <a:off x="1186316" y="1893833"/>
            <a:ext cx="5989866" cy="2017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2000" dirty="0">
                <a:effectLst/>
                <a:latin typeface="+mj-lt"/>
                <a:ea typeface="Times New Roman" panose="02020603050405020304" pitchFamily="18" charset="0"/>
              </a:rPr>
              <a:t>Khi thở bằng mũi, các bụi bẩn trong không khí sẽ bị các lông mũi và chấy dịch mũi giữ lại bên ngoài. </a:t>
            </a:r>
          </a:p>
          <a:p>
            <a:pPr marL="0" indent="0" algn="l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2000" dirty="0">
                <a:effectLst/>
                <a:latin typeface="+mj-lt"/>
                <a:ea typeface="Times New Roman" panose="02020603050405020304" pitchFamily="18" charset="0"/>
              </a:rPr>
              <a:t>Thở bằng mũi là hợp vệ sinh, có lợi cho sức khoẻ, vì vậy </a:t>
            </a:r>
            <a:r>
              <a:rPr lang="pt-BR" sz="2000" b="1" dirty="0">
                <a:effectLst/>
                <a:latin typeface="+mj-lt"/>
                <a:ea typeface="Times New Roman" panose="02020603050405020304" pitchFamily="18" charset="0"/>
              </a:rPr>
              <a:t>chúng ta nên thở bằng mũi.</a:t>
            </a:r>
            <a:endParaRPr lang="en-US" sz="1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33426" y="1442208"/>
            <a:ext cx="4077148" cy="1075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2">
            <a:extLst>
              <a:ext uri="{FF2B5EF4-FFF2-40B4-BE49-F238E27FC236}">
                <a16:creationId xmlns:a16="http://schemas.microsoft.com/office/drawing/2014/main" id="{3B360F6C-2EFB-43E5-8F7B-443E1164A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2957">
            <a:off x="6658483" y="-1375357"/>
            <a:ext cx="858812" cy="11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F4315FF4-1C1F-4D57-8998-F57524C7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225">
            <a:off x="9708962" y="966087"/>
            <a:ext cx="743241" cy="9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1E1921D8-785B-47FE-91E3-33C65BFA5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87825" y="2097339"/>
            <a:ext cx="1939715" cy="2937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/>
          <p:nvPr/>
        </p:nvSpPr>
        <p:spPr>
          <a:xfrm>
            <a:off x="371539" y="961017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268;p37"/>
          <p:cNvGrpSpPr/>
          <p:nvPr/>
        </p:nvGrpSpPr>
        <p:grpSpPr>
          <a:xfrm flipH="1">
            <a:off x="966214" y="773130"/>
            <a:ext cx="1554725" cy="3337250"/>
            <a:chOff x="6435050" y="1025875"/>
            <a:chExt cx="1554725" cy="3337250"/>
          </a:xfrm>
        </p:grpSpPr>
        <p:sp>
          <p:nvSpPr>
            <p:cNvPr id="103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6" name="Google Shape;356;p33"/>
          <p:cNvSpPr txBox="1">
            <a:spLocks noGrp="1"/>
          </p:cNvSpPr>
          <p:nvPr>
            <p:ph type="ctrTitle"/>
          </p:nvPr>
        </p:nvSpPr>
        <p:spPr>
          <a:xfrm flipH="1">
            <a:off x="3017439" y="1440137"/>
            <a:ext cx="5388512" cy="24737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VIỆC VỚI </a:t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 GIÁO KHOA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394B1407-1BEC-43BF-8C26-6BE2F51F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44561" y="5143500"/>
            <a:ext cx="654878" cy="631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E190E5-C06E-472E-810E-190C33D7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3129">
            <a:off x="6227323" y="515280"/>
            <a:ext cx="1386850" cy="181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1E930613-ADC5-4DF5-9FF0-BCD30604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693">
            <a:off x="6940676" y="697348"/>
            <a:ext cx="1386850" cy="181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301E3B94-AC7E-48C1-8334-2A2746FB1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45355" r="11541" b="18968"/>
          <a:stretch/>
        </p:blipFill>
        <p:spPr bwMode="auto">
          <a:xfrm>
            <a:off x="5951862" y="5321518"/>
            <a:ext cx="2029391" cy="14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DDDA636F-68C7-46E4-A0E1-43A8A6FA2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5" t="13030" r="4190" b="57778"/>
          <a:stretch/>
        </p:blipFill>
        <p:spPr bwMode="auto">
          <a:xfrm>
            <a:off x="9217976" y="1774282"/>
            <a:ext cx="1353737" cy="13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5A71B45B-01CE-4271-BDB6-C59C4D15C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13030" r="46895" b="57778"/>
          <a:stretch/>
        </p:blipFill>
        <p:spPr bwMode="auto">
          <a:xfrm>
            <a:off x="5711695" y="-1761786"/>
            <a:ext cx="1794856" cy="16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7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AA0FE0F9-7E78-4186-892C-A717B3E8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45355" r="11541" b="18968"/>
          <a:stretch/>
        </p:blipFill>
        <p:spPr bwMode="auto">
          <a:xfrm>
            <a:off x="5770064" y="3079384"/>
            <a:ext cx="2614832" cy="19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D7A8F98B-3FA9-4E92-B4EA-4A084F10A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5" t="13030" r="4190" b="57778"/>
          <a:stretch/>
        </p:blipFill>
        <p:spPr bwMode="auto">
          <a:xfrm>
            <a:off x="7221029" y="1552041"/>
            <a:ext cx="1744265" cy="17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01737557-F1D9-44C9-9001-F1057A48D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13030" r="46895" b="57778"/>
          <a:stretch/>
        </p:blipFill>
        <p:spPr bwMode="auto">
          <a:xfrm>
            <a:off x="4908390" y="907729"/>
            <a:ext cx="2312639" cy="207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21906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Làm </a:t>
            </a:r>
            <a:r>
              <a:rPr lang="en" dirty="0">
                <a:latin typeface="Segoe UI Black" panose="020B0A02040204020203" pitchFamily="34" charset="0"/>
                <a:ea typeface="Segoe UI Black" panose="020B0A02040204020203" pitchFamily="34" charset="0"/>
              </a:rPr>
              <a:t>việc </a:t>
            </a: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Google Shape;266;p30">
            <a:extLst>
              <a:ext uri="{FF2B5EF4-FFF2-40B4-BE49-F238E27FC236}">
                <a16:creationId xmlns:a16="http://schemas.microsoft.com/office/drawing/2014/main" id="{2B94679A-6C63-4F18-B7F9-DF26CFC07115}"/>
              </a:ext>
            </a:extLst>
          </p:cNvPr>
          <p:cNvSpPr txBox="1">
            <a:spLocks/>
          </p:cNvSpPr>
          <p:nvPr/>
        </p:nvSpPr>
        <p:spPr>
          <a:xfrm>
            <a:off x="351117" y="1898689"/>
            <a:ext cx="7524636" cy="1602885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spcAft>
                <a:spcPts val="1600"/>
              </a:spcAft>
            </a:pPr>
            <a:r>
              <a:rPr lang="en-US" dirty="0">
                <a:solidFill>
                  <a:srgbClr val="20124D"/>
                </a:solidFill>
                <a:latin typeface="+mj-lt"/>
              </a:rPr>
              <a:t>1.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Bức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tranh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nào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thể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hiện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không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khí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trong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20124D"/>
                </a:solidFill>
                <a:latin typeface="+mj-lt"/>
              </a:rPr>
              <a:t>lành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?</a:t>
            </a:r>
            <a:r>
              <a:rPr lang="en-US" dirty="0" smtClean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/>
            </a:r>
            <a:br>
              <a:rPr lang="en-US" dirty="0">
                <a:solidFill>
                  <a:srgbClr val="20124D"/>
                </a:solidFill>
                <a:latin typeface="+mj-lt"/>
              </a:rPr>
            </a:br>
            <a:r>
              <a:rPr lang="en-US" dirty="0" err="1">
                <a:solidFill>
                  <a:srgbClr val="20124D"/>
                </a:solidFill>
                <a:latin typeface="+mj-lt"/>
              </a:rPr>
              <a:t>B</a:t>
            </a:r>
            <a:r>
              <a:rPr lang="en-US" dirty="0" err="1" smtClean="0">
                <a:solidFill>
                  <a:srgbClr val="20124D"/>
                </a:solidFill>
                <a:latin typeface="+mj-lt"/>
              </a:rPr>
              <a:t>ức</a:t>
            </a:r>
            <a:r>
              <a:rPr lang="en-US" dirty="0" smtClean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tranh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nào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thể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hiện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không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khí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có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nhiều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khói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0124D"/>
                </a:solidFill>
                <a:latin typeface="+mj-lt"/>
              </a:rPr>
              <a:t>bụi</a:t>
            </a:r>
            <a:r>
              <a:rPr lang="en-US" dirty="0">
                <a:solidFill>
                  <a:srgbClr val="20124D"/>
                </a:solidFill>
                <a:latin typeface="+mj-lt"/>
              </a:rPr>
              <a:t> ?</a:t>
            </a:r>
          </a:p>
        </p:txBody>
      </p:sp>
      <p:sp>
        <p:nvSpPr>
          <p:cNvPr id="16" name="Google Shape;266;p30">
            <a:extLst>
              <a:ext uri="{FF2B5EF4-FFF2-40B4-BE49-F238E27FC236}">
                <a16:creationId xmlns:a16="http://schemas.microsoft.com/office/drawing/2014/main" id="{3746716D-B30F-4B2D-A4D1-2412D2811BEF}"/>
              </a:ext>
            </a:extLst>
          </p:cNvPr>
          <p:cNvSpPr txBox="1">
            <a:spLocks/>
          </p:cNvSpPr>
          <p:nvPr/>
        </p:nvSpPr>
        <p:spPr>
          <a:xfrm>
            <a:off x="265056" y="3281454"/>
            <a:ext cx="5876280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1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thở không 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khí trong lành </a:t>
            </a:r>
            <a:endParaRPr lang="en-US" sz="1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vi-VN" sz="1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266;p30">
            <a:extLst>
              <a:ext uri="{FF2B5EF4-FFF2-40B4-BE49-F238E27FC236}">
                <a16:creationId xmlns:a16="http://schemas.microsoft.com/office/drawing/2014/main" id="{F5F59AD4-BD4A-4E8A-8226-54865D247E76}"/>
              </a:ext>
            </a:extLst>
          </p:cNvPr>
          <p:cNvSpPr txBox="1">
            <a:spLocks/>
          </p:cNvSpPr>
          <p:nvPr/>
        </p:nvSpPr>
        <p:spPr>
          <a:xfrm>
            <a:off x="265056" y="4240260"/>
            <a:ext cx="8022036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5" name="Google Shape;356;p33">
            <a:extLst>
              <a:ext uri="{FF2B5EF4-FFF2-40B4-BE49-F238E27FC236}">
                <a16:creationId xmlns:a16="http://schemas.microsoft.com/office/drawing/2014/main" id="{997800FF-A3EC-4997-B4F3-92D702FF28E4}"/>
              </a:ext>
            </a:extLst>
          </p:cNvPr>
          <p:cNvSpPr txBox="1">
            <a:spLocks/>
          </p:cNvSpPr>
          <p:nvPr/>
        </p:nvSpPr>
        <p:spPr>
          <a:xfrm flipH="1">
            <a:off x="351117" y="1305060"/>
            <a:ext cx="5293811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Trả</a:t>
            </a:r>
            <a:r>
              <a:rPr lang="en-US" sz="24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lời</a:t>
            </a:r>
            <a:r>
              <a:rPr lang="en-US" sz="24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các</a:t>
            </a:r>
            <a:r>
              <a:rPr lang="en-US" sz="24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câu</a:t>
            </a:r>
            <a:r>
              <a:rPr lang="en-US" sz="2400" b="1" dirty="0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400" b="1" dirty="0" err="1">
                <a:solidFill>
                  <a:srgbClr val="20124D"/>
                </a:solidFill>
                <a:latin typeface="+mj-lt"/>
                <a:ea typeface="Segoe UI Black" panose="020B0A02040204020203" pitchFamily="34" charset="0"/>
              </a:rPr>
              <a:t>hỏi</a:t>
            </a:r>
            <a:endParaRPr lang="vi-VN" sz="24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8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9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98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  <p:bldP spid="1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AA0FE0F9-7E78-4186-892C-A717B3E8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45355" r="11541" b="18968"/>
          <a:stretch/>
        </p:blipFill>
        <p:spPr bwMode="auto">
          <a:xfrm>
            <a:off x="5998182" y="1453187"/>
            <a:ext cx="2976344" cy="21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D7A8F98B-3FA9-4E92-B4EA-4A084F10A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5" t="13030" r="4190" b="57778"/>
          <a:stretch/>
        </p:blipFill>
        <p:spPr bwMode="auto">
          <a:xfrm>
            <a:off x="3336962" y="1453186"/>
            <a:ext cx="2269158" cy="22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01737557-F1D9-44C9-9001-F1057A48D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13030" r="46895" b="57778"/>
          <a:stretch/>
        </p:blipFill>
        <p:spPr bwMode="auto">
          <a:xfrm>
            <a:off x="319790" y="1453186"/>
            <a:ext cx="2539356" cy="22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21906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Làm </a:t>
            </a:r>
            <a:r>
              <a:rPr lang="en" dirty="0">
                <a:latin typeface="Segoe UI Black" panose="020B0A02040204020203" pitchFamily="34" charset="0"/>
                <a:ea typeface="Segoe UI Black" panose="020B0A02040204020203" pitchFamily="34" charset="0"/>
              </a:rPr>
              <a:t>việc </a:t>
            </a: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95C3A-796B-45BA-B3F4-EFCB8F40836D}"/>
              </a:ext>
            </a:extLst>
          </p:cNvPr>
          <p:cNvSpPr txBox="1"/>
          <p:nvPr/>
        </p:nvSpPr>
        <p:spPr>
          <a:xfrm>
            <a:off x="572198" y="3785716"/>
            <a:ext cx="2034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0124D"/>
                </a:solidFill>
              </a:rPr>
              <a:t>Không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khí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trong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lành</a:t>
            </a:r>
            <a:endParaRPr lang="en-US" b="1" dirty="0">
              <a:solidFill>
                <a:srgbClr val="20124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BC9C-5FB9-4ABC-B3D8-E2626350CE5D}"/>
              </a:ext>
            </a:extLst>
          </p:cNvPr>
          <p:cNvSpPr txBox="1"/>
          <p:nvPr/>
        </p:nvSpPr>
        <p:spPr>
          <a:xfrm>
            <a:off x="3336962" y="3785716"/>
            <a:ext cx="254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0124D"/>
                </a:solidFill>
              </a:rPr>
              <a:t>Không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khí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nhiều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khói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bụi</a:t>
            </a:r>
            <a:endParaRPr lang="en-US" b="1" dirty="0">
              <a:solidFill>
                <a:srgbClr val="20124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1389E-2DA0-405A-9EB5-6A8D786C0916}"/>
              </a:ext>
            </a:extLst>
          </p:cNvPr>
          <p:cNvSpPr txBox="1"/>
          <p:nvPr/>
        </p:nvSpPr>
        <p:spPr>
          <a:xfrm>
            <a:off x="6214398" y="3785716"/>
            <a:ext cx="254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20124D"/>
                </a:solidFill>
              </a:rPr>
              <a:t>Không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khí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nhiều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khói</a:t>
            </a:r>
            <a:r>
              <a:rPr lang="en-US" b="1" dirty="0">
                <a:solidFill>
                  <a:srgbClr val="20124D"/>
                </a:solidFill>
              </a:rPr>
              <a:t> </a:t>
            </a:r>
            <a:r>
              <a:rPr lang="en-US" b="1" dirty="0" err="1">
                <a:solidFill>
                  <a:srgbClr val="20124D"/>
                </a:solidFill>
              </a:rPr>
              <a:t>bụi</a:t>
            </a:r>
            <a:endParaRPr lang="en-US" b="1" dirty="0">
              <a:solidFill>
                <a:srgbClr val="20124D"/>
              </a:solidFill>
            </a:endParaRP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4E476F04-C33A-4706-AB93-BBB32D244B21}"/>
              </a:ext>
            </a:extLst>
          </p:cNvPr>
          <p:cNvGrpSpPr/>
          <p:nvPr/>
        </p:nvGrpSpPr>
        <p:grpSpPr>
          <a:xfrm rot="5400000">
            <a:off x="10094527" y="3393153"/>
            <a:ext cx="947832" cy="2034540"/>
            <a:chOff x="6435050" y="1025875"/>
            <a:chExt cx="1554725" cy="3337250"/>
          </a:xfrm>
        </p:grpSpPr>
        <p:sp>
          <p:nvSpPr>
            <p:cNvPr id="18" name="Google Shape;1269;p37">
              <a:extLst>
                <a:ext uri="{FF2B5EF4-FFF2-40B4-BE49-F238E27FC236}">
                  <a16:creationId xmlns:a16="http://schemas.microsoft.com/office/drawing/2014/main" id="{9F675EBF-C7E3-40C9-AA58-7BB9AF511229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0;p37">
              <a:extLst>
                <a:ext uri="{FF2B5EF4-FFF2-40B4-BE49-F238E27FC236}">
                  <a16:creationId xmlns:a16="http://schemas.microsoft.com/office/drawing/2014/main" id="{AE09C561-2F75-4D50-8CD9-0292CE4BD677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1;p37">
              <a:extLst>
                <a:ext uri="{FF2B5EF4-FFF2-40B4-BE49-F238E27FC236}">
                  <a16:creationId xmlns:a16="http://schemas.microsoft.com/office/drawing/2014/main" id="{C1F9B8C6-FFA9-4042-A71E-4FF2F95AE09A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2;p37">
              <a:extLst>
                <a:ext uri="{FF2B5EF4-FFF2-40B4-BE49-F238E27FC236}">
                  <a16:creationId xmlns:a16="http://schemas.microsoft.com/office/drawing/2014/main" id="{4FD095D7-C50D-4407-9CEC-A7875D0D9E32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3;p37">
              <a:extLst>
                <a:ext uri="{FF2B5EF4-FFF2-40B4-BE49-F238E27FC236}">
                  <a16:creationId xmlns:a16="http://schemas.microsoft.com/office/drawing/2014/main" id="{1116B75B-A5D1-4886-8EB4-0F2F74F692D7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4;p37">
              <a:extLst>
                <a:ext uri="{FF2B5EF4-FFF2-40B4-BE49-F238E27FC236}">
                  <a16:creationId xmlns:a16="http://schemas.microsoft.com/office/drawing/2014/main" id="{39812BEE-DB33-4D18-B0A2-711658500951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5;p37">
              <a:extLst>
                <a:ext uri="{FF2B5EF4-FFF2-40B4-BE49-F238E27FC236}">
                  <a16:creationId xmlns:a16="http://schemas.microsoft.com/office/drawing/2014/main" id="{36078B1B-62C7-4EBF-8643-06BCE611B98F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76;p37">
              <a:extLst>
                <a:ext uri="{FF2B5EF4-FFF2-40B4-BE49-F238E27FC236}">
                  <a16:creationId xmlns:a16="http://schemas.microsoft.com/office/drawing/2014/main" id="{A7101E05-683D-42DC-85AF-80A5C0CA5F56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77;p37">
              <a:extLst>
                <a:ext uri="{FF2B5EF4-FFF2-40B4-BE49-F238E27FC236}">
                  <a16:creationId xmlns:a16="http://schemas.microsoft.com/office/drawing/2014/main" id="{83744FB4-95E2-43DE-8BB1-064F876D315D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78;p37">
              <a:extLst>
                <a:ext uri="{FF2B5EF4-FFF2-40B4-BE49-F238E27FC236}">
                  <a16:creationId xmlns:a16="http://schemas.microsoft.com/office/drawing/2014/main" id="{581E42DD-71E0-4BB4-A112-8E5CBFD1F657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79;p37">
              <a:extLst>
                <a:ext uri="{FF2B5EF4-FFF2-40B4-BE49-F238E27FC236}">
                  <a16:creationId xmlns:a16="http://schemas.microsoft.com/office/drawing/2014/main" id="{0F71A6AA-B140-43C1-A5A5-097FAC183DBB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0;p37">
              <a:extLst>
                <a:ext uri="{FF2B5EF4-FFF2-40B4-BE49-F238E27FC236}">
                  <a16:creationId xmlns:a16="http://schemas.microsoft.com/office/drawing/2014/main" id="{1215F082-2DDF-4524-B141-F884E063C120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1;p37">
              <a:extLst>
                <a:ext uri="{FF2B5EF4-FFF2-40B4-BE49-F238E27FC236}">
                  <a16:creationId xmlns:a16="http://schemas.microsoft.com/office/drawing/2014/main" id="{2B79D05D-72FD-4C76-B9AA-F3C65D85D193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2;p37">
              <a:extLst>
                <a:ext uri="{FF2B5EF4-FFF2-40B4-BE49-F238E27FC236}">
                  <a16:creationId xmlns:a16="http://schemas.microsoft.com/office/drawing/2014/main" id="{A358629D-991C-49D6-A071-13C39B2CCA79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3;p37">
              <a:extLst>
                <a:ext uri="{FF2B5EF4-FFF2-40B4-BE49-F238E27FC236}">
                  <a16:creationId xmlns:a16="http://schemas.microsoft.com/office/drawing/2014/main" id="{CBBEC507-5CB2-4CAA-AAA0-E1A634E9453D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4;p37">
              <a:extLst>
                <a:ext uri="{FF2B5EF4-FFF2-40B4-BE49-F238E27FC236}">
                  <a16:creationId xmlns:a16="http://schemas.microsoft.com/office/drawing/2014/main" id="{6A649DAD-8353-4059-9295-06641CF3C74B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5;p37">
              <a:extLst>
                <a:ext uri="{FF2B5EF4-FFF2-40B4-BE49-F238E27FC236}">
                  <a16:creationId xmlns:a16="http://schemas.microsoft.com/office/drawing/2014/main" id="{2A4982C4-2542-4C87-A2C2-89CE8CED4A91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86;p37">
              <a:extLst>
                <a:ext uri="{FF2B5EF4-FFF2-40B4-BE49-F238E27FC236}">
                  <a16:creationId xmlns:a16="http://schemas.microsoft.com/office/drawing/2014/main" id="{16480215-C173-4C34-9EE0-28C26CFFB6F5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87;p37">
              <a:extLst>
                <a:ext uri="{FF2B5EF4-FFF2-40B4-BE49-F238E27FC236}">
                  <a16:creationId xmlns:a16="http://schemas.microsoft.com/office/drawing/2014/main" id="{2CBD17F0-A525-41D2-A5B7-CF71EA054539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88;p37">
              <a:extLst>
                <a:ext uri="{FF2B5EF4-FFF2-40B4-BE49-F238E27FC236}">
                  <a16:creationId xmlns:a16="http://schemas.microsoft.com/office/drawing/2014/main" id="{70328DDD-0418-40D9-93B7-EFE5BDCE93D8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89;p37">
              <a:extLst>
                <a:ext uri="{FF2B5EF4-FFF2-40B4-BE49-F238E27FC236}">
                  <a16:creationId xmlns:a16="http://schemas.microsoft.com/office/drawing/2014/main" id="{F1FBB3FE-7E59-4EE0-80C7-346BA34CE92E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0;p37">
              <a:extLst>
                <a:ext uri="{FF2B5EF4-FFF2-40B4-BE49-F238E27FC236}">
                  <a16:creationId xmlns:a16="http://schemas.microsoft.com/office/drawing/2014/main" id="{B653F4B1-F207-4C25-A3BB-14267664B6DF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1;p37">
              <a:extLst>
                <a:ext uri="{FF2B5EF4-FFF2-40B4-BE49-F238E27FC236}">
                  <a16:creationId xmlns:a16="http://schemas.microsoft.com/office/drawing/2014/main" id="{AF532A08-A1BF-4C0D-B083-F10CCA50E014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2;p37">
              <a:extLst>
                <a:ext uri="{FF2B5EF4-FFF2-40B4-BE49-F238E27FC236}">
                  <a16:creationId xmlns:a16="http://schemas.microsoft.com/office/drawing/2014/main" id="{018534D5-9B60-4A0E-85A8-0D496F9E614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3;p37">
              <a:extLst>
                <a:ext uri="{FF2B5EF4-FFF2-40B4-BE49-F238E27FC236}">
                  <a16:creationId xmlns:a16="http://schemas.microsoft.com/office/drawing/2014/main" id="{E2E6ACDB-298A-4ADD-8244-4E7061D1E4F8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4;p37">
              <a:extLst>
                <a:ext uri="{FF2B5EF4-FFF2-40B4-BE49-F238E27FC236}">
                  <a16:creationId xmlns:a16="http://schemas.microsoft.com/office/drawing/2014/main" id="{868A4602-2A15-456A-B652-A988903AFEF6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5;p37">
              <a:extLst>
                <a:ext uri="{FF2B5EF4-FFF2-40B4-BE49-F238E27FC236}">
                  <a16:creationId xmlns:a16="http://schemas.microsoft.com/office/drawing/2014/main" id="{F222C222-015E-4E48-9694-97339B20391B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296;p37">
              <a:extLst>
                <a:ext uri="{FF2B5EF4-FFF2-40B4-BE49-F238E27FC236}">
                  <a16:creationId xmlns:a16="http://schemas.microsoft.com/office/drawing/2014/main" id="{8FBF68F5-B08E-475F-A685-76363D41CC34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297;p37">
              <a:extLst>
                <a:ext uri="{FF2B5EF4-FFF2-40B4-BE49-F238E27FC236}">
                  <a16:creationId xmlns:a16="http://schemas.microsoft.com/office/drawing/2014/main" id="{C6DFB413-B25F-42A6-BC8C-B87D74BCDB5B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298;p37">
              <a:extLst>
                <a:ext uri="{FF2B5EF4-FFF2-40B4-BE49-F238E27FC236}">
                  <a16:creationId xmlns:a16="http://schemas.microsoft.com/office/drawing/2014/main" id="{8D7FA9A3-AA46-4AAF-8D7B-E800E27231C0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299;p37">
              <a:extLst>
                <a:ext uri="{FF2B5EF4-FFF2-40B4-BE49-F238E27FC236}">
                  <a16:creationId xmlns:a16="http://schemas.microsoft.com/office/drawing/2014/main" id="{99C60DEA-FC68-4795-9BA6-2F6E1D409E17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0;p37">
              <a:extLst>
                <a:ext uri="{FF2B5EF4-FFF2-40B4-BE49-F238E27FC236}">
                  <a16:creationId xmlns:a16="http://schemas.microsoft.com/office/drawing/2014/main" id="{3D82E357-297D-45FC-B60E-EA2D5B94E64F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1;p37">
              <a:extLst>
                <a:ext uri="{FF2B5EF4-FFF2-40B4-BE49-F238E27FC236}">
                  <a16:creationId xmlns:a16="http://schemas.microsoft.com/office/drawing/2014/main" id="{4325E146-C6CE-4201-A0E4-641743BFC44C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2;p37">
              <a:extLst>
                <a:ext uri="{FF2B5EF4-FFF2-40B4-BE49-F238E27FC236}">
                  <a16:creationId xmlns:a16="http://schemas.microsoft.com/office/drawing/2014/main" id="{E50037F4-3BFD-4B0A-9C98-F4AAAD7FE0DC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3;p37">
              <a:extLst>
                <a:ext uri="{FF2B5EF4-FFF2-40B4-BE49-F238E27FC236}">
                  <a16:creationId xmlns:a16="http://schemas.microsoft.com/office/drawing/2014/main" id="{5029832C-BE29-497B-8D6B-B8C1098CC860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4;p37">
              <a:extLst>
                <a:ext uri="{FF2B5EF4-FFF2-40B4-BE49-F238E27FC236}">
                  <a16:creationId xmlns:a16="http://schemas.microsoft.com/office/drawing/2014/main" id="{619108F3-9788-4EBC-9E76-D8CC087448EC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5;p37">
              <a:extLst>
                <a:ext uri="{FF2B5EF4-FFF2-40B4-BE49-F238E27FC236}">
                  <a16:creationId xmlns:a16="http://schemas.microsoft.com/office/drawing/2014/main" id="{D8DC8B0F-24A3-4E35-B962-2FF66D7E2C60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06;p37">
              <a:extLst>
                <a:ext uri="{FF2B5EF4-FFF2-40B4-BE49-F238E27FC236}">
                  <a16:creationId xmlns:a16="http://schemas.microsoft.com/office/drawing/2014/main" id="{93F72094-991B-49BE-8E16-D3F76B0D0E3F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07;p37">
              <a:extLst>
                <a:ext uri="{FF2B5EF4-FFF2-40B4-BE49-F238E27FC236}">
                  <a16:creationId xmlns:a16="http://schemas.microsoft.com/office/drawing/2014/main" id="{7C4EEE6F-AA75-4122-8837-491F216BAB9B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08;p37">
              <a:extLst>
                <a:ext uri="{FF2B5EF4-FFF2-40B4-BE49-F238E27FC236}">
                  <a16:creationId xmlns:a16="http://schemas.microsoft.com/office/drawing/2014/main" id="{C91B6761-8920-4535-BA55-5E7A51627216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09;p37">
              <a:extLst>
                <a:ext uri="{FF2B5EF4-FFF2-40B4-BE49-F238E27FC236}">
                  <a16:creationId xmlns:a16="http://schemas.microsoft.com/office/drawing/2014/main" id="{D80C3533-3DFE-47FA-B2A6-CC3743FD9C4E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0;p37">
              <a:extLst>
                <a:ext uri="{FF2B5EF4-FFF2-40B4-BE49-F238E27FC236}">
                  <a16:creationId xmlns:a16="http://schemas.microsoft.com/office/drawing/2014/main" id="{BB8DB6C2-DE42-4B31-BE94-2B0E505CD768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1;p37">
              <a:extLst>
                <a:ext uri="{FF2B5EF4-FFF2-40B4-BE49-F238E27FC236}">
                  <a16:creationId xmlns:a16="http://schemas.microsoft.com/office/drawing/2014/main" id="{E5C07D02-E344-4716-BF4A-FF8C55AC1D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2;p37">
              <a:extLst>
                <a:ext uri="{FF2B5EF4-FFF2-40B4-BE49-F238E27FC236}">
                  <a16:creationId xmlns:a16="http://schemas.microsoft.com/office/drawing/2014/main" id="{EA22D6BF-9E50-49F3-8EC3-2B92BA0B4975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3;p37">
              <a:extLst>
                <a:ext uri="{FF2B5EF4-FFF2-40B4-BE49-F238E27FC236}">
                  <a16:creationId xmlns:a16="http://schemas.microsoft.com/office/drawing/2014/main" id="{47C52C3E-44B5-4363-844C-BFC0C7A4D99B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4;p37">
              <a:extLst>
                <a:ext uri="{FF2B5EF4-FFF2-40B4-BE49-F238E27FC236}">
                  <a16:creationId xmlns:a16="http://schemas.microsoft.com/office/drawing/2014/main" id="{373B6465-4DAA-406F-9700-3B7AC128C6E9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5;p37">
              <a:extLst>
                <a:ext uri="{FF2B5EF4-FFF2-40B4-BE49-F238E27FC236}">
                  <a16:creationId xmlns:a16="http://schemas.microsoft.com/office/drawing/2014/main" id="{2F4375EB-089F-48ED-9944-3D70CF12D391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316;p37">
              <a:extLst>
                <a:ext uri="{FF2B5EF4-FFF2-40B4-BE49-F238E27FC236}">
                  <a16:creationId xmlns:a16="http://schemas.microsoft.com/office/drawing/2014/main" id="{24BD814F-1050-4571-B953-7FE8E034E114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317;p37">
              <a:extLst>
                <a:ext uri="{FF2B5EF4-FFF2-40B4-BE49-F238E27FC236}">
                  <a16:creationId xmlns:a16="http://schemas.microsoft.com/office/drawing/2014/main" id="{0060DA0C-B688-45DA-88E6-FEA3A6254A96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318;p37">
              <a:extLst>
                <a:ext uri="{FF2B5EF4-FFF2-40B4-BE49-F238E27FC236}">
                  <a16:creationId xmlns:a16="http://schemas.microsoft.com/office/drawing/2014/main" id="{87BB8BE9-EEA4-4C35-BE72-CB96FC212821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319;p37">
              <a:extLst>
                <a:ext uri="{FF2B5EF4-FFF2-40B4-BE49-F238E27FC236}">
                  <a16:creationId xmlns:a16="http://schemas.microsoft.com/office/drawing/2014/main" id="{7F174489-3690-4C58-A2DD-A49BD4845790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8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8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83A2647-19C6-485D-B553-F9488D54F842}"/>
              </a:ext>
            </a:extLst>
          </p:cNvPr>
          <p:cNvSpPr/>
          <p:nvPr/>
        </p:nvSpPr>
        <p:spPr>
          <a:xfrm>
            <a:off x="215292" y="3199280"/>
            <a:ext cx="6147862" cy="961239"/>
          </a:xfrm>
          <a:prstGeom prst="roundRect">
            <a:avLst>
              <a:gd name="adj" fmla="val 245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C15C6A2-D1A9-497A-AC75-799DF4D3FB54}"/>
              </a:ext>
            </a:extLst>
          </p:cNvPr>
          <p:cNvSpPr/>
          <p:nvPr/>
        </p:nvSpPr>
        <p:spPr>
          <a:xfrm>
            <a:off x="215292" y="1299714"/>
            <a:ext cx="5156808" cy="864674"/>
          </a:xfrm>
          <a:prstGeom prst="roundRect">
            <a:avLst>
              <a:gd name="adj" fmla="val 245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Google Shape;359;p33">
            <a:extLst>
              <a:ext uri="{FF2B5EF4-FFF2-40B4-BE49-F238E27FC236}">
                <a16:creationId xmlns:a16="http://schemas.microsoft.com/office/drawing/2014/main" id="{8931F6B8-D3EF-45DD-B301-0056106CED73}"/>
              </a:ext>
            </a:extLst>
          </p:cNvPr>
          <p:cNvSpPr/>
          <p:nvPr/>
        </p:nvSpPr>
        <p:spPr>
          <a:xfrm>
            <a:off x="6786236" y="3111372"/>
            <a:ext cx="2820600" cy="2820000"/>
          </a:xfrm>
          <a:prstGeom prst="ellipse">
            <a:avLst/>
          </a:prstGeom>
          <a:solidFill>
            <a:srgbClr val="75CC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21906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Làm </a:t>
            </a:r>
            <a:r>
              <a:rPr lang="en" dirty="0">
                <a:latin typeface="Segoe UI Black" panose="020B0A02040204020203" pitchFamily="34" charset="0"/>
                <a:ea typeface="Segoe UI Black" panose="020B0A02040204020203" pitchFamily="34" charset="0"/>
              </a:rPr>
              <a:t>việc </a:t>
            </a:r>
            <a:r>
              <a:rPr lang="e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CFDE883-E99D-44C1-AA32-F6796528A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-1216508" y="3281454"/>
            <a:ext cx="1058482" cy="1602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95C3A-796B-45BA-B3F4-EFCB8F40836D}"/>
              </a:ext>
            </a:extLst>
          </p:cNvPr>
          <p:cNvSpPr txBox="1"/>
          <p:nvPr/>
        </p:nvSpPr>
        <p:spPr>
          <a:xfrm>
            <a:off x="537908" y="2360586"/>
            <a:ext cx="553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20124D"/>
                </a:solidFill>
              </a:rPr>
              <a:t>Thở</a:t>
            </a:r>
            <a:r>
              <a:rPr lang="en-US" sz="1600" b="1" dirty="0">
                <a:solidFill>
                  <a:srgbClr val="20124D"/>
                </a:solidFill>
              </a:rPr>
              <a:t> </a:t>
            </a:r>
            <a:r>
              <a:rPr lang="en-US" sz="1600" b="1" dirty="0" err="1">
                <a:solidFill>
                  <a:srgbClr val="20124D"/>
                </a:solidFill>
              </a:rPr>
              <a:t>không</a:t>
            </a:r>
            <a:r>
              <a:rPr lang="en-US" sz="1600" b="1" dirty="0">
                <a:solidFill>
                  <a:srgbClr val="20124D"/>
                </a:solidFill>
              </a:rPr>
              <a:t> </a:t>
            </a:r>
            <a:r>
              <a:rPr lang="en-US" sz="1600" b="1" dirty="0" err="1">
                <a:solidFill>
                  <a:srgbClr val="20124D"/>
                </a:solidFill>
              </a:rPr>
              <a:t>khí</a:t>
            </a:r>
            <a:r>
              <a:rPr lang="en-US" sz="1600" b="1" dirty="0">
                <a:solidFill>
                  <a:srgbClr val="20124D"/>
                </a:solidFill>
              </a:rPr>
              <a:t> </a:t>
            </a:r>
            <a:r>
              <a:rPr lang="en-US" sz="1600" b="1" dirty="0" err="1">
                <a:solidFill>
                  <a:srgbClr val="20124D"/>
                </a:solidFill>
              </a:rPr>
              <a:t>trong</a:t>
            </a:r>
            <a:r>
              <a:rPr lang="en-US" sz="1600" b="1" dirty="0">
                <a:solidFill>
                  <a:srgbClr val="20124D"/>
                </a:solidFill>
              </a:rPr>
              <a:t> </a:t>
            </a:r>
            <a:r>
              <a:rPr lang="en-US" sz="1600" b="1" dirty="0" err="1">
                <a:solidFill>
                  <a:srgbClr val="20124D"/>
                </a:solidFill>
              </a:rPr>
              <a:t>lành</a:t>
            </a:r>
            <a:r>
              <a:rPr lang="en-US" sz="1600" b="1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làm</a:t>
            </a:r>
            <a:r>
              <a:rPr lang="en-US" sz="1600" dirty="0">
                <a:solidFill>
                  <a:srgbClr val="20124D"/>
                </a:solidFill>
              </a:rPr>
              <a:t> ta </a:t>
            </a:r>
            <a:r>
              <a:rPr lang="en-US" sz="1600" dirty="0" err="1">
                <a:solidFill>
                  <a:srgbClr val="20124D"/>
                </a:solidFill>
              </a:rPr>
              <a:t>cả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thấy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khoan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khoái</a:t>
            </a:r>
            <a:r>
              <a:rPr lang="en-US" sz="1600" dirty="0">
                <a:solidFill>
                  <a:srgbClr val="20124D"/>
                </a:solidFill>
              </a:rPr>
              <a:t>,</a:t>
            </a:r>
          </a:p>
          <a:p>
            <a:r>
              <a:rPr lang="en-US" sz="1600" dirty="0" err="1">
                <a:solidFill>
                  <a:srgbClr val="20124D"/>
                </a:solidFill>
              </a:rPr>
              <a:t>dễ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chịu</a:t>
            </a:r>
            <a:r>
              <a:rPr lang="en-US" sz="1600" dirty="0">
                <a:solidFill>
                  <a:srgbClr val="20124D"/>
                </a:solidFill>
              </a:rPr>
              <a:t>, </a:t>
            </a:r>
            <a:r>
              <a:rPr lang="en-US" sz="1600" dirty="0" err="1">
                <a:solidFill>
                  <a:srgbClr val="20124D"/>
                </a:solidFill>
              </a:rPr>
              <a:t>cơ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thể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khỏe</a:t>
            </a:r>
            <a:r>
              <a:rPr lang="en-US" sz="1600" dirty="0">
                <a:solidFill>
                  <a:srgbClr val="20124D"/>
                </a:solidFill>
              </a:rPr>
              <a:t> </a:t>
            </a:r>
            <a:r>
              <a:rPr lang="en-US" sz="1600" dirty="0" err="1">
                <a:solidFill>
                  <a:srgbClr val="20124D"/>
                </a:solidFill>
              </a:rPr>
              <a:t>mạnh</a:t>
            </a:r>
            <a:endParaRPr lang="en-US" sz="1600" dirty="0">
              <a:solidFill>
                <a:srgbClr val="20124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DBC9C-5FB9-4ABC-B3D8-E2626350CE5D}"/>
              </a:ext>
            </a:extLst>
          </p:cNvPr>
          <p:cNvSpPr txBox="1"/>
          <p:nvPr/>
        </p:nvSpPr>
        <p:spPr>
          <a:xfrm>
            <a:off x="537907" y="4268886"/>
            <a:ext cx="588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20124D"/>
                </a:solidFill>
              </a:defRPr>
            </a:lvl1pPr>
          </a:lstStyle>
          <a:p>
            <a:r>
              <a:rPr lang="en-US" b="1" dirty="0" err="1"/>
              <a:t>Thở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r>
              <a:rPr lang="en-US" b="1" dirty="0"/>
              <a:t> </a:t>
            </a:r>
            <a:r>
              <a:rPr lang="en-US" b="1" dirty="0" err="1"/>
              <a:t>khói</a:t>
            </a:r>
            <a:r>
              <a:rPr lang="en-US" b="1" dirty="0"/>
              <a:t>, </a:t>
            </a:r>
            <a:r>
              <a:rPr lang="en-US" b="1" dirty="0" err="1"/>
              <a:t>bụi</a:t>
            </a:r>
            <a:r>
              <a:rPr lang="en-US" b="1" dirty="0"/>
              <a:t>, </a:t>
            </a:r>
            <a:r>
              <a:rPr lang="en-US" dirty="0"/>
              <a:t>ta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tức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, </a:t>
            </a:r>
            <a:r>
              <a:rPr lang="en-US" dirty="0" err="1"/>
              <a:t>ngạt</a:t>
            </a:r>
            <a:r>
              <a:rPr lang="en-US" dirty="0"/>
              <a:t>, ho, …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khỏe</a:t>
            </a:r>
            <a:endParaRPr lang="en-US" dirty="0"/>
          </a:p>
        </p:txBody>
      </p:sp>
      <p:sp>
        <p:nvSpPr>
          <p:cNvPr id="10" name="Google Shape;266;p30">
            <a:extLst>
              <a:ext uri="{FF2B5EF4-FFF2-40B4-BE49-F238E27FC236}">
                <a16:creationId xmlns:a16="http://schemas.microsoft.com/office/drawing/2014/main" id="{6FAD13B3-9E63-4990-91BB-BCF85A6A083C}"/>
              </a:ext>
            </a:extLst>
          </p:cNvPr>
          <p:cNvSpPr txBox="1">
            <a:spLocks/>
          </p:cNvSpPr>
          <p:nvPr/>
        </p:nvSpPr>
        <p:spPr>
          <a:xfrm>
            <a:off x="265056" y="1299714"/>
            <a:ext cx="5107044" cy="77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spcAft>
                <a:spcPts val="80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không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66;p30">
            <a:extLst>
              <a:ext uri="{FF2B5EF4-FFF2-40B4-BE49-F238E27FC236}">
                <a16:creationId xmlns:a16="http://schemas.microsoft.com/office/drawing/2014/main" id="{E97E7D38-7032-427B-935B-58E1D6390D39}"/>
              </a:ext>
            </a:extLst>
          </p:cNvPr>
          <p:cNvSpPr txBox="1">
            <a:spLocks/>
          </p:cNvSpPr>
          <p:nvPr/>
        </p:nvSpPr>
        <p:spPr>
          <a:xfrm>
            <a:off x="265056" y="3348729"/>
            <a:ext cx="8022036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spcAft>
                <a:spcPts val="80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3975" indent="0" algn="just">
              <a:spcAft>
                <a:spcPts val="800"/>
              </a:spcAft>
            </a:pP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4" name="Google Shape;1268;p37">
            <a:extLst>
              <a:ext uri="{FF2B5EF4-FFF2-40B4-BE49-F238E27FC236}">
                <a16:creationId xmlns:a16="http://schemas.microsoft.com/office/drawing/2014/main" id="{CB16971B-22C4-4DAC-85C3-75337921E7E9}"/>
              </a:ext>
            </a:extLst>
          </p:cNvPr>
          <p:cNvGrpSpPr/>
          <p:nvPr/>
        </p:nvGrpSpPr>
        <p:grpSpPr>
          <a:xfrm>
            <a:off x="6974608" y="1696181"/>
            <a:ext cx="1477063" cy="3170546"/>
            <a:chOff x="6435050" y="1025875"/>
            <a:chExt cx="1554725" cy="3337250"/>
          </a:xfrm>
        </p:grpSpPr>
        <p:sp>
          <p:nvSpPr>
            <p:cNvPr id="15" name="Google Shape;1269;p37">
              <a:extLst>
                <a:ext uri="{FF2B5EF4-FFF2-40B4-BE49-F238E27FC236}">
                  <a16:creationId xmlns:a16="http://schemas.microsoft.com/office/drawing/2014/main" id="{79F3DB4D-2D6E-4705-A068-AE0532AB9741}"/>
                </a:ext>
              </a:extLst>
            </p:cNvPr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270;p37">
              <a:extLst>
                <a:ext uri="{FF2B5EF4-FFF2-40B4-BE49-F238E27FC236}">
                  <a16:creationId xmlns:a16="http://schemas.microsoft.com/office/drawing/2014/main" id="{EBDB538A-5197-49D0-80C6-393C687D6D30}"/>
                </a:ext>
              </a:extLst>
            </p:cNvPr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271;p37">
              <a:extLst>
                <a:ext uri="{FF2B5EF4-FFF2-40B4-BE49-F238E27FC236}">
                  <a16:creationId xmlns:a16="http://schemas.microsoft.com/office/drawing/2014/main" id="{9AC84F1F-B547-4AAC-9339-234804E14769}"/>
                </a:ext>
              </a:extLst>
            </p:cNvPr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1272;p37">
              <a:extLst>
                <a:ext uri="{FF2B5EF4-FFF2-40B4-BE49-F238E27FC236}">
                  <a16:creationId xmlns:a16="http://schemas.microsoft.com/office/drawing/2014/main" id="{13672609-ADD7-44D3-8BDC-86680A221126}"/>
                </a:ext>
              </a:extLst>
            </p:cNvPr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1273;p37">
              <a:extLst>
                <a:ext uri="{FF2B5EF4-FFF2-40B4-BE49-F238E27FC236}">
                  <a16:creationId xmlns:a16="http://schemas.microsoft.com/office/drawing/2014/main" id="{C5934A24-2C3B-4755-8231-1D117164CB0F}"/>
                </a:ext>
              </a:extLst>
            </p:cNvPr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274;p37">
              <a:extLst>
                <a:ext uri="{FF2B5EF4-FFF2-40B4-BE49-F238E27FC236}">
                  <a16:creationId xmlns:a16="http://schemas.microsoft.com/office/drawing/2014/main" id="{CD0F08CD-E218-4E4A-8127-2493D130B400}"/>
                </a:ext>
              </a:extLst>
            </p:cNvPr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275;p37">
              <a:extLst>
                <a:ext uri="{FF2B5EF4-FFF2-40B4-BE49-F238E27FC236}">
                  <a16:creationId xmlns:a16="http://schemas.microsoft.com/office/drawing/2014/main" id="{1DC316B0-EC23-4894-9612-5B69BB9949DC}"/>
                </a:ext>
              </a:extLst>
            </p:cNvPr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276;p37">
              <a:extLst>
                <a:ext uri="{FF2B5EF4-FFF2-40B4-BE49-F238E27FC236}">
                  <a16:creationId xmlns:a16="http://schemas.microsoft.com/office/drawing/2014/main" id="{06553AB2-8217-4162-8E78-0F11AE89DA42}"/>
                </a:ext>
              </a:extLst>
            </p:cNvPr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277;p37">
              <a:extLst>
                <a:ext uri="{FF2B5EF4-FFF2-40B4-BE49-F238E27FC236}">
                  <a16:creationId xmlns:a16="http://schemas.microsoft.com/office/drawing/2014/main" id="{B11F43F8-6AE3-43BE-9409-71C6A11630C2}"/>
                </a:ext>
              </a:extLst>
            </p:cNvPr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278;p37">
              <a:extLst>
                <a:ext uri="{FF2B5EF4-FFF2-40B4-BE49-F238E27FC236}">
                  <a16:creationId xmlns:a16="http://schemas.microsoft.com/office/drawing/2014/main" id="{3EE6CF38-0FB4-497B-93BF-C6620C0860B5}"/>
                </a:ext>
              </a:extLst>
            </p:cNvPr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279;p37">
              <a:extLst>
                <a:ext uri="{FF2B5EF4-FFF2-40B4-BE49-F238E27FC236}">
                  <a16:creationId xmlns:a16="http://schemas.microsoft.com/office/drawing/2014/main" id="{76135D11-2599-4403-9A4D-A445A1B8A9B7}"/>
                </a:ext>
              </a:extLst>
            </p:cNvPr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280;p37">
              <a:extLst>
                <a:ext uri="{FF2B5EF4-FFF2-40B4-BE49-F238E27FC236}">
                  <a16:creationId xmlns:a16="http://schemas.microsoft.com/office/drawing/2014/main" id="{85455B47-15A1-402E-9D67-DD0FD4AE862C}"/>
                </a:ext>
              </a:extLst>
            </p:cNvPr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281;p37">
              <a:extLst>
                <a:ext uri="{FF2B5EF4-FFF2-40B4-BE49-F238E27FC236}">
                  <a16:creationId xmlns:a16="http://schemas.microsoft.com/office/drawing/2014/main" id="{7B0A08D0-D4FF-49B4-96B4-AD0CBB5665BA}"/>
                </a:ext>
              </a:extLst>
            </p:cNvPr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282;p37">
              <a:extLst>
                <a:ext uri="{FF2B5EF4-FFF2-40B4-BE49-F238E27FC236}">
                  <a16:creationId xmlns:a16="http://schemas.microsoft.com/office/drawing/2014/main" id="{FA08F507-D218-4615-8C69-7878512147A7}"/>
                </a:ext>
              </a:extLst>
            </p:cNvPr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283;p37">
              <a:extLst>
                <a:ext uri="{FF2B5EF4-FFF2-40B4-BE49-F238E27FC236}">
                  <a16:creationId xmlns:a16="http://schemas.microsoft.com/office/drawing/2014/main" id="{6B7D9FA7-EA85-450F-B87A-9491B0A1F1C9}"/>
                </a:ext>
              </a:extLst>
            </p:cNvPr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84;p37">
              <a:extLst>
                <a:ext uri="{FF2B5EF4-FFF2-40B4-BE49-F238E27FC236}">
                  <a16:creationId xmlns:a16="http://schemas.microsoft.com/office/drawing/2014/main" id="{CFC5300C-B92C-46F6-850A-2D84AAB1DE9F}"/>
                </a:ext>
              </a:extLst>
            </p:cNvPr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285;p37">
              <a:extLst>
                <a:ext uri="{FF2B5EF4-FFF2-40B4-BE49-F238E27FC236}">
                  <a16:creationId xmlns:a16="http://schemas.microsoft.com/office/drawing/2014/main" id="{BB3A2503-BA51-4A9C-BE95-8A2747C6F02B}"/>
                </a:ext>
              </a:extLst>
            </p:cNvPr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286;p37">
              <a:extLst>
                <a:ext uri="{FF2B5EF4-FFF2-40B4-BE49-F238E27FC236}">
                  <a16:creationId xmlns:a16="http://schemas.microsoft.com/office/drawing/2014/main" id="{8CCA78E5-4C9A-47C6-9846-3471E2DE8AF4}"/>
                </a:ext>
              </a:extLst>
            </p:cNvPr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287;p37">
              <a:extLst>
                <a:ext uri="{FF2B5EF4-FFF2-40B4-BE49-F238E27FC236}">
                  <a16:creationId xmlns:a16="http://schemas.microsoft.com/office/drawing/2014/main" id="{8DF017B4-BC53-4850-B5D6-4DFCE27FCB46}"/>
                </a:ext>
              </a:extLst>
            </p:cNvPr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288;p37">
              <a:extLst>
                <a:ext uri="{FF2B5EF4-FFF2-40B4-BE49-F238E27FC236}">
                  <a16:creationId xmlns:a16="http://schemas.microsoft.com/office/drawing/2014/main" id="{DD9B58DE-9499-4396-8993-9EBDE7C5E01C}"/>
                </a:ext>
              </a:extLst>
            </p:cNvPr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289;p37">
              <a:extLst>
                <a:ext uri="{FF2B5EF4-FFF2-40B4-BE49-F238E27FC236}">
                  <a16:creationId xmlns:a16="http://schemas.microsoft.com/office/drawing/2014/main" id="{30ABDECE-2495-427D-ABA1-9598976299B0}"/>
                </a:ext>
              </a:extLst>
            </p:cNvPr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290;p37">
              <a:extLst>
                <a:ext uri="{FF2B5EF4-FFF2-40B4-BE49-F238E27FC236}">
                  <a16:creationId xmlns:a16="http://schemas.microsoft.com/office/drawing/2014/main" id="{6AD1AEA2-FD80-4523-A6F4-DDB068387A63}"/>
                </a:ext>
              </a:extLst>
            </p:cNvPr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291;p37">
              <a:extLst>
                <a:ext uri="{FF2B5EF4-FFF2-40B4-BE49-F238E27FC236}">
                  <a16:creationId xmlns:a16="http://schemas.microsoft.com/office/drawing/2014/main" id="{AFBE6394-06C2-4FCA-AC0E-F21B16094227}"/>
                </a:ext>
              </a:extLst>
            </p:cNvPr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292;p37">
              <a:extLst>
                <a:ext uri="{FF2B5EF4-FFF2-40B4-BE49-F238E27FC236}">
                  <a16:creationId xmlns:a16="http://schemas.microsoft.com/office/drawing/2014/main" id="{B3703867-EF43-4660-95BA-FBFB2105DFED}"/>
                </a:ext>
              </a:extLst>
            </p:cNvPr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93;p37">
              <a:extLst>
                <a:ext uri="{FF2B5EF4-FFF2-40B4-BE49-F238E27FC236}">
                  <a16:creationId xmlns:a16="http://schemas.microsoft.com/office/drawing/2014/main" id="{417186B2-2742-4FCE-9A48-AB7F57922915}"/>
                </a:ext>
              </a:extLst>
            </p:cNvPr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294;p37">
              <a:extLst>
                <a:ext uri="{FF2B5EF4-FFF2-40B4-BE49-F238E27FC236}">
                  <a16:creationId xmlns:a16="http://schemas.microsoft.com/office/drawing/2014/main" id="{844B3826-2577-4072-A21F-36864EA41334}"/>
                </a:ext>
              </a:extLst>
            </p:cNvPr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295;p37">
              <a:extLst>
                <a:ext uri="{FF2B5EF4-FFF2-40B4-BE49-F238E27FC236}">
                  <a16:creationId xmlns:a16="http://schemas.microsoft.com/office/drawing/2014/main" id="{D96DEC9A-3BEA-46FC-BCEF-63882C37CDE9}"/>
                </a:ext>
              </a:extLst>
            </p:cNvPr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296;p37">
              <a:extLst>
                <a:ext uri="{FF2B5EF4-FFF2-40B4-BE49-F238E27FC236}">
                  <a16:creationId xmlns:a16="http://schemas.microsoft.com/office/drawing/2014/main" id="{7FAA6F1C-4604-4B09-BA9F-C17613A43DCB}"/>
                </a:ext>
              </a:extLst>
            </p:cNvPr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297;p37">
              <a:extLst>
                <a:ext uri="{FF2B5EF4-FFF2-40B4-BE49-F238E27FC236}">
                  <a16:creationId xmlns:a16="http://schemas.microsoft.com/office/drawing/2014/main" id="{D84D4550-5578-48E5-9684-F1EDE3C6331F}"/>
                </a:ext>
              </a:extLst>
            </p:cNvPr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298;p37">
              <a:extLst>
                <a:ext uri="{FF2B5EF4-FFF2-40B4-BE49-F238E27FC236}">
                  <a16:creationId xmlns:a16="http://schemas.microsoft.com/office/drawing/2014/main" id="{9703E67F-AB6D-4BBE-BDF8-B659D811E6CF}"/>
                </a:ext>
              </a:extLst>
            </p:cNvPr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299;p37">
              <a:extLst>
                <a:ext uri="{FF2B5EF4-FFF2-40B4-BE49-F238E27FC236}">
                  <a16:creationId xmlns:a16="http://schemas.microsoft.com/office/drawing/2014/main" id="{F3AD213F-BA1B-40AF-BC30-CAFCD5FC5633}"/>
                </a:ext>
              </a:extLst>
            </p:cNvPr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300;p37">
              <a:extLst>
                <a:ext uri="{FF2B5EF4-FFF2-40B4-BE49-F238E27FC236}">
                  <a16:creationId xmlns:a16="http://schemas.microsoft.com/office/drawing/2014/main" id="{4D435D66-A5B8-4E8F-9D32-C1E1E4D333A2}"/>
                </a:ext>
              </a:extLst>
            </p:cNvPr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301;p37">
              <a:extLst>
                <a:ext uri="{FF2B5EF4-FFF2-40B4-BE49-F238E27FC236}">
                  <a16:creationId xmlns:a16="http://schemas.microsoft.com/office/drawing/2014/main" id="{D5C42A63-1FCE-4364-BB98-0A8FD11EBDC2}"/>
                </a:ext>
              </a:extLst>
            </p:cNvPr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302;p37">
              <a:extLst>
                <a:ext uri="{FF2B5EF4-FFF2-40B4-BE49-F238E27FC236}">
                  <a16:creationId xmlns:a16="http://schemas.microsoft.com/office/drawing/2014/main" id="{1BCE2453-0213-4A7A-8C32-5FE107DA144B}"/>
                </a:ext>
              </a:extLst>
            </p:cNvPr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303;p37">
              <a:extLst>
                <a:ext uri="{FF2B5EF4-FFF2-40B4-BE49-F238E27FC236}">
                  <a16:creationId xmlns:a16="http://schemas.microsoft.com/office/drawing/2014/main" id="{C6FF37B9-F57F-4DDB-9206-4341DFBAF11D}"/>
                </a:ext>
              </a:extLst>
            </p:cNvPr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304;p37">
              <a:extLst>
                <a:ext uri="{FF2B5EF4-FFF2-40B4-BE49-F238E27FC236}">
                  <a16:creationId xmlns:a16="http://schemas.microsoft.com/office/drawing/2014/main" id="{F765DBA5-C5C0-4890-8C48-7041D5499952}"/>
                </a:ext>
              </a:extLst>
            </p:cNvPr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305;p37">
              <a:extLst>
                <a:ext uri="{FF2B5EF4-FFF2-40B4-BE49-F238E27FC236}">
                  <a16:creationId xmlns:a16="http://schemas.microsoft.com/office/drawing/2014/main" id="{DEF1B36D-2BDA-42C9-B9E4-C8B96E6F18FD}"/>
                </a:ext>
              </a:extLst>
            </p:cNvPr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306;p37">
              <a:extLst>
                <a:ext uri="{FF2B5EF4-FFF2-40B4-BE49-F238E27FC236}">
                  <a16:creationId xmlns:a16="http://schemas.microsoft.com/office/drawing/2014/main" id="{C79D3FD6-F41A-42DE-9B07-5E9BFCD662AB}"/>
                </a:ext>
              </a:extLst>
            </p:cNvPr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307;p37">
              <a:extLst>
                <a:ext uri="{FF2B5EF4-FFF2-40B4-BE49-F238E27FC236}">
                  <a16:creationId xmlns:a16="http://schemas.microsoft.com/office/drawing/2014/main" id="{560FCCDF-CE6C-4EA6-B05C-CB159636BB67}"/>
                </a:ext>
              </a:extLst>
            </p:cNvPr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308;p37">
              <a:extLst>
                <a:ext uri="{FF2B5EF4-FFF2-40B4-BE49-F238E27FC236}">
                  <a16:creationId xmlns:a16="http://schemas.microsoft.com/office/drawing/2014/main" id="{6C7C9C06-E0D0-4319-AD44-A4CF3503BA50}"/>
                </a:ext>
              </a:extLst>
            </p:cNvPr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309;p37">
              <a:extLst>
                <a:ext uri="{FF2B5EF4-FFF2-40B4-BE49-F238E27FC236}">
                  <a16:creationId xmlns:a16="http://schemas.microsoft.com/office/drawing/2014/main" id="{20BCDDA6-7CBF-4D01-8F60-5BDB6DA145E7}"/>
                </a:ext>
              </a:extLst>
            </p:cNvPr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310;p37">
              <a:extLst>
                <a:ext uri="{FF2B5EF4-FFF2-40B4-BE49-F238E27FC236}">
                  <a16:creationId xmlns:a16="http://schemas.microsoft.com/office/drawing/2014/main" id="{9FF0FEB4-D653-4969-8DA3-3E38DD7CBB30}"/>
                </a:ext>
              </a:extLst>
            </p:cNvPr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311;p37">
              <a:extLst>
                <a:ext uri="{FF2B5EF4-FFF2-40B4-BE49-F238E27FC236}">
                  <a16:creationId xmlns:a16="http://schemas.microsoft.com/office/drawing/2014/main" id="{57A5BCF8-D55D-469E-A2A8-E97DA306C841}"/>
                </a:ext>
              </a:extLst>
            </p:cNvPr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312;p37">
              <a:extLst>
                <a:ext uri="{FF2B5EF4-FFF2-40B4-BE49-F238E27FC236}">
                  <a16:creationId xmlns:a16="http://schemas.microsoft.com/office/drawing/2014/main" id="{D3103F5D-4645-4A9F-AFE6-1070A647E596}"/>
                </a:ext>
              </a:extLst>
            </p:cNvPr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313;p37">
              <a:extLst>
                <a:ext uri="{FF2B5EF4-FFF2-40B4-BE49-F238E27FC236}">
                  <a16:creationId xmlns:a16="http://schemas.microsoft.com/office/drawing/2014/main" id="{DD6B4334-A792-4990-BAF8-5D861B32D665}"/>
                </a:ext>
              </a:extLst>
            </p:cNvPr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314;p37">
              <a:extLst>
                <a:ext uri="{FF2B5EF4-FFF2-40B4-BE49-F238E27FC236}">
                  <a16:creationId xmlns:a16="http://schemas.microsoft.com/office/drawing/2014/main" id="{0696E92D-84A6-4E32-856F-139E658D748B}"/>
                </a:ext>
              </a:extLst>
            </p:cNvPr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315;p37">
              <a:extLst>
                <a:ext uri="{FF2B5EF4-FFF2-40B4-BE49-F238E27FC236}">
                  <a16:creationId xmlns:a16="http://schemas.microsoft.com/office/drawing/2014/main" id="{5B06BE03-A498-405F-84DC-4283922C18E0}"/>
                </a:ext>
              </a:extLst>
            </p:cNvPr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316;p37">
              <a:extLst>
                <a:ext uri="{FF2B5EF4-FFF2-40B4-BE49-F238E27FC236}">
                  <a16:creationId xmlns:a16="http://schemas.microsoft.com/office/drawing/2014/main" id="{43D244F9-607F-497C-87E1-EE0C709849D2}"/>
                </a:ext>
              </a:extLst>
            </p:cNvPr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317;p37">
              <a:extLst>
                <a:ext uri="{FF2B5EF4-FFF2-40B4-BE49-F238E27FC236}">
                  <a16:creationId xmlns:a16="http://schemas.microsoft.com/office/drawing/2014/main" id="{FF9016CC-8FE8-416D-9710-A7C148C6BBF4}"/>
                </a:ext>
              </a:extLst>
            </p:cNvPr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318;p37">
              <a:extLst>
                <a:ext uri="{FF2B5EF4-FFF2-40B4-BE49-F238E27FC236}">
                  <a16:creationId xmlns:a16="http://schemas.microsoft.com/office/drawing/2014/main" id="{34D16B58-7E0C-48C0-AA8C-79641FA74402}"/>
                </a:ext>
              </a:extLst>
            </p:cNvPr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319;p37">
              <a:extLst>
                <a:ext uri="{FF2B5EF4-FFF2-40B4-BE49-F238E27FC236}">
                  <a16:creationId xmlns:a16="http://schemas.microsoft.com/office/drawing/2014/main" id="{263C2212-0C13-4350-A956-7A5A123B278D}"/>
                </a:ext>
              </a:extLst>
            </p:cNvPr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37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7B5A23-15B9-46D4-9BF6-FBF11B2B0942}"/>
              </a:ext>
            </a:extLst>
          </p:cNvPr>
          <p:cNvSpPr/>
          <p:nvPr/>
        </p:nvSpPr>
        <p:spPr>
          <a:xfrm>
            <a:off x="3673246" y="3236783"/>
            <a:ext cx="5111528" cy="799338"/>
          </a:xfrm>
          <a:prstGeom prst="roundRect">
            <a:avLst>
              <a:gd name="adj" fmla="val 245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A06AFB2-D780-4A70-8E7A-091B58906178}"/>
              </a:ext>
            </a:extLst>
          </p:cNvPr>
          <p:cNvSpPr/>
          <p:nvPr/>
        </p:nvSpPr>
        <p:spPr>
          <a:xfrm>
            <a:off x="3673246" y="1290695"/>
            <a:ext cx="5111528" cy="799338"/>
          </a:xfrm>
          <a:prstGeom prst="roundRect">
            <a:avLst>
              <a:gd name="adj" fmla="val 2453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287983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</a:t>
            </a: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</a:t>
            </a: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 nhân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50094-0F3E-4598-852A-6F113FAA966A}"/>
              </a:ext>
            </a:extLst>
          </p:cNvPr>
          <p:cNvSpPr txBox="1"/>
          <p:nvPr/>
        </p:nvSpPr>
        <p:spPr>
          <a:xfrm>
            <a:off x="4411615" y="1485495"/>
            <a:ext cx="5000978" cy="45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rgbClr val="20124D"/>
                </a:solidFill>
                <a:latin typeface="+mj-lt"/>
                <a:ea typeface="Times New Roman" panose="02020603050405020304" pitchFamily="18" charset="0"/>
              </a:rPr>
              <a:t>Thở không khí trong lành </a:t>
            </a:r>
            <a:r>
              <a:rPr lang="pt-BR" sz="1800" dirty="0">
                <a:solidFill>
                  <a:srgbClr val="20124D"/>
                </a:solidFill>
                <a:latin typeface="+mj-lt"/>
                <a:ea typeface="Times New Roman" panose="02020603050405020304" pitchFamily="18" charset="0"/>
              </a:rPr>
              <a:t>có lợi gì ?</a:t>
            </a:r>
            <a:endParaRPr lang="en-US" sz="1800" dirty="0">
              <a:solidFill>
                <a:srgbClr val="20124D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7A23C-0D3C-48DF-B48B-E2F1FA9C22DC}"/>
              </a:ext>
            </a:extLst>
          </p:cNvPr>
          <p:cNvSpPr txBox="1"/>
          <p:nvPr/>
        </p:nvSpPr>
        <p:spPr>
          <a:xfrm>
            <a:off x="4411615" y="3370950"/>
            <a:ext cx="5000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5"/>
            <a:r>
              <a:rPr lang="pt-BR" sz="1800" b="1" dirty="0">
                <a:solidFill>
                  <a:srgbClr val="20124D"/>
                </a:solidFill>
                <a:latin typeface="+mj-lt"/>
                <a:ea typeface="Times New Roman" panose="02020603050405020304" pitchFamily="18" charset="0"/>
              </a:rPr>
              <a:t>Thở không khí có nhiều khói bụi</a:t>
            </a:r>
            <a:r>
              <a:rPr lang="pt-BR" sz="1800" dirty="0">
                <a:solidFill>
                  <a:srgbClr val="20124D"/>
                </a:solidFill>
                <a:latin typeface="+mj-lt"/>
                <a:ea typeface="Times New Roman" panose="02020603050405020304" pitchFamily="18" charset="0"/>
              </a:rPr>
              <a:t>, </a:t>
            </a:r>
            <a:br>
              <a:rPr lang="pt-BR" sz="1800" dirty="0">
                <a:solidFill>
                  <a:srgbClr val="20124D"/>
                </a:solidFill>
                <a:latin typeface="+mj-lt"/>
                <a:ea typeface="Times New Roman" panose="02020603050405020304" pitchFamily="18" charset="0"/>
              </a:rPr>
            </a:br>
            <a:r>
              <a:rPr lang="pt-BR" sz="1800" dirty="0">
                <a:solidFill>
                  <a:srgbClr val="20124D"/>
                </a:solidFill>
                <a:latin typeface="+mj-lt"/>
                <a:ea typeface="Times New Roman" panose="02020603050405020304" pitchFamily="18" charset="0"/>
              </a:rPr>
              <a:t>có hại gì ?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F0B6C999-853F-4E67-BB11-7785BA855AC1}"/>
              </a:ext>
            </a:extLst>
          </p:cNvPr>
          <p:cNvSpPr txBox="1"/>
          <p:nvPr/>
        </p:nvSpPr>
        <p:spPr>
          <a:xfrm>
            <a:off x="3673246" y="1367199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04.</a:t>
            </a:r>
            <a:endParaRPr lang="en-US" sz="3600" dirty="0">
              <a:solidFill>
                <a:srgbClr val="2012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ABC67D4-BDF7-4E46-B576-61FC6860B6BA}"/>
              </a:ext>
            </a:extLst>
          </p:cNvPr>
          <p:cNvSpPr txBox="1"/>
          <p:nvPr/>
        </p:nvSpPr>
        <p:spPr>
          <a:xfrm>
            <a:off x="3673246" y="3238740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05.</a:t>
            </a:r>
            <a:endParaRPr lang="en-US" sz="3600" dirty="0">
              <a:solidFill>
                <a:srgbClr val="2012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06D2A06-CA05-4B41-957B-13819D333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221" y="1383463"/>
            <a:ext cx="2292807" cy="3472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EE378-0D15-4E10-9725-11BFE26A8336}"/>
              </a:ext>
            </a:extLst>
          </p:cNvPr>
          <p:cNvSpPr txBox="1"/>
          <p:nvPr/>
        </p:nvSpPr>
        <p:spPr>
          <a:xfrm>
            <a:off x="4411615" y="2182473"/>
            <a:ext cx="387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20124D"/>
                </a:solidFill>
                <a:latin typeface="+mj-lt"/>
              </a:rPr>
              <a:t>Thở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không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khí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trong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lành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giúp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cung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cấp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đủ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ô-xi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thấm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vào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máu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đi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nuôi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cơ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thể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làm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cơ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thể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khỏe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mạnh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FA1D2-30D1-4B6C-89CE-9C3CA7C1F6D1}"/>
              </a:ext>
            </a:extLst>
          </p:cNvPr>
          <p:cNvSpPr txBox="1"/>
          <p:nvPr/>
        </p:nvSpPr>
        <p:spPr>
          <a:xfrm>
            <a:off x="4411615" y="4149491"/>
            <a:ext cx="387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20124D"/>
                </a:solidFill>
                <a:latin typeface="+mj-lt"/>
              </a:rPr>
              <a:t>Hít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thở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không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khí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ô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nhiễm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có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nhiều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</a:p>
          <a:p>
            <a:r>
              <a:rPr lang="en-US" sz="1800" dirty="0" err="1">
                <a:solidFill>
                  <a:srgbClr val="20124D"/>
                </a:solidFill>
                <a:latin typeface="+mj-lt"/>
              </a:rPr>
              <a:t>khí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các-bô-níc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bụi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bẩn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có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hại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cho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sức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20124D"/>
                </a:solidFill>
                <a:latin typeface="+mj-lt"/>
              </a:rPr>
              <a:t>khỏe</a:t>
            </a:r>
            <a:r>
              <a:rPr lang="en-US" sz="1800" dirty="0">
                <a:solidFill>
                  <a:srgbClr val="20124D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8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57" grpId="0"/>
      <p:bldP spid="77" grpId="0"/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9C4A6A-5E53-4058-9A99-C96E9018131E}"/>
              </a:ext>
            </a:extLst>
          </p:cNvPr>
          <p:cNvSpPr/>
          <p:nvPr/>
        </p:nvSpPr>
        <p:spPr>
          <a:xfrm>
            <a:off x="3347154" y="1864778"/>
            <a:ext cx="5574236" cy="2990739"/>
          </a:xfrm>
          <a:prstGeom prst="roundRect">
            <a:avLst>
              <a:gd name="adj" fmla="val 83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410;p53">
            <a:extLst>
              <a:ext uri="{FF2B5EF4-FFF2-40B4-BE49-F238E27FC236}">
                <a16:creationId xmlns:a16="http://schemas.microsoft.com/office/drawing/2014/main" id="{F16B53F1-DDBC-4FB6-9A01-9AAF886CEDD3}"/>
              </a:ext>
            </a:extLst>
          </p:cNvPr>
          <p:cNvSpPr txBox="1">
            <a:spLocks/>
          </p:cNvSpPr>
          <p:nvPr/>
        </p:nvSpPr>
        <p:spPr>
          <a:xfrm>
            <a:off x="3578750" y="1947587"/>
            <a:ext cx="5111044" cy="2343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1800" b="1" dirty="0">
                <a:latin typeface="+mj-lt"/>
              </a:rPr>
              <a:t>Không khí trong lành là </a:t>
            </a:r>
            <a:r>
              <a:rPr lang="pt-BR" sz="1800" dirty="0">
                <a:latin typeface="+mj-lt"/>
              </a:rPr>
              <a:t>không khí chữa nhiều khí ô - xi, ít khí các - bo - níc và khói </a:t>
            </a:r>
            <a:r>
              <a:rPr lang="pt-BR" sz="1800" dirty="0" smtClean="0">
                <a:latin typeface="+mj-lt"/>
              </a:rPr>
              <a:t>bụi. Khí </a:t>
            </a:r>
            <a:r>
              <a:rPr lang="pt-BR" sz="1800" dirty="0">
                <a:latin typeface="+mj-lt"/>
              </a:rPr>
              <a:t>ô - xi cần cho hoạt động sống của cơ thể.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1800" dirty="0">
                <a:latin typeface="+mj-lt"/>
              </a:rPr>
              <a:t>Vì vậy, </a:t>
            </a:r>
            <a:r>
              <a:rPr lang="pt-BR" sz="1800" b="1" dirty="0">
                <a:latin typeface="+mj-lt"/>
              </a:rPr>
              <a:t>thở không khí trong lành </a:t>
            </a:r>
            <a:r>
              <a:rPr lang="pt-BR" sz="1800" dirty="0">
                <a:latin typeface="+mj-lt"/>
              </a:rPr>
              <a:t>sẽ giúp chúng ta khoẻ mạnh. Không khí chứa nhiều khí cac - bo - níc, khói, bụi,..là không khí bị ô nhiễm.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pt-BR" sz="1800" dirty="0">
                <a:latin typeface="+mj-lt"/>
              </a:rPr>
              <a:t>Vì vậy, </a:t>
            </a:r>
            <a:r>
              <a:rPr lang="pt-BR" sz="1800" b="1" dirty="0">
                <a:latin typeface="+mj-lt"/>
              </a:rPr>
              <a:t>thở không khí bị ô nhiễm </a:t>
            </a:r>
            <a:r>
              <a:rPr lang="pt-BR" sz="1800" dirty="0">
                <a:latin typeface="+mj-lt"/>
              </a:rPr>
              <a:t>sẽ có hại cho sức khoẻ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284FE6-3F7B-4319-A6B0-D479F5CB2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221" y="1383463"/>
            <a:ext cx="2292807" cy="34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2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839428-23E4-4BB6-A327-418EDF9C9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6826835" y="5554839"/>
            <a:ext cx="2359476" cy="22748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41B8D8-1D5F-4004-B377-AF377A29885C}"/>
              </a:ext>
            </a:extLst>
          </p:cNvPr>
          <p:cNvSpPr/>
          <p:nvPr/>
        </p:nvSpPr>
        <p:spPr>
          <a:xfrm>
            <a:off x="1567543" y="1291771"/>
            <a:ext cx="6125028" cy="20465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[T2O] TextBox 2">
            <a:extLst>
              <a:ext uri="{FF2B5EF4-FFF2-40B4-BE49-F238E27FC236}">
                <a16:creationId xmlns:a16="http://schemas.microsoft.com/office/drawing/2014/main" id="{29F05E36-AD92-4F0E-9F0E-3F492C64DFBB}"/>
              </a:ext>
            </a:extLst>
          </p:cNvPr>
          <p:cNvSpPr/>
          <p:nvPr/>
        </p:nvSpPr>
        <p:spPr>
          <a:xfrm>
            <a:off x="2928063" y="1898094"/>
            <a:ext cx="3287874" cy="673656"/>
          </a:xfrm>
          <a:custGeom>
            <a:avLst/>
            <a:gdLst/>
            <a:ahLst/>
            <a:cxnLst/>
            <a:rect l="l" t="t" r="r" b="b"/>
            <a:pathLst>
              <a:path w="3287874" h="673656">
                <a:moveTo>
                  <a:pt x="2233840" y="585025"/>
                </a:moveTo>
                <a:cubicBezTo>
                  <a:pt x="2249756" y="585025"/>
                  <a:pt x="2262515" y="589003"/>
                  <a:pt x="2272119" y="596961"/>
                </a:cubicBezTo>
                <a:cubicBezTo>
                  <a:pt x="2281723" y="604919"/>
                  <a:pt x="2286525" y="615483"/>
                  <a:pt x="2286525" y="628654"/>
                </a:cubicBezTo>
                <a:cubicBezTo>
                  <a:pt x="2286525" y="642009"/>
                  <a:pt x="2281678" y="652848"/>
                  <a:pt x="2271982" y="661171"/>
                </a:cubicBezTo>
                <a:cubicBezTo>
                  <a:pt x="2262287" y="669495"/>
                  <a:pt x="2249573" y="673656"/>
                  <a:pt x="2233840" y="673656"/>
                </a:cubicBezTo>
                <a:cubicBezTo>
                  <a:pt x="2218108" y="673656"/>
                  <a:pt x="2205348" y="669312"/>
                  <a:pt x="2195561" y="660622"/>
                </a:cubicBezTo>
                <a:cubicBezTo>
                  <a:pt x="2185774" y="651933"/>
                  <a:pt x="2180881" y="641277"/>
                  <a:pt x="2180881" y="628654"/>
                </a:cubicBezTo>
                <a:cubicBezTo>
                  <a:pt x="2180881" y="615483"/>
                  <a:pt x="2185774" y="604919"/>
                  <a:pt x="2195561" y="596961"/>
                </a:cubicBezTo>
                <a:cubicBezTo>
                  <a:pt x="2205348" y="589003"/>
                  <a:pt x="2218108" y="585025"/>
                  <a:pt x="2233840" y="585025"/>
                </a:cubicBezTo>
                <a:close/>
                <a:moveTo>
                  <a:pt x="2236310" y="256291"/>
                </a:moveTo>
                <a:cubicBezTo>
                  <a:pt x="2212711" y="256291"/>
                  <a:pt x="2194326" y="265255"/>
                  <a:pt x="2181155" y="283183"/>
                </a:cubicBezTo>
                <a:cubicBezTo>
                  <a:pt x="2167984" y="301110"/>
                  <a:pt x="2161398" y="326447"/>
                  <a:pt x="2161398" y="359192"/>
                </a:cubicBezTo>
                <a:cubicBezTo>
                  <a:pt x="2161398" y="391205"/>
                  <a:pt x="2167938" y="416176"/>
                  <a:pt x="2181018" y="434104"/>
                </a:cubicBezTo>
                <a:cubicBezTo>
                  <a:pt x="2194098" y="452031"/>
                  <a:pt x="2211888" y="460995"/>
                  <a:pt x="2234389" y="460995"/>
                </a:cubicBezTo>
                <a:cubicBezTo>
                  <a:pt x="2248109" y="460995"/>
                  <a:pt x="2260457" y="456970"/>
                  <a:pt x="2271433" y="448921"/>
                </a:cubicBezTo>
                <a:cubicBezTo>
                  <a:pt x="2282409" y="440872"/>
                  <a:pt x="2290916" y="429347"/>
                  <a:pt x="2296953" y="414347"/>
                </a:cubicBezTo>
                <a:cubicBezTo>
                  <a:pt x="2302990" y="399346"/>
                  <a:pt x="2306008" y="381510"/>
                  <a:pt x="2306008" y="360838"/>
                </a:cubicBezTo>
                <a:cubicBezTo>
                  <a:pt x="2306008" y="328459"/>
                  <a:pt x="2299788" y="302939"/>
                  <a:pt x="2287349" y="284280"/>
                </a:cubicBezTo>
                <a:cubicBezTo>
                  <a:pt x="2274909" y="265621"/>
                  <a:pt x="2257896" y="256291"/>
                  <a:pt x="2236310" y="256291"/>
                </a:cubicBezTo>
                <a:close/>
                <a:moveTo>
                  <a:pt x="1017110" y="256291"/>
                </a:moveTo>
                <a:cubicBezTo>
                  <a:pt x="993511" y="256291"/>
                  <a:pt x="975126" y="265255"/>
                  <a:pt x="961955" y="283183"/>
                </a:cubicBezTo>
                <a:cubicBezTo>
                  <a:pt x="948784" y="301110"/>
                  <a:pt x="942198" y="326447"/>
                  <a:pt x="942198" y="359192"/>
                </a:cubicBezTo>
                <a:cubicBezTo>
                  <a:pt x="942198" y="391205"/>
                  <a:pt x="948738" y="416176"/>
                  <a:pt x="961818" y="434104"/>
                </a:cubicBezTo>
                <a:cubicBezTo>
                  <a:pt x="974898" y="452031"/>
                  <a:pt x="992688" y="460995"/>
                  <a:pt x="1015189" y="460995"/>
                </a:cubicBezTo>
                <a:cubicBezTo>
                  <a:pt x="1028909" y="460995"/>
                  <a:pt x="1041257" y="456970"/>
                  <a:pt x="1052233" y="448921"/>
                </a:cubicBezTo>
                <a:cubicBezTo>
                  <a:pt x="1063209" y="440872"/>
                  <a:pt x="1071716" y="429347"/>
                  <a:pt x="1077753" y="414347"/>
                </a:cubicBezTo>
                <a:cubicBezTo>
                  <a:pt x="1083790" y="399346"/>
                  <a:pt x="1086808" y="381510"/>
                  <a:pt x="1086808" y="360838"/>
                </a:cubicBezTo>
                <a:cubicBezTo>
                  <a:pt x="1086808" y="328459"/>
                  <a:pt x="1080588" y="302939"/>
                  <a:pt x="1068149" y="284280"/>
                </a:cubicBezTo>
                <a:cubicBezTo>
                  <a:pt x="1055709" y="265621"/>
                  <a:pt x="1038696" y="256291"/>
                  <a:pt x="1017110" y="256291"/>
                </a:cubicBezTo>
                <a:close/>
                <a:moveTo>
                  <a:pt x="1747317" y="254645"/>
                </a:moveTo>
                <a:lnTo>
                  <a:pt x="1747317" y="311995"/>
                </a:lnTo>
                <a:lnTo>
                  <a:pt x="1813173" y="311995"/>
                </a:lnTo>
                <a:lnTo>
                  <a:pt x="1813173" y="404743"/>
                </a:lnTo>
                <a:lnTo>
                  <a:pt x="1747317" y="404743"/>
                </a:lnTo>
                <a:lnTo>
                  <a:pt x="1747317" y="462641"/>
                </a:lnTo>
                <a:lnTo>
                  <a:pt x="1780519" y="462641"/>
                </a:lnTo>
                <a:cubicBezTo>
                  <a:pt x="1808874" y="462641"/>
                  <a:pt x="1831512" y="452900"/>
                  <a:pt x="1848434" y="433418"/>
                </a:cubicBezTo>
                <a:cubicBezTo>
                  <a:pt x="1865355" y="413935"/>
                  <a:pt x="1873816" y="387730"/>
                  <a:pt x="1873816" y="354801"/>
                </a:cubicBezTo>
                <a:cubicBezTo>
                  <a:pt x="1873816" y="335593"/>
                  <a:pt x="1869928" y="318306"/>
                  <a:pt x="1862154" y="302939"/>
                </a:cubicBezTo>
                <a:cubicBezTo>
                  <a:pt x="1854379" y="287573"/>
                  <a:pt x="1843266" y="275682"/>
                  <a:pt x="1828814" y="267267"/>
                </a:cubicBezTo>
                <a:cubicBezTo>
                  <a:pt x="1814362" y="258852"/>
                  <a:pt x="1797349" y="254645"/>
                  <a:pt x="1777775" y="254645"/>
                </a:cubicBezTo>
                <a:close/>
                <a:moveTo>
                  <a:pt x="2486025" y="161897"/>
                </a:moveTo>
                <a:lnTo>
                  <a:pt x="2597981" y="161897"/>
                </a:lnTo>
                <a:lnTo>
                  <a:pt x="2731066" y="342453"/>
                </a:lnTo>
                <a:cubicBezTo>
                  <a:pt x="2732712" y="344831"/>
                  <a:pt x="2734724" y="347667"/>
                  <a:pt x="2737103" y="350960"/>
                </a:cubicBezTo>
                <a:cubicBezTo>
                  <a:pt x="2739481" y="354253"/>
                  <a:pt x="2741859" y="357637"/>
                  <a:pt x="2744237" y="361113"/>
                </a:cubicBezTo>
                <a:cubicBezTo>
                  <a:pt x="2746615" y="364588"/>
                  <a:pt x="2748856" y="367973"/>
                  <a:pt x="2750960" y="371265"/>
                </a:cubicBezTo>
                <a:cubicBezTo>
                  <a:pt x="2753063" y="374558"/>
                  <a:pt x="2754664" y="377485"/>
                  <a:pt x="2755762" y="380046"/>
                </a:cubicBezTo>
                <a:lnTo>
                  <a:pt x="2756859" y="380046"/>
                </a:lnTo>
                <a:cubicBezTo>
                  <a:pt x="2755762" y="371997"/>
                  <a:pt x="2755213" y="358094"/>
                  <a:pt x="2755213" y="338337"/>
                </a:cubicBezTo>
                <a:lnTo>
                  <a:pt x="2755213" y="161897"/>
                </a:lnTo>
                <a:lnTo>
                  <a:pt x="2864974" y="161897"/>
                </a:lnTo>
                <a:lnTo>
                  <a:pt x="2864974" y="555389"/>
                </a:lnTo>
                <a:lnTo>
                  <a:pt x="2760976" y="555389"/>
                </a:lnTo>
                <a:lnTo>
                  <a:pt x="2622128" y="365503"/>
                </a:lnTo>
                <a:cubicBezTo>
                  <a:pt x="2611152" y="350502"/>
                  <a:pt x="2602188" y="336965"/>
                  <a:pt x="2595237" y="324892"/>
                </a:cubicBezTo>
                <a:lnTo>
                  <a:pt x="2594139" y="324892"/>
                </a:lnTo>
                <a:cubicBezTo>
                  <a:pt x="2595237" y="344283"/>
                  <a:pt x="2595786" y="366052"/>
                  <a:pt x="2595786" y="390199"/>
                </a:cubicBezTo>
                <a:lnTo>
                  <a:pt x="2595786" y="555389"/>
                </a:lnTo>
                <a:lnTo>
                  <a:pt x="2486025" y="555389"/>
                </a:lnTo>
                <a:close/>
                <a:moveTo>
                  <a:pt x="1628775" y="161897"/>
                </a:moveTo>
                <a:lnTo>
                  <a:pt x="1791770" y="161897"/>
                </a:lnTo>
                <a:cubicBezTo>
                  <a:pt x="1930434" y="161897"/>
                  <a:pt x="1999766" y="225832"/>
                  <a:pt x="1999766" y="353704"/>
                </a:cubicBezTo>
                <a:cubicBezTo>
                  <a:pt x="1999766" y="393583"/>
                  <a:pt x="1991397" y="428844"/>
                  <a:pt x="1974658" y="459486"/>
                </a:cubicBezTo>
                <a:cubicBezTo>
                  <a:pt x="1957920" y="490127"/>
                  <a:pt x="1934001" y="513772"/>
                  <a:pt x="1902902" y="530419"/>
                </a:cubicBezTo>
                <a:cubicBezTo>
                  <a:pt x="1871804" y="547066"/>
                  <a:pt x="1835948" y="555389"/>
                  <a:pt x="1795337" y="555389"/>
                </a:cubicBezTo>
                <a:lnTo>
                  <a:pt x="1628775" y="555389"/>
                </a:lnTo>
                <a:lnTo>
                  <a:pt x="1628775" y="404743"/>
                </a:lnTo>
                <a:lnTo>
                  <a:pt x="1583224" y="404743"/>
                </a:lnTo>
                <a:lnTo>
                  <a:pt x="1583224" y="311995"/>
                </a:lnTo>
                <a:lnTo>
                  <a:pt x="1628775" y="311995"/>
                </a:lnTo>
                <a:close/>
                <a:moveTo>
                  <a:pt x="1285875" y="161897"/>
                </a:moveTo>
                <a:lnTo>
                  <a:pt x="1404417" y="161897"/>
                </a:lnTo>
                <a:lnTo>
                  <a:pt x="1404417" y="555389"/>
                </a:lnTo>
                <a:lnTo>
                  <a:pt x="1285875" y="555389"/>
                </a:lnTo>
                <a:close/>
                <a:moveTo>
                  <a:pt x="390525" y="161897"/>
                </a:moveTo>
                <a:lnTo>
                  <a:pt x="509066" y="161897"/>
                </a:lnTo>
                <a:lnTo>
                  <a:pt x="509066" y="307604"/>
                </a:lnTo>
                <a:lnTo>
                  <a:pt x="645170" y="307604"/>
                </a:lnTo>
                <a:lnTo>
                  <a:pt x="645170" y="161897"/>
                </a:lnTo>
                <a:lnTo>
                  <a:pt x="763711" y="161897"/>
                </a:lnTo>
                <a:lnTo>
                  <a:pt x="763711" y="555389"/>
                </a:lnTo>
                <a:lnTo>
                  <a:pt x="645170" y="555389"/>
                </a:lnTo>
                <a:lnTo>
                  <a:pt x="645170" y="408584"/>
                </a:lnTo>
                <a:lnTo>
                  <a:pt x="509066" y="408584"/>
                </a:lnTo>
                <a:lnTo>
                  <a:pt x="509066" y="555389"/>
                </a:lnTo>
                <a:lnTo>
                  <a:pt x="390525" y="555389"/>
                </a:lnTo>
                <a:close/>
                <a:moveTo>
                  <a:pt x="0" y="161897"/>
                </a:moveTo>
                <a:lnTo>
                  <a:pt x="118541" y="161897"/>
                </a:lnTo>
                <a:lnTo>
                  <a:pt x="118541" y="349039"/>
                </a:lnTo>
                <a:lnTo>
                  <a:pt x="119913" y="349039"/>
                </a:lnTo>
                <a:cubicBezTo>
                  <a:pt x="123389" y="339160"/>
                  <a:pt x="127322" y="330014"/>
                  <a:pt x="131713" y="321599"/>
                </a:cubicBezTo>
                <a:lnTo>
                  <a:pt x="210192" y="161897"/>
                </a:lnTo>
                <a:lnTo>
                  <a:pt x="350685" y="161897"/>
                </a:lnTo>
                <a:lnTo>
                  <a:pt x="239004" y="349588"/>
                </a:lnTo>
                <a:lnTo>
                  <a:pt x="361387" y="555389"/>
                </a:lnTo>
                <a:lnTo>
                  <a:pt x="217600" y="555389"/>
                </a:lnTo>
                <a:lnTo>
                  <a:pt x="130341" y="389102"/>
                </a:lnTo>
                <a:cubicBezTo>
                  <a:pt x="124487" y="375930"/>
                  <a:pt x="121011" y="366875"/>
                  <a:pt x="119913" y="361936"/>
                </a:cubicBezTo>
                <a:lnTo>
                  <a:pt x="118541" y="361936"/>
                </a:lnTo>
                <a:lnTo>
                  <a:pt x="118541" y="555389"/>
                </a:lnTo>
                <a:lnTo>
                  <a:pt x="0" y="555389"/>
                </a:lnTo>
                <a:close/>
                <a:moveTo>
                  <a:pt x="3151221" y="155311"/>
                </a:moveTo>
                <a:cubicBezTo>
                  <a:pt x="3185430" y="155311"/>
                  <a:pt x="3221926" y="160159"/>
                  <a:pt x="3260708" y="169855"/>
                </a:cubicBezTo>
                <a:lnTo>
                  <a:pt x="3260708" y="273304"/>
                </a:lnTo>
                <a:cubicBezTo>
                  <a:pt x="3242597" y="265072"/>
                  <a:pt x="3225218" y="259355"/>
                  <a:pt x="3208571" y="256154"/>
                </a:cubicBezTo>
                <a:cubicBezTo>
                  <a:pt x="3191924" y="252953"/>
                  <a:pt x="3173722" y="251352"/>
                  <a:pt x="3153965" y="251352"/>
                </a:cubicBezTo>
                <a:cubicBezTo>
                  <a:pt x="3121403" y="251352"/>
                  <a:pt x="3095472" y="261139"/>
                  <a:pt x="3076173" y="280713"/>
                </a:cubicBezTo>
                <a:cubicBezTo>
                  <a:pt x="3056873" y="300287"/>
                  <a:pt x="3047223" y="327178"/>
                  <a:pt x="3047223" y="361387"/>
                </a:cubicBezTo>
                <a:cubicBezTo>
                  <a:pt x="3047223" y="394132"/>
                  <a:pt x="3055318" y="419743"/>
                  <a:pt x="3071508" y="438220"/>
                </a:cubicBezTo>
                <a:cubicBezTo>
                  <a:pt x="3087697" y="456696"/>
                  <a:pt x="3110336" y="465934"/>
                  <a:pt x="3139422" y="465934"/>
                </a:cubicBezTo>
                <a:cubicBezTo>
                  <a:pt x="3152959" y="465934"/>
                  <a:pt x="3162929" y="465202"/>
                  <a:pt x="3169332" y="463739"/>
                </a:cubicBezTo>
                <a:lnTo>
                  <a:pt x="3169332" y="407487"/>
                </a:lnTo>
                <a:lnTo>
                  <a:pt x="3093871" y="407487"/>
                </a:lnTo>
                <a:lnTo>
                  <a:pt x="3093871" y="317757"/>
                </a:lnTo>
                <a:lnTo>
                  <a:pt x="3287874" y="317757"/>
                </a:lnTo>
                <a:lnTo>
                  <a:pt x="3287874" y="529595"/>
                </a:lnTo>
                <a:cubicBezTo>
                  <a:pt x="3273056" y="538010"/>
                  <a:pt x="3250921" y="545556"/>
                  <a:pt x="3221468" y="552234"/>
                </a:cubicBezTo>
                <a:cubicBezTo>
                  <a:pt x="3192016" y="558911"/>
                  <a:pt x="3163936" y="562249"/>
                  <a:pt x="3137227" y="562249"/>
                </a:cubicBezTo>
                <a:cubicBezTo>
                  <a:pt x="3068261" y="562249"/>
                  <a:pt x="3015027" y="545008"/>
                  <a:pt x="2977525" y="510524"/>
                </a:cubicBezTo>
                <a:cubicBezTo>
                  <a:pt x="2940024" y="476041"/>
                  <a:pt x="2921273" y="427701"/>
                  <a:pt x="2921273" y="365503"/>
                </a:cubicBezTo>
                <a:cubicBezTo>
                  <a:pt x="2921273" y="323794"/>
                  <a:pt x="2930740" y="286750"/>
                  <a:pt x="2949673" y="254370"/>
                </a:cubicBezTo>
                <a:cubicBezTo>
                  <a:pt x="2968607" y="221991"/>
                  <a:pt x="2995270" y="197386"/>
                  <a:pt x="3029661" y="180556"/>
                </a:cubicBezTo>
                <a:cubicBezTo>
                  <a:pt x="3064053" y="163726"/>
                  <a:pt x="3104573" y="155311"/>
                  <a:pt x="3151221" y="155311"/>
                </a:cubicBezTo>
                <a:close/>
                <a:moveTo>
                  <a:pt x="2237407" y="155311"/>
                </a:moveTo>
                <a:cubicBezTo>
                  <a:pt x="2275092" y="155311"/>
                  <a:pt x="2308798" y="163680"/>
                  <a:pt x="2338525" y="180419"/>
                </a:cubicBezTo>
                <a:cubicBezTo>
                  <a:pt x="2368251" y="197158"/>
                  <a:pt x="2391210" y="221030"/>
                  <a:pt x="2407399" y="252038"/>
                </a:cubicBezTo>
                <a:cubicBezTo>
                  <a:pt x="2423589" y="283045"/>
                  <a:pt x="2431684" y="318215"/>
                  <a:pt x="2431684" y="357545"/>
                </a:cubicBezTo>
                <a:cubicBezTo>
                  <a:pt x="2431684" y="397059"/>
                  <a:pt x="2423178" y="432411"/>
                  <a:pt x="2406165" y="463602"/>
                </a:cubicBezTo>
                <a:cubicBezTo>
                  <a:pt x="2389152" y="494792"/>
                  <a:pt x="2365370" y="519031"/>
                  <a:pt x="2334820" y="536318"/>
                </a:cubicBezTo>
                <a:cubicBezTo>
                  <a:pt x="2304270" y="553606"/>
                  <a:pt x="2270061" y="562249"/>
                  <a:pt x="2232194" y="562249"/>
                </a:cubicBezTo>
                <a:cubicBezTo>
                  <a:pt x="2195241" y="562249"/>
                  <a:pt x="2161627" y="553880"/>
                  <a:pt x="2131351" y="537141"/>
                </a:cubicBezTo>
                <a:cubicBezTo>
                  <a:pt x="2101075" y="520403"/>
                  <a:pt x="2077523" y="496896"/>
                  <a:pt x="2060693" y="466620"/>
                </a:cubicBezTo>
                <a:cubicBezTo>
                  <a:pt x="2043863" y="436344"/>
                  <a:pt x="2035448" y="402090"/>
                  <a:pt x="2035448" y="363857"/>
                </a:cubicBezTo>
                <a:cubicBezTo>
                  <a:pt x="2035448" y="323794"/>
                  <a:pt x="2043954" y="287756"/>
                  <a:pt x="2060967" y="255742"/>
                </a:cubicBezTo>
                <a:cubicBezTo>
                  <a:pt x="2077980" y="223729"/>
                  <a:pt x="2101853" y="198987"/>
                  <a:pt x="2132586" y="181517"/>
                </a:cubicBezTo>
                <a:cubicBezTo>
                  <a:pt x="2163319" y="164046"/>
                  <a:pt x="2198260" y="155311"/>
                  <a:pt x="2237407" y="155311"/>
                </a:cubicBezTo>
                <a:close/>
                <a:moveTo>
                  <a:pt x="1169129" y="116621"/>
                </a:moveTo>
                <a:lnTo>
                  <a:pt x="1239924" y="116621"/>
                </a:lnTo>
                <a:cubicBezTo>
                  <a:pt x="1244132" y="129609"/>
                  <a:pt x="1246235" y="143146"/>
                  <a:pt x="1246235" y="157232"/>
                </a:cubicBezTo>
                <a:cubicBezTo>
                  <a:pt x="1246235" y="178269"/>
                  <a:pt x="1240107" y="195191"/>
                  <a:pt x="1227851" y="207996"/>
                </a:cubicBezTo>
                <a:cubicBezTo>
                  <a:pt x="1215594" y="220802"/>
                  <a:pt x="1197666" y="227936"/>
                  <a:pt x="1174068" y="229400"/>
                </a:cubicBezTo>
                <a:cubicBezTo>
                  <a:pt x="1199679" y="264523"/>
                  <a:pt x="1212484" y="307238"/>
                  <a:pt x="1212484" y="357545"/>
                </a:cubicBezTo>
                <a:cubicBezTo>
                  <a:pt x="1212484" y="397059"/>
                  <a:pt x="1203978" y="432411"/>
                  <a:pt x="1186965" y="463602"/>
                </a:cubicBezTo>
                <a:cubicBezTo>
                  <a:pt x="1169952" y="494792"/>
                  <a:pt x="1146170" y="519031"/>
                  <a:pt x="1115620" y="536318"/>
                </a:cubicBezTo>
                <a:cubicBezTo>
                  <a:pt x="1085070" y="553606"/>
                  <a:pt x="1050861" y="562249"/>
                  <a:pt x="1012994" y="562249"/>
                </a:cubicBezTo>
                <a:cubicBezTo>
                  <a:pt x="976041" y="562249"/>
                  <a:pt x="942427" y="553880"/>
                  <a:pt x="912151" y="537141"/>
                </a:cubicBezTo>
                <a:cubicBezTo>
                  <a:pt x="881876" y="520403"/>
                  <a:pt x="858323" y="496896"/>
                  <a:pt x="841493" y="466620"/>
                </a:cubicBezTo>
                <a:cubicBezTo>
                  <a:pt x="824663" y="436344"/>
                  <a:pt x="816248" y="402090"/>
                  <a:pt x="816248" y="363857"/>
                </a:cubicBezTo>
                <a:cubicBezTo>
                  <a:pt x="816248" y="323794"/>
                  <a:pt x="824754" y="287756"/>
                  <a:pt x="841767" y="255742"/>
                </a:cubicBezTo>
                <a:cubicBezTo>
                  <a:pt x="858780" y="223729"/>
                  <a:pt x="882653" y="198987"/>
                  <a:pt x="913386" y="181517"/>
                </a:cubicBezTo>
                <a:cubicBezTo>
                  <a:pt x="944119" y="164046"/>
                  <a:pt x="979059" y="155311"/>
                  <a:pt x="1018207" y="155311"/>
                </a:cubicBezTo>
                <a:cubicBezTo>
                  <a:pt x="1033391" y="155311"/>
                  <a:pt x="1048346" y="156912"/>
                  <a:pt x="1063072" y="160113"/>
                </a:cubicBezTo>
                <a:cubicBezTo>
                  <a:pt x="1077799" y="163315"/>
                  <a:pt x="1094308" y="168940"/>
                  <a:pt x="1112602" y="176989"/>
                </a:cubicBezTo>
                <a:cubicBezTo>
                  <a:pt x="1121200" y="180648"/>
                  <a:pt x="1129706" y="182477"/>
                  <a:pt x="1138121" y="182477"/>
                </a:cubicBezTo>
                <a:cubicBezTo>
                  <a:pt x="1150012" y="182477"/>
                  <a:pt x="1158884" y="179138"/>
                  <a:pt x="1164738" y="172461"/>
                </a:cubicBezTo>
                <a:cubicBezTo>
                  <a:pt x="1170592" y="165784"/>
                  <a:pt x="1173519" y="156683"/>
                  <a:pt x="1173519" y="145158"/>
                </a:cubicBezTo>
                <a:cubicBezTo>
                  <a:pt x="1173519" y="136195"/>
                  <a:pt x="1172056" y="126682"/>
                  <a:pt x="1169129" y="116621"/>
                </a:cubicBezTo>
                <a:close/>
                <a:moveTo>
                  <a:pt x="2191308" y="37318"/>
                </a:moveTo>
                <a:lnTo>
                  <a:pt x="2278293" y="37318"/>
                </a:lnTo>
                <a:lnTo>
                  <a:pt x="2348540" y="125401"/>
                </a:lnTo>
                <a:lnTo>
                  <a:pt x="2273903" y="125401"/>
                </a:lnTo>
                <a:lnTo>
                  <a:pt x="2233291" y="83418"/>
                </a:lnTo>
                <a:lnTo>
                  <a:pt x="2192954" y="125401"/>
                </a:lnTo>
                <a:lnTo>
                  <a:pt x="2121061" y="125401"/>
                </a:lnTo>
                <a:close/>
                <a:moveTo>
                  <a:pt x="997627" y="0"/>
                </a:moveTo>
                <a:cubicBezTo>
                  <a:pt x="1027812" y="0"/>
                  <a:pt x="1050816" y="4802"/>
                  <a:pt x="1066639" y="14406"/>
                </a:cubicBezTo>
                <a:cubicBezTo>
                  <a:pt x="1082463" y="24010"/>
                  <a:pt x="1090375" y="38873"/>
                  <a:pt x="1090375" y="58996"/>
                </a:cubicBezTo>
                <a:cubicBezTo>
                  <a:pt x="1090375" y="72899"/>
                  <a:pt x="1085390" y="84607"/>
                  <a:pt x="1075420" y="94120"/>
                </a:cubicBezTo>
                <a:cubicBezTo>
                  <a:pt x="1065450" y="103632"/>
                  <a:pt x="1052599" y="109486"/>
                  <a:pt x="1036867" y="111681"/>
                </a:cubicBezTo>
                <a:lnTo>
                  <a:pt x="1036867" y="129792"/>
                </a:lnTo>
                <a:lnTo>
                  <a:pt x="978419" y="129792"/>
                </a:lnTo>
                <a:lnTo>
                  <a:pt x="978419" y="81223"/>
                </a:lnTo>
                <a:cubicBezTo>
                  <a:pt x="1004396" y="79576"/>
                  <a:pt x="1017384" y="73448"/>
                  <a:pt x="1017384" y="62838"/>
                </a:cubicBezTo>
                <a:cubicBezTo>
                  <a:pt x="1017384" y="52045"/>
                  <a:pt x="1007597" y="46648"/>
                  <a:pt x="988023" y="46648"/>
                </a:cubicBezTo>
                <a:cubicBezTo>
                  <a:pt x="979974" y="46648"/>
                  <a:pt x="971742" y="47563"/>
                  <a:pt x="963327" y="49392"/>
                </a:cubicBezTo>
                <a:lnTo>
                  <a:pt x="963327" y="2744"/>
                </a:lnTo>
                <a:cubicBezTo>
                  <a:pt x="976133" y="914"/>
                  <a:pt x="987566" y="0"/>
                  <a:pt x="997627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4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777882A-87A7-4B37-981F-CBD5495BB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93" y="-541882"/>
            <a:ext cx="502107" cy="3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B250BF6-4451-4E7F-B64D-E576CD969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53" y="-541882"/>
            <a:ext cx="472893" cy="3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 HỆ THỰC TẾ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284FE6-3F7B-4319-A6B0-D479F5CB2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2221" y="1383463"/>
            <a:ext cx="2292807" cy="3472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A7D7F-E31A-4FA8-B676-4034E65F5AA1}"/>
              </a:ext>
            </a:extLst>
          </p:cNvPr>
          <p:cNvSpPr txBox="1"/>
          <p:nvPr/>
        </p:nvSpPr>
        <p:spPr>
          <a:xfrm>
            <a:off x="3642507" y="2042272"/>
            <a:ext cx="5501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endParaRPr lang="en-US" sz="2800" b="1" dirty="0">
              <a:solidFill>
                <a:srgbClr val="2012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bầu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b="1" dirty="0">
                <a:solidFill>
                  <a:srgbClr val="2012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2EAE59-D40B-47B8-BA95-719DC598A275}"/>
              </a:ext>
            </a:extLst>
          </p:cNvPr>
          <p:cNvSpPr/>
          <p:nvPr/>
        </p:nvSpPr>
        <p:spPr>
          <a:xfrm>
            <a:off x="3788448" y="3301253"/>
            <a:ext cx="1876167" cy="121023"/>
          </a:xfrm>
          <a:prstGeom prst="rect">
            <a:avLst/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8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1EE0F73-9070-44A4-B197-978823BC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00000">
            <a:off x="5051554" y="5372736"/>
            <a:ext cx="1329241" cy="201290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172E7BE-A60F-4F56-B0CC-43E7A1C5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" y="1357344"/>
            <a:ext cx="4133887" cy="25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7DE796F-E90F-45FC-8EC0-BC49420F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14" y="4601980"/>
            <a:ext cx="453644" cy="3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254FF7-16F1-4B73-BBBF-B58EF5DA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7344"/>
            <a:ext cx="3893366" cy="25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F3A1FF1-2831-4F49-B8E7-91D555A9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48" y="4601980"/>
            <a:ext cx="320386" cy="3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5DFA84E-F922-471D-9519-C374EC41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24" y="4601980"/>
            <a:ext cx="373265" cy="3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A6F2A05D-0138-46C2-99D7-6A11D306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78" y="4601980"/>
            <a:ext cx="320387" cy="3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[T2O] TextBox 11">
            <a:extLst>
              <a:ext uri="{FF2B5EF4-FFF2-40B4-BE49-F238E27FC236}">
                <a16:creationId xmlns:a16="http://schemas.microsoft.com/office/drawing/2014/main" id="{FCF1B2BE-48B1-4D79-9CB3-EC212AFF098C}"/>
              </a:ext>
            </a:extLst>
          </p:cNvPr>
          <p:cNvSpPr/>
          <p:nvPr/>
        </p:nvSpPr>
        <p:spPr>
          <a:xfrm>
            <a:off x="251225" y="4619079"/>
            <a:ext cx="3747045" cy="300782"/>
          </a:xfrm>
          <a:custGeom>
            <a:avLst/>
            <a:gdLst/>
            <a:ahLst/>
            <a:cxnLst/>
            <a:rect l="l" t="t" r="r" b="b"/>
            <a:pathLst>
              <a:path w="3747045" h="300782">
                <a:moveTo>
                  <a:pt x="3310086" y="159395"/>
                </a:moveTo>
                <a:lnTo>
                  <a:pt x="3288655" y="162371"/>
                </a:lnTo>
                <a:cubicBezTo>
                  <a:pt x="3277939" y="164157"/>
                  <a:pt x="3272581" y="169168"/>
                  <a:pt x="3272581" y="177403"/>
                </a:cubicBezTo>
                <a:cubicBezTo>
                  <a:pt x="3272581" y="181570"/>
                  <a:pt x="3273896" y="184993"/>
                  <a:pt x="3276525" y="187672"/>
                </a:cubicBezTo>
                <a:cubicBezTo>
                  <a:pt x="3279154" y="190351"/>
                  <a:pt x="3282900" y="191691"/>
                  <a:pt x="3287762" y="191691"/>
                </a:cubicBezTo>
                <a:cubicBezTo>
                  <a:pt x="3294409" y="191691"/>
                  <a:pt x="3299792" y="189210"/>
                  <a:pt x="3303910" y="184249"/>
                </a:cubicBezTo>
                <a:cubicBezTo>
                  <a:pt x="3308027" y="179288"/>
                  <a:pt x="3310086" y="172938"/>
                  <a:pt x="3310086" y="165199"/>
                </a:cubicBezTo>
                <a:close/>
                <a:moveTo>
                  <a:pt x="2925663" y="119509"/>
                </a:moveTo>
                <a:cubicBezTo>
                  <a:pt x="2918519" y="119509"/>
                  <a:pt x="2912814" y="122684"/>
                  <a:pt x="2908548" y="129034"/>
                </a:cubicBezTo>
                <a:cubicBezTo>
                  <a:pt x="2904281" y="135384"/>
                  <a:pt x="2902148" y="143867"/>
                  <a:pt x="2902148" y="154484"/>
                </a:cubicBezTo>
                <a:cubicBezTo>
                  <a:pt x="2902148" y="164306"/>
                  <a:pt x="2903934" y="172095"/>
                  <a:pt x="2907506" y="177850"/>
                </a:cubicBezTo>
                <a:cubicBezTo>
                  <a:pt x="2911078" y="183604"/>
                  <a:pt x="2916733" y="186482"/>
                  <a:pt x="2924472" y="186482"/>
                </a:cubicBezTo>
                <a:cubicBezTo>
                  <a:pt x="2931715" y="186482"/>
                  <a:pt x="2937396" y="183530"/>
                  <a:pt x="2941513" y="177626"/>
                </a:cubicBezTo>
                <a:cubicBezTo>
                  <a:pt x="2945631" y="171723"/>
                  <a:pt x="2947690" y="163810"/>
                  <a:pt x="2947690" y="153888"/>
                </a:cubicBezTo>
                <a:lnTo>
                  <a:pt x="2947690" y="148679"/>
                </a:lnTo>
                <a:cubicBezTo>
                  <a:pt x="2947690" y="139750"/>
                  <a:pt x="2945680" y="132655"/>
                  <a:pt x="2941662" y="127397"/>
                </a:cubicBezTo>
                <a:cubicBezTo>
                  <a:pt x="2937644" y="122138"/>
                  <a:pt x="2932311" y="119509"/>
                  <a:pt x="2925663" y="119509"/>
                </a:cubicBezTo>
                <a:close/>
                <a:moveTo>
                  <a:pt x="2544961" y="119509"/>
                </a:moveTo>
                <a:cubicBezTo>
                  <a:pt x="2529086" y="119509"/>
                  <a:pt x="2521148" y="130373"/>
                  <a:pt x="2521148" y="152102"/>
                </a:cubicBezTo>
                <a:cubicBezTo>
                  <a:pt x="2521148" y="175022"/>
                  <a:pt x="2529185" y="186482"/>
                  <a:pt x="2545258" y="186482"/>
                </a:cubicBezTo>
                <a:cubicBezTo>
                  <a:pt x="2560935" y="186482"/>
                  <a:pt x="2568773" y="174526"/>
                  <a:pt x="2568773" y="150614"/>
                </a:cubicBezTo>
                <a:cubicBezTo>
                  <a:pt x="2568773" y="129877"/>
                  <a:pt x="2560836" y="119509"/>
                  <a:pt x="2544961" y="119509"/>
                </a:cubicBezTo>
                <a:close/>
                <a:moveTo>
                  <a:pt x="1458813" y="119509"/>
                </a:moveTo>
                <a:cubicBezTo>
                  <a:pt x="1451669" y="119509"/>
                  <a:pt x="1445964" y="122684"/>
                  <a:pt x="1441698" y="129034"/>
                </a:cubicBezTo>
                <a:cubicBezTo>
                  <a:pt x="1437431" y="135384"/>
                  <a:pt x="1435298" y="143867"/>
                  <a:pt x="1435298" y="154484"/>
                </a:cubicBezTo>
                <a:cubicBezTo>
                  <a:pt x="1435298" y="164306"/>
                  <a:pt x="1437084" y="172095"/>
                  <a:pt x="1440656" y="177850"/>
                </a:cubicBezTo>
                <a:cubicBezTo>
                  <a:pt x="1444228" y="183604"/>
                  <a:pt x="1449883" y="186482"/>
                  <a:pt x="1457622" y="186482"/>
                </a:cubicBezTo>
                <a:cubicBezTo>
                  <a:pt x="1464865" y="186482"/>
                  <a:pt x="1470546" y="183530"/>
                  <a:pt x="1474663" y="177626"/>
                </a:cubicBezTo>
                <a:cubicBezTo>
                  <a:pt x="1478781" y="171723"/>
                  <a:pt x="1480840" y="163810"/>
                  <a:pt x="1480840" y="153888"/>
                </a:cubicBezTo>
                <a:lnTo>
                  <a:pt x="1480840" y="148679"/>
                </a:lnTo>
                <a:cubicBezTo>
                  <a:pt x="1480840" y="139750"/>
                  <a:pt x="1478831" y="132655"/>
                  <a:pt x="1474812" y="127397"/>
                </a:cubicBezTo>
                <a:cubicBezTo>
                  <a:pt x="1470794" y="122138"/>
                  <a:pt x="1465461" y="119509"/>
                  <a:pt x="1458813" y="119509"/>
                </a:cubicBezTo>
                <a:close/>
                <a:moveTo>
                  <a:pt x="1078111" y="119509"/>
                </a:moveTo>
                <a:cubicBezTo>
                  <a:pt x="1062236" y="119509"/>
                  <a:pt x="1054298" y="130373"/>
                  <a:pt x="1054298" y="152102"/>
                </a:cubicBezTo>
                <a:cubicBezTo>
                  <a:pt x="1054298" y="175022"/>
                  <a:pt x="1062335" y="186482"/>
                  <a:pt x="1078408" y="186482"/>
                </a:cubicBezTo>
                <a:cubicBezTo>
                  <a:pt x="1094085" y="186482"/>
                  <a:pt x="1101923" y="174526"/>
                  <a:pt x="1101923" y="150614"/>
                </a:cubicBezTo>
                <a:cubicBezTo>
                  <a:pt x="1101923" y="129877"/>
                  <a:pt x="1093986" y="119509"/>
                  <a:pt x="1078111" y="119509"/>
                </a:cubicBezTo>
                <a:close/>
                <a:moveTo>
                  <a:pt x="2025402" y="76795"/>
                </a:moveTo>
                <a:lnTo>
                  <a:pt x="2088802" y="76795"/>
                </a:lnTo>
                <a:lnTo>
                  <a:pt x="2088802" y="229195"/>
                </a:lnTo>
                <a:lnTo>
                  <a:pt x="2025402" y="229195"/>
                </a:lnTo>
                <a:close/>
                <a:moveTo>
                  <a:pt x="225177" y="76795"/>
                </a:moveTo>
                <a:lnTo>
                  <a:pt x="288578" y="76795"/>
                </a:lnTo>
                <a:lnTo>
                  <a:pt x="288578" y="229195"/>
                </a:lnTo>
                <a:lnTo>
                  <a:pt x="225177" y="229195"/>
                </a:lnTo>
                <a:close/>
                <a:moveTo>
                  <a:pt x="2435721" y="74116"/>
                </a:moveTo>
                <a:cubicBezTo>
                  <a:pt x="2439193" y="74116"/>
                  <a:pt x="2442220" y="74712"/>
                  <a:pt x="2444799" y="75902"/>
                </a:cubicBezTo>
                <a:lnTo>
                  <a:pt x="2444799" y="131118"/>
                </a:lnTo>
                <a:cubicBezTo>
                  <a:pt x="2442418" y="130026"/>
                  <a:pt x="2439193" y="129034"/>
                  <a:pt x="2435125" y="128141"/>
                </a:cubicBezTo>
                <a:cubicBezTo>
                  <a:pt x="2431057" y="127248"/>
                  <a:pt x="2427684" y="126801"/>
                  <a:pt x="2425005" y="126801"/>
                </a:cubicBezTo>
                <a:cubicBezTo>
                  <a:pt x="2404070" y="126801"/>
                  <a:pt x="2393602" y="138906"/>
                  <a:pt x="2393602" y="163116"/>
                </a:cubicBezTo>
                <a:lnTo>
                  <a:pt x="2393602" y="229195"/>
                </a:lnTo>
                <a:lnTo>
                  <a:pt x="2330202" y="229195"/>
                </a:lnTo>
                <a:lnTo>
                  <a:pt x="2330202" y="76795"/>
                </a:lnTo>
                <a:lnTo>
                  <a:pt x="2393602" y="76795"/>
                </a:lnTo>
                <a:lnTo>
                  <a:pt x="2393602" y="103584"/>
                </a:lnTo>
                <a:lnTo>
                  <a:pt x="2394198" y="103584"/>
                </a:lnTo>
                <a:cubicBezTo>
                  <a:pt x="2398067" y="93960"/>
                  <a:pt x="2403574" y="86643"/>
                  <a:pt x="2410718" y="81632"/>
                </a:cubicBezTo>
                <a:cubicBezTo>
                  <a:pt x="2417861" y="76622"/>
                  <a:pt x="2426196" y="74116"/>
                  <a:pt x="2435721" y="74116"/>
                </a:cubicBezTo>
                <a:close/>
                <a:moveTo>
                  <a:pt x="3509218" y="73075"/>
                </a:moveTo>
                <a:cubicBezTo>
                  <a:pt x="3542556" y="73075"/>
                  <a:pt x="3559224" y="94109"/>
                  <a:pt x="3559224" y="136178"/>
                </a:cubicBezTo>
                <a:lnTo>
                  <a:pt x="3559224" y="229195"/>
                </a:lnTo>
                <a:lnTo>
                  <a:pt x="3495824" y="229195"/>
                </a:lnTo>
                <a:lnTo>
                  <a:pt x="3495824" y="146000"/>
                </a:lnTo>
                <a:cubicBezTo>
                  <a:pt x="3495824" y="136575"/>
                  <a:pt x="3494410" y="129803"/>
                  <a:pt x="3491582" y="125685"/>
                </a:cubicBezTo>
                <a:cubicBezTo>
                  <a:pt x="3488754" y="121568"/>
                  <a:pt x="3484165" y="119509"/>
                  <a:pt x="3477815" y="119509"/>
                </a:cubicBezTo>
                <a:cubicBezTo>
                  <a:pt x="3472358" y="119509"/>
                  <a:pt x="3468092" y="121642"/>
                  <a:pt x="3465016" y="125909"/>
                </a:cubicBezTo>
                <a:cubicBezTo>
                  <a:pt x="3461940" y="130175"/>
                  <a:pt x="3460402" y="135632"/>
                  <a:pt x="3460402" y="142280"/>
                </a:cubicBezTo>
                <a:lnTo>
                  <a:pt x="3460402" y="229195"/>
                </a:lnTo>
                <a:lnTo>
                  <a:pt x="3397002" y="229195"/>
                </a:lnTo>
                <a:lnTo>
                  <a:pt x="3397002" y="76795"/>
                </a:lnTo>
                <a:lnTo>
                  <a:pt x="3460402" y="76795"/>
                </a:lnTo>
                <a:lnTo>
                  <a:pt x="3460402" y="100608"/>
                </a:lnTo>
                <a:lnTo>
                  <a:pt x="3460998" y="100608"/>
                </a:lnTo>
                <a:cubicBezTo>
                  <a:pt x="3466058" y="91876"/>
                  <a:pt x="3472854" y="85105"/>
                  <a:pt x="3481387" y="80293"/>
                </a:cubicBezTo>
                <a:cubicBezTo>
                  <a:pt x="3489920" y="75481"/>
                  <a:pt x="3499197" y="73075"/>
                  <a:pt x="3509218" y="73075"/>
                </a:cubicBezTo>
                <a:close/>
                <a:moveTo>
                  <a:pt x="3294161" y="73075"/>
                </a:moveTo>
                <a:cubicBezTo>
                  <a:pt x="3320058" y="73075"/>
                  <a:pt x="3338835" y="78606"/>
                  <a:pt x="3350493" y="89669"/>
                </a:cubicBezTo>
                <a:cubicBezTo>
                  <a:pt x="3362151" y="100732"/>
                  <a:pt x="3367980" y="119211"/>
                  <a:pt x="3367980" y="145107"/>
                </a:cubicBezTo>
                <a:lnTo>
                  <a:pt x="3367980" y="229195"/>
                </a:lnTo>
                <a:lnTo>
                  <a:pt x="3310086" y="229195"/>
                </a:lnTo>
                <a:lnTo>
                  <a:pt x="3310086" y="205978"/>
                </a:lnTo>
                <a:lnTo>
                  <a:pt x="3309491" y="205978"/>
                </a:lnTo>
                <a:cubicBezTo>
                  <a:pt x="3299370" y="223937"/>
                  <a:pt x="3283892" y="232916"/>
                  <a:pt x="3263056" y="232916"/>
                </a:cubicBezTo>
                <a:cubicBezTo>
                  <a:pt x="3248670" y="232916"/>
                  <a:pt x="3237408" y="228650"/>
                  <a:pt x="3229272" y="220117"/>
                </a:cubicBezTo>
                <a:cubicBezTo>
                  <a:pt x="3221136" y="211584"/>
                  <a:pt x="3217068" y="200174"/>
                  <a:pt x="3217068" y="185886"/>
                </a:cubicBezTo>
                <a:cubicBezTo>
                  <a:pt x="3217068" y="155922"/>
                  <a:pt x="3235473" y="138559"/>
                  <a:pt x="3272284" y="133796"/>
                </a:cubicBezTo>
                <a:lnTo>
                  <a:pt x="3310086" y="128885"/>
                </a:lnTo>
                <a:cubicBezTo>
                  <a:pt x="3310086" y="123924"/>
                  <a:pt x="3307854" y="119856"/>
                  <a:pt x="3303389" y="116681"/>
                </a:cubicBezTo>
                <a:cubicBezTo>
                  <a:pt x="3298924" y="113506"/>
                  <a:pt x="3292921" y="111919"/>
                  <a:pt x="3285381" y="111919"/>
                </a:cubicBezTo>
                <a:cubicBezTo>
                  <a:pt x="3268315" y="111919"/>
                  <a:pt x="3250307" y="116780"/>
                  <a:pt x="3231356" y="126504"/>
                </a:cubicBezTo>
                <a:lnTo>
                  <a:pt x="3231356" y="85278"/>
                </a:lnTo>
                <a:cubicBezTo>
                  <a:pt x="3239591" y="81707"/>
                  <a:pt x="3249910" y="78780"/>
                  <a:pt x="3262312" y="76498"/>
                </a:cubicBezTo>
                <a:cubicBezTo>
                  <a:pt x="3274715" y="74216"/>
                  <a:pt x="3285331" y="73075"/>
                  <a:pt x="3294161" y="73075"/>
                </a:cubicBezTo>
                <a:close/>
                <a:moveTo>
                  <a:pt x="2906762" y="73075"/>
                </a:moveTo>
                <a:cubicBezTo>
                  <a:pt x="2924324" y="73075"/>
                  <a:pt x="2937420" y="79573"/>
                  <a:pt x="2946052" y="92571"/>
                </a:cubicBezTo>
                <a:lnTo>
                  <a:pt x="2946648" y="92571"/>
                </a:lnTo>
                <a:lnTo>
                  <a:pt x="2946648" y="76795"/>
                </a:lnTo>
                <a:lnTo>
                  <a:pt x="3009751" y="76795"/>
                </a:lnTo>
                <a:lnTo>
                  <a:pt x="3009751" y="207913"/>
                </a:lnTo>
                <a:cubicBezTo>
                  <a:pt x="3009751" y="237182"/>
                  <a:pt x="3000548" y="259978"/>
                  <a:pt x="2982143" y="276299"/>
                </a:cubicBezTo>
                <a:cubicBezTo>
                  <a:pt x="2963738" y="292621"/>
                  <a:pt x="2936875" y="300782"/>
                  <a:pt x="2901553" y="300782"/>
                </a:cubicBezTo>
                <a:cubicBezTo>
                  <a:pt x="2892028" y="300782"/>
                  <a:pt x="2882800" y="300037"/>
                  <a:pt x="2873871" y="298549"/>
                </a:cubicBezTo>
                <a:cubicBezTo>
                  <a:pt x="2864941" y="297061"/>
                  <a:pt x="2858541" y="295374"/>
                  <a:pt x="2854672" y="293489"/>
                </a:cubicBezTo>
                <a:lnTo>
                  <a:pt x="2854672" y="243780"/>
                </a:lnTo>
                <a:cubicBezTo>
                  <a:pt x="2861022" y="247749"/>
                  <a:pt x="2868463" y="250924"/>
                  <a:pt x="2876996" y="253305"/>
                </a:cubicBezTo>
                <a:cubicBezTo>
                  <a:pt x="2885529" y="255687"/>
                  <a:pt x="2893119" y="256877"/>
                  <a:pt x="2899767" y="256877"/>
                </a:cubicBezTo>
                <a:cubicBezTo>
                  <a:pt x="2913955" y="256877"/>
                  <a:pt x="2925316" y="253454"/>
                  <a:pt x="2933849" y="246608"/>
                </a:cubicBezTo>
                <a:cubicBezTo>
                  <a:pt x="2942381" y="239762"/>
                  <a:pt x="2946648" y="230684"/>
                  <a:pt x="2946648" y="219373"/>
                </a:cubicBezTo>
                <a:lnTo>
                  <a:pt x="2946648" y="209996"/>
                </a:lnTo>
                <a:lnTo>
                  <a:pt x="2946052" y="209996"/>
                </a:lnTo>
                <a:cubicBezTo>
                  <a:pt x="2941488" y="216942"/>
                  <a:pt x="2935213" y="222498"/>
                  <a:pt x="2927226" y="226665"/>
                </a:cubicBezTo>
                <a:cubicBezTo>
                  <a:pt x="2919239" y="230832"/>
                  <a:pt x="2910681" y="232916"/>
                  <a:pt x="2901553" y="232916"/>
                </a:cubicBezTo>
                <a:cubicBezTo>
                  <a:pt x="2881908" y="232916"/>
                  <a:pt x="2866380" y="226095"/>
                  <a:pt x="2854970" y="212452"/>
                </a:cubicBezTo>
                <a:cubicBezTo>
                  <a:pt x="2843560" y="198810"/>
                  <a:pt x="2837854" y="179983"/>
                  <a:pt x="2837854" y="155972"/>
                </a:cubicBezTo>
                <a:cubicBezTo>
                  <a:pt x="2837854" y="139501"/>
                  <a:pt x="2840831" y="124966"/>
                  <a:pt x="2846784" y="112365"/>
                </a:cubicBezTo>
                <a:cubicBezTo>
                  <a:pt x="2852737" y="99764"/>
                  <a:pt x="2861022" y="90066"/>
                  <a:pt x="2871638" y="83269"/>
                </a:cubicBezTo>
                <a:cubicBezTo>
                  <a:pt x="2882255" y="76473"/>
                  <a:pt x="2893963" y="73075"/>
                  <a:pt x="2906762" y="73075"/>
                </a:cubicBezTo>
                <a:close/>
                <a:moveTo>
                  <a:pt x="2766268" y="73075"/>
                </a:moveTo>
                <a:cubicBezTo>
                  <a:pt x="2799606" y="73075"/>
                  <a:pt x="2816274" y="94109"/>
                  <a:pt x="2816274" y="136178"/>
                </a:cubicBezTo>
                <a:lnTo>
                  <a:pt x="2816274" y="229195"/>
                </a:lnTo>
                <a:lnTo>
                  <a:pt x="2752874" y="229195"/>
                </a:lnTo>
                <a:lnTo>
                  <a:pt x="2752874" y="146000"/>
                </a:lnTo>
                <a:cubicBezTo>
                  <a:pt x="2752874" y="136575"/>
                  <a:pt x="2751460" y="129803"/>
                  <a:pt x="2748632" y="125685"/>
                </a:cubicBezTo>
                <a:cubicBezTo>
                  <a:pt x="2745804" y="121568"/>
                  <a:pt x="2741215" y="119509"/>
                  <a:pt x="2734865" y="119509"/>
                </a:cubicBezTo>
                <a:cubicBezTo>
                  <a:pt x="2729408" y="119509"/>
                  <a:pt x="2725142" y="121642"/>
                  <a:pt x="2722066" y="125909"/>
                </a:cubicBezTo>
                <a:cubicBezTo>
                  <a:pt x="2718990" y="130175"/>
                  <a:pt x="2717452" y="135632"/>
                  <a:pt x="2717452" y="142280"/>
                </a:cubicBezTo>
                <a:lnTo>
                  <a:pt x="2717452" y="229195"/>
                </a:lnTo>
                <a:lnTo>
                  <a:pt x="2654052" y="229195"/>
                </a:lnTo>
                <a:lnTo>
                  <a:pt x="2654052" y="76795"/>
                </a:lnTo>
                <a:lnTo>
                  <a:pt x="2717452" y="76795"/>
                </a:lnTo>
                <a:lnTo>
                  <a:pt x="2717452" y="100608"/>
                </a:lnTo>
                <a:lnTo>
                  <a:pt x="2718048" y="100608"/>
                </a:lnTo>
                <a:cubicBezTo>
                  <a:pt x="2723108" y="91876"/>
                  <a:pt x="2729904" y="85105"/>
                  <a:pt x="2738437" y="80293"/>
                </a:cubicBezTo>
                <a:cubicBezTo>
                  <a:pt x="2746970" y="75481"/>
                  <a:pt x="2756247" y="73075"/>
                  <a:pt x="2766268" y="73075"/>
                </a:cubicBezTo>
                <a:close/>
                <a:moveTo>
                  <a:pt x="2544961" y="73075"/>
                </a:moveTo>
                <a:cubicBezTo>
                  <a:pt x="2563018" y="73075"/>
                  <a:pt x="2578670" y="76398"/>
                  <a:pt x="2591916" y="83046"/>
                </a:cubicBezTo>
                <a:cubicBezTo>
                  <a:pt x="2605162" y="89694"/>
                  <a:pt x="2615332" y="98921"/>
                  <a:pt x="2622426" y="110728"/>
                </a:cubicBezTo>
                <a:cubicBezTo>
                  <a:pt x="2629520" y="122535"/>
                  <a:pt x="2633067" y="135731"/>
                  <a:pt x="2633067" y="150316"/>
                </a:cubicBezTo>
                <a:cubicBezTo>
                  <a:pt x="2633067" y="176014"/>
                  <a:pt x="2625303" y="196205"/>
                  <a:pt x="2609775" y="210889"/>
                </a:cubicBezTo>
                <a:cubicBezTo>
                  <a:pt x="2594247" y="225574"/>
                  <a:pt x="2572543" y="232916"/>
                  <a:pt x="2544663" y="232916"/>
                </a:cubicBezTo>
                <a:cubicBezTo>
                  <a:pt x="2516981" y="232916"/>
                  <a:pt x="2495426" y="225747"/>
                  <a:pt x="2479997" y="211410"/>
                </a:cubicBezTo>
                <a:cubicBezTo>
                  <a:pt x="2464569" y="197073"/>
                  <a:pt x="2456854" y="177304"/>
                  <a:pt x="2456854" y="152102"/>
                </a:cubicBezTo>
                <a:cubicBezTo>
                  <a:pt x="2456854" y="135930"/>
                  <a:pt x="2460476" y="121890"/>
                  <a:pt x="2467719" y="109984"/>
                </a:cubicBezTo>
                <a:cubicBezTo>
                  <a:pt x="2474962" y="98078"/>
                  <a:pt x="2485281" y="88950"/>
                  <a:pt x="2498675" y="82600"/>
                </a:cubicBezTo>
                <a:cubicBezTo>
                  <a:pt x="2512070" y="76250"/>
                  <a:pt x="2527498" y="73075"/>
                  <a:pt x="2544961" y="73075"/>
                </a:cubicBezTo>
                <a:close/>
                <a:moveTo>
                  <a:pt x="1439912" y="73075"/>
                </a:moveTo>
                <a:cubicBezTo>
                  <a:pt x="1457474" y="73075"/>
                  <a:pt x="1470571" y="79573"/>
                  <a:pt x="1479202" y="92571"/>
                </a:cubicBezTo>
                <a:lnTo>
                  <a:pt x="1479798" y="92571"/>
                </a:lnTo>
                <a:lnTo>
                  <a:pt x="1479798" y="76795"/>
                </a:lnTo>
                <a:lnTo>
                  <a:pt x="1542901" y="76795"/>
                </a:lnTo>
                <a:lnTo>
                  <a:pt x="1542901" y="207913"/>
                </a:lnTo>
                <a:cubicBezTo>
                  <a:pt x="1542901" y="237182"/>
                  <a:pt x="1533698" y="259978"/>
                  <a:pt x="1515293" y="276299"/>
                </a:cubicBezTo>
                <a:cubicBezTo>
                  <a:pt x="1496888" y="292621"/>
                  <a:pt x="1470025" y="300782"/>
                  <a:pt x="1434703" y="300782"/>
                </a:cubicBezTo>
                <a:cubicBezTo>
                  <a:pt x="1425178" y="300782"/>
                  <a:pt x="1415951" y="300037"/>
                  <a:pt x="1407021" y="298549"/>
                </a:cubicBezTo>
                <a:cubicBezTo>
                  <a:pt x="1398091" y="297061"/>
                  <a:pt x="1391692" y="295374"/>
                  <a:pt x="1387822" y="293489"/>
                </a:cubicBezTo>
                <a:lnTo>
                  <a:pt x="1387822" y="243780"/>
                </a:lnTo>
                <a:cubicBezTo>
                  <a:pt x="1394172" y="247749"/>
                  <a:pt x="1401613" y="250924"/>
                  <a:pt x="1410146" y="253305"/>
                </a:cubicBezTo>
                <a:cubicBezTo>
                  <a:pt x="1418679" y="255687"/>
                  <a:pt x="1426269" y="256877"/>
                  <a:pt x="1432917" y="256877"/>
                </a:cubicBezTo>
                <a:cubicBezTo>
                  <a:pt x="1447105" y="256877"/>
                  <a:pt x="1458466" y="253454"/>
                  <a:pt x="1466999" y="246608"/>
                </a:cubicBezTo>
                <a:cubicBezTo>
                  <a:pt x="1475531" y="239762"/>
                  <a:pt x="1479798" y="230684"/>
                  <a:pt x="1479798" y="219373"/>
                </a:cubicBezTo>
                <a:lnTo>
                  <a:pt x="1479798" y="209996"/>
                </a:lnTo>
                <a:lnTo>
                  <a:pt x="1479202" y="209996"/>
                </a:lnTo>
                <a:cubicBezTo>
                  <a:pt x="1474639" y="216942"/>
                  <a:pt x="1468363" y="222498"/>
                  <a:pt x="1460376" y="226665"/>
                </a:cubicBezTo>
                <a:cubicBezTo>
                  <a:pt x="1452389" y="230832"/>
                  <a:pt x="1443831" y="232916"/>
                  <a:pt x="1434703" y="232916"/>
                </a:cubicBezTo>
                <a:cubicBezTo>
                  <a:pt x="1415058" y="232916"/>
                  <a:pt x="1399530" y="226095"/>
                  <a:pt x="1388120" y="212452"/>
                </a:cubicBezTo>
                <a:cubicBezTo>
                  <a:pt x="1376709" y="198810"/>
                  <a:pt x="1371005" y="179983"/>
                  <a:pt x="1371005" y="155972"/>
                </a:cubicBezTo>
                <a:cubicBezTo>
                  <a:pt x="1371005" y="139501"/>
                  <a:pt x="1373981" y="124966"/>
                  <a:pt x="1379934" y="112365"/>
                </a:cubicBezTo>
                <a:cubicBezTo>
                  <a:pt x="1385887" y="99764"/>
                  <a:pt x="1394172" y="90066"/>
                  <a:pt x="1404789" y="83269"/>
                </a:cubicBezTo>
                <a:cubicBezTo>
                  <a:pt x="1415405" y="76473"/>
                  <a:pt x="1427113" y="73075"/>
                  <a:pt x="1439912" y="73075"/>
                </a:cubicBezTo>
                <a:close/>
                <a:moveTo>
                  <a:pt x="1299418" y="73075"/>
                </a:moveTo>
                <a:cubicBezTo>
                  <a:pt x="1332756" y="73075"/>
                  <a:pt x="1349424" y="94109"/>
                  <a:pt x="1349424" y="136178"/>
                </a:cubicBezTo>
                <a:lnTo>
                  <a:pt x="1349424" y="229195"/>
                </a:lnTo>
                <a:lnTo>
                  <a:pt x="1286024" y="229195"/>
                </a:lnTo>
                <a:lnTo>
                  <a:pt x="1286024" y="146000"/>
                </a:lnTo>
                <a:cubicBezTo>
                  <a:pt x="1286024" y="136575"/>
                  <a:pt x="1284610" y="129803"/>
                  <a:pt x="1281782" y="125685"/>
                </a:cubicBezTo>
                <a:cubicBezTo>
                  <a:pt x="1278954" y="121568"/>
                  <a:pt x="1274365" y="119509"/>
                  <a:pt x="1268015" y="119509"/>
                </a:cubicBezTo>
                <a:cubicBezTo>
                  <a:pt x="1262558" y="119509"/>
                  <a:pt x="1258292" y="121642"/>
                  <a:pt x="1255216" y="125909"/>
                </a:cubicBezTo>
                <a:cubicBezTo>
                  <a:pt x="1252140" y="130175"/>
                  <a:pt x="1250602" y="135632"/>
                  <a:pt x="1250602" y="142280"/>
                </a:cubicBezTo>
                <a:lnTo>
                  <a:pt x="1250602" y="229195"/>
                </a:lnTo>
                <a:lnTo>
                  <a:pt x="1187202" y="229195"/>
                </a:lnTo>
                <a:lnTo>
                  <a:pt x="1187202" y="76795"/>
                </a:lnTo>
                <a:lnTo>
                  <a:pt x="1250602" y="76795"/>
                </a:lnTo>
                <a:lnTo>
                  <a:pt x="1250602" y="100608"/>
                </a:lnTo>
                <a:lnTo>
                  <a:pt x="1251198" y="100608"/>
                </a:lnTo>
                <a:cubicBezTo>
                  <a:pt x="1256258" y="91876"/>
                  <a:pt x="1263054" y="85105"/>
                  <a:pt x="1271587" y="80293"/>
                </a:cubicBezTo>
                <a:cubicBezTo>
                  <a:pt x="1280120" y="75481"/>
                  <a:pt x="1289397" y="73075"/>
                  <a:pt x="1299418" y="73075"/>
                </a:cubicBezTo>
                <a:close/>
                <a:moveTo>
                  <a:pt x="1078111" y="73075"/>
                </a:moveTo>
                <a:cubicBezTo>
                  <a:pt x="1096168" y="73075"/>
                  <a:pt x="1111820" y="76398"/>
                  <a:pt x="1125066" y="83046"/>
                </a:cubicBezTo>
                <a:cubicBezTo>
                  <a:pt x="1138312" y="89694"/>
                  <a:pt x="1148482" y="98921"/>
                  <a:pt x="1155576" y="110728"/>
                </a:cubicBezTo>
                <a:cubicBezTo>
                  <a:pt x="1162670" y="122535"/>
                  <a:pt x="1166217" y="135731"/>
                  <a:pt x="1166217" y="150316"/>
                </a:cubicBezTo>
                <a:cubicBezTo>
                  <a:pt x="1166217" y="176014"/>
                  <a:pt x="1158453" y="196205"/>
                  <a:pt x="1142925" y="210889"/>
                </a:cubicBezTo>
                <a:cubicBezTo>
                  <a:pt x="1127398" y="225574"/>
                  <a:pt x="1105693" y="232916"/>
                  <a:pt x="1077813" y="232916"/>
                </a:cubicBezTo>
                <a:cubicBezTo>
                  <a:pt x="1050131" y="232916"/>
                  <a:pt x="1028576" y="225747"/>
                  <a:pt x="1013147" y="211410"/>
                </a:cubicBezTo>
                <a:cubicBezTo>
                  <a:pt x="997719" y="197073"/>
                  <a:pt x="990004" y="177304"/>
                  <a:pt x="990004" y="152102"/>
                </a:cubicBezTo>
                <a:cubicBezTo>
                  <a:pt x="990004" y="135930"/>
                  <a:pt x="993626" y="121890"/>
                  <a:pt x="1000869" y="109984"/>
                </a:cubicBezTo>
                <a:cubicBezTo>
                  <a:pt x="1008112" y="98078"/>
                  <a:pt x="1018431" y="88950"/>
                  <a:pt x="1031825" y="82600"/>
                </a:cubicBezTo>
                <a:cubicBezTo>
                  <a:pt x="1045220" y="76250"/>
                  <a:pt x="1060648" y="73075"/>
                  <a:pt x="1078111" y="73075"/>
                </a:cubicBezTo>
                <a:close/>
                <a:moveTo>
                  <a:pt x="480417" y="39291"/>
                </a:moveTo>
                <a:lnTo>
                  <a:pt x="518815" y="39291"/>
                </a:lnTo>
                <a:cubicBezTo>
                  <a:pt x="521097" y="46335"/>
                  <a:pt x="522238" y="53677"/>
                  <a:pt x="522238" y="61317"/>
                </a:cubicBezTo>
                <a:cubicBezTo>
                  <a:pt x="522238" y="72628"/>
                  <a:pt x="518815" y="81905"/>
                  <a:pt x="511968" y="89148"/>
                </a:cubicBezTo>
                <a:cubicBezTo>
                  <a:pt x="505122" y="96391"/>
                  <a:pt x="494754" y="100657"/>
                  <a:pt x="480863" y="101947"/>
                </a:cubicBezTo>
                <a:lnTo>
                  <a:pt x="480863" y="229195"/>
                </a:lnTo>
                <a:lnTo>
                  <a:pt x="417463" y="229195"/>
                </a:lnTo>
                <a:lnTo>
                  <a:pt x="417463" y="205680"/>
                </a:lnTo>
                <a:lnTo>
                  <a:pt x="416867" y="205680"/>
                </a:lnTo>
                <a:cubicBezTo>
                  <a:pt x="411609" y="212923"/>
                  <a:pt x="406871" y="218232"/>
                  <a:pt x="402654" y="221605"/>
                </a:cubicBezTo>
                <a:cubicBezTo>
                  <a:pt x="398438" y="224978"/>
                  <a:pt x="393675" y="227707"/>
                  <a:pt x="388367" y="229791"/>
                </a:cubicBezTo>
                <a:cubicBezTo>
                  <a:pt x="383059" y="231874"/>
                  <a:pt x="376882" y="232916"/>
                  <a:pt x="369838" y="232916"/>
                </a:cubicBezTo>
                <a:cubicBezTo>
                  <a:pt x="353169" y="232916"/>
                  <a:pt x="340469" y="227509"/>
                  <a:pt x="331738" y="216694"/>
                </a:cubicBezTo>
                <a:cubicBezTo>
                  <a:pt x="323006" y="205879"/>
                  <a:pt x="318641" y="189905"/>
                  <a:pt x="318641" y="168771"/>
                </a:cubicBezTo>
                <a:lnTo>
                  <a:pt x="318641" y="76795"/>
                </a:lnTo>
                <a:lnTo>
                  <a:pt x="382042" y="76795"/>
                </a:lnTo>
                <a:lnTo>
                  <a:pt x="382042" y="164009"/>
                </a:lnTo>
                <a:cubicBezTo>
                  <a:pt x="382042" y="178991"/>
                  <a:pt x="387647" y="186482"/>
                  <a:pt x="398859" y="186482"/>
                </a:cubicBezTo>
                <a:cubicBezTo>
                  <a:pt x="411262" y="186482"/>
                  <a:pt x="417463" y="178693"/>
                  <a:pt x="417463" y="163116"/>
                </a:cubicBezTo>
                <a:lnTo>
                  <a:pt x="417463" y="76795"/>
                </a:lnTo>
                <a:lnTo>
                  <a:pt x="459135" y="76795"/>
                </a:lnTo>
                <a:cubicBezTo>
                  <a:pt x="466874" y="76795"/>
                  <a:pt x="472752" y="74885"/>
                  <a:pt x="476771" y="71065"/>
                </a:cubicBezTo>
                <a:cubicBezTo>
                  <a:pt x="480789" y="67245"/>
                  <a:pt x="482798" y="61813"/>
                  <a:pt x="482798" y="54769"/>
                </a:cubicBezTo>
                <a:cubicBezTo>
                  <a:pt x="482798" y="49907"/>
                  <a:pt x="482004" y="44748"/>
                  <a:pt x="480417" y="39291"/>
                </a:cubicBezTo>
                <a:close/>
                <a:moveTo>
                  <a:pt x="2281981" y="29617"/>
                </a:moveTo>
                <a:lnTo>
                  <a:pt x="2281981" y="76795"/>
                </a:lnTo>
                <a:lnTo>
                  <a:pt x="2313682" y="76795"/>
                </a:lnTo>
                <a:lnTo>
                  <a:pt x="2313682" y="120700"/>
                </a:lnTo>
                <a:lnTo>
                  <a:pt x="2281981" y="120700"/>
                </a:lnTo>
                <a:lnTo>
                  <a:pt x="2281981" y="166390"/>
                </a:lnTo>
                <a:cubicBezTo>
                  <a:pt x="2281981" y="179784"/>
                  <a:pt x="2287289" y="186482"/>
                  <a:pt x="2297906" y="186482"/>
                </a:cubicBezTo>
                <a:cubicBezTo>
                  <a:pt x="2302867" y="186482"/>
                  <a:pt x="2308125" y="185390"/>
                  <a:pt x="2313682" y="183207"/>
                </a:cubicBezTo>
                <a:lnTo>
                  <a:pt x="2313682" y="227112"/>
                </a:lnTo>
                <a:cubicBezTo>
                  <a:pt x="2310804" y="228501"/>
                  <a:pt x="2306091" y="229815"/>
                  <a:pt x="2299543" y="231056"/>
                </a:cubicBezTo>
                <a:cubicBezTo>
                  <a:pt x="2292995" y="232296"/>
                  <a:pt x="2285107" y="232916"/>
                  <a:pt x="2275879" y="232916"/>
                </a:cubicBezTo>
                <a:cubicBezTo>
                  <a:pt x="2258218" y="232916"/>
                  <a:pt x="2244402" y="228054"/>
                  <a:pt x="2234431" y="218331"/>
                </a:cubicBezTo>
                <a:cubicBezTo>
                  <a:pt x="2224459" y="208607"/>
                  <a:pt x="2219474" y="194766"/>
                  <a:pt x="2219474" y="176808"/>
                </a:cubicBezTo>
                <a:lnTo>
                  <a:pt x="2219474" y="120700"/>
                </a:lnTo>
                <a:lnTo>
                  <a:pt x="2195512" y="120700"/>
                </a:lnTo>
                <a:lnTo>
                  <a:pt x="2195512" y="76795"/>
                </a:lnTo>
                <a:lnTo>
                  <a:pt x="2219474" y="76795"/>
                </a:lnTo>
                <a:lnTo>
                  <a:pt x="2219474" y="46881"/>
                </a:lnTo>
                <a:close/>
                <a:moveTo>
                  <a:pt x="124718" y="12204"/>
                </a:moveTo>
                <a:cubicBezTo>
                  <a:pt x="143272" y="12204"/>
                  <a:pt x="163066" y="14833"/>
                  <a:pt x="184100" y="20092"/>
                </a:cubicBezTo>
                <a:lnTo>
                  <a:pt x="184100" y="76200"/>
                </a:lnTo>
                <a:cubicBezTo>
                  <a:pt x="174277" y="71735"/>
                  <a:pt x="164852" y="68634"/>
                  <a:pt x="155823" y="66898"/>
                </a:cubicBezTo>
                <a:cubicBezTo>
                  <a:pt x="146794" y="65162"/>
                  <a:pt x="136922" y="64294"/>
                  <a:pt x="126206" y="64294"/>
                </a:cubicBezTo>
                <a:cubicBezTo>
                  <a:pt x="108545" y="64294"/>
                  <a:pt x="94481" y="69602"/>
                  <a:pt x="84013" y="80218"/>
                </a:cubicBezTo>
                <a:cubicBezTo>
                  <a:pt x="73546" y="90835"/>
                  <a:pt x="68312" y="105420"/>
                  <a:pt x="68312" y="123974"/>
                </a:cubicBezTo>
                <a:cubicBezTo>
                  <a:pt x="68312" y="141734"/>
                  <a:pt x="72702" y="155625"/>
                  <a:pt x="81483" y="165646"/>
                </a:cubicBezTo>
                <a:cubicBezTo>
                  <a:pt x="90264" y="175667"/>
                  <a:pt x="102542" y="180677"/>
                  <a:pt x="118318" y="180677"/>
                </a:cubicBezTo>
                <a:cubicBezTo>
                  <a:pt x="125660" y="180677"/>
                  <a:pt x="131068" y="180280"/>
                  <a:pt x="134540" y="179487"/>
                </a:cubicBezTo>
                <a:lnTo>
                  <a:pt x="134540" y="148977"/>
                </a:lnTo>
                <a:lnTo>
                  <a:pt x="93613" y="148977"/>
                </a:lnTo>
                <a:lnTo>
                  <a:pt x="93613" y="100310"/>
                </a:lnTo>
                <a:lnTo>
                  <a:pt x="198834" y="100310"/>
                </a:lnTo>
                <a:lnTo>
                  <a:pt x="198834" y="215205"/>
                </a:lnTo>
                <a:cubicBezTo>
                  <a:pt x="190797" y="219769"/>
                  <a:pt x="178792" y="223862"/>
                  <a:pt x="162818" y="227484"/>
                </a:cubicBezTo>
                <a:cubicBezTo>
                  <a:pt x="146844" y="231105"/>
                  <a:pt x="131613" y="232916"/>
                  <a:pt x="117128" y="232916"/>
                </a:cubicBezTo>
                <a:cubicBezTo>
                  <a:pt x="79722" y="232916"/>
                  <a:pt x="50849" y="223565"/>
                  <a:pt x="30510" y="204862"/>
                </a:cubicBezTo>
                <a:cubicBezTo>
                  <a:pt x="10170" y="186159"/>
                  <a:pt x="0" y="159941"/>
                  <a:pt x="0" y="126206"/>
                </a:cubicBezTo>
                <a:cubicBezTo>
                  <a:pt x="0" y="103584"/>
                  <a:pt x="5134" y="83493"/>
                  <a:pt x="15404" y="65931"/>
                </a:cubicBezTo>
                <a:cubicBezTo>
                  <a:pt x="25673" y="48369"/>
                  <a:pt x="40134" y="35024"/>
                  <a:pt x="58787" y="25896"/>
                </a:cubicBezTo>
                <a:cubicBezTo>
                  <a:pt x="77440" y="16768"/>
                  <a:pt x="99417" y="12204"/>
                  <a:pt x="124718" y="12204"/>
                </a:cubicBezTo>
                <a:close/>
                <a:moveTo>
                  <a:pt x="256877" y="6400"/>
                </a:moveTo>
                <a:cubicBezTo>
                  <a:pt x="267494" y="6400"/>
                  <a:pt x="276051" y="9103"/>
                  <a:pt x="282550" y="14511"/>
                </a:cubicBezTo>
                <a:cubicBezTo>
                  <a:pt x="289049" y="19918"/>
                  <a:pt x="292298" y="26987"/>
                  <a:pt x="292298" y="35719"/>
                </a:cubicBezTo>
                <a:cubicBezTo>
                  <a:pt x="292298" y="44648"/>
                  <a:pt x="289049" y="51891"/>
                  <a:pt x="282550" y="57448"/>
                </a:cubicBezTo>
                <a:cubicBezTo>
                  <a:pt x="276051" y="63004"/>
                  <a:pt x="267494" y="65782"/>
                  <a:pt x="256877" y="65782"/>
                </a:cubicBezTo>
                <a:cubicBezTo>
                  <a:pt x="246558" y="65782"/>
                  <a:pt x="238100" y="62905"/>
                  <a:pt x="231502" y="57150"/>
                </a:cubicBezTo>
                <a:cubicBezTo>
                  <a:pt x="224904" y="51395"/>
                  <a:pt x="221605" y="44251"/>
                  <a:pt x="221605" y="35719"/>
                </a:cubicBezTo>
                <a:cubicBezTo>
                  <a:pt x="221605" y="26987"/>
                  <a:pt x="224805" y="19918"/>
                  <a:pt x="231204" y="14511"/>
                </a:cubicBezTo>
                <a:cubicBezTo>
                  <a:pt x="237604" y="9103"/>
                  <a:pt x="246161" y="6400"/>
                  <a:pt x="256877" y="6400"/>
                </a:cubicBezTo>
                <a:close/>
                <a:moveTo>
                  <a:pt x="3231802" y="4911"/>
                </a:moveTo>
                <a:lnTo>
                  <a:pt x="3285083" y="4911"/>
                </a:lnTo>
                <a:lnTo>
                  <a:pt x="3329583" y="52685"/>
                </a:lnTo>
                <a:lnTo>
                  <a:pt x="3284785" y="52685"/>
                </a:lnTo>
                <a:close/>
                <a:moveTo>
                  <a:pt x="2064692" y="4911"/>
                </a:moveTo>
                <a:lnTo>
                  <a:pt x="2117973" y="4911"/>
                </a:lnTo>
                <a:lnTo>
                  <a:pt x="2064990" y="52685"/>
                </a:lnTo>
                <a:lnTo>
                  <a:pt x="2020193" y="52685"/>
                </a:lnTo>
                <a:close/>
                <a:moveTo>
                  <a:pt x="1055042" y="4911"/>
                </a:moveTo>
                <a:lnTo>
                  <a:pt x="1102221" y="4911"/>
                </a:lnTo>
                <a:lnTo>
                  <a:pt x="1140321" y="52685"/>
                </a:lnTo>
                <a:lnTo>
                  <a:pt x="1099840" y="52685"/>
                </a:lnTo>
                <a:lnTo>
                  <a:pt x="1077813" y="29914"/>
                </a:lnTo>
                <a:lnTo>
                  <a:pt x="1055935" y="52685"/>
                </a:lnTo>
                <a:lnTo>
                  <a:pt x="1016943" y="52685"/>
                </a:lnTo>
                <a:close/>
                <a:moveTo>
                  <a:pt x="3587502" y="3572"/>
                </a:moveTo>
                <a:lnTo>
                  <a:pt x="3650902" y="3572"/>
                </a:lnTo>
                <a:lnTo>
                  <a:pt x="3650902" y="97482"/>
                </a:lnTo>
                <a:lnTo>
                  <a:pt x="3651498" y="97482"/>
                </a:lnTo>
                <a:cubicBezTo>
                  <a:pt x="3656955" y="89644"/>
                  <a:pt x="3663578" y="83617"/>
                  <a:pt x="3671366" y="79400"/>
                </a:cubicBezTo>
                <a:cubicBezTo>
                  <a:pt x="3679155" y="75183"/>
                  <a:pt x="3687514" y="73075"/>
                  <a:pt x="3696444" y="73075"/>
                </a:cubicBezTo>
                <a:cubicBezTo>
                  <a:pt x="3712914" y="73075"/>
                  <a:pt x="3725465" y="78358"/>
                  <a:pt x="3734097" y="88925"/>
                </a:cubicBezTo>
                <a:cubicBezTo>
                  <a:pt x="3742729" y="99492"/>
                  <a:pt x="3747045" y="115044"/>
                  <a:pt x="3747045" y="135582"/>
                </a:cubicBezTo>
                <a:lnTo>
                  <a:pt x="3747045" y="229195"/>
                </a:lnTo>
                <a:lnTo>
                  <a:pt x="3685728" y="229195"/>
                </a:lnTo>
                <a:lnTo>
                  <a:pt x="3685728" y="142280"/>
                </a:lnTo>
                <a:cubicBezTo>
                  <a:pt x="3685728" y="127099"/>
                  <a:pt x="3679924" y="119509"/>
                  <a:pt x="3668315" y="119509"/>
                </a:cubicBezTo>
                <a:cubicBezTo>
                  <a:pt x="3662660" y="119509"/>
                  <a:pt x="3658344" y="121667"/>
                  <a:pt x="3655367" y="125983"/>
                </a:cubicBezTo>
                <a:cubicBezTo>
                  <a:pt x="3652391" y="130299"/>
                  <a:pt x="3650902" y="135830"/>
                  <a:pt x="3650902" y="142577"/>
                </a:cubicBezTo>
                <a:lnTo>
                  <a:pt x="3650902" y="229195"/>
                </a:lnTo>
                <a:lnTo>
                  <a:pt x="3587502" y="229195"/>
                </a:lnTo>
                <a:close/>
                <a:moveTo>
                  <a:pt x="3130302" y="3572"/>
                </a:moveTo>
                <a:lnTo>
                  <a:pt x="3193702" y="3572"/>
                </a:lnTo>
                <a:lnTo>
                  <a:pt x="3193702" y="229195"/>
                </a:lnTo>
                <a:lnTo>
                  <a:pt x="3130302" y="229195"/>
                </a:lnTo>
                <a:close/>
                <a:moveTo>
                  <a:pt x="1834902" y="3572"/>
                </a:moveTo>
                <a:lnTo>
                  <a:pt x="1898302" y="3572"/>
                </a:lnTo>
                <a:lnTo>
                  <a:pt x="1898302" y="97482"/>
                </a:lnTo>
                <a:lnTo>
                  <a:pt x="1898898" y="97482"/>
                </a:lnTo>
                <a:cubicBezTo>
                  <a:pt x="1904355" y="89644"/>
                  <a:pt x="1910978" y="83617"/>
                  <a:pt x="1918766" y="79400"/>
                </a:cubicBezTo>
                <a:cubicBezTo>
                  <a:pt x="1926555" y="75183"/>
                  <a:pt x="1934914" y="73075"/>
                  <a:pt x="1943844" y="73075"/>
                </a:cubicBezTo>
                <a:cubicBezTo>
                  <a:pt x="1960314" y="73075"/>
                  <a:pt x="1972865" y="78358"/>
                  <a:pt x="1981497" y="88925"/>
                </a:cubicBezTo>
                <a:cubicBezTo>
                  <a:pt x="1990129" y="99492"/>
                  <a:pt x="1994445" y="115044"/>
                  <a:pt x="1994445" y="135582"/>
                </a:cubicBezTo>
                <a:lnTo>
                  <a:pt x="1994445" y="229195"/>
                </a:lnTo>
                <a:lnTo>
                  <a:pt x="1933128" y="229195"/>
                </a:lnTo>
                <a:lnTo>
                  <a:pt x="1933128" y="142280"/>
                </a:lnTo>
                <a:cubicBezTo>
                  <a:pt x="1933128" y="127099"/>
                  <a:pt x="1927324" y="119509"/>
                  <a:pt x="1915715" y="119509"/>
                </a:cubicBezTo>
                <a:cubicBezTo>
                  <a:pt x="1910060" y="119509"/>
                  <a:pt x="1905744" y="121667"/>
                  <a:pt x="1902767" y="125983"/>
                </a:cubicBezTo>
                <a:cubicBezTo>
                  <a:pt x="1899791" y="130299"/>
                  <a:pt x="1898302" y="135830"/>
                  <a:pt x="1898302" y="142577"/>
                </a:cubicBezTo>
                <a:lnTo>
                  <a:pt x="1898302" y="229195"/>
                </a:lnTo>
                <a:lnTo>
                  <a:pt x="1834902" y="229195"/>
                </a:lnTo>
                <a:close/>
                <a:moveTo>
                  <a:pt x="1653927" y="3572"/>
                </a:moveTo>
                <a:lnTo>
                  <a:pt x="1717328" y="3572"/>
                </a:lnTo>
                <a:lnTo>
                  <a:pt x="1717328" y="148382"/>
                </a:lnTo>
                <a:lnTo>
                  <a:pt x="1717923" y="148382"/>
                </a:lnTo>
                <a:lnTo>
                  <a:pt x="1748730" y="76795"/>
                </a:lnTo>
                <a:lnTo>
                  <a:pt x="1820168" y="76795"/>
                </a:lnTo>
                <a:lnTo>
                  <a:pt x="1778942" y="146596"/>
                </a:lnTo>
                <a:lnTo>
                  <a:pt x="1822549" y="229195"/>
                </a:lnTo>
                <a:lnTo>
                  <a:pt x="1751856" y="229195"/>
                </a:lnTo>
                <a:lnTo>
                  <a:pt x="1717923" y="150912"/>
                </a:lnTo>
                <a:lnTo>
                  <a:pt x="1717328" y="150912"/>
                </a:lnTo>
                <a:lnTo>
                  <a:pt x="1717328" y="229195"/>
                </a:lnTo>
                <a:lnTo>
                  <a:pt x="1653927" y="229195"/>
                </a:lnTo>
                <a:close/>
                <a:moveTo>
                  <a:pt x="806202" y="3572"/>
                </a:moveTo>
                <a:lnTo>
                  <a:pt x="869603" y="3572"/>
                </a:lnTo>
                <a:lnTo>
                  <a:pt x="869603" y="97482"/>
                </a:lnTo>
                <a:lnTo>
                  <a:pt x="870198" y="97482"/>
                </a:lnTo>
                <a:cubicBezTo>
                  <a:pt x="875655" y="89644"/>
                  <a:pt x="882278" y="83617"/>
                  <a:pt x="890066" y="79400"/>
                </a:cubicBezTo>
                <a:cubicBezTo>
                  <a:pt x="897855" y="75183"/>
                  <a:pt x="906214" y="73075"/>
                  <a:pt x="915144" y="73075"/>
                </a:cubicBezTo>
                <a:cubicBezTo>
                  <a:pt x="931614" y="73075"/>
                  <a:pt x="944166" y="78358"/>
                  <a:pt x="952797" y="88925"/>
                </a:cubicBezTo>
                <a:cubicBezTo>
                  <a:pt x="961429" y="99492"/>
                  <a:pt x="965745" y="115044"/>
                  <a:pt x="965745" y="135582"/>
                </a:cubicBezTo>
                <a:lnTo>
                  <a:pt x="965745" y="229195"/>
                </a:lnTo>
                <a:lnTo>
                  <a:pt x="904428" y="229195"/>
                </a:lnTo>
                <a:lnTo>
                  <a:pt x="904428" y="142280"/>
                </a:lnTo>
                <a:cubicBezTo>
                  <a:pt x="904428" y="127099"/>
                  <a:pt x="898624" y="119509"/>
                  <a:pt x="887015" y="119509"/>
                </a:cubicBezTo>
                <a:cubicBezTo>
                  <a:pt x="881360" y="119509"/>
                  <a:pt x="877044" y="121667"/>
                  <a:pt x="874067" y="125983"/>
                </a:cubicBezTo>
                <a:cubicBezTo>
                  <a:pt x="871091" y="130299"/>
                  <a:pt x="869603" y="135830"/>
                  <a:pt x="869603" y="142577"/>
                </a:cubicBezTo>
                <a:lnTo>
                  <a:pt x="869603" y="229195"/>
                </a:lnTo>
                <a:lnTo>
                  <a:pt x="806202" y="229195"/>
                </a:lnTo>
                <a:close/>
                <a:moveTo>
                  <a:pt x="625227" y="3572"/>
                </a:moveTo>
                <a:lnTo>
                  <a:pt x="688628" y="3572"/>
                </a:lnTo>
                <a:lnTo>
                  <a:pt x="688628" y="148382"/>
                </a:lnTo>
                <a:lnTo>
                  <a:pt x="689223" y="148382"/>
                </a:lnTo>
                <a:lnTo>
                  <a:pt x="720030" y="76795"/>
                </a:lnTo>
                <a:lnTo>
                  <a:pt x="791468" y="76795"/>
                </a:lnTo>
                <a:lnTo>
                  <a:pt x="750242" y="146596"/>
                </a:lnTo>
                <a:lnTo>
                  <a:pt x="793849" y="229195"/>
                </a:lnTo>
                <a:lnTo>
                  <a:pt x="723156" y="229195"/>
                </a:lnTo>
                <a:lnTo>
                  <a:pt x="689223" y="150912"/>
                </a:lnTo>
                <a:lnTo>
                  <a:pt x="688628" y="150912"/>
                </a:lnTo>
                <a:lnTo>
                  <a:pt x="688628" y="229195"/>
                </a:lnTo>
                <a:lnTo>
                  <a:pt x="625227" y="229195"/>
                </a:lnTo>
                <a:close/>
                <a:moveTo>
                  <a:pt x="432643" y="0"/>
                </a:moveTo>
                <a:lnTo>
                  <a:pt x="458837" y="0"/>
                </a:lnTo>
                <a:cubicBezTo>
                  <a:pt x="458837" y="16371"/>
                  <a:pt x="455860" y="28897"/>
                  <a:pt x="449907" y="37579"/>
                </a:cubicBezTo>
                <a:cubicBezTo>
                  <a:pt x="443954" y="46261"/>
                  <a:pt x="435372" y="50601"/>
                  <a:pt x="424160" y="50601"/>
                </a:cubicBezTo>
                <a:cubicBezTo>
                  <a:pt x="415429" y="50601"/>
                  <a:pt x="406995" y="48171"/>
                  <a:pt x="398859" y="43309"/>
                </a:cubicBezTo>
                <a:cubicBezTo>
                  <a:pt x="395486" y="41325"/>
                  <a:pt x="392385" y="39439"/>
                  <a:pt x="389557" y="37653"/>
                </a:cubicBezTo>
                <a:cubicBezTo>
                  <a:pt x="386730" y="35868"/>
                  <a:pt x="383728" y="34975"/>
                  <a:pt x="380553" y="34975"/>
                </a:cubicBezTo>
                <a:cubicBezTo>
                  <a:pt x="376783" y="34975"/>
                  <a:pt x="373806" y="36512"/>
                  <a:pt x="371624" y="39588"/>
                </a:cubicBezTo>
                <a:cubicBezTo>
                  <a:pt x="369441" y="42664"/>
                  <a:pt x="368349" y="47030"/>
                  <a:pt x="368349" y="52685"/>
                </a:cubicBezTo>
                <a:lnTo>
                  <a:pt x="342453" y="52685"/>
                </a:lnTo>
                <a:cubicBezTo>
                  <a:pt x="342453" y="35818"/>
                  <a:pt x="345504" y="23168"/>
                  <a:pt x="351606" y="14734"/>
                </a:cubicBezTo>
                <a:cubicBezTo>
                  <a:pt x="357708" y="6300"/>
                  <a:pt x="366018" y="2084"/>
                  <a:pt x="376535" y="2084"/>
                </a:cubicBezTo>
                <a:cubicBezTo>
                  <a:pt x="386655" y="2084"/>
                  <a:pt x="396031" y="4961"/>
                  <a:pt x="404663" y="10716"/>
                </a:cubicBezTo>
                <a:cubicBezTo>
                  <a:pt x="407541" y="12501"/>
                  <a:pt x="410269" y="14114"/>
                  <a:pt x="412849" y="15552"/>
                </a:cubicBezTo>
                <a:cubicBezTo>
                  <a:pt x="415429" y="16991"/>
                  <a:pt x="418256" y="17710"/>
                  <a:pt x="421332" y="17710"/>
                </a:cubicBezTo>
                <a:cubicBezTo>
                  <a:pt x="424706" y="17710"/>
                  <a:pt x="427434" y="16247"/>
                  <a:pt x="429518" y="13320"/>
                </a:cubicBezTo>
                <a:cubicBezTo>
                  <a:pt x="431601" y="10393"/>
                  <a:pt x="432643" y="5953"/>
                  <a:pt x="432643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E20FFD9-A400-4168-9FB4-BF632999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34" y="4601980"/>
            <a:ext cx="212590" cy="30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05;p36"/>
          <p:cNvSpPr txBox="1">
            <a:spLocks noGrp="1"/>
          </p:cNvSpPr>
          <p:nvPr>
            <p:ph type="ctrTitle"/>
          </p:nvPr>
        </p:nvSpPr>
        <p:spPr>
          <a:xfrm>
            <a:off x="844822" y="0"/>
            <a:ext cx="7620543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</a:t>
            </a: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b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nên làm để giữ không khí trong lành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5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844822" y="0"/>
            <a:ext cx="7620543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</a:t>
            </a: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b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nên làm để giữ không khí trong lành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72E7BE-A60F-4F56-B0CC-43E7A1C5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6526" y="3878767"/>
            <a:ext cx="1449421" cy="9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254FF7-16F1-4B73-BBBF-B58EF5DA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74361" y="3800672"/>
            <a:ext cx="1365090" cy="9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65DFA84E-F922-471D-9519-C374EC41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24" y="4601980"/>
            <a:ext cx="373265" cy="3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A6F2A05D-0138-46C2-99D7-6A11D306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78" y="4601980"/>
            <a:ext cx="320387" cy="3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[T2O] TextBox 11">
            <a:extLst>
              <a:ext uri="{FF2B5EF4-FFF2-40B4-BE49-F238E27FC236}">
                <a16:creationId xmlns:a16="http://schemas.microsoft.com/office/drawing/2014/main" id="{FCF1B2BE-48B1-4D79-9CB3-EC212AFF098C}"/>
              </a:ext>
            </a:extLst>
          </p:cNvPr>
          <p:cNvSpPr/>
          <p:nvPr/>
        </p:nvSpPr>
        <p:spPr>
          <a:xfrm>
            <a:off x="306737" y="4680526"/>
            <a:ext cx="3747045" cy="300782"/>
          </a:xfrm>
          <a:custGeom>
            <a:avLst/>
            <a:gdLst/>
            <a:ahLst/>
            <a:cxnLst/>
            <a:rect l="l" t="t" r="r" b="b"/>
            <a:pathLst>
              <a:path w="3747045" h="300782">
                <a:moveTo>
                  <a:pt x="3310086" y="159395"/>
                </a:moveTo>
                <a:lnTo>
                  <a:pt x="3288655" y="162371"/>
                </a:lnTo>
                <a:cubicBezTo>
                  <a:pt x="3277939" y="164157"/>
                  <a:pt x="3272581" y="169168"/>
                  <a:pt x="3272581" y="177403"/>
                </a:cubicBezTo>
                <a:cubicBezTo>
                  <a:pt x="3272581" y="181570"/>
                  <a:pt x="3273896" y="184993"/>
                  <a:pt x="3276525" y="187672"/>
                </a:cubicBezTo>
                <a:cubicBezTo>
                  <a:pt x="3279154" y="190351"/>
                  <a:pt x="3282900" y="191691"/>
                  <a:pt x="3287762" y="191691"/>
                </a:cubicBezTo>
                <a:cubicBezTo>
                  <a:pt x="3294409" y="191691"/>
                  <a:pt x="3299792" y="189210"/>
                  <a:pt x="3303910" y="184249"/>
                </a:cubicBezTo>
                <a:cubicBezTo>
                  <a:pt x="3308027" y="179288"/>
                  <a:pt x="3310086" y="172938"/>
                  <a:pt x="3310086" y="165199"/>
                </a:cubicBezTo>
                <a:close/>
                <a:moveTo>
                  <a:pt x="2925663" y="119509"/>
                </a:moveTo>
                <a:cubicBezTo>
                  <a:pt x="2918519" y="119509"/>
                  <a:pt x="2912814" y="122684"/>
                  <a:pt x="2908548" y="129034"/>
                </a:cubicBezTo>
                <a:cubicBezTo>
                  <a:pt x="2904281" y="135384"/>
                  <a:pt x="2902148" y="143867"/>
                  <a:pt x="2902148" y="154484"/>
                </a:cubicBezTo>
                <a:cubicBezTo>
                  <a:pt x="2902148" y="164306"/>
                  <a:pt x="2903934" y="172095"/>
                  <a:pt x="2907506" y="177850"/>
                </a:cubicBezTo>
                <a:cubicBezTo>
                  <a:pt x="2911078" y="183604"/>
                  <a:pt x="2916733" y="186482"/>
                  <a:pt x="2924472" y="186482"/>
                </a:cubicBezTo>
                <a:cubicBezTo>
                  <a:pt x="2931715" y="186482"/>
                  <a:pt x="2937396" y="183530"/>
                  <a:pt x="2941513" y="177626"/>
                </a:cubicBezTo>
                <a:cubicBezTo>
                  <a:pt x="2945631" y="171723"/>
                  <a:pt x="2947690" y="163810"/>
                  <a:pt x="2947690" y="153888"/>
                </a:cubicBezTo>
                <a:lnTo>
                  <a:pt x="2947690" y="148679"/>
                </a:lnTo>
                <a:cubicBezTo>
                  <a:pt x="2947690" y="139750"/>
                  <a:pt x="2945680" y="132655"/>
                  <a:pt x="2941662" y="127397"/>
                </a:cubicBezTo>
                <a:cubicBezTo>
                  <a:pt x="2937644" y="122138"/>
                  <a:pt x="2932311" y="119509"/>
                  <a:pt x="2925663" y="119509"/>
                </a:cubicBezTo>
                <a:close/>
                <a:moveTo>
                  <a:pt x="2544961" y="119509"/>
                </a:moveTo>
                <a:cubicBezTo>
                  <a:pt x="2529086" y="119509"/>
                  <a:pt x="2521148" y="130373"/>
                  <a:pt x="2521148" y="152102"/>
                </a:cubicBezTo>
                <a:cubicBezTo>
                  <a:pt x="2521148" y="175022"/>
                  <a:pt x="2529185" y="186482"/>
                  <a:pt x="2545258" y="186482"/>
                </a:cubicBezTo>
                <a:cubicBezTo>
                  <a:pt x="2560935" y="186482"/>
                  <a:pt x="2568773" y="174526"/>
                  <a:pt x="2568773" y="150614"/>
                </a:cubicBezTo>
                <a:cubicBezTo>
                  <a:pt x="2568773" y="129877"/>
                  <a:pt x="2560836" y="119509"/>
                  <a:pt x="2544961" y="119509"/>
                </a:cubicBezTo>
                <a:close/>
                <a:moveTo>
                  <a:pt x="1458813" y="119509"/>
                </a:moveTo>
                <a:cubicBezTo>
                  <a:pt x="1451669" y="119509"/>
                  <a:pt x="1445964" y="122684"/>
                  <a:pt x="1441698" y="129034"/>
                </a:cubicBezTo>
                <a:cubicBezTo>
                  <a:pt x="1437431" y="135384"/>
                  <a:pt x="1435298" y="143867"/>
                  <a:pt x="1435298" y="154484"/>
                </a:cubicBezTo>
                <a:cubicBezTo>
                  <a:pt x="1435298" y="164306"/>
                  <a:pt x="1437084" y="172095"/>
                  <a:pt x="1440656" y="177850"/>
                </a:cubicBezTo>
                <a:cubicBezTo>
                  <a:pt x="1444228" y="183604"/>
                  <a:pt x="1449883" y="186482"/>
                  <a:pt x="1457622" y="186482"/>
                </a:cubicBezTo>
                <a:cubicBezTo>
                  <a:pt x="1464865" y="186482"/>
                  <a:pt x="1470546" y="183530"/>
                  <a:pt x="1474663" y="177626"/>
                </a:cubicBezTo>
                <a:cubicBezTo>
                  <a:pt x="1478781" y="171723"/>
                  <a:pt x="1480840" y="163810"/>
                  <a:pt x="1480840" y="153888"/>
                </a:cubicBezTo>
                <a:lnTo>
                  <a:pt x="1480840" y="148679"/>
                </a:lnTo>
                <a:cubicBezTo>
                  <a:pt x="1480840" y="139750"/>
                  <a:pt x="1478831" y="132655"/>
                  <a:pt x="1474812" y="127397"/>
                </a:cubicBezTo>
                <a:cubicBezTo>
                  <a:pt x="1470794" y="122138"/>
                  <a:pt x="1465461" y="119509"/>
                  <a:pt x="1458813" y="119509"/>
                </a:cubicBezTo>
                <a:close/>
                <a:moveTo>
                  <a:pt x="1078111" y="119509"/>
                </a:moveTo>
                <a:cubicBezTo>
                  <a:pt x="1062236" y="119509"/>
                  <a:pt x="1054298" y="130373"/>
                  <a:pt x="1054298" y="152102"/>
                </a:cubicBezTo>
                <a:cubicBezTo>
                  <a:pt x="1054298" y="175022"/>
                  <a:pt x="1062335" y="186482"/>
                  <a:pt x="1078408" y="186482"/>
                </a:cubicBezTo>
                <a:cubicBezTo>
                  <a:pt x="1094085" y="186482"/>
                  <a:pt x="1101923" y="174526"/>
                  <a:pt x="1101923" y="150614"/>
                </a:cubicBezTo>
                <a:cubicBezTo>
                  <a:pt x="1101923" y="129877"/>
                  <a:pt x="1093986" y="119509"/>
                  <a:pt x="1078111" y="119509"/>
                </a:cubicBezTo>
                <a:close/>
                <a:moveTo>
                  <a:pt x="2025402" y="76795"/>
                </a:moveTo>
                <a:lnTo>
                  <a:pt x="2088802" y="76795"/>
                </a:lnTo>
                <a:lnTo>
                  <a:pt x="2088802" y="229195"/>
                </a:lnTo>
                <a:lnTo>
                  <a:pt x="2025402" y="229195"/>
                </a:lnTo>
                <a:close/>
                <a:moveTo>
                  <a:pt x="225177" y="76795"/>
                </a:moveTo>
                <a:lnTo>
                  <a:pt x="288578" y="76795"/>
                </a:lnTo>
                <a:lnTo>
                  <a:pt x="288578" y="229195"/>
                </a:lnTo>
                <a:lnTo>
                  <a:pt x="225177" y="229195"/>
                </a:lnTo>
                <a:close/>
                <a:moveTo>
                  <a:pt x="2435721" y="74116"/>
                </a:moveTo>
                <a:cubicBezTo>
                  <a:pt x="2439193" y="74116"/>
                  <a:pt x="2442220" y="74712"/>
                  <a:pt x="2444799" y="75902"/>
                </a:cubicBezTo>
                <a:lnTo>
                  <a:pt x="2444799" y="131118"/>
                </a:lnTo>
                <a:cubicBezTo>
                  <a:pt x="2442418" y="130026"/>
                  <a:pt x="2439193" y="129034"/>
                  <a:pt x="2435125" y="128141"/>
                </a:cubicBezTo>
                <a:cubicBezTo>
                  <a:pt x="2431057" y="127248"/>
                  <a:pt x="2427684" y="126801"/>
                  <a:pt x="2425005" y="126801"/>
                </a:cubicBezTo>
                <a:cubicBezTo>
                  <a:pt x="2404070" y="126801"/>
                  <a:pt x="2393602" y="138906"/>
                  <a:pt x="2393602" y="163116"/>
                </a:cubicBezTo>
                <a:lnTo>
                  <a:pt x="2393602" y="229195"/>
                </a:lnTo>
                <a:lnTo>
                  <a:pt x="2330202" y="229195"/>
                </a:lnTo>
                <a:lnTo>
                  <a:pt x="2330202" y="76795"/>
                </a:lnTo>
                <a:lnTo>
                  <a:pt x="2393602" y="76795"/>
                </a:lnTo>
                <a:lnTo>
                  <a:pt x="2393602" y="103584"/>
                </a:lnTo>
                <a:lnTo>
                  <a:pt x="2394198" y="103584"/>
                </a:lnTo>
                <a:cubicBezTo>
                  <a:pt x="2398067" y="93960"/>
                  <a:pt x="2403574" y="86643"/>
                  <a:pt x="2410718" y="81632"/>
                </a:cubicBezTo>
                <a:cubicBezTo>
                  <a:pt x="2417861" y="76622"/>
                  <a:pt x="2426196" y="74116"/>
                  <a:pt x="2435721" y="74116"/>
                </a:cubicBezTo>
                <a:close/>
                <a:moveTo>
                  <a:pt x="3509218" y="73075"/>
                </a:moveTo>
                <a:cubicBezTo>
                  <a:pt x="3542556" y="73075"/>
                  <a:pt x="3559224" y="94109"/>
                  <a:pt x="3559224" y="136178"/>
                </a:cubicBezTo>
                <a:lnTo>
                  <a:pt x="3559224" y="229195"/>
                </a:lnTo>
                <a:lnTo>
                  <a:pt x="3495824" y="229195"/>
                </a:lnTo>
                <a:lnTo>
                  <a:pt x="3495824" y="146000"/>
                </a:lnTo>
                <a:cubicBezTo>
                  <a:pt x="3495824" y="136575"/>
                  <a:pt x="3494410" y="129803"/>
                  <a:pt x="3491582" y="125685"/>
                </a:cubicBezTo>
                <a:cubicBezTo>
                  <a:pt x="3488754" y="121568"/>
                  <a:pt x="3484165" y="119509"/>
                  <a:pt x="3477815" y="119509"/>
                </a:cubicBezTo>
                <a:cubicBezTo>
                  <a:pt x="3472358" y="119509"/>
                  <a:pt x="3468092" y="121642"/>
                  <a:pt x="3465016" y="125909"/>
                </a:cubicBezTo>
                <a:cubicBezTo>
                  <a:pt x="3461940" y="130175"/>
                  <a:pt x="3460402" y="135632"/>
                  <a:pt x="3460402" y="142280"/>
                </a:cubicBezTo>
                <a:lnTo>
                  <a:pt x="3460402" y="229195"/>
                </a:lnTo>
                <a:lnTo>
                  <a:pt x="3397002" y="229195"/>
                </a:lnTo>
                <a:lnTo>
                  <a:pt x="3397002" y="76795"/>
                </a:lnTo>
                <a:lnTo>
                  <a:pt x="3460402" y="76795"/>
                </a:lnTo>
                <a:lnTo>
                  <a:pt x="3460402" y="100608"/>
                </a:lnTo>
                <a:lnTo>
                  <a:pt x="3460998" y="100608"/>
                </a:lnTo>
                <a:cubicBezTo>
                  <a:pt x="3466058" y="91876"/>
                  <a:pt x="3472854" y="85105"/>
                  <a:pt x="3481387" y="80293"/>
                </a:cubicBezTo>
                <a:cubicBezTo>
                  <a:pt x="3489920" y="75481"/>
                  <a:pt x="3499197" y="73075"/>
                  <a:pt x="3509218" y="73075"/>
                </a:cubicBezTo>
                <a:close/>
                <a:moveTo>
                  <a:pt x="3294161" y="73075"/>
                </a:moveTo>
                <a:cubicBezTo>
                  <a:pt x="3320058" y="73075"/>
                  <a:pt x="3338835" y="78606"/>
                  <a:pt x="3350493" y="89669"/>
                </a:cubicBezTo>
                <a:cubicBezTo>
                  <a:pt x="3362151" y="100732"/>
                  <a:pt x="3367980" y="119211"/>
                  <a:pt x="3367980" y="145107"/>
                </a:cubicBezTo>
                <a:lnTo>
                  <a:pt x="3367980" y="229195"/>
                </a:lnTo>
                <a:lnTo>
                  <a:pt x="3310086" y="229195"/>
                </a:lnTo>
                <a:lnTo>
                  <a:pt x="3310086" y="205978"/>
                </a:lnTo>
                <a:lnTo>
                  <a:pt x="3309491" y="205978"/>
                </a:lnTo>
                <a:cubicBezTo>
                  <a:pt x="3299370" y="223937"/>
                  <a:pt x="3283892" y="232916"/>
                  <a:pt x="3263056" y="232916"/>
                </a:cubicBezTo>
                <a:cubicBezTo>
                  <a:pt x="3248670" y="232916"/>
                  <a:pt x="3237408" y="228650"/>
                  <a:pt x="3229272" y="220117"/>
                </a:cubicBezTo>
                <a:cubicBezTo>
                  <a:pt x="3221136" y="211584"/>
                  <a:pt x="3217068" y="200174"/>
                  <a:pt x="3217068" y="185886"/>
                </a:cubicBezTo>
                <a:cubicBezTo>
                  <a:pt x="3217068" y="155922"/>
                  <a:pt x="3235473" y="138559"/>
                  <a:pt x="3272284" y="133796"/>
                </a:cubicBezTo>
                <a:lnTo>
                  <a:pt x="3310086" y="128885"/>
                </a:lnTo>
                <a:cubicBezTo>
                  <a:pt x="3310086" y="123924"/>
                  <a:pt x="3307854" y="119856"/>
                  <a:pt x="3303389" y="116681"/>
                </a:cubicBezTo>
                <a:cubicBezTo>
                  <a:pt x="3298924" y="113506"/>
                  <a:pt x="3292921" y="111919"/>
                  <a:pt x="3285381" y="111919"/>
                </a:cubicBezTo>
                <a:cubicBezTo>
                  <a:pt x="3268315" y="111919"/>
                  <a:pt x="3250307" y="116780"/>
                  <a:pt x="3231356" y="126504"/>
                </a:cubicBezTo>
                <a:lnTo>
                  <a:pt x="3231356" y="85278"/>
                </a:lnTo>
                <a:cubicBezTo>
                  <a:pt x="3239591" y="81707"/>
                  <a:pt x="3249910" y="78780"/>
                  <a:pt x="3262312" y="76498"/>
                </a:cubicBezTo>
                <a:cubicBezTo>
                  <a:pt x="3274715" y="74216"/>
                  <a:pt x="3285331" y="73075"/>
                  <a:pt x="3294161" y="73075"/>
                </a:cubicBezTo>
                <a:close/>
                <a:moveTo>
                  <a:pt x="2906762" y="73075"/>
                </a:moveTo>
                <a:cubicBezTo>
                  <a:pt x="2924324" y="73075"/>
                  <a:pt x="2937420" y="79573"/>
                  <a:pt x="2946052" y="92571"/>
                </a:cubicBezTo>
                <a:lnTo>
                  <a:pt x="2946648" y="92571"/>
                </a:lnTo>
                <a:lnTo>
                  <a:pt x="2946648" y="76795"/>
                </a:lnTo>
                <a:lnTo>
                  <a:pt x="3009751" y="76795"/>
                </a:lnTo>
                <a:lnTo>
                  <a:pt x="3009751" y="207913"/>
                </a:lnTo>
                <a:cubicBezTo>
                  <a:pt x="3009751" y="237182"/>
                  <a:pt x="3000548" y="259978"/>
                  <a:pt x="2982143" y="276299"/>
                </a:cubicBezTo>
                <a:cubicBezTo>
                  <a:pt x="2963738" y="292621"/>
                  <a:pt x="2936875" y="300782"/>
                  <a:pt x="2901553" y="300782"/>
                </a:cubicBezTo>
                <a:cubicBezTo>
                  <a:pt x="2892028" y="300782"/>
                  <a:pt x="2882800" y="300037"/>
                  <a:pt x="2873871" y="298549"/>
                </a:cubicBezTo>
                <a:cubicBezTo>
                  <a:pt x="2864941" y="297061"/>
                  <a:pt x="2858541" y="295374"/>
                  <a:pt x="2854672" y="293489"/>
                </a:cubicBezTo>
                <a:lnTo>
                  <a:pt x="2854672" y="243780"/>
                </a:lnTo>
                <a:cubicBezTo>
                  <a:pt x="2861022" y="247749"/>
                  <a:pt x="2868463" y="250924"/>
                  <a:pt x="2876996" y="253305"/>
                </a:cubicBezTo>
                <a:cubicBezTo>
                  <a:pt x="2885529" y="255687"/>
                  <a:pt x="2893119" y="256877"/>
                  <a:pt x="2899767" y="256877"/>
                </a:cubicBezTo>
                <a:cubicBezTo>
                  <a:pt x="2913955" y="256877"/>
                  <a:pt x="2925316" y="253454"/>
                  <a:pt x="2933849" y="246608"/>
                </a:cubicBezTo>
                <a:cubicBezTo>
                  <a:pt x="2942381" y="239762"/>
                  <a:pt x="2946648" y="230684"/>
                  <a:pt x="2946648" y="219373"/>
                </a:cubicBezTo>
                <a:lnTo>
                  <a:pt x="2946648" y="209996"/>
                </a:lnTo>
                <a:lnTo>
                  <a:pt x="2946052" y="209996"/>
                </a:lnTo>
                <a:cubicBezTo>
                  <a:pt x="2941488" y="216942"/>
                  <a:pt x="2935213" y="222498"/>
                  <a:pt x="2927226" y="226665"/>
                </a:cubicBezTo>
                <a:cubicBezTo>
                  <a:pt x="2919239" y="230832"/>
                  <a:pt x="2910681" y="232916"/>
                  <a:pt x="2901553" y="232916"/>
                </a:cubicBezTo>
                <a:cubicBezTo>
                  <a:pt x="2881908" y="232916"/>
                  <a:pt x="2866380" y="226095"/>
                  <a:pt x="2854970" y="212452"/>
                </a:cubicBezTo>
                <a:cubicBezTo>
                  <a:pt x="2843560" y="198810"/>
                  <a:pt x="2837854" y="179983"/>
                  <a:pt x="2837854" y="155972"/>
                </a:cubicBezTo>
                <a:cubicBezTo>
                  <a:pt x="2837854" y="139501"/>
                  <a:pt x="2840831" y="124966"/>
                  <a:pt x="2846784" y="112365"/>
                </a:cubicBezTo>
                <a:cubicBezTo>
                  <a:pt x="2852737" y="99764"/>
                  <a:pt x="2861022" y="90066"/>
                  <a:pt x="2871638" y="83269"/>
                </a:cubicBezTo>
                <a:cubicBezTo>
                  <a:pt x="2882255" y="76473"/>
                  <a:pt x="2893963" y="73075"/>
                  <a:pt x="2906762" y="73075"/>
                </a:cubicBezTo>
                <a:close/>
                <a:moveTo>
                  <a:pt x="2766268" y="73075"/>
                </a:moveTo>
                <a:cubicBezTo>
                  <a:pt x="2799606" y="73075"/>
                  <a:pt x="2816274" y="94109"/>
                  <a:pt x="2816274" y="136178"/>
                </a:cubicBezTo>
                <a:lnTo>
                  <a:pt x="2816274" y="229195"/>
                </a:lnTo>
                <a:lnTo>
                  <a:pt x="2752874" y="229195"/>
                </a:lnTo>
                <a:lnTo>
                  <a:pt x="2752874" y="146000"/>
                </a:lnTo>
                <a:cubicBezTo>
                  <a:pt x="2752874" y="136575"/>
                  <a:pt x="2751460" y="129803"/>
                  <a:pt x="2748632" y="125685"/>
                </a:cubicBezTo>
                <a:cubicBezTo>
                  <a:pt x="2745804" y="121568"/>
                  <a:pt x="2741215" y="119509"/>
                  <a:pt x="2734865" y="119509"/>
                </a:cubicBezTo>
                <a:cubicBezTo>
                  <a:pt x="2729408" y="119509"/>
                  <a:pt x="2725142" y="121642"/>
                  <a:pt x="2722066" y="125909"/>
                </a:cubicBezTo>
                <a:cubicBezTo>
                  <a:pt x="2718990" y="130175"/>
                  <a:pt x="2717452" y="135632"/>
                  <a:pt x="2717452" y="142280"/>
                </a:cubicBezTo>
                <a:lnTo>
                  <a:pt x="2717452" y="229195"/>
                </a:lnTo>
                <a:lnTo>
                  <a:pt x="2654052" y="229195"/>
                </a:lnTo>
                <a:lnTo>
                  <a:pt x="2654052" y="76795"/>
                </a:lnTo>
                <a:lnTo>
                  <a:pt x="2717452" y="76795"/>
                </a:lnTo>
                <a:lnTo>
                  <a:pt x="2717452" y="100608"/>
                </a:lnTo>
                <a:lnTo>
                  <a:pt x="2718048" y="100608"/>
                </a:lnTo>
                <a:cubicBezTo>
                  <a:pt x="2723108" y="91876"/>
                  <a:pt x="2729904" y="85105"/>
                  <a:pt x="2738437" y="80293"/>
                </a:cubicBezTo>
                <a:cubicBezTo>
                  <a:pt x="2746970" y="75481"/>
                  <a:pt x="2756247" y="73075"/>
                  <a:pt x="2766268" y="73075"/>
                </a:cubicBezTo>
                <a:close/>
                <a:moveTo>
                  <a:pt x="2544961" y="73075"/>
                </a:moveTo>
                <a:cubicBezTo>
                  <a:pt x="2563018" y="73075"/>
                  <a:pt x="2578670" y="76398"/>
                  <a:pt x="2591916" y="83046"/>
                </a:cubicBezTo>
                <a:cubicBezTo>
                  <a:pt x="2605162" y="89694"/>
                  <a:pt x="2615332" y="98921"/>
                  <a:pt x="2622426" y="110728"/>
                </a:cubicBezTo>
                <a:cubicBezTo>
                  <a:pt x="2629520" y="122535"/>
                  <a:pt x="2633067" y="135731"/>
                  <a:pt x="2633067" y="150316"/>
                </a:cubicBezTo>
                <a:cubicBezTo>
                  <a:pt x="2633067" y="176014"/>
                  <a:pt x="2625303" y="196205"/>
                  <a:pt x="2609775" y="210889"/>
                </a:cubicBezTo>
                <a:cubicBezTo>
                  <a:pt x="2594247" y="225574"/>
                  <a:pt x="2572543" y="232916"/>
                  <a:pt x="2544663" y="232916"/>
                </a:cubicBezTo>
                <a:cubicBezTo>
                  <a:pt x="2516981" y="232916"/>
                  <a:pt x="2495426" y="225747"/>
                  <a:pt x="2479997" y="211410"/>
                </a:cubicBezTo>
                <a:cubicBezTo>
                  <a:pt x="2464569" y="197073"/>
                  <a:pt x="2456854" y="177304"/>
                  <a:pt x="2456854" y="152102"/>
                </a:cubicBezTo>
                <a:cubicBezTo>
                  <a:pt x="2456854" y="135930"/>
                  <a:pt x="2460476" y="121890"/>
                  <a:pt x="2467719" y="109984"/>
                </a:cubicBezTo>
                <a:cubicBezTo>
                  <a:pt x="2474962" y="98078"/>
                  <a:pt x="2485281" y="88950"/>
                  <a:pt x="2498675" y="82600"/>
                </a:cubicBezTo>
                <a:cubicBezTo>
                  <a:pt x="2512070" y="76250"/>
                  <a:pt x="2527498" y="73075"/>
                  <a:pt x="2544961" y="73075"/>
                </a:cubicBezTo>
                <a:close/>
                <a:moveTo>
                  <a:pt x="1439912" y="73075"/>
                </a:moveTo>
                <a:cubicBezTo>
                  <a:pt x="1457474" y="73075"/>
                  <a:pt x="1470571" y="79573"/>
                  <a:pt x="1479202" y="92571"/>
                </a:cubicBezTo>
                <a:lnTo>
                  <a:pt x="1479798" y="92571"/>
                </a:lnTo>
                <a:lnTo>
                  <a:pt x="1479798" y="76795"/>
                </a:lnTo>
                <a:lnTo>
                  <a:pt x="1542901" y="76795"/>
                </a:lnTo>
                <a:lnTo>
                  <a:pt x="1542901" y="207913"/>
                </a:lnTo>
                <a:cubicBezTo>
                  <a:pt x="1542901" y="237182"/>
                  <a:pt x="1533698" y="259978"/>
                  <a:pt x="1515293" y="276299"/>
                </a:cubicBezTo>
                <a:cubicBezTo>
                  <a:pt x="1496888" y="292621"/>
                  <a:pt x="1470025" y="300782"/>
                  <a:pt x="1434703" y="300782"/>
                </a:cubicBezTo>
                <a:cubicBezTo>
                  <a:pt x="1425178" y="300782"/>
                  <a:pt x="1415951" y="300037"/>
                  <a:pt x="1407021" y="298549"/>
                </a:cubicBezTo>
                <a:cubicBezTo>
                  <a:pt x="1398091" y="297061"/>
                  <a:pt x="1391692" y="295374"/>
                  <a:pt x="1387822" y="293489"/>
                </a:cubicBezTo>
                <a:lnTo>
                  <a:pt x="1387822" y="243780"/>
                </a:lnTo>
                <a:cubicBezTo>
                  <a:pt x="1394172" y="247749"/>
                  <a:pt x="1401613" y="250924"/>
                  <a:pt x="1410146" y="253305"/>
                </a:cubicBezTo>
                <a:cubicBezTo>
                  <a:pt x="1418679" y="255687"/>
                  <a:pt x="1426269" y="256877"/>
                  <a:pt x="1432917" y="256877"/>
                </a:cubicBezTo>
                <a:cubicBezTo>
                  <a:pt x="1447105" y="256877"/>
                  <a:pt x="1458466" y="253454"/>
                  <a:pt x="1466999" y="246608"/>
                </a:cubicBezTo>
                <a:cubicBezTo>
                  <a:pt x="1475531" y="239762"/>
                  <a:pt x="1479798" y="230684"/>
                  <a:pt x="1479798" y="219373"/>
                </a:cubicBezTo>
                <a:lnTo>
                  <a:pt x="1479798" y="209996"/>
                </a:lnTo>
                <a:lnTo>
                  <a:pt x="1479202" y="209996"/>
                </a:lnTo>
                <a:cubicBezTo>
                  <a:pt x="1474639" y="216942"/>
                  <a:pt x="1468363" y="222498"/>
                  <a:pt x="1460376" y="226665"/>
                </a:cubicBezTo>
                <a:cubicBezTo>
                  <a:pt x="1452389" y="230832"/>
                  <a:pt x="1443831" y="232916"/>
                  <a:pt x="1434703" y="232916"/>
                </a:cubicBezTo>
                <a:cubicBezTo>
                  <a:pt x="1415058" y="232916"/>
                  <a:pt x="1399530" y="226095"/>
                  <a:pt x="1388120" y="212452"/>
                </a:cubicBezTo>
                <a:cubicBezTo>
                  <a:pt x="1376709" y="198810"/>
                  <a:pt x="1371005" y="179983"/>
                  <a:pt x="1371005" y="155972"/>
                </a:cubicBezTo>
                <a:cubicBezTo>
                  <a:pt x="1371005" y="139501"/>
                  <a:pt x="1373981" y="124966"/>
                  <a:pt x="1379934" y="112365"/>
                </a:cubicBezTo>
                <a:cubicBezTo>
                  <a:pt x="1385887" y="99764"/>
                  <a:pt x="1394172" y="90066"/>
                  <a:pt x="1404789" y="83269"/>
                </a:cubicBezTo>
                <a:cubicBezTo>
                  <a:pt x="1415405" y="76473"/>
                  <a:pt x="1427113" y="73075"/>
                  <a:pt x="1439912" y="73075"/>
                </a:cubicBezTo>
                <a:close/>
                <a:moveTo>
                  <a:pt x="1299418" y="73075"/>
                </a:moveTo>
                <a:cubicBezTo>
                  <a:pt x="1332756" y="73075"/>
                  <a:pt x="1349424" y="94109"/>
                  <a:pt x="1349424" y="136178"/>
                </a:cubicBezTo>
                <a:lnTo>
                  <a:pt x="1349424" y="229195"/>
                </a:lnTo>
                <a:lnTo>
                  <a:pt x="1286024" y="229195"/>
                </a:lnTo>
                <a:lnTo>
                  <a:pt x="1286024" y="146000"/>
                </a:lnTo>
                <a:cubicBezTo>
                  <a:pt x="1286024" y="136575"/>
                  <a:pt x="1284610" y="129803"/>
                  <a:pt x="1281782" y="125685"/>
                </a:cubicBezTo>
                <a:cubicBezTo>
                  <a:pt x="1278954" y="121568"/>
                  <a:pt x="1274365" y="119509"/>
                  <a:pt x="1268015" y="119509"/>
                </a:cubicBezTo>
                <a:cubicBezTo>
                  <a:pt x="1262558" y="119509"/>
                  <a:pt x="1258292" y="121642"/>
                  <a:pt x="1255216" y="125909"/>
                </a:cubicBezTo>
                <a:cubicBezTo>
                  <a:pt x="1252140" y="130175"/>
                  <a:pt x="1250602" y="135632"/>
                  <a:pt x="1250602" y="142280"/>
                </a:cubicBezTo>
                <a:lnTo>
                  <a:pt x="1250602" y="229195"/>
                </a:lnTo>
                <a:lnTo>
                  <a:pt x="1187202" y="229195"/>
                </a:lnTo>
                <a:lnTo>
                  <a:pt x="1187202" y="76795"/>
                </a:lnTo>
                <a:lnTo>
                  <a:pt x="1250602" y="76795"/>
                </a:lnTo>
                <a:lnTo>
                  <a:pt x="1250602" y="100608"/>
                </a:lnTo>
                <a:lnTo>
                  <a:pt x="1251198" y="100608"/>
                </a:lnTo>
                <a:cubicBezTo>
                  <a:pt x="1256258" y="91876"/>
                  <a:pt x="1263054" y="85105"/>
                  <a:pt x="1271587" y="80293"/>
                </a:cubicBezTo>
                <a:cubicBezTo>
                  <a:pt x="1280120" y="75481"/>
                  <a:pt x="1289397" y="73075"/>
                  <a:pt x="1299418" y="73075"/>
                </a:cubicBezTo>
                <a:close/>
                <a:moveTo>
                  <a:pt x="1078111" y="73075"/>
                </a:moveTo>
                <a:cubicBezTo>
                  <a:pt x="1096168" y="73075"/>
                  <a:pt x="1111820" y="76398"/>
                  <a:pt x="1125066" y="83046"/>
                </a:cubicBezTo>
                <a:cubicBezTo>
                  <a:pt x="1138312" y="89694"/>
                  <a:pt x="1148482" y="98921"/>
                  <a:pt x="1155576" y="110728"/>
                </a:cubicBezTo>
                <a:cubicBezTo>
                  <a:pt x="1162670" y="122535"/>
                  <a:pt x="1166217" y="135731"/>
                  <a:pt x="1166217" y="150316"/>
                </a:cubicBezTo>
                <a:cubicBezTo>
                  <a:pt x="1166217" y="176014"/>
                  <a:pt x="1158453" y="196205"/>
                  <a:pt x="1142925" y="210889"/>
                </a:cubicBezTo>
                <a:cubicBezTo>
                  <a:pt x="1127398" y="225574"/>
                  <a:pt x="1105693" y="232916"/>
                  <a:pt x="1077813" y="232916"/>
                </a:cubicBezTo>
                <a:cubicBezTo>
                  <a:pt x="1050131" y="232916"/>
                  <a:pt x="1028576" y="225747"/>
                  <a:pt x="1013147" y="211410"/>
                </a:cubicBezTo>
                <a:cubicBezTo>
                  <a:pt x="997719" y="197073"/>
                  <a:pt x="990004" y="177304"/>
                  <a:pt x="990004" y="152102"/>
                </a:cubicBezTo>
                <a:cubicBezTo>
                  <a:pt x="990004" y="135930"/>
                  <a:pt x="993626" y="121890"/>
                  <a:pt x="1000869" y="109984"/>
                </a:cubicBezTo>
                <a:cubicBezTo>
                  <a:pt x="1008112" y="98078"/>
                  <a:pt x="1018431" y="88950"/>
                  <a:pt x="1031825" y="82600"/>
                </a:cubicBezTo>
                <a:cubicBezTo>
                  <a:pt x="1045220" y="76250"/>
                  <a:pt x="1060648" y="73075"/>
                  <a:pt x="1078111" y="73075"/>
                </a:cubicBezTo>
                <a:close/>
                <a:moveTo>
                  <a:pt x="480417" y="39291"/>
                </a:moveTo>
                <a:lnTo>
                  <a:pt x="518815" y="39291"/>
                </a:lnTo>
                <a:cubicBezTo>
                  <a:pt x="521097" y="46335"/>
                  <a:pt x="522238" y="53677"/>
                  <a:pt x="522238" y="61317"/>
                </a:cubicBezTo>
                <a:cubicBezTo>
                  <a:pt x="522238" y="72628"/>
                  <a:pt x="518815" y="81905"/>
                  <a:pt x="511968" y="89148"/>
                </a:cubicBezTo>
                <a:cubicBezTo>
                  <a:pt x="505122" y="96391"/>
                  <a:pt x="494754" y="100657"/>
                  <a:pt x="480863" y="101947"/>
                </a:cubicBezTo>
                <a:lnTo>
                  <a:pt x="480863" y="229195"/>
                </a:lnTo>
                <a:lnTo>
                  <a:pt x="417463" y="229195"/>
                </a:lnTo>
                <a:lnTo>
                  <a:pt x="417463" y="205680"/>
                </a:lnTo>
                <a:lnTo>
                  <a:pt x="416867" y="205680"/>
                </a:lnTo>
                <a:cubicBezTo>
                  <a:pt x="411609" y="212923"/>
                  <a:pt x="406871" y="218232"/>
                  <a:pt x="402654" y="221605"/>
                </a:cubicBezTo>
                <a:cubicBezTo>
                  <a:pt x="398438" y="224978"/>
                  <a:pt x="393675" y="227707"/>
                  <a:pt x="388367" y="229791"/>
                </a:cubicBezTo>
                <a:cubicBezTo>
                  <a:pt x="383059" y="231874"/>
                  <a:pt x="376882" y="232916"/>
                  <a:pt x="369838" y="232916"/>
                </a:cubicBezTo>
                <a:cubicBezTo>
                  <a:pt x="353169" y="232916"/>
                  <a:pt x="340469" y="227509"/>
                  <a:pt x="331738" y="216694"/>
                </a:cubicBezTo>
                <a:cubicBezTo>
                  <a:pt x="323006" y="205879"/>
                  <a:pt x="318641" y="189905"/>
                  <a:pt x="318641" y="168771"/>
                </a:cubicBezTo>
                <a:lnTo>
                  <a:pt x="318641" y="76795"/>
                </a:lnTo>
                <a:lnTo>
                  <a:pt x="382042" y="76795"/>
                </a:lnTo>
                <a:lnTo>
                  <a:pt x="382042" y="164009"/>
                </a:lnTo>
                <a:cubicBezTo>
                  <a:pt x="382042" y="178991"/>
                  <a:pt x="387647" y="186482"/>
                  <a:pt x="398859" y="186482"/>
                </a:cubicBezTo>
                <a:cubicBezTo>
                  <a:pt x="411262" y="186482"/>
                  <a:pt x="417463" y="178693"/>
                  <a:pt x="417463" y="163116"/>
                </a:cubicBezTo>
                <a:lnTo>
                  <a:pt x="417463" y="76795"/>
                </a:lnTo>
                <a:lnTo>
                  <a:pt x="459135" y="76795"/>
                </a:lnTo>
                <a:cubicBezTo>
                  <a:pt x="466874" y="76795"/>
                  <a:pt x="472752" y="74885"/>
                  <a:pt x="476771" y="71065"/>
                </a:cubicBezTo>
                <a:cubicBezTo>
                  <a:pt x="480789" y="67245"/>
                  <a:pt x="482798" y="61813"/>
                  <a:pt x="482798" y="54769"/>
                </a:cubicBezTo>
                <a:cubicBezTo>
                  <a:pt x="482798" y="49907"/>
                  <a:pt x="482004" y="44748"/>
                  <a:pt x="480417" y="39291"/>
                </a:cubicBezTo>
                <a:close/>
                <a:moveTo>
                  <a:pt x="2281981" y="29617"/>
                </a:moveTo>
                <a:lnTo>
                  <a:pt x="2281981" y="76795"/>
                </a:lnTo>
                <a:lnTo>
                  <a:pt x="2313682" y="76795"/>
                </a:lnTo>
                <a:lnTo>
                  <a:pt x="2313682" y="120700"/>
                </a:lnTo>
                <a:lnTo>
                  <a:pt x="2281981" y="120700"/>
                </a:lnTo>
                <a:lnTo>
                  <a:pt x="2281981" y="166390"/>
                </a:lnTo>
                <a:cubicBezTo>
                  <a:pt x="2281981" y="179784"/>
                  <a:pt x="2287289" y="186482"/>
                  <a:pt x="2297906" y="186482"/>
                </a:cubicBezTo>
                <a:cubicBezTo>
                  <a:pt x="2302867" y="186482"/>
                  <a:pt x="2308125" y="185390"/>
                  <a:pt x="2313682" y="183207"/>
                </a:cubicBezTo>
                <a:lnTo>
                  <a:pt x="2313682" y="227112"/>
                </a:lnTo>
                <a:cubicBezTo>
                  <a:pt x="2310804" y="228501"/>
                  <a:pt x="2306091" y="229815"/>
                  <a:pt x="2299543" y="231056"/>
                </a:cubicBezTo>
                <a:cubicBezTo>
                  <a:pt x="2292995" y="232296"/>
                  <a:pt x="2285107" y="232916"/>
                  <a:pt x="2275879" y="232916"/>
                </a:cubicBezTo>
                <a:cubicBezTo>
                  <a:pt x="2258218" y="232916"/>
                  <a:pt x="2244402" y="228054"/>
                  <a:pt x="2234431" y="218331"/>
                </a:cubicBezTo>
                <a:cubicBezTo>
                  <a:pt x="2224459" y="208607"/>
                  <a:pt x="2219474" y="194766"/>
                  <a:pt x="2219474" y="176808"/>
                </a:cubicBezTo>
                <a:lnTo>
                  <a:pt x="2219474" y="120700"/>
                </a:lnTo>
                <a:lnTo>
                  <a:pt x="2195512" y="120700"/>
                </a:lnTo>
                <a:lnTo>
                  <a:pt x="2195512" y="76795"/>
                </a:lnTo>
                <a:lnTo>
                  <a:pt x="2219474" y="76795"/>
                </a:lnTo>
                <a:lnTo>
                  <a:pt x="2219474" y="46881"/>
                </a:lnTo>
                <a:close/>
                <a:moveTo>
                  <a:pt x="124718" y="12204"/>
                </a:moveTo>
                <a:cubicBezTo>
                  <a:pt x="143272" y="12204"/>
                  <a:pt x="163066" y="14833"/>
                  <a:pt x="184100" y="20092"/>
                </a:cubicBezTo>
                <a:lnTo>
                  <a:pt x="184100" y="76200"/>
                </a:lnTo>
                <a:cubicBezTo>
                  <a:pt x="174277" y="71735"/>
                  <a:pt x="164852" y="68634"/>
                  <a:pt x="155823" y="66898"/>
                </a:cubicBezTo>
                <a:cubicBezTo>
                  <a:pt x="146794" y="65162"/>
                  <a:pt x="136922" y="64294"/>
                  <a:pt x="126206" y="64294"/>
                </a:cubicBezTo>
                <a:cubicBezTo>
                  <a:pt x="108545" y="64294"/>
                  <a:pt x="94481" y="69602"/>
                  <a:pt x="84013" y="80218"/>
                </a:cubicBezTo>
                <a:cubicBezTo>
                  <a:pt x="73546" y="90835"/>
                  <a:pt x="68312" y="105420"/>
                  <a:pt x="68312" y="123974"/>
                </a:cubicBezTo>
                <a:cubicBezTo>
                  <a:pt x="68312" y="141734"/>
                  <a:pt x="72702" y="155625"/>
                  <a:pt x="81483" y="165646"/>
                </a:cubicBezTo>
                <a:cubicBezTo>
                  <a:pt x="90264" y="175667"/>
                  <a:pt x="102542" y="180677"/>
                  <a:pt x="118318" y="180677"/>
                </a:cubicBezTo>
                <a:cubicBezTo>
                  <a:pt x="125660" y="180677"/>
                  <a:pt x="131068" y="180280"/>
                  <a:pt x="134540" y="179487"/>
                </a:cubicBezTo>
                <a:lnTo>
                  <a:pt x="134540" y="148977"/>
                </a:lnTo>
                <a:lnTo>
                  <a:pt x="93613" y="148977"/>
                </a:lnTo>
                <a:lnTo>
                  <a:pt x="93613" y="100310"/>
                </a:lnTo>
                <a:lnTo>
                  <a:pt x="198834" y="100310"/>
                </a:lnTo>
                <a:lnTo>
                  <a:pt x="198834" y="215205"/>
                </a:lnTo>
                <a:cubicBezTo>
                  <a:pt x="190797" y="219769"/>
                  <a:pt x="178792" y="223862"/>
                  <a:pt x="162818" y="227484"/>
                </a:cubicBezTo>
                <a:cubicBezTo>
                  <a:pt x="146844" y="231105"/>
                  <a:pt x="131613" y="232916"/>
                  <a:pt x="117128" y="232916"/>
                </a:cubicBezTo>
                <a:cubicBezTo>
                  <a:pt x="79722" y="232916"/>
                  <a:pt x="50849" y="223565"/>
                  <a:pt x="30510" y="204862"/>
                </a:cubicBezTo>
                <a:cubicBezTo>
                  <a:pt x="10170" y="186159"/>
                  <a:pt x="0" y="159941"/>
                  <a:pt x="0" y="126206"/>
                </a:cubicBezTo>
                <a:cubicBezTo>
                  <a:pt x="0" y="103584"/>
                  <a:pt x="5134" y="83493"/>
                  <a:pt x="15404" y="65931"/>
                </a:cubicBezTo>
                <a:cubicBezTo>
                  <a:pt x="25673" y="48369"/>
                  <a:pt x="40134" y="35024"/>
                  <a:pt x="58787" y="25896"/>
                </a:cubicBezTo>
                <a:cubicBezTo>
                  <a:pt x="77440" y="16768"/>
                  <a:pt x="99417" y="12204"/>
                  <a:pt x="124718" y="12204"/>
                </a:cubicBezTo>
                <a:close/>
                <a:moveTo>
                  <a:pt x="256877" y="6400"/>
                </a:moveTo>
                <a:cubicBezTo>
                  <a:pt x="267494" y="6400"/>
                  <a:pt x="276051" y="9103"/>
                  <a:pt x="282550" y="14511"/>
                </a:cubicBezTo>
                <a:cubicBezTo>
                  <a:pt x="289049" y="19918"/>
                  <a:pt x="292298" y="26987"/>
                  <a:pt x="292298" y="35719"/>
                </a:cubicBezTo>
                <a:cubicBezTo>
                  <a:pt x="292298" y="44648"/>
                  <a:pt x="289049" y="51891"/>
                  <a:pt x="282550" y="57448"/>
                </a:cubicBezTo>
                <a:cubicBezTo>
                  <a:pt x="276051" y="63004"/>
                  <a:pt x="267494" y="65782"/>
                  <a:pt x="256877" y="65782"/>
                </a:cubicBezTo>
                <a:cubicBezTo>
                  <a:pt x="246558" y="65782"/>
                  <a:pt x="238100" y="62905"/>
                  <a:pt x="231502" y="57150"/>
                </a:cubicBezTo>
                <a:cubicBezTo>
                  <a:pt x="224904" y="51395"/>
                  <a:pt x="221605" y="44251"/>
                  <a:pt x="221605" y="35719"/>
                </a:cubicBezTo>
                <a:cubicBezTo>
                  <a:pt x="221605" y="26987"/>
                  <a:pt x="224805" y="19918"/>
                  <a:pt x="231204" y="14511"/>
                </a:cubicBezTo>
                <a:cubicBezTo>
                  <a:pt x="237604" y="9103"/>
                  <a:pt x="246161" y="6400"/>
                  <a:pt x="256877" y="6400"/>
                </a:cubicBezTo>
                <a:close/>
                <a:moveTo>
                  <a:pt x="3231802" y="4911"/>
                </a:moveTo>
                <a:lnTo>
                  <a:pt x="3285083" y="4911"/>
                </a:lnTo>
                <a:lnTo>
                  <a:pt x="3329583" y="52685"/>
                </a:lnTo>
                <a:lnTo>
                  <a:pt x="3284785" y="52685"/>
                </a:lnTo>
                <a:close/>
                <a:moveTo>
                  <a:pt x="2064692" y="4911"/>
                </a:moveTo>
                <a:lnTo>
                  <a:pt x="2117973" y="4911"/>
                </a:lnTo>
                <a:lnTo>
                  <a:pt x="2064990" y="52685"/>
                </a:lnTo>
                <a:lnTo>
                  <a:pt x="2020193" y="52685"/>
                </a:lnTo>
                <a:close/>
                <a:moveTo>
                  <a:pt x="1055042" y="4911"/>
                </a:moveTo>
                <a:lnTo>
                  <a:pt x="1102221" y="4911"/>
                </a:lnTo>
                <a:lnTo>
                  <a:pt x="1140321" y="52685"/>
                </a:lnTo>
                <a:lnTo>
                  <a:pt x="1099840" y="52685"/>
                </a:lnTo>
                <a:lnTo>
                  <a:pt x="1077813" y="29914"/>
                </a:lnTo>
                <a:lnTo>
                  <a:pt x="1055935" y="52685"/>
                </a:lnTo>
                <a:lnTo>
                  <a:pt x="1016943" y="52685"/>
                </a:lnTo>
                <a:close/>
                <a:moveTo>
                  <a:pt x="3587502" y="3572"/>
                </a:moveTo>
                <a:lnTo>
                  <a:pt x="3650902" y="3572"/>
                </a:lnTo>
                <a:lnTo>
                  <a:pt x="3650902" y="97482"/>
                </a:lnTo>
                <a:lnTo>
                  <a:pt x="3651498" y="97482"/>
                </a:lnTo>
                <a:cubicBezTo>
                  <a:pt x="3656955" y="89644"/>
                  <a:pt x="3663578" y="83617"/>
                  <a:pt x="3671366" y="79400"/>
                </a:cubicBezTo>
                <a:cubicBezTo>
                  <a:pt x="3679155" y="75183"/>
                  <a:pt x="3687514" y="73075"/>
                  <a:pt x="3696444" y="73075"/>
                </a:cubicBezTo>
                <a:cubicBezTo>
                  <a:pt x="3712914" y="73075"/>
                  <a:pt x="3725465" y="78358"/>
                  <a:pt x="3734097" y="88925"/>
                </a:cubicBezTo>
                <a:cubicBezTo>
                  <a:pt x="3742729" y="99492"/>
                  <a:pt x="3747045" y="115044"/>
                  <a:pt x="3747045" y="135582"/>
                </a:cubicBezTo>
                <a:lnTo>
                  <a:pt x="3747045" y="229195"/>
                </a:lnTo>
                <a:lnTo>
                  <a:pt x="3685728" y="229195"/>
                </a:lnTo>
                <a:lnTo>
                  <a:pt x="3685728" y="142280"/>
                </a:lnTo>
                <a:cubicBezTo>
                  <a:pt x="3685728" y="127099"/>
                  <a:pt x="3679924" y="119509"/>
                  <a:pt x="3668315" y="119509"/>
                </a:cubicBezTo>
                <a:cubicBezTo>
                  <a:pt x="3662660" y="119509"/>
                  <a:pt x="3658344" y="121667"/>
                  <a:pt x="3655367" y="125983"/>
                </a:cubicBezTo>
                <a:cubicBezTo>
                  <a:pt x="3652391" y="130299"/>
                  <a:pt x="3650902" y="135830"/>
                  <a:pt x="3650902" y="142577"/>
                </a:cubicBezTo>
                <a:lnTo>
                  <a:pt x="3650902" y="229195"/>
                </a:lnTo>
                <a:lnTo>
                  <a:pt x="3587502" y="229195"/>
                </a:lnTo>
                <a:close/>
                <a:moveTo>
                  <a:pt x="3130302" y="3572"/>
                </a:moveTo>
                <a:lnTo>
                  <a:pt x="3193702" y="3572"/>
                </a:lnTo>
                <a:lnTo>
                  <a:pt x="3193702" y="229195"/>
                </a:lnTo>
                <a:lnTo>
                  <a:pt x="3130302" y="229195"/>
                </a:lnTo>
                <a:close/>
                <a:moveTo>
                  <a:pt x="1834902" y="3572"/>
                </a:moveTo>
                <a:lnTo>
                  <a:pt x="1898302" y="3572"/>
                </a:lnTo>
                <a:lnTo>
                  <a:pt x="1898302" y="97482"/>
                </a:lnTo>
                <a:lnTo>
                  <a:pt x="1898898" y="97482"/>
                </a:lnTo>
                <a:cubicBezTo>
                  <a:pt x="1904355" y="89644"/>
                  <a:pt x="1910978" y="83617"/>
                  <a:pt x="1918766" y="79400"/>
                </a:cubicBezTo>
                <a:cubicBezTo>
                  <a:pt x="1926555" y="75183"/>
                  <a:pt x="1934914" y="73075"/>
                  <a:pt x="1943844" y="73075"/>
                </a:cubicBezTo>
                <a:cubicBezTo>
                  <a:pt x="1960314" y="73075"/>
                  <a:pt x="1972865" y="78358"/>
                  <a:pt x="1981497" y="88925"/>
                </a:cubicBezTo>
                <a:cubicBezTo>
                  <a:pt x="1990129" y="99492"/>
                  <a:pt x="1994445" y="115044"/>
                  <a:pt x="1994445" y="135582"/>
                </a:cubicBezTo>
                <a:lnTo>
                  <a:pt x="1994445" y="229195"/>
                </a:lnTo>
                <a:lnTo>
                  <a:pt x="1933128" y="229195"/>
                </a:lnTo>
                <a:lnTo>
                  <a:pt x="1933128" y="142280"/>
                </a:lnTo>
                <a:cubicBezTo>
                  <a:pt x="1933128" y="127099"/>
                  <a:pt x="1927324" y="119509"/>
                  <a:pt x="1915715" y="119509"/>
                </a:cubicBezTo>
                <a:cubicBezTo>
                  <a:pt x="1910060" y="119509"/>
                  <a:pt x="1905744" y="121667"/>
                  <a:pt x="1902767" y="125983"/>
                </a:cubicBezTo>
                <a:cubicBezTo>
                  <a:pt x="1899791" y="130299"/>
                  <a:pt x="1898302" y="135830"/>
                  <a:pt x="1898302" y="142577"/>
                </a:cubicBezTo>
                <a:lnTo>
                  <a:pt x="1898302" y="229195"/>
                </a:lnTo>
                <a:lnTo>
                  <a:pt x="1834902" y="229195"/>
                </a:lnTo>
                <a:close/>
                <a:moveTo>
                  <a:pt x="1653927" y="3572"/>
                </a:moveTo>
                <a:lnTo>
                  <a:pt x="1717328" y="3572"/>
                </a:lnTo>
                <a:lnTo>
                  <a:pt x="1717328" y="148382"/>
                </a:lnTo>
                <a:lnTo>
                  <a:pt x="1717923" y="148382"/>
                </a:lnTo>
                <a:lnTo>
                  <a:pt x="1748730" y="76795"/>
                </a:lnTo>
                <a:lnTo>
                  <a:pt x="1820168" y="76795"/>
                </a:lnTo>
                <a:lnTo>
                  <a:pt x="1778942" y="146596"/>
                </a:lnTo>
                <a:lnTo>
                  <a:pt x="1822549" y="229195"/>
                </a:lnTo>
                <a:lnTo>
                  <a:pt x="1751856" y="229195"/>
                </a:lnTo>
                <a:lnTo>
                  <a:pt x="1717923" y="150912"/>
                </a:lnTo>
                <a:lnTo>
                  <a:pt x="1717328" y="150912"/>
                </a:lnTo>
                <a:lnTo>
                  <a:pt x="1717328" y="229195"/>
                </a:lnTo>
                <a:lnTo>
                  <a:pt x="1653927" y="229195"/>
                </a:lnTo>
                <a:close/>
                <a:moveTo>
                  <a:pt x="806202" y="3572"/>
                </a:moveTo>
                <a:lnTo>
                  <a:pt x="869603" y="3572"/>
                </a:lnTo>
                <a:lnTo>
                  <a:pt x="869603" y="97482"/>
                </a:lnTo>
                <a:lnTo>
                  <a:pt x="870198" y="97482"/>
                </a:lnTo>
                <a:cubicBezTo>
                  <a:pt x="875655" y="89644"/>
                  <a:pt x="882278" y="83617"/>
                  <a:pt x="890066" y="79400"/>
                </a:cubicBezTo>
                <a:cubicBezTo>
                  <a:pt x="897855" y="75183"/>
                  <a:pt x="906214" y="73075"/>
                  <a:pt x="915144" y="73075"/>
                </a:cubicBezTo>
                <a:cubicBezTo>
                  <a:pt x="931614" y="73075"/>
                  <a:pt x="944166" y="78358"/>
                  <a:pt x="952797" y="88925"/>
                </a:cubicBezTo>
                <a:cubicBezTo>
                  <a:pt x="961429" y="99492"/>
                  <a:pt x="965745" y="115044"/>
                  <a:pt x="965745" y="135582"/>
                </a:cubicBezTo>
                <a:lnTo>
                  <a:pt x="965745" y="229195"/>
                </a:lnTo>
                <a:lnTo>
                  <a:pt x="904428" y="229195"/>
                </a:lnTo>
                <a:lnTo>
                  <a:pt x="904428" y="142280"/>
                </a:lnTo>
                <a:cubicBezTo>
                  <a:pt x="904428" y="127099"/>
                  <a:pt x="898624" y="119509"/>
                  <a:pt x="887015" y="119509"/>
                </a:cubicBezTo>
                <a:cubicBezTo>
                  <a:pt x="881360" y="119509"/>
                  <a:pt x="877044" y="121667"/>
                  <a:pt x="874067" y="125983"/>
                </a:cubicBezTo>
                <a:cubicBezTo>
                  <a:pt x="871091" y="130299"/>
                  <a:pt x="869603" y="135830"/>
                  <a:pt x="869603" y="142577"/>
                </a:cubicBezTo>
                <a:lnTo>
                  <a:pt x="869603" y="229195"/>
                </a:lnTo>
                <a:lnTo>
                  <a:pt x="806202" y="229195"/>
                </a:lnTo>
                <a:close/>
                <a:moveTo>
                  <a:pt x="625227" y="3572"/>
                </a:moveTo>
                <a:lnTo>
                  <a:pt x="688628" y="3572"/>
                </a:lnTo>
                <a:lnTo>
                  <a:pt x="688628" y="148382"/>
                </a:lnTo>
                <a:lnTo>
                  <a:pt x="689223" y="148382"/>
                </a:lnTo>
                <a:lnTo>
                  <a:pt x="720030" y="76795"/>
                </a:lnTo>
                <a:lnTo>
                  <a:pt x="791468" y="76795"/>
                </a:lnTo>
                <a:lnTo>
                  <a:pt x="750242" y="146596"/>
                </a:lnTo>
                <a:lnTo>
                  <a:pt x="793849" y="229195"/>
                </a:lnTo>
                <a:lnTo>
                  <a:pt x="723156" y="229195"/>
                </a:lnTo>
                <a:lnTo>
                  <a:pt x="689223" y="150912"/>
                </a:lnTo>
                <a:lnTo>
                  <a:pt x="688628" y="150912"/>
                </a:lnTo>
                <a:lnTo>
                  <a:pt x="688628" y="229195"/>
                </a:lnTo>
                <a:lnTo>
                  <a:pt x="625227" y="229195"/>
                </a:lnTo>
                <a:close/>
                <a:moveTo>
                  <a:pt x="432643" y="0"/>
                </a:moveTo>
                <a:lnTo>
                  <a:pt x="458837" y="0"/>
                </a:lnTo>
                <a:cubicBezTo>
                  <a:pt x="458837" y="16371"/>
                  <a:pt x="455860" y="28897"/>
                  <a:pt x="449907" y="37579"/>
                </a:cubicBezTo>
                <a:cubicBezTo>
                  <a:pt x="443954" y="46261"/>
                  <a:pt x="435372" y="50601"/>
                  <a:pt x="424160" y="50601"/>
                </a:cubicBezTo>
                <a:cubicBezTo>
                  <a:pt x="415429" y="50601"/>
                  <a:pt x="406995" y="48171"/>
                  <a:pt x="398859" y="43309"/>
                </a:cubicBezTo>
                <a:cubicBezTo>
                  <a:pt x="395486" y="41325"/>
                  <a:pt x="392385" y="39439"/>
                  <a:pt x="389557" y="37653"/>
                </a:cubicBezTo>
                <a:cubicBezTo>
                  <a:pt x="386730" y="35868"/>
                  <a:pt x="383728" y="34975"/>
                  <a:pt x="380553" y="34975"/>
                </a:cubicBezTo>
                <a:cubicBezTo>
                  <a:pt x="376783" y="34975"/>
                  <a:pt x="373806" y="36512"/>
                  <a:pt x="371624" y="39588"/>
                </a:cubicBezTo>
                <a:cubicBezTo>
                  <a:pt x="369441" y="42664"/>
                  <a:pt x="368349" y="47030"/>
                  <a:pt x="368349" y="52685"/>
                </a:cubicBezTo>
                <a:lnTo>
                  <a:pt x="342453" y="52685"/>
                </a:lnTo>
                <a:cubicBezTo>
                  <a:pt x="342453" y="35818"/>
                  <a:pt x="345504" y="23168"/>
                  <a:pt x="351606" y="14734"/>
                </a:cubicBezTo>
                <a:cubicBezTo>
                  <a:pt x="357708" y="6300"/>
                  <a:pt x="366018" y="2084"/>
                  <a:pt x="376535" y="2084"/>
                </a:cubicBezTo>
                <a:cubicBezTo>
                  <a:pt x="386655" y="2084"/>
                  <a:pt x="396031" y="4961"/>
                  <a:pt x="404663" y="10716"/>
                </a:cubicBezTo>
                <a:cubicBezTo>
                  <a:pt x="407541" y="12501"/>
                  <a:pt x="410269" y="14114"/>
                  <a:pt x="412849" y="15552"/>
                </a:cubicBezTo>
                <a:cubicBezTo>
                  <a:pt x="415429" y="16991"/>
                  <a:pt x="418256" y="17710"/>
                  <a:pt x="421332" y="17710"/>
                </a:cubicBezTo>
                <a:cubicBezTo>
                  <a:pt x="424706" y="17710"/>
                  <a:pt x="427434" y="16247"/>
                  <a:pt x="429518" y="13320"/>
                </a:cubicBezTo>
                <a:cubicBezTo>
                  <a:pt x="431601" y="10393"/>
                  <a:pt x="432643" y="5953"/>
                  <a:pt x="432643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7DE796F-E90F-45FC-8EC0-BC49420F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29" y="2420251"/>
            <a:ext cx="2545084" cy="179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F3A1FF1-2831-4F49-B8E7-91D555A9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47" y="1672632"/>
            <a:ext cx="2545084" cy="25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E0E490-62D3-439F-B321-C71085BD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9" y="1200796"/>
            <a:ext cx="2132332" cy="301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058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65DFA84E-F922-471D-9519-C374EC41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2" y="1096780"/>
            <a:ext cx="3768693" cy="323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A6F2A05D-0138-46C2-99D7-6A11D3064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798" y="1096780"/>
            <a:ext cx="3441910" cy="34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[T2O] TextBox 11">
            <a:extLst>
              <a:ext uri="{FF2B5EF4-FFF2-40B4-BE49-F238E27FC236}">
                <a16:creationId xmlns:a16="http://schemas.microsoft.com/office/drawing/2014/main" id="{FCF1B2BE-48B1-4D79-9CB3-EC212AFF098C}"/>
              </a:ext>
            </a:extLst>
          </p:cNvPr>
          <p:cNvSpPr/>
          <p:nvPr/>
        </p:nvSpPr>
        <p:spPr>
          <a:xfrm>
            <a:off x="272996" y="4694944"/>
            <a:ext cx="3747045" cy="300782"/>
          </a:xfrm>
          <a:custGeom>
            <a:avLst/>
            <a:gdLst/>
            <a:ahLst/>
            <a:cxnLst/>
            <a:rect l="l" t="t" r="r" b="b"/>
            <a:pathLst>
              <a:path w="3747045" h="300782">
                <a:moveTo>
                  <a:pt x="3310086" y="159395"/>
                </a:moveTo>
                <a:lnTo>
                  <a:pt x="3288655" y="162371"/>
                </a:lnTo>
                <a:cubicBezTo>
                  <a:pt x="3277939" y="164157"/>
                  <a:pt x="3272581" y="169168"/>
                  <a:pt x="3272581" y="177403"/>
                </a:cubicBezTo>
                <a:cubicBezTo>
                  <a:pt x="3272581" y="181570"/>
                  <a:pt x="3273896" y="184993"/>
                  <a:pt x="3276525" y="187672"/>
                </a:cubicBezTo>
                <a:cubicBezTo>
                  <a:pt x="3279154" y="190351"/>
                  <a:pt x="3282900" y="191691"/>
                  <a:pt x="3287762" y="191691"/>
                </a:cubicBezTo>
                <a:cubicBezTo>
                  <a:pt x="3294409" y="191691"/>
                  <a:pt x="3299792" y="189210"/>
                  <a:pt x="3303910" y="184249"/>
                </a:cubicBezTo>
                <a:cubicBezTo>
                  <a:pt x="3308027" y="179288"/>
                  <a:pt x="3310086" y="172938"/>
                  <a:pt x="3310086" y="165199"/>
                </a:cubicBezTo>
                <a:close/>
                <a:moveTo>
                  <a:pt x="2925663" y="119509"/>
                </a:moveTo>
                <a:cubicBezTo>
                  <a:pt x="2918519" y="119509"/>
                  <a:pt x="2912814" y="122684"/>
                  <a:pt x="2908548" y="129034"/>
                </a:cubicBezTo>
                <a:cubicBezTo>
                  <a:pt x="2904281" y="135384"/>
                  <a:pt x="2902148" y="143867"/>
                  <a:pt x="2902148" y="154484"/>
                </a:cubicBezTo>
                <a:cubicBezTo>
                  <a:pt x="2902148" y="164306"/>
                  <a:pt x="2903934" y="172095"/>
                  <a:pt x="2907506" y="177850"/>
                </a:cubicBezTo>
                <a:cubicBezTo>
                  <a:pt x="2911078" y="183604"/>
                  <a:pt x="2916733" y="186482"/>
                  <a:pt x="2924472" y="186482"/>
                </a:cubicBezTo>
                <a:cubicBezTo>
                  <a:pt x="2931715" y="186482"/>
                  <a:pt x="2937396" y="183530"/>
                  <a:pt x="2941513" y="177626"/>
                </a:cubicBezTo>
                <a:cubicBezTo>
                  <a:pt x="2945631" y="171723"/>
                  <a:pt x="2947690" y="163810"/>
                  <a:pt x="2947690" y="153888"/>
                </a:cubicBezTo>
                <a:lnTo>
                  <a:pt x="2947690" y="148679"/>
                </a:lnTo>
                <a:cubicBezTo>
                  <a:pt x="2947690" y="139750"/>
                  <a:pt x="2945680" y="132655"/>
                  <a:pt x="2941662" y="127397"/>
                </a:cubicBezTo>
                <a:cubicBezTo>
                  <a:pt x="2937644" y="122138"/>
                  <a:pt x="2932311" y="119509"/>
                  <a:pt x="2925663" y="119509"/>
                </a:cubicBezTo>
                <a:close/>
                <a:moveTo>
                  <a:pt x="2544961" y="119509"/>
                </a:moveTo>
                <a:cubicBezTo>
                  <a:pt x="2529086" y="119509"/>
                  <a:pt x="2521148" y="130373"/>
                  <a:pt x="2521148" y="152102"/>
                </a:cubicBezTo>
                <a:cubicBezTo>
                  <a:pt x="2521148" y="175022"/>
                  <a:pt x="2529185" y="186482"/>
                  <a:pt x="2545258" y="186482"/>
                </a:cubicBezTo>
                <a:cubicBezTo>
                  <a:pt x="2560935" y="186482"/>
                  <a:pt x="2568773" y="174526"/>
                  <a:pt x="2568773" y="150614"/>
                </a:cubicBezTo>
                <a:cubicBezTo>
                  <a:pt x="2568773" y="129877"/>
                  <a:pt x="2560836" y="119509"/>
                  <a:pt x="2544961" y="119509"/>
                </a:cubicBezTo>
                <a:close/>
                <a:moveTo>
                  <a:pt x="1458813" y="119509"/>
                </a:moveTo>
                <a:cubicBezTo>
                  <a:pt x="1451669" y="119509"/>
                  <a:pt x="1445964" y="122684"/>
                  <a:pt x="1441698" y="129034"/>
                </a:cubicBezTo>
                <a:cubicBezTo>
                  <a:pt x="1437431" y="135384"/>
                  <a:pt x="1435298" y="143867"/>
                  <a:pt x="1435298" y="154484"/>
                </a:cubicBezTo>
                <a:cubicBezTo>
                  <a:pt x="1435298" y="164306"/>
                  <a:pt x="1437084" y="172095"/>
                  <a:pt x="1440656" y="177850"/>
                </a:cubicBezTo>
                <a:cubicBezTo>
                  <a:pt x="1444228" y="183604"/>
                  <a:pt x="1449883" y="186482"/>
                  <a:pt x="1457622" y="186482"/>
                </a:cubicBezTo>
                <a:cubicBezTo>
                  <a:pt x="1464865" y="186482"/>
                  <a:pt x="1470546" y="183530"/>
                  <a:pt x="1474663" y="177626"/>
                </a:cubicBezTo>
                <a:cubicBezTo>
                  <a:pt x="1478781" y="171723"/>
                  <a:pt x="1480840" y="163810"/>
                  <a:pt x="1480840" y="153888"/>
                </a:cubicBezTo>
                <a:lnTo>
                  <a:pt x="1480840" y="148679"/>
                </a:lnTo>
                <a:cubicBezTo>
                  <a:pt x="1480840" y="139750"/>
                  <a:pt x="1478831" y="132655"/>
                  <a:pt x="1474812" y="127397"/>
                </a:cubicBezTo>
                <a:cubicBezTo>
                  <a:pt x="1470794" y="122138"/>
                  <a:pt x="1465461" y="119509"/>
                  <a:pt x="1458813" y="119509"/>
                </a:cubicBezTo>
                <a:close/>
                <a:moveTo>
                  <a:pt x="1078111" y="119509"/>
                </a:moveTo>
                <a:cubicBezTo>
                  <a:pt x="1062236" y="119509"/>
                  <a:pt x="1054298" y="130373"/>
                  <a:pt x="1054298" y="152102"/>
                </a:cubicBezTo>
                <a:cubicBezTo>
                  <a:pt x="1054298" y="175022"/>
                  <a:pt x="1062335" y="186482"/>
                  <a:pt x="1078408" y="186482"/>
                </a:cubicBezTo>
                <a:cubicBezTo>
                  <a:pt x="1094085" y="186482"/>
                  <a:pt x="1101923" y="174526"/>
                  <a:pt x="1101923" y="150614"/>
                </a:cubicBezTo>
                <a:cubicBezTo>
                  <a:pt x="1101923" y="129877"/>
                  <a:pt x="1093986" y="119509"/>
                  <a:pt x="1078111" y="119509"/>
                </a:cubicBezTo>
                <a:close/>
                <a:moveTo>
                  <a:pt x="2025402" y="76795"/>
                </a:moveTo>
                <a:lnTo>
                  <a:pt x="2088802" y="76795"/>
                </a:lnTo>
                <a:lnTo>
                  <a:pt x="2088802" y="229195"/>
                </a:lnTo>
                <a:lnTo>
                  <a:pt x="2025402" y="229195"/>
                </a:lnTo>
                <a:close/>
                <a:moveTo>
                  <a:pt x="225177" y="76795"/>
                </a:moveTo>
                <a:lnTo>
                  <a:pt x="288578" y="76795"/>
                </a:lnTo>
                <a:lnTo>
                  <a:pt x="288578" y="229195"/>
                </a:lnTo>
                <a:lnTo>
                  <a:pt x="225177" y="229195"/>
                </a:lnTo>
                <a:close/>
                <a:moveTo>
                  <a:pt x="2435721" y="74116"/>
                </a:moveTo>
                <a:cubicBezTo>
                  <a:pt x="2439193" y="74116"/>
                  <a:pt x="2442220" y="74712"/>
                  <a:pt x="2444799" y="75902"/>
                </a:cubicBezTo>
                <a:lnTo>
                  <a:pt x="2444799" y="131118"/>
                </a:lnTo>
                <a:cubicBezTo>
                  <a:pt x="2442418" y="130026"/>
                  <a:pt x="2439193" y="129034"/>
                  <a:pt x="2435125" y="128141"/>
                </a:cubicBezTo>
                <a:cubicBezTo>
                  <a:pt x="2431057" y="127248"/>
                  <a:pt x="2427684" y="126801"/>
                  <a:pt x="2425005" y="126801"/>
                </a:cubicBezTo>
                <a:cubicBezTo>
                  <a:pt x="2404070" y="126801"/>
                  <a:pt x="2393602" y="138906"/>
                  <a:pt x="2393602" y="163116"/>
                </a:cubicBezTo>
                <a:lnTo>
                  <a:pt x="2393602" y="229195"/>
                </a:lnTo>
                <a:lnTo>
                  <a:pt x="2330202" y="229195"/>
                </a:lnTo>
                <a:lnTo>
                  <a:pt x="2330202" y="76795"/>
                </a:lnTo>
                <a:lnTo>
                  <a:pt x="2393602" y="76795"/>
                </a:lnTo>
                <a:lnTo>
                  <a:pt x="2393602" y="103584"/>
                </a:lnTo>
                <a:lnTo>
                  <a:pt x="2394198" y="103584"/>
                </a:lnTo>
                <a:cubicBezTo>
                  <a:pt x="2398067" y="93960"/>
                  <a:pt x="2403574" y="86643"/>
                  <a:pt x="2410718" y="81632"/>
                </a:cubicBezTo>
                <a:cubicBezTo>
                  <a:pt x="2417861" y="76622"/>
                  <a:pt x="2426196" y="74116"/>
                  <a:pt x="2435721" y="74116"/>
                </a:cubicBezTo>
                <a:close/>
                <a:moveTo>
                  <a:pt x="3509218" y="73075"/>
                </a:moveTo>
                <a:cubicBezTo>
                  <a:pt x="3542556" y="73075"/>
                  <a:pt x="3559224" y="94109"/>
                  <a:pt x="3559224" y="136178"/>
                </a:cubicBezTo>
                <a:lnTo>
                  <a:pt x="3559224" y="229195"/>
                </a:lnTo>
                <a:lnTo>
                  <a:pt x="3495824" y="229195"/>
                </a:lnTo>
                <a:lnTo>
                  <a:pt x="3495824" y="146000"/>
                </a:lnTo>
                <a:cubicBezTo>
                  <a:pt x="3495824" y="136575"/>
                  <a:pt x="3494410" y="129803"/>
                  <a:pt x="3491582" y="125685"/>
                </a:cubicBezTo>
                <a:cubicBezTo>
                  <a:pt x="3488754" y="121568"/>
                  <a:pt x="3484165" y="119509"/>
                  <a:pt x="3477815" y="119509"/>
                </a:cubicBezTo>
                <a:cubicBezTo>
                  <a:pt x="3472358" y="119509"/>
                  <a:pt x="3468092" y="121642"/>
                  <a:pt x="3465016" y="125909"/>
                </a:cubicBezTo>
                <a:cubicBezTo>
                  <a:pt x="3461940" y="130175"/>
                  <a:pt x="3460402" y="135632"/>
                  <a:pt x="3460402" y="142280"/>
                </a:cubicBezTo>
                <a:lnTo>
                  <a:pt x="3460402" y="229195"/>
                </a:lnTo>
                <a:lnTo>
                  <a:pt x="3397002" y="229195"/>
                </a:lnTo>
                <a:lnTo>
                  <a:pt x="3397002" y="76795"/>
                </a:lnTo>
                <a:lnTo>
                  <a:pt x="3460402" y="76795"/>
                </a:lnTo>
                <a:lnTo>
                  <a:pt x="3460402" y="100608"/>
                </a:lnTo>
                <a:lnTo>
                  <a:pt x="3460998" y="100608"/>
                </a:lnTo>
                <a:cubicBezTo>
                  <a:pt x="3466058" y="91876"/>
                  <a:pt x="3472854" y="85105"/>
                  <a:pt x="3481387" y="80293"/>
                </a:cubicBezTo>
                <a:cubicBezTo>
                  <a:pt x="3489920" y="75481"/>
                  <a:pt x="3499197" y="73075"/>
                  <a:pt x="3509218" y="73075"/>
                </a:cubicBezTo>
                <a:close/>
                <a:moveTo>
                  <a:pt x="3294161" y="73075"/>
                </a:moveTo>
                <a:cubicBezTo>
                  <a:pt x="3320058" y="73075"/>
                  <a:pt x="3338835" y="78606"/>
                  <a:pt x="3350493" y="89669"/>
                </a:cubicBezTo>
                <a:cubicBezTo>
                  <a:pt x="3362151" y="100732"/>
                  <a:pt x="3367980" y="119211"/>
                  <a:pt x="3367980" y="145107"/>
                </a:cubicBezTo>
                <a:lnTo>
                  <a:pt x="3367980" y="229195"/>
                </a:lnTo>
                <a:lnTo>
                  <a:pt x="3310086" y="229195"/>
                </a:lnTo>
                <a:lnTo>
                  <a:pt x="3310086" y="205978"/>
                </a:lnTo>
                <a:lnTo>
                  <a:pt x="3309491" y="205978"/>
                </a:lnTo>
                <a:cubicBezTo>
                  <a:pt x="3299370" y="223937"/>
                  <a:pt x="3283892" y="232916"/>
                  <a:pt x="3263056" y="232916"/>
                </a:cubicBezTo>
                <a:cubicBezTo>
                  <a:pt x="3248670" y="232916"/>
                  <a:pt x="3237408" y="228650"/>
                  <a:pt x="3229272" y="220117"/>
                </a:cubicBezTo>
                <a:cubicBezTo>
                  <a:pt x="3221136" y="211584"/>
                  <a:pt x="3217068" y="200174"/>
                  <a:pt x="3217068" y="185886"/>
                </a:cubicBezTo>
                <a:cubicBezTo>
                  <a:pt x="3217068" y="155922"/>
                  <a:pt x="3235473" y="138559"/>
                  <a:pt x="3272284" y="133796"/>
                </a:cubicBezTo>
                <a:lnTo>
                  <a:pt x="3310086" y="128885"/>
                </a:lnTo>
                <a:cubicBezTo>
                  <a:pt x="3310086" y="123924"/>
                  <a:pt x="3307854" y="119856"/>
                  <a:pt x="3303389" y="116681"/>
                </a:cubicBezTo>
                <a:cubicBezTo>
                  <a:pt x="3298924" y="113506"/>
                  <a:pt x="3292921" y="111919"/>
                  <a:pt x="3285381" y="111919"/>
                </a:cubicBezTo>
                <a:cubicBezTo>
                  <a:pt x="3268315" y="111919"/>
                  <a:pt x="3250307" y="116780"/>
                  <a:pt x="3231356" y="126504"/>
                </a:cubicBezTo>
                <a:lnTo>
                  <a:pt x="3231356" y="85278"/>
                </a:lnTo>
                <a:cubicBezTo>
                  <a:pt x="3239591" y="81707"/>
                  <a:pt x="3249910" y="78780"/>
                  <a:pt x="3262312" y="76498"/>
                </a:cubicBezTo>
                <a:cubicBezTo>
                  <a:pt x="3274715" y="74216"/>
                  <a:pt x="3285331" y="73075"/>
                  <a:pt x="3294161" y="73075"/>
                </a:cubicBezTo>
                <a:close/>
                <a:moveTo>
                  <a:pt x="2906762" y="73075"/>
                </a:moveTo>
                <a:cubicBezTo>
                  <a:pt x="2924324" y="73075"/>
                  <a:pt x="2937420" y="79573"/>
                  <a:pt x="2946052" y="92571"/>
                </a:cubicBezTo>
                <a:lnTo>
                  <a:pt x="2946648" y="92571"/>
                </a:lnTo>
                <a:lnTo>
                  <a:pt x="2946648" y="76795"/>
                </a:lnTo>
                <a:lnTo>
                  <a:pt x="3009751" y="76795"/>
                </a:lnTo>
                <a:lnTo>
                  <a:pt x="3009751" y="207913"/>
                </a:lnTo>
                <a:cubicBezTo>
                  <a:pt x="3009751" y="237182"/>
                  <a:pt x="3000548" y="259978"/>
                  <a:pt x="2982143" y="276299"/>
                </a:cubicBezTo>
                <a:cubicBezTo>
                  <a:pt x="2963738" y="292621"/>
                  <a:pt x="2936875" y="300782"/>
                  <a:pt x="2901553" y="300782"/>
                </a:cubicBezTo>
                <a:cubicBezTo>
                  <a:pt x="2892028" y="300782"/>
                  <a:pt x="2882800" y="300037"/>
                  <a:pt x="2873871" y="298549"/>
                </a:cubicBezTo>
                <a:cubicBezTo>
                  <a:pt x="2864941" y="297061"/>
                  <a:pt x="2858541" y="295374"/>
                  <a:pt x="2854672" y="293489"/>
                </a:cubicBezTo>
                <a:lnTo>
                  <a:pt x="2854672" y="243780"/>
                </a:lnTo>
                <a:cubicBezTo>
                  <a:pt x="2861022" y="247749"/>
                  <a:pt x="2868463" y="250924"/>
                  <a:pt x="2876996" y="253305"/>
                </a:cubicBezTo>
                <a:cubicBezTo>
                  <a:pt x="2885529" y="255687"/>
                  <a:pt x="2893119" y="256877"/>
                  <a:pt x="2899767" y="256877"/>
                </a:cubicBezTo>
                <a:cubicBezTo>
                  <a:pt x="2913955" y="256877"/>
                  <a:pt x="2925316" y="253454"/>
                  <a:pt x="2933849" y="246608"/>
                </a:cubicBezTo>
                <a:cubicBezTo>
                  <a:pt x="2942381" y="239762"/>
                  <a:pt x="2946648" y="230684"/>
                  <a:pt x="2946648" y="219373"/>
                </a:cubicBezTo>
                <a:lnTo>
                  <a:pt x="2946648" y="209996"/>
                </a:lnTo>
                <a:lnTo>
                  <a:pt x="2946052" y="209996"/>
                </a:lnTo>
                <a:cubicBezTo>
                  <a:pt x="2941488" y="216942"/>
                  <a:pt x="2935213" y="222498"/>
                  <a:pt x="2927226" y="226665"/>
                </a:cubicBezTo>
                <a:cubicBezTo>
                  <a:pt x="2919239" y="230832"/>
                  <a:pt x="2910681" y="232916"/>
                  <a:pt x="2901553" y="232916"/>
                </a:cubicBezTo>
                <a:cubicBezTo>
                  <a:pt x="2881908" y="232916"/>
                  <a:pt x="2866380" y="226095"/>
                  <a:pt x="2854970" y="212452"/>
                </a:cubicBezTo>
                <a:cubicBezTo>
                  <a:pt x="2843560" y="198810"/>
                  <a:pt x="2837854" y="179983"/>
                  <a:pt x="2837854" y="155972"/>
                </a:cubicBezTo>
                <a:cubicBezTo>
                  <a:pt x="2837854" y="139501"/>
                  <a:pt x="2840831" y="124966"/>
                  <a:pt x="2846784" y="112365"/>
                </a:cubicBezTo>
                <a:cubicBezTo>
                  <a:pt x="2852737" y="99764"/>
                  <a:pt x="2861022" y="90066"/>
                  <a:pt x="2871638" y="83269"/>
                </a:cubicBezTo>
                <a:cubicBezTo>
                  <a:pt x="2882255" y="76473"/>
                  <a:pt x="2893963" y="73075"/>
                  <a:pt x="2906762" y="73075"/>
                </a:cubicBezTo>
                <a:close/>
                <a:moveTo>
                  <a:pt x="2766268" y="73075"/>
                </a:moveTo>
                <a:cubicBezTo>
                  <a:pt x="2799606" y="73075"/>
                  <a:pt x="2816274" y="94109"/>
                  <a:pt x="2816274" y="136178"/>
                </a:cubicBezTo>
                <a:lnTo>
                  <a:pt x="2816274" y="229195"/>
                </a:lnTo>
                <a:lnTo>
                  <a:pt x="2752874" y="229195"/>
                </a:lnTo>
                <a:lnTo>
                  <a:pt x="2752874" y="146000"/>
                </a:lnTo>
                <a:cubicBezTo>
                  <a:pt x="2752874" y="136575"/>
                  <a:pt x="2751460" y="129803"/>
                  <a:pt x="2748632" y="125685"/>
                </a:cubicBezTo>
                <a:cubicBezTo>
                  <a:pt x="2745804" y="121568"/>
                  <a:pt x="2741215" y="119509"/>
                  <a:pt x="2734865" y="119509"/>
                </a:cubicBezTo>
                <a:cubicBezTo>
                  <a:pt x="2729408" y="119509"/>
                  <a:pt x="2725142" y="121642"/>
                  <a:pt x="2722066" y="125909"/>
                </a:cubicBezTo>
                <a:cubicBezTo>
                  <a:pt x="2718990" y="130175"/>
                  <a:pt x="2717452" y="135632"/>
                  <a:pt x="2717452" y="142280"/>
                </a:cubicBezTo>
                <a:lnTo>
                  <a:pt x="2717452" y="229195"/>
                </a:lnTo>
                <a:lnTo>
                  <a:pt x="2654052" y="229195"/>
                </a:lnTo>
                <a:lnTo>
                  <a:pt x="2654052" y="76795"/>
                </a:lnTo>
                <a:lnTo>
                  <a:pt x="2717452" y="76795"/>
                </a:lnTo>
                <a:lnTo>
                  <a:pt x="2717452" y="100608"/>
                </a:lnTo>
                <a:lnTo>
                  <a:pt x="2718048" y="100608"/>
                </a:lnTo>
                <a:cubicBezTo>
                  <a:pt x="2723108" y="91876"/>
                  <a:pt x="2729904" y="85105"/>
                  <a:pt x="2738437" y="80293"/>
                </a:cubicBezTo>
                <a:cubicBezTo>
                  <a:pt x="2746970" y="75481"/>
                  <a:pt x="2756247" y="73075"/>
                  <a:pt x="2766268" y="73075"/>
                </a:cubicBezTo>
                <a:close/>
                <a:moveTo>
                  <a:pt x="2544961" y="73075"/>
                </a:moveTo>
                <a:cubicBezTo>
                  <a:pt x="2563018" y="73075"/>
                  <a:pt x="2578670" y="76398"/>
                  <a:pt x="2591916" y="83046"/>
                </a:cubicBezTo>
                <a:cubicBezTo>
                  <a:pt x="2605162" y="89694"/>
                  <a:pt x="2615332" y="98921"/>
                  <a:pt x="2622426" y="110728"/>
                </a:cubicBezTo>
                <a:cubicBezTo>
                  <a:pt x="2629520" y="122535"/>
                  <a:pt x="2633067" y="135731"/>
                  <a:pt x="2633067" y="150316"/>
                </a:cubicBezTo>
                <a:cubicBezTo>
                  <a:pt x="2633067" y="176014"/>
                  <a:pt x="2625303" y="196205"/>
                  <a:pt x="2609775" y="210889"/>
                </a:cubicBezTo>
                <a:cubicBezTo>
                  <a:pt x="2594247" y="225574"/>
                  <a:pt x="2572543" y="232916"/>
                  <a:pt x="2544663" y="232916"/>
                </a:cubicBezTo>
                <a:cubicBezTo>
                  <a:pt x="2516981" y="232916"/>
                  <a:pt x="2495426" y="225747"/>
                  <a:pt x="2479997" y="211410"/>
                </a:cubicBezTo>
                <a:cubicBezTo>
                  <a:pt x="2464569" y="197073"/>
                  <a:pt x="2456854" y="177304"/>
                  <a:pt x="2456854" y="152102"/>
                </a:cubicBezTo>
                <a:cubicBezTo>
                  <a:pt x="2456854" y="135930"/>
                  <a:pt x="2460476" y="121890"/>
                  <a:pt x="2467719" y="109984"/>
                </a:cubicBezTo>
                <a:cubicBezTo>
                  <a:pt x="2474962" y="98078"/>
                  <a:pt x="2485281" y="88950"/>
                  <a:pt x="2498675" y="82600"/>
                </a:cubicBezTo>
                <a:cubicBezTo>
                  <a:pt x="2512070" y="76250"/>
                  <a:pt x="2527498" y="73075"/>
                  <a:pt x="2544961" y="73075"/>
                </a:cubicBezTo>
                <a:close/>
                <a:moveTo>
                  <a:pt x="1439912" y="73075"/>
                </a:moveTo>
                <a:cubicBezTo>
                  <a:pt x="1457474" y="73075"/>
                  <a:pt x="1470571" y="79573"/>
                  <a:pt x="1479202" y="92571"/>
                </a:cubicBezTo>
                <a:lnTo>
                  <a:pt x="1479798" y="92571"/>
                </a:lnTo>
                <a:lnTo>
                  <a:pt x="1479798" y="76795"/>
                </a:lnTo>
                <a:lnTo>
                  <a:pt x="1542901" y="76795"/>
                </a:lnTo>
                <a:lnTo>
                  <a:pt x="1542901" y="207913"/>
                </a:lnTo>
                <a:cubicBezTo>
                  <a:pt x="1542901" y="237182"/>
                  <a:pt x="1533698" y="259978"/>
                  <a:pt x="1515293" y="276299"/>
                </a:cubicBezTo>
                <a:cubicBezTo>
                  <a:pt x="1496888" y="292621"/>
                  <a:pt x="1470025" y="300782"/>
                  <a:pt x="1434703" y="300782"/>
                </a:cubicBezTo>
                <a:cubicBezTo>
                  <a:pt x="1425178" y="300782"/>
                  <a:pt x="1415951" y="300037"/>
                  <a:pt x="1407021" y="298549"/>
                </a:cubicBezTo>
                <a:cubicBezTo>
                  <a:pt x="1398091" y="297061"/>
                  <a:pt x="1391692" y="295374"/>
                  <a:pt x="1387822" y="293489"/>
                </a:cubicBezTo>
                <a:lnTo>
                  <a:pt x="1387822" y="243780"/>
                </a:lnTo>
                <a:cubicBezTo>
                  <a:pt x="1394172" y="247749"/>
                  <a:pt x="1401613" y="250924"/>
                  <a:pt x="1410146" y="253305"/>
                </a:cubicBezTo>
                <a:cubicBezTo>
                  <a:pt x="1418679" y="255687"/>
                  <a:pt x="1426269" y="256877"/>
                  <a:pt x="1432917" y="256877"/>
                </a:cubicBezTo>
                <a:cubicBezTo>
                  <a:pt x="1447105" y="256877"/>
                  <a:pt x="1458466" y="253454"/>
                  <a:pt x="1466999" y="246608"/>
                </a:cubicBezTo>
                <a:cubicBezTo>
                  <a:pt x="1475531" y="239762"/>
                  <a:pt x="1479798" y="230684"/>
                  <a:pt x="1479798" y="219373"/>
                </a:cubicBezTo>
                <a:lnTo>
                  <a:pt x="1479798" y="209996"/>
                </a:lnTo>
                <a:lnTo>
                  <a:pt x="1479202" y="209996"/>
                </a:lnTo>
                <a:cubicBezTo>
                  <a:pt x="1474639" y="216942"/>
                  <a:pt x="1468363" y="222498"/>
                  <a:pt x="1460376" y="226665"/>
                </a:cubicBezTo>
                <a:cubicBezTo>
                  <a:pt x="1452389" y="230832"/>
                  <a:pt x="1443831" y="232916"/>
                  <a:pt x="1434703" y="232916"/>
                </a:cubicBezTo>
                <a:cubicBezTo>
                  <a:pt x="1415058" y="232916"/>
                  <a:pt x="1399530" y="226095"/>
                  <a:pt x="1388120" y="212452"/>
                </a:cubicBezTo>
                <a:cubicBezTo>
                  <a:pt x="1376709" y="198810"/>
                  <a:pt x="1371005" y="179983"/>
                  <a:pt x="1371005" y="155972"/>
                </a:cubicBezTo>
                <a:cubicBezTo>
                  <a:pt x="1371005" y="139501"/>
                  <a:pt x="1373981" y="124966"/>
                  <a:pt x="1379934" y="112365"/>
                </a:cubicBezTo>
                <a:cubicBezTo>
                  <a:pt x="1385887" y="99764"/>
                  <a:pt x="1394172" y="90066"/>
                  <a:pt x="1404789" y="83269"/>
                </a:cubicBezTo>
                <a:cubicBezTo>
                  <a:pt x="1415405" y="76473"/>
                  <a:pt x="1427113" y="73075"/>
                  <a:pt x="1439912" y="73075"/>
                </a:cubicBezTo>
                <a:close/>
                <a:moveTo>
                  <a:pt x="1299418" y="73075"/>
                </a:moveTo>
                <a:cubicBezTo>
                  <a:pt x="1332756" y="73075"/>
                  <a:pt x="1349424" y="94109"/>
                  <a:pt x="1349424" y="136178"/>
                </a:cubicBezTo>
                <a:lnTo>
                  <a:pt x="1349424" y="229195"/>
                </a:lnTo>
                <a:lnTo>
                  <a:pt x="1286024" y="229195"/>
                </a:lnTo>
                <a:lnTo>
                  <a:pt x="1286024" y="146000"/>
                </a:lnTo>
                <a:cubicBezTo>
                  <a:pt x="1286024" y="136575"/>
                  <a:pt x="1284610" y="129803"/>
                  <a:pt x="1281782" y="125685"/>
                </a:cubicBezTo>
                <a:cubicBezTo>
                  <a:pt x="1278954" y="121568"/>
                  <a:pt x="1274365" y="119509"/>
                  <a:pt x="1268015" y="119509"/>
                </a:cubicBezTo>
                <a:cubicBezTo>
                  <a:pt x="1262558" y="119509"/>
                  <a:pt x="1258292" y="121642"/>
                  <a:pt x="1255216" y="125909"/>
                </a:cubicBezTo>
                <a:cubicBezTo>
                  <a:pt x="1252140" y="130175"/>
                  <a:pt x="1250602" y="135632"/>
                  <a:pt x="1250602" y="142280"/>
                </a:cubicBezTo>
                <a:lnTo>
                  <a:pt x="1250602" y="229195"/>
                </a:lnTo>
                <a:lnTo>
                  <a:pt x="1187202" y="229195"/>
                </a:lnTo>
                <a:lnTo>
                  <a:pt x="1187202" y="76795"/>
                </a:lnTo>
                <a:lnTo>
                  <a:pt x="1250602" y="76795"/>
                </a:lnTo>
                <a:lnTo>
                  <a:pt x="1250602" y="100608"/>
                </a:lnTo>
                <a:lnTo>
                  <a:pt x="1251198" y="100608"/>
                </a:lnTo>
                <a:cubicBezTo>
                  <a:pt x="1256258" y="91876"/>
                  <a:pt x="1263054" y="85105"/>
                  <a:pt x="1271587" y="80293"/>
                </a:cubicBezTo>
                <a:cubicBezTo>
                  <a:pt x="1280120" y="75481"/>
                  <a:pt x="1289397" y="73075"/>
                  <a:pt x="1299418" y="73075"/>
                </a:cubicBezTo>
                <a:close/>
                <a:moveTo>
                  <a:pt x="1078111" y="73075"/>
                </a:moveTo>
                <a:cubicBezTo>
                  <a:pt x="1096168" y="73075"/>
                  <a:pt x="1111820" y="76398"/>
                  <a:pt x="1125066" y="83046"/>
                </a:cubicBezTo>
                <a:cubicBezTo>
                  <a:pt x="1138312" y="89694"/>
                  <a:pt x="1148482" y="98921"/>
                  <a:pt x="1155576" y="110728"/>
                </a:cubicBezTo>
                <a:cubicBezTo>
                  <a:pt x="1162670" y="122535"/>
                  <a:pt x="1166217" y="135731"/>
                  <a:pt x="1166217" y="150316"/>
                </a:cubicBezTo>
                <a:cubicBezTo>
                  <a:pt x="1166217" y="176014"/>
                  <a:pt x="1158453" y="196205"/>
                  <a:pt x="1142925" y="210889"/>
                </a:cubicBezTo>
                <a:cubicBezTo>
                  <a:pt x="1127398" y="225574"/>
                  <a:pt x="1105693" y="232916"/>
                  <a:pt x="1077813" y="232916"/>
                </a:cubicBezTo>
                <a:cubicBezTo>
                  <a:pt x="1050131" y="232916"/>
                  <a:pt x="1028576" y="225747"/>
                  <a:pt x="1013147" y="211410"/>
                </a:cubicBezTo>
                <a:cubicBezTo>
                  <a:pt x="997719" y="197073"/>
                  <a:pt x="990004" y="177304"/>
                  <a:pt x="990004" y="152102"/>
                </a:cubicBezTo>
                <a:cubicBezTo>
                  <a:pt x="990004" y="135930"/>
                  <a:pt x="993626" y="121890"/>
                  <a:pt x="1000869" y="109984"/>
                </a:cubicBezTo>
                <a:cubicBezTo>
                  <a:pt x="1008112" y="98078"/>
                  <a:pt x="1018431" y="88950"/>
                  <a:pt x="1031825" y="82600"/>
                </a:cubicBezTo>
                <a:cubicBezTo>
                  <a:pt x="1045220" y="76250"/>
                  <a:pt x="1060648" y="73075"/>
                  <a:pt x="1078111" y="73075"/>
                </a:cubicBezTo>
                <a:close/>
                <a:moveTo>
                  <a:pt x="480417" y="39291"/>
                </a:moveTo>
                <a:lnTo>
                  <a:pt x="518815" y="39291"/>
                </a:lnTo>
                <a:cubicBezTo>
                  <a:pt x="521097" y="46335"/>
                  <a:pt x="522238" y="53677"/>
                  <a:pt x="522238" y="61317"/>
                </a:cubicBezTo>
                <a:cubicBezTo>
                  <a:pt x="522238" y="72628"/>
                  <a:pt x="518815" y="81905"/>
                  <a:pt x="511968" y="89148"/>
                </a:cubicBezTo>
                <a:cubicBezTo>
                  <a:pt x="505122" y="96391"/>
                  <a:pt x="494754" y="100657"/>
                  <a:pt x="480863" y="101947"/>
                </a:cubicBezTo>
                <a:lnTo>
                  <a:pt x="480863" y="229195"/>
                </a:lnTo>
                <a:lnTo>
                  <a:pt x="417463" y="229195"/>
                </a:lnTo>
                <a:lnTo>
                  <a:pt x="417463" y="205680"/>
                </a:lnTo>
                <a:lnTo>
                  <a:pt x="416867" y="205680"/>
                </a:lnTo>
                <a:cubicBezTo>
                  <a:pt x="411609" y="212923"/>
                  <a:pt x="406871" y="218232"/>
                  <a:pt x="402654" y="221605"/>
                </a:cubicBezTo>
                <a:cubicBezTo>
                  <a:pt x="398438" y="224978"/>
                  <a:pt x="393675" y="227707"/>
                  <a:pt x="388367" y="229791"/>
                </a:cubicBezTo>
                <a:cubicBezTo>
                  <a:pt x="383059" y="231874"/>
                  <a:pt x="376882" y="232916"/>
                  <a:pt x="369838" y="232916"/>
                </a:cubicBezTo>
                <a:cubicBezTo>
                  <a:pt x="353169" y="232916"/>
                  <a:pt x="340469" y="227509"/>
                  <a:pt x="331738" y="216694"/>
                </a:cubicBezTo>
                <a:cubicBezTo>
                  <a:pt x="323006" y="205879"/>
                  <a:pt x="318641" y="189905"/>
                  <a:pt x="318641" y="168771"/>
                </a:cubicBezTo>
                <a:lnTo>
                  <a:pt x="318641" y="76795"/>
                </a:lnTo>
                <a:lnTo>
                  <a:pt x="382042" y="76795"/>
                </a:lnTo>
                <a:lnTo>
                  <a:pt x="382042" y="164009"/>
                </a:lnTo>
                <a:cubicBezTo>
                  <a:pt x="382042" y="178991"/>
                  <a:pt x="387647" y="186482"/>
                  <a:pt x="398859" y="186482"/>
                </a:cubicBezTo>
                <a:cubicBezTo>
                  <a:pt x="411262" y="186482"/>
                  <a:pt x="417463" y="178693"/>
                  <a:pt x="417463" y="163116"/>
                </a:cubicBezTo>
                <a:lnTo>
                  <a:pt x="417463" y="76795"/>
                </a:lnTo>
                <a:lnTo>
                  <a:pt x="459135" y="76795"/>
                </a:lnTo>
                <a:cubicBezTo>
                  <a:pt x="466874" y="76795"/>
                  <a:pt x="472752" y="74885"/>
                  <a:pt x="476771" y="71065"/>
                </a:cubicBezTo>
                <a:cubicBezTo>
                  <a:pt x="480789" y="67245"/>
                  <a:pt x="482798" y="61813"/>
                  <a:pt x="482798" y="54769"/>
                </a:cubicBezTo>
                <a:cubicBezTo>
                  <a:pt x="482798" y="49907"/>
                  <a:pt x="482004" y="44748"/>
                  <a:pt x="480417" y="39291"/>
                </a:cubicBezTo>
                <a:close/>
                <a:moveTo>
                  <a:pt x="2281981" y="29617"/>
                </a:moveTo>
                <a:lnTo>
                  <a:pt x="2281981" y="76795"/>
                </a:lnTo>
                <a:lnTo>
                  <a:pt x="2313682" y="76795"/>
                </a:lnTo>
                <a:lnTo>
                  <a:pt x="2313682" y="120700"/>
                </a:lnTo>
                <a:lnTo>
                  <a:pt x="2281981" y="120700"/>
                </a:lnTo>
                <a:lnTo>
                  <a:pt x="2281981" y="166390"/>
                </a:lnTo>
                <a:cubicBezTo>
                  <a:pt x="2281981" y="179784"/>
                  <a:pt x="2287289" y="186482"/>
                  <a:pt x="2297906" y="186482"/>
                </a:cubicBezTo>
                <a:cubicBezTo>
                  <a:pt x="2302867" y="186482"/>
                  <a:pt x="2308125" y="185390"/>
                  <a:pt x="2313682" y="183207"/>
                </a:cubicBezTo>
                <a:lnTo>
                  <a:pt x="2313682" y="227112"/>
                </a:lnTo>
                <a:cubicBezTo>
                  <a:pt x="2310804" y="228501"/>
                  <a:pt x="2306091" y="229815"/>
                  <a:pt x="2299543" y="231056"/>
                </a:cubicBezTo>
                <a:cubicBezTo>
                  <a:pt x="2292995" y="232296"/>
                  <a:pt x="2285107" y="232916"/>
                  <a:pt x="2275879" y="232916"/>
                </a:cubicBezTo>
                <a:cubicBezTo>
                  <a:pt x="2258218" y="232916"/>
                  <a:pt x="2244402" y="228054"/>
                  <a:pt x="2234431" y="218331"/>
                </a:cubicBezTo>
                <a:cubicBezTo>
                  <a:pt x="2224459" y="208607"/>
                  <a:pt x="2219474" y="194766"/>
                  <a:pt x="2219474" y="176808"/>
                </a:cubicBezTo>
                <a:lnTo>
                  <a:pt x="2219474" y="120700"/>
                </a:lnTo>
                <a:lnTo>
                  <a:pt x="2195512" y="120700"/>
                </a:lnTo>
                <a:lnTo>
                  <a:pt x="2195512" y="76795"/>
                </a:lnTo>
                <a:lnTo>
                  <a:pt x="2219474" y="76795"/>
                </a:lnTo>
                <a:lnTo>
                  <a:pt x="2219474" y="46881"/>
                </a:lnTo>
                <a:close/>
                <a:moveTo>
                  <a:pt x="124718" y="12204"/>
                </a:moveTo>
                <a:cubicBezTo>
                  <a:pt x="143272" y="12204"/>
                  <a:pt x="163066" y="14833"/>
                  <a:pt x="184100" y="20092"/>
                </a:cubicBezTo>
                <a:lnTo>
                  <a:pt x="184100" y="76200"/>
                </a:lnTo>
                <a:cubicBezTo>
                  <a:pt x="174277" y="71735"/>
                  <a:pt x="164852" y="68634"/>
                  <a:pt x="155823" y="66898"/>
                </a:cubicBezTo>
                <a:cubicBezTo>
                  <a:pt x="146794" y="65162"/>
                  <a:pt x="136922" y="64294"/>
                  <a:pt x="126206" y="64294"/>
                </a:cubicBezTo>
                <a:cubicBezTo>
                  <a:pt x="108545" y="64294"/>
                  <a:pt x="94481" y="69602"/>
                  <a:pt x="84013" y="80218"/>
                </a:cubicBezTo>
                <a:cubicBezTo>
                  <a:pt x="73546" y="90835"/>
                  <a:pt x="68312" y="105420"/>
                  <a:pt x="68312" y="123974"/>
                </a:cubicBezTo>
                <a:cubicBezTo>
                  <a:pt x="68312" y="141734"/>
                  <a:pt x="72702" y="155625"/>
                  <a:pt x="81483" y="165646"/>
                </a:cubicBezTo>
                <a:cubicBezTo>
                  <a:pt x="90264" y="175667"/>
                  <a:pt x="102542" y="180677"/>
                  <a:pt x="118318" y="180677"/>
                </a:cubicBezTo>
                <a:cubicBezTo>
                  <a:pt x="125660" y="180677"/>
                  <a:pt x="131068" y="180280"/>
                  <a:pt x="134540" y="179487"/>
                </a:cubicBezTo>
                <a:lnTo>
                  <a:pt x="134540" y="148977"/>
                </a:lnTo>
                <a:lnTo>
                  <a:pt x="93613" y="148977"/>
                </a:lnTo>
                <a:lnTo>
                  <a:pt x="93613" y="100310"/>
                </a:lnTo>
                <a:lnTo>
                  <a:pt x="198834" y="100310"/>
                </a:lnTo>
                <a:lnTo>
                  <a:pt x="198834" y="215205"/>
                </a:lnTo>
                <a:cubicBezTo>
                  <a:pt x="190797" y="219769"/>
                  <a:pt x="178792" y="223862"/>
                  <a:pt x="162818" y="227484"/>
                </a:cubicBezTo>
                <a:cubicBezTo>
                  <a:pt x="146844" y="231105"/>
                  <a:pt x="131613" y="232916"/>
                  <a:pt x="117128" y="232916"/>
                </a:cubicBezTo>
                <a:cubicBezTo>
                  <a:pt x="79722" y="232916"/>
                  <a:pt x="50849" y="223565"/>
                  <a:pt x="30510" y="204862"/>
                </a:cubicBezTo>
                <a:cubicBezTo>
                  <a:pt x="10170" y="186159"/>
                  <a:pt x="0" y="159941"/>
                  <a:pt x="0" y="126206"/>
                </a:cubicBezTo>
                <a:cubicBezTo>
                  <a:pt x="0" y="103584"/>
                  <a:pt x="5134" y="83493"/>
                  <a:pt x="15404" y="65931"/>
                </a:cubicBezTo>
                <a:cubicBezTo>
                  <a:pt x="25673" y="48369"/>
                  <a:pt x="40134" y="35024"/>
                  <a:pt x="58787" y="25896"/>
                </a:cubicBezTo>
                <a:cubicBezTo>
                  <a:pt x="77440" y="16768"/>
                  <a:pt x="99417" y="12204"/>
                  <a:pt x="124718" y="12204"/>
                </a:cubicBezTo>
                <a:close/>
                <a:moveTo>
                  <a:pt x="256877" y="6400"/>
                </a:moveTo>
                <a:cubicBezTo>
                  <a:pt x="267494" y="6400"/>
                  <a:pt x="276051" y="9103"/>
                  <a:pt x="282550" y="14511"/>
                </a:cubicBezTo>
                <a:cubicBezTo>
                  <a:pt x="289049" y="19918"/>
                  <a:pt x="292298" y="26987"/>
                  <a:pt x="292298" y="35719"/>
                </a:cubicBezTo>
                <a:cubicBezTo>
                  <a:pt x="292298" y="44648"/>
                  <a:pt x="289049" y="51891"/>
                  <a:pt x="282550" y="57448"/>
                </a:cubicBezTo>
                <a:cubicBezTo>
                  <a:pt x="276051" y="63004"/>
                  <a:pt x="267494" y="65782"/>
                  <a:pt x="256877" y="65782"/>
                </a:cubicBezTo>
                <a:cubicBezTo>
                  <a:pt x="246558" y="65782"/>
                  <a:pt x="238100" y="62905"/>
                  <a:pt x="231502" y="57150"/>
                </a:cubicBezTo>
                <a:cubicBezTo>
                  <a:pt x="224904" y="51395"/>
                  <a:pt x="221605" y="44251"/>
                  <a:pt x="221605" y="35719"/>
                </a:cubicBezTo>
                <a:cubicBezTo>
                  <a:pt x="221605" y="26987"/>
                  <a:pt x="224805" y="19918"/>
                  <a:pt x="231204" y="14511"/>
                </a:cubicBezTo>
                <a:cubicBezTo>
                  <a:pt x="237604" y="9103"/>
                  <a:pt x="246161" y="6400"/>
                  <a:pt x="256877" y="6400"/>
                </a:cubicBezTo>
                <a:close/>
                <a:moveTo>
                  <a:pt x="3231802" y="4911"/>
                </a:moveTo>
                <a:lnTo>
                  <a:pt x="3285083" y="4911"/>
                </a:lnTo>
                <a:lnTo>
                  <a:pt x="3329583" y="52685"/>
                </a:lnTo>
                <a:lnTo>
                  <a:pt x="3284785" y="52685"/>
                </a:lnTo>
                <a:close/>
                <a:moveTo>
                  <a:pt x="2064692" y="4911"/>
                </a:moveTo>
                <a:lnTo>
                  <a:pt x="2117973" y="4911"/>
                </a:lnTo>
                <a:lnTo>
                  <a:pt x="2064990" y="52685"/>
                </a:lnTo>
                <a:lnTo>
                  <a:pt x="2020193" y="52685"/>
                </a:lnTo>
                <a:close/>
                <a:moveTo>
                  <a:pt x="1055042" y="4911"/>
                </a:moveTo>
                <a:lnTo>
                  <a:pt x="1102221" y="4911"/>
                </a:lnTo>
                <a:lnTo>
                  <a:pt x="1140321" y="52685"/>
                </a:lnTo>
                <a:lnTo>
                  <a:pt x="1099840" y="52685"/>
                </a:lnTo>
                <a:lnTo>
                  <a:pt x="1077813" y="29914"/>
                </a:lnTo>
                <a:lnTo>
                  <a:pt x="1055935" y="52685"/>
                </a:lnTo>
                <a:lnTo>
                  <a:pt x="1016943" y="52685"/>
                </a:lnTo>
                <a:close/>
                <a:moveTo>
                  <a:pt x="3587502" y="3572"/>
                </a:moveTo>
                <a:lnTo>
                  <a:pt x="3650902" y="3572"/>
                </a:lnTo>
                <a:lnTo>
                  <a:pt x="3650902" y="97482"/>
                </a:lnTo>
                <a:lnTo>
                  <a:pt x="3651498" y="97482"/>
                </a:lnTo>
                <a:cubicBezTo>
                  <a:pt x="3656955" y="89644"/>
                  <a:pt x="3663578" y="83617"/>
                  <a:pt x="3671366" y="79400"/>
                </a:cubicBezTo>
                <a:cubicBezTo>
                  <a:pt x="3679155" y="75183"/>
                  <a:pt x="3687514" y="73075"/>
                  <a:pt x="3696444" y="73075"/>
                </a:cubicBezTo>
                <a:cubicBezTo>
                  <a:pt x="3712914" y="73075"/>
                  <a:pt x="3725465" y="78358"/>
                  <a:pt x="3734097" y="88925"/>
                </a:cubicBezTo>
                <a:cubicBezTo>
                  <a:pt x="3742729" y="99492"/>
                  <a:pt x="3747045" y="115044"/>
                  <a:pt x="3747045" y="135582"/>
                </a:cubicBezTo>
                <a:lnTo>
                  <a:pt x="3747045" y="229195"/>
                </a:lnTo>
                <a:lnTo>
                  <a:pt x="3685728" y="229195"/>
                </a:lnTo>
                <a:lnTo>
                  <a:pt x="3685728" y="142280"/>
                </a:lnTo>
                <a:cubicBezTo>
                  <a:pt x="3685728" y="127099"/>
                  <a:pt x="3679924" y="119509"/>
                  <a:pt x="3668315" y="119509"/>
                </a:cubicBezTo>
                <a:cubicBezTo>
                  <a:pt x="3662660" y="119509"/>
                  <a:pt x="3658344" y="121667"/>
                  <a:pt x="3655367" y="125983"/>
                </a:cubicBezTo>
                <a:cubicBezTo>
                  <a:pt x="3652391" y="130299"/>
                  <a:pt x="3650902" y="135830"/>
                  <a:pt x="3650902" y="142577"/>
                </a:cubicBezTo>
                <a:lnTo>
                  <a:pt x="3650902" y="229195"/>
                </a:lnTo>
                <a:lnTo>
                  <a:pt x="3587502" y="229195"/>
                </a:lnTo>
                <a:close/>
                <a:moveTo>
                  <a:pt x="3130302" y="3572"/>
                </a:moveTo>
                <a:lnTo>
                  <a:pt x="3193702" y="3572"/>
                </a:lnTo>
                <a:lnTo>
                  <a:pt x="3193702" y="229195"/>
                </a:lnTo>
                <a:lnTo>
                  <a:pt x="3130302" y="229195"/>
                </a:lnTo>
                <a:close/>
                <a:moveTo>
                  <a:pt x="1834902" y="3572"/>
                </a:moveTo>
                <a:lnTo>
                  <a:pt x="1898302" y="3572"/>
                </a:lnTo>
                <a:lnTo>
                  <a:pt x="1898302" y="97482"/>
                </a:lnTo>
                <a:lnTo>
                  <a:pt x="1898898" y="97482"/>
                </a:lnTo>
                <a:cubicBezTo>
                  <a:pt x="1904355" y="89644"/>
                  <a:pt x="1910978" y="83617"/>
                  <a:pt x="1918766" y="79400"/>
                </a:cubicBezTo>
                <a:cubicBezTo>
                  <a:pt x="1926555" y="75183"/>
                  <a:pt x="1934914" y="73075"/>
                  <a:pt x="1943844" y="73075"/>
                </a:cubicBezTo>
                <a:cubicBezTo>
                  <a:pt x="1960314" y="73075"/>
                  <a:pt x="1972865" y="78358"/>
                  <a:pt x="1981497" y="88925"/>
                </a:cubicBezTo>
                <a:cubicBezTo>
                  <a:pt x="1990129" y="99492"/>
                  <a:pt x="1994445" y="115044"/>
                  <a:pt x="1994445" y="135582"/>
                </a:cubicBezTo>
                <a:lnTo>
                  <a:pt x="1994445" y="229195"/>
                </a:lnTo>
                <a:lnTo>
                  <a:pt x="1933128" y="229195"/>
                </a:lnTo>
                <a:lnTo>
                  <a:pt x="1933128" y="142280"/>
                </a:lnTo>
                <a:cubicBezTo>
                  <a:pt x="1933128" y="127099"/>
                  <a:pt x="1927324" y="119509"/>
                  <a:pt x="1915715" y="119509"/>
                </a:cubicBezTo>
                <a:cubicBezTo>
                  <a:pt x="1910060" y="119509"/>
                  <a:pt x="1905744" y="121667"/>
                  <a:pt x="1902767" y="125983"/>
                </a:cubicBezTo>
                <a:cubicBezTo>
                  <a:pt x="1899791" y="130299"/>
                  <a:pt x="1898302" y="135830"/>
                  <a:pt x="1898302" y="142577"/>
                </a:cubicBezTo>
                <a:lnTo>
                  <a:pt x="1898302" y="229195"/>
                </a:lnTo>
                <a:lnTo>
                  <a:pt x="1834902" y="229195"/>
                </a:lnTo>
                <a:close/>
                <a:moveTo>
                  <a:pt x="1653927" y="3572"/>
                </a:moveTo>
                <a:lnTo>
                  <a:pt x="1717328" y="3572"/>
                </a:lnTo>
                <a:lnTo>
                  <a:pt x="1717328" y="148382"/>
                </a:lnTo>
                <a:lnTo>
                  <a:pt x="1717923" y="148382"/>
                </a:lnTo>
                <a:lnTo>
                  <a:pt x="1748730" y="76795"/>
                </a:lnTo>
                <a:lnTo>
                  <a:pt x="1820168" y="76795"/>
                </a:lnTo>
                <a:lnTo>
                  <a:pt x="1778942" y="146596"/>
                </a:lnTo>
                <a:lnTo>
                  <a:pt x="1822549" y="229195"/>
                </a:lnTo>
                <a:lnTo>
                  <a:pt x="1751856" y="229195"/>
                </a:lnTo>
                <a:lnTo>
                  <a:pt x="1717923" y="150912"/>
                </a:lnTo>
                <a:lnTo>
                  <a:pt x="1717328" y="150912"/>
                </a:lnTo>
                <a:lnTo>
                  <a:pt x="1717328" y="229195"/>
                </a:lnTo>
                <a:lnTo>
                  <a:pt x="1653927" y="229195"/>
                </a:lnTo>
                <a:close/>
                <a:moveTo>
                  <a:pt x="806202" y="3572"/>
                </a:moveTo>
                <a:lnTo>
                  <a:pt x="869603" y="3572"/>
                </a:lnTo>
                <a:lnTo>
                  <a:pt x="869603" y="97482"/>
                </a:lnTo>
                <a:lnTo>
                  <a:pt x="870198" y="97482"/>
                </a:lnTo>
                <a:cubicBezTo>
                  <a:pt x="875655" y="89644"/>
                  <a:pt x="882278" y="83617"/>
                  <a:pt x="890066" y="79400"/>
                </a:cubicBezTo>
                <a:cubicBezTo>
                  <a:pt x="897855" y="75183"/>
                  <a:pt x="906214" y="73075"/>
                  <a:pt x="915144" y="73075"/>
                </a:cubicBezTo>
                <a:cubicBezTo>
                  <a:pt x="931614" y="73075"/>
                  <a:pt x="944166" y="78358"/>
                  <a:pt x="952797" y="88925"/>
                </a:cubicBezTo>
                <a:cubicBezTo>
                  <a:pt x="961429" y="99492"/>
                  <a:pt x="965745" y="115044"/>
                  <a:pt x="965745" y="135582"/>
                </a:cubicBezTo>
                <a:lnTo>
                  <a:pt x="965745" y="229195"/>
                </a:lnTo>
                <a:lnTo>
                  <a:pt x="904428" y="229195"/>
                </a:lnTo>
                <a:lnTo>
                  <a:pt x="904428" y="142280"/>
                </a:lnTo>
                <a:cubicBezTo>
                  <a:pt x="904428" y="127099"/>
                  <a:pt x="898624" y="119509"/>
                  <a:pt x="887015" y="119509"/>
                </a:cubicBezTo>
                <a:cubicBezTo>
                  <a:pt x="881360" y="119509"/>
                  <a:pt x="877044" y="121667"/>
                  <a:pt x="874067" y="125983"/>
                </a:cubicBezTo>
                <a:cubicBezTo>
                  <a:pt x="871091" y="130299"/>
                  <a:pt x="869603" y="135830"/>
                  <a:pt x="869603" y="142577"/>
                </a:cubicBezTo>
                <a:lnTo>
                  <a:pt x="869603" y="229195"/>
                </a:lnTo>
                <a:lnTo>
                  <a:pt x="806202" y="229195"/>
                </a:lnTo>
                <a:close/>
                <a:moveTo>
                  <a:pt x="625227" y="3572"/>
                </a:moveTo>
                <a:lnTo>
                  <a:pt x="688628" y="3572"/>
                </a:lnTo>
                <a:lnTo>
                  <a:pt x="688628" y="148382"/>
                </a:lnTo>
                <a:lnTo>
                  <a:pt x="689223" y="148382"/>
                </a:lnTo>
                <a:lnTo>
                  <a:pt x="720030" y="76795"/>
                </a:lnTo>
                <a:lnTo>
                  <a:pt x="791468" y="76795"/>
                </a:lnTo>
                <a:lnTo>
                  <a:pt x="750242" y="146596"/>
                </a:lnTo>
                <a:lnTo>
                  <a:pt x="793849" y="229195"/>
                </a:lnTo>
                <a:lnTo>
                  <a:pt x="723156" y="229195"/>
                </a:lnTo>
                <a:lnTo>
                  <a:pt x="689223" y="150912"/>
                </a:lnTo>
                <a:lnTo>
                  <a:pt x="688628" y="150912"/>
                </a:lnTo>
                <a:lnTo>
                  <a:pt x="688628" y="229195"/>
                </a:lnTo>
                <a:lnTo>
                  <a:pt x="625227" y="229195"/>
                </a:lnTo>
                <a:close/>
                <a:moveTo>
                  <a:pt x="432643" y="0"/>
                </a:moveTo>
                <a:lnTo>
                  <a:pt x="458837" y="0"/>
                </a:lnTo>
                <a:cubicBezTo>
                  <a:pt x="458837" y="16371"/>
                  <a:pt x="455860" y="28897"/>
                  <a:pt x="449907" y="37579"/>
                </a:cubicBezTo>
                <a:cubicBezTo>
                  <a:pt x="443954" y="46261"/>
                  <a:pt x="435372" y="50601"/>
                  <a:pt x="424160" y="50601"/>
                </a:cubicBezTo>
                <a:cubicBezTo>
                  <a:pt x="415429" y="50601"/>
                  <a:pt x="406995" y="48171"/>
                  <a:pt x="398859" y="43309"/>
                </a:cubicBezTo>
                <a:cubicBezTo>
                  <a:pt x="395486" y="41325"/>
                  <a:pt x="392385" y="39439"/>
                  <a:pt x="389557" y="37653"/>
                </a:cubicBezTo>
                <a:cubicBezTo>
                  <a:pt x="386730" y="35868"/>
                  <a:pt x="383728" y="34975"/>
                  <a:pt x="380553" y="34975"/>
                </a:cubicBezTo>
                <a:cubicBezTo>
                  <a:pt x="376783" y="34975"/>
                  <a:pt x="373806" y="36512"/>
                  <a:pt x="371624" y="39588"/>
                </a:cubicBezTo>
                <a:cubicBezTo>
                  <a:pt x="369441" y="42664"/>
                  <a:pt x="368349" y="47030"/>
                  <a:pt x="368349" y="52685"/>
                </a:cubicBezTo>
                <a:lnTo>
                  <a:pt x="342453" y="52685"/>
                </a:lnTo>
                <a:cubicBezTo>
                  <a:pt x="342453" y="35818"/>
                  <a:pt x="345504" y="23168"/>
                  <a:pt x="351606" y="14734"/>
                </a:cubicBezTo>
                <a:cubicBezTo>
                  <a:pt x="357708" y="6300"/>
                  <a:pt x="366018" y="2084"/>
                  <a:pt x="376535" y="2084"/>
                </a:cubicBezTo>
                <a:cubicBezTo>
                  <a:pt x="386655" y="2084"/>
                  <a:pt x="396031" y="4961"/>
                  <a:pt x="404663" y="10716"/>
                </a:cubicBezTo>
                <a:cubicBezTo>
                  <a:pt x="407541" y="12501"/>
                  <a:pt x="410269" y="14114"/>
                  <a:pt x="412849" y="15552"/>
                </a:cubicBezTo>
                <a:cubicBezTo>
                  <a:pt x="415429" y="16991"/>
                  <a:pt x="418256" y="17710"/>
                  <a:pt x="421332" y="17710"/>
                </a:cubicBezTo>
                <a:cubicBezTo>
                  <a:pt x="424706" y="17710"/>
                  <a:pt x="427434" y="16247"/>
                  <a:pt x="429518" y="13320"/>
                </a:cubicBezTo>
                <a:cubicBezTo>
                  <a:pt x="431601" y="10393"/>
                  <a:pt x="432643" y="5953"/>
                  <a:pt x="432643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EBF9C10-DD91-4160-BFBE-C675AF813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>
            <a:off x="-853436" y="3849316"/>
            <a:ext cx="530575" cy="3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FA8A93C-1F73-4EBE-B45C-B312E73E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>
            <a:off x="-853436" y="4067267"/>
            <a:ext cx="530575" cy="5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CF9A58A-FE58-49F6-B58A-59A34B7FA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>
            <a:off x="-647060" y="4204823"/>
            <a:ext cx="444528" cy="62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1F752AF0-8E69-429E-845E-36A316EA5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52" y="5143500"/>
            <a:ext cx="1769998" cy="1769998"/>
          </a:xfrm>
          <a:prstGeom prst="rect">
            <a:avLst/>
          </a:prstGeom>
        </p:spPr>
      </p:pic>
      <p:sp>
        <p:nvSpPr>
          <p:cNvPr id="11" name="Google Shape;505;p36"/>
          <p:cNvSpPr txBox="1">
            <a:spLocks/>
          </p:cNvSpPr>
          <p:nvPr/>
        </p:nvSpPr>
        <p:spPr>
          <a:xfrm>
            <a:off x="829165" y="0"/>
            <a:ext cx="7620543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taatliches"/>
              <a:buNone/>
              <a:defRPr sz="3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7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sz="18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9D6E7D2-3FC7-4AAD-AB07-82A3C9FA7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9" y="2847514"/>
            <a:ext cx="2872841" cy="2872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3438A5-F3A5-452D-AD72-705EF9AB4013}"/>
              </a:ext>
            </a:extLst>
          </p:cNvPr>
          <p:cNvSpPr/>
          <p:nvPr/>
        </p:nvSpPr>
        <p:spPr>
          <a:xfrm>
            <a:off x="703971" y="2391355"/>
            <a:ext cx="1467730" cy="57931"/>
          </a:xfrm>
          <a:prstGeom prst="rect">
            <a:avLst/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is Way Arrow Sticker by Rafs Design">
            <a:extLst>
              <a:ext uri="{FF2B5EF4-FFF2-40B4-BE49-F238E27FC236}">
                <a16:creationId xmlns:a16="http://schemas.microsoft.com/office/drawing/2014/main" id="{53EA5ADC-3559-47FA-A321-DD710B909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8" y="2497644"/>
            <a:ext cx="473469" cy="4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710EFA-DE6B-4962-BE8D-0DB331F6D03D}"/>
              </a:ext>
            </a:extLst>
          </p:cNvPr>
          <p:cNvSpPr txBox="1"/>
          <p:nvPr/>
        </p:nvSpPr>
        <p:spPr>
          <a:xfrm>
            <a:off x="703971" y="1383841"/>
            <a:ext cx="4485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Kể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tên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các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hoạt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động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để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giữ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gìn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vệ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sinh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cơ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quan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hô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hấp</a:t>
            </a: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 Black" panose="020B0A02040204020203" pitchFamily="34" charset="0"/>
              </a:rPr>
              <a:t>.</a:t>
            </a:r>
            <a:endParaRPr lang="en-US" sz="2500" b="1" dirty="0">
              <a:solidFill>
                <a:srgbClr val="20124D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10EFA-DE6B-4962-BE8D-0DB331F6D03D}"/>
              </a:ext>
            </a:extLst>
          </p:cNvPr>
          <p:cNvSpPr txBox="1"/>
          <p:nvPr/>
        </p:nvSpPr>
        <p:spPr>
          <a:xfrm>
            <a:off x="4194140" y="2555844"/>
            <a:ext cx="448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Giữ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gìn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vệ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sinh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răng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miệng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,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mũi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họng</a:t>
            </a:r>
            <a:endParaRPr lang="en-US" sz="1800" b="1" dirty="0">
              <a:solidFill>
                <a:srgbClr val="F82828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10EFA-DE6B-4962-BE8D-0DB331F6D03D}"/>
              </a:ext>
            </a:extLst>
          </p:cNvPr>
          <p:cNvSpPr txBox="1"/>
          <p:nvPr/>
        </p:nvSpPr>
        <p:spPr>
          <a:xfrm>
            <a:off x="4194140" y="2971113"/>
            <a:ext cx="448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Giữ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ấm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đường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thở</a:t>
            </a:r>
            <a:endParaRPr lang="en-US" sz="1800" b="1" dirty="0">
              <a:solidFill>
                <a:srgbClr val="F82828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710EFA-DE6B-4962-BE8D-0DB331F6D03D}"/>
              </a:ext>
            </a:extLst>
          </p:cNvPr>
          <p:cNvSpPr txBox="1"/>
          <p:nvPr/>
        </p:nvSpPr>
        <p:spPr>
          <a:xfrm>
            <a:off x="4194139" y="3432778"/>
            <a:ext cx="485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Giữ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môi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trường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sống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sạch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sẽ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,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thoáng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mát</a:t>
            </a:r>
            <a:endParaRPr lang="en-US" sz="1800" b="1" dirty="0">
              <a:solidFill>
                <a:srgbClr val="F82828"/>
              </a:solidFill>
              <a:latin typeface="+mj-lt"/>
              <a:ea typeface="Segoe UI Black" panose="020B0A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10EFA-DE6B-4962-BE8D-0DB331F6D03D}"/>
              </a:ext>
            </a:extLst>
          </p:cNvPr>
          <p:cNvSpPr txBox="1"/>
          <p:nvPr/>
        </p:nvSpPr>
        <p:spPr>
          <a:xfrm>
            <a:off x="4194139" y="3914603"/>
            <a:ext cx="448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Thường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xuyên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tập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thể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thao</a:t>
            </a:r>
            <a:endParaRPr lang="en-US" sz="1800" b="1" dirty="0">
              <a:solidFill>
                <a:srgbClr val="F82828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14" name="Picture 2" descr="This Way Arrow Sticker by Rafs Design">
            <a:extLst>
              <a:ext uri="{FF2B5EF4-FFF2-40B4-BE49-F238E27FC236}">
                <a16:creationId xmlns:a16="http://schemas.microsoft.com/office/drawing/2014/main" id="{53EA5ADC-3559-47FA-A321-DD710B909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8" y="2933532"/>
            <a:ext cx="473469" cy="4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is Way Arrow Sticker by Rafs Design">
            <a:extLst>
              <a:ext uri="{FF2B5EF4-FFF2-40B4-BE49-F238E27FC236}">
                <a16:creationId xmlns:a16="http://schemas.microsoft.com/office/drawing/2014/main" id="{53EA5ADC-3559-47FA-A321-DD710B909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8" y="3380709"/>
            <a:ext cx="473469" cy="4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his Way Arrow Sticker by Rafs Design">
            <a:extLst>
              <a:ext uri="{FF2B5EF4-FFF2-40B4-BE49-F238E27FC236}">
                <a16:creationId xmlns:a16="http://schemas.microsoft.com/office/drawing/2014/main" id="{53EA5ADC-3559-47FA-A321-DD710B909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8" y="3914603"/>
            <a:ext cx="473469" cy="4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710EFA-DE6B-4962-BE8D-0DB331F6D03D}"/>
              </a:ext>
            </a:extLst>
          </p:cNvPr>
          <p:cNvSpPr txBox="1"/>
          <p:nvPr/>
        </p:nvSpPr>
        <p:spPr>
          <a:xfrm>
            <a:off x="4194139" y="4411821"/>
            <a:ext cx="448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Đeo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khẩu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trang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phòng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chống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dịch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bệnh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,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vệ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sinh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sạch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sẽ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chân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 </a:t>
            </a:r>
            <a:r>
              <a:rPr lang="en-US" sz="1800" b="1" dirty="0" err="1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tay</a:t>
            </a:r>
            <a:r>
              <a:rPr lang="en-US" sz="1800" b="1" dirty="0" smtClean="0">
                <a:solidFill>
                  <a:srgbClr val="F82828"/>
                </a:solidFill>
                <a:latin typeface="+mj-lt"/>
                <a:ea typeface="Segoe UI Black" panose="020B0A02040204020203" pitchFamily="34" charset="0"/>
              </a:rPr>
              <a:t>,…</a:t>
            </a:r>
            <a:endParaRPr lang="en-US" sz="1800" b="1" dirty="0">
              <a:solidFill>
                <a:srgbClr val="F82828"/>
              </a:solidFill>
              <a:latin typeface="+mj-lt"/>
              <a:ea typeface="Segoe UI Black" panose="020B0A02040204020203" pitchFamily="34" charset="0"/>
            </a:endParaRPr>
          </a:p>
        </p:txBody>
      </p:sp>
      <p:pic>
        <p:nvPicPr>
          <p:cNvPr id="18" name="Picture 2" descr="This Way Arrow Sticker by Rafs Design">
            <a:extLst>
              <a:ext uri="{FF2B5EF4-FFF2-40B4-BE49-F238E27FC236}">
                <a16:creationId xmlns:a16="http://schemas.microsoft.com/office/drawing/2014/main" id="{53EA5ADC-3559-47FA-A321-DD710B909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8" y="4411821"/>
            <a:ext cx="473469" cy="4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1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3.95062E-6 L 3.05556E-6 -0.14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3349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8" name="Oval 7"/>
          <p:cNvSpPr/>
          <p:nvPr/>
        </p:nvSpPr>
        <p:spPr>
          <a:xfrm>
            <a:off x="3784888" y="2392507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7" name="Rectangle 16"/>
          <p:cNvSpPr/>
          <p:nvPr/>
        </p:nvSpPr>
        <p:spPr>
          <a:xfrm flipV="1">
            <a:off x="4688031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7" y="1153802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8" name="TextBox 17"/>
          <p:cNvSpPr txBox="1"/>
          <p:nvPr/>
        </p:nvSpPr>
        <p:spPr>
          <a:xfrm>
            <a:off x="1824486" y="2424224"/>
            <a:ext cx="5495029" cy="13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2800" b="1" spc="-188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2800" b="1" spc="-188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endParaRPr lang="en-US" sz="2800" b="1" spc="-188" dirty="0">
              <a:solidFill>
                <a:srgbClr val="20124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20988E-6 L 0 -0.02809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8844CF-F41C-444D-B9A0-A834D0F6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36467" y="1355784"/>
            <a:ext cx="3815310" cy="3678474"/>
          </a:xfrm>
          <a:prstGeom prst="rect">
            <a:avLst/>
          </a:prstGeom>
        </p:spPr>
      </p:pic>
      <p:sp>
        <p:nvSpPr>
          <p:cNvPr id="3" name="Google Shape;507;p36">
            <a:extLst>
              <a:ext uri="{FF2B5EF4-FFF2-40B4-BE49-F238E27FC236}">
                <a16:creationId xmlns:a16="http://schemas.microsoft.com/office/drawing/2014/main" id="{FB079DBA-B187-4031-90F0-23C317DD65F0}"/>
              </a:ext>
            </a:extLst>
          </p:cNvPr>
          <p:cNvSpPr txBox="1"/>
          <p:nvPr/>
        </p:nvSpPr>
        <p:spPr>
          <a:xfrm>
            <a:off x="612312" y="2537688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Khí quản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4" name="Google Shape;509;p36">
            <a:extLst>
              <a:ext uri="{FF2B5EF4-FFF2-40B4-BE49-F238E27FC236}">
                <a16:creationId xmlns:a16="http://schemas.microsoft.com/office/drawing/2014/main" id="{C570A532-E3B4-401C-A290-6A4419AB967D}"/>
              </a:ext>
            </a:extLst>
          </p:cNvPr>
          <p:cNvSpPr txBox="1"/>
          <p:nvPr/>
        </p:nvSpPr>
        <p:spPr>
          <a:xfrm>
            <a:off x="778685" y="1864489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Mũi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5" name="Google Shape;510;p36">
            <a:extLst>
              <a:ext uri="{FF2B5EF4-FFF2-40B4-BE49-F238E27FC236}">
                <a16:creationId xmlns:a16="http://schemas.microsoft.com/office/drawing/2014/main" id="{D01F3F48-BA9C-41B7-8A81-4EC98CCC1639}"/>
              </a:ext>
            </a:extLst>
          </p:cNvPr>
          <p:cNvCxnSpPr>
            <a:endCxn id="4" idx="3"/>
          </p:cNvCxnSpPr>
          <p:nvPr/>
        </p:nvCxnSpPr>
        <p:spPr>
          <a:xfrm rot="10800000">
            <a:off x="2827010" y="2088889"/>
            <a:ext cx="118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" name="Google Shape;512;p36">
            <a:extLst>
              <a:ext uri="{FF2B5EF4-FFF2-40B4-BE49-F238E27FC236}">
                <a16:creationId xmlns:a16="http://schemas.microsoft.com/office/drawing/2014/main" id="{170F94E6-2A9E-4862-8AF4-D42924D97D4A}"/>
              </a:ext>
            </a:extLst>
          </p:cNvPr>
          <p:cNvCxnSpPr>
            <a:endCxn id="3" idx="3"/>
          </p:cNvCxnSpPr>
          <p:nvPr/>
        </p:nvCxnSpPr>
        <p:spPr>
          <a:xfrm flipH="1" flipV="1">
            <a:off x="2660712" y="2762088"/>
            <a:ext cx="1865016" cy="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" name="Google Shape;507;p36">
            <a:extLst>
              <a:ext uri="{FF2B5EF4-FFF2-40B4-BE49-F238E27FC236}">
                <a16:creationId xmlns:a16="http://schemas.microsoft.com/office/drawing/2014/main" id="{B27CCA67-1B65-4DA7-B651-67D9C639036A}"/>
              </a:ext>
            </a:extLst>
          </p:cNvPr>
          <p:cNvSpPr txBox="1"/>
          <p:nvPr/>
        </p:nvSpPr>
        <p:spPr>
          <a:xfrm>
            <a:off x="100694" y="3280255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Lá phổi phải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8" name="Google Shape;512;p36">
            <a:extLst>
              <a:ext uri="{FF2B5EF4-FFF2-40B4-BE49-F238E27FC236}">
                <a16:creationId xmlns:a16="http://schemas.microsoft.com/office/drawing/2014/main" id="{8DF12393-3963-44B7-8C76-FBF4D4DDE70E}"/>
              </a:ext>
            </a:extLst>
          </p:cNvPr>
          <p:cNvCxnSpPr>
            <a:endCxn id="7" idx="3"/>
          </p:cNvCxnSpPr>
          <p:nvPr/>
        </p:nvCxnSpPr>
        <p:spPr>
          <a:xfrm flipH="1" flipV="1">
            <a:off x="2149094" y="3504655"/>
            <a:ext cx="1865016" cy="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" name="Google Shape;508;p36">
            <a:extLst>
              <a:ext uri="{FF2B5EF4-FFF2-40B4-BE49-F238E27FC236}">
                <a16:creationId xmlns:a16="http://schemas.microsoft.com/office/drawing/2014/main" id="{AF5F51E3-70D8-4C81-BC77-17DA6DC22321}"/>
              </a:ext>
            </a:extLst>
          </p:cNvPr>
          <p:cNvSpPr txBox="1"/>
          <p:nvPr/>
        </p:nvSpPr>
        <p:spPr>
          <a:xfrm>
            <a:off x="6577850" y="2570077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Phế quản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10" name="Google Shape;516;p36">
            <a:extLst>
              <a:ext uri="{FF2B5EF4-FFF2-40B4-BE49-F238E27FC236}">
                <a16:creationId xmlns:a16="http://schemas.microsoft.com/office/drawing/2014/main" id="{5FCD0C59-9EF2-4EA3-96AE-8C9D640835B1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961106" y="2794477"/>
            <a:ext cx="1616744" cy="48577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" name="Google Shape;506;p36">
            <a:extLst>
              <a:ext uri="{FF2B5EF4-FFF2-40B4-BE49-F238E27FC236}">
                <a16:creationId xmlns:a16="http://schemas.microsoft.com/office/drawing/2014/main" id="{8990579C-792F-4715-8CAC-0583EF9F3AF3}"/>
              </a:ext>
            </a:extLst>
          </p:cNvPr>
          <p:cNvSpPr txBox="1"/>
          <p:nvPr/>
        </p:nvSpPr>
        <p:spPr>
          <a:xfrm>
            <a:off x="6577850" y="3504655"/>
            <a:ext cx="2048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Lá</a:t>
            </a:r>
            <a:r>
              <a:rPr lang="en-US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phổi</a:t>
            </a:r>
            <a:r>
              <a:rPr lang="en-US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trái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12" name="Google Shape;514;p36">
            <a:extLst>
              <a:ext uri="{FF2B5EF4-FFF2-40B4-BE49-F238E27FC236}">
                <a16:creationId xmlns:a16="http://schemas.microsoft.com/office/drawing/2014/main" id="{40EECECD-A36B-4D34-91FD-34023C15E50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5282119" y="3729055"/>
            <a:ext cx="1295731" cy="224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EFFB35-9E3E-4FC9-93B0-11A2B271A2DE}"/>
              </a:ext>
            </a:extLst>
          </p:cNvPr>
          <p:cNvSpPr/>
          <p:nvPr/>
        </p:nvSpPr>
        <p:spPr>
          <a:xfrm>
            <a:off x="866274" y="84221"/>
            <a:ext cx="7255042" cy="839210"/>
          </a:xfrm>
          <a:prstGeom prst="roundRect">
            <a:avLst>
              <a:gd name="adj" fmla="val 36738"/>
            </a:avLst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0418586C-4F89-4560-857D-A24535419B14}"/>
              </a:ext>
            </a:extLst>
          </p:cNvPr>
          <p:cNvSpPr txBox="1"/>
          <p:nvPr/>
        </p:nvSpPr>
        <p:spPr>
          <a:xfrm>
            <a:off x="866274" y="-633165"/>
            <a:ext cx="73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hấp</a:t>
            </a:r>
            <a:endParaRPr lang="en-US" sz="3600" b="1" dirty="0">
              <a:solidFill>
                <a:srgbClr val="20124D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63" y="61283"/>
            <a:ext cx="767552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73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8844CF-F41C-444D-B9A0-A834D0F6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2581" y="1289575"/>
            <a:ext cx="3815310" cy="36784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EFFB35-9E3E-4FC9-93B0-11A2B271A2DE}"/>
              </a:ext>
            </a:extLst>
          </p:cNvPr>
          <p:cNvSpPr/>
          <p:nvPr/>
        </p:nvSpPr>
        <p:spPr>
          <a:xfrm>
            <a:off x="866274" y="84221"/>
            <a:ext cx="7255042" cy="839210"/>
          </a:xfrm>
          <a:prstGeom prst="roundRect">
            <a:avLst>
              <a:gd name="adj" fmla="val 36738"/>
            </a:avLst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825A91-AE58-4E33-8D22-3FB315BC1880}"/>
              </a:ext>
            </a:extLst>
          </p:cNvPr>
          <p:cNvSpPr/>
          <p:nvPr/>
        </p:nvSpPr>
        <p:spPr>
          <a:xfrm>
            <a:off x="4034972" y="1494971"/>
            <a:ext cx="4804228" cy="33673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64F29F-507C-4C4D-9E28-688131AA99C4}"/>
              </a:ext>
            </a:extLst>
          </p:cNvPr>
          <p:cNvSpPr txBox="1"/>
          <p:nvPr/>
        </p:nvSpPr>
        <p:spPr>
          <a:xfrm>
            <a:off x="4299330" y="1772023"/>
            <a:ext cx="4440639" cy="2805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thở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quan</a:t>
            </a:r>
            <a:endParaRPr lang="en-US" sz="2000" b="1" dirty="0">
              <a:solidFill>
                <a:srgbClr val="20124D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hô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hấp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luôn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có</a:t>
            </a:r>
            <a:endParaRPr lang="en-US" sz="2000" b="1" dirty="0">
              <a:solidFill>
                <a:srgbClr val="20124D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ô-xi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20124D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ngừng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thở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chết</a:t>
            </a:r>
            <a:r>
              <a:rPr lang="en-US" sz="2000" b="1" dirty="0">
                <a:solidFill>
                  <a:srgbClr val="20124D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[T2O] TextBox 13">
            <a:extLst>
              <a:ext uri="{FF2B5EF4-FFF2-40B4-BE49-F238E27FC236}">
                <a16:creationId xmlns:a16="http://schemas.microsoft.com/office/drawing/2014/main" id="{1B4B319B-6619-4075-AF58-90D3A3E158F7}"/>
              </a:ext>
            </a:extLst>
          </p:cNvPr>
          <p:cNvSpPr/>
          <p:nvPr/>
        </p:nvSpPr>
        <p:spPr>
          <a:xfrm>
            <a:off x="1482299" y="290241"/>
            <a:ext cx="6303289" cy="427174"/>
          </a:xfrm>
          <a:custGeom>
            <a:avLst/>
            <a:gdLst/>
            <a:ahLst/>
            <a:cxnLst/>
            <a:rect l="l" t="t" r="r" b="b"/>
            <a:pathLst>
              <a:path w="6303289" h="427174">
                <a:moveTo>
                  <a:pt x="5488292" y="352579"/>
                </a:moveTo>
                <a:cubicBezTo>
                  <a:pt x="5499891" y="352579"/>
                  <a:pt x="5509191" y="355479"/>
                  <a:pt x="5516190" y="361278"/>
                </a:cubicBezTo>
                <a:cubicBezTo>
                  <a:pt x="5523190" y="367078"/>
                  <a:pt x="5526690" y="374777"/>
                  <a:pt x="5526690" y="384377"/>
                </a:cubicBezTo>
                <a:cubicBezTo>
                  <a:pt x="5526690" y="394110"/>
                  <a:pt x="5523157" y="402009"/>
                  <a:pt x="5516090" y="408075"/>
                </a:cubicBezTo>
                <a:cubicBezTo>
                  <a:pt x="5509025" y="414142"/>
                  <a:pt x="5499758" y="417175"/>
                  <a:pt x="5488292" y="417175"/>
                </a:cubicBezTo>
                <a:cubicBezTo>
                  <a:pt x="5476827" y="417175"/>
                  <a:pt x="5467527" y="414008"/>
                  <a:pt x="5460394" y="407675"/>
                </a:cubicBezTo>
                <a:cubicBezTo>
                  <a:pt x="5453261" y="401342"/>
                  <a:pt x="5449695" y="393576"/>
                  <a:pt x="5449695" y="384377"/>
                </a:cubicBezTo>
                <a:cubicBezTo>
                  <a:pt x="5449695" y="374777"/>
                  <a:pt x="5453261" y="367078"/>
                  <a:pt x="5460394" y="361278"/>
                </a:cubicBezTo>
                <a:cubicBezTo>
                  <a:pt x="5467527" y="355479"/>
                  <a:pt x="5476827" y="352579"/>
                  <a:pt x="5488292" y="352579"/>
                </a:cubicBezTo>
                <a:close/>
                <a:moveTo>
                  <a:pt x="4526593" y="352579"/>
                </a:moveTo>
                <a:cubicBezTo>
                  <a:pt x="4538192" y="352579"/>
                  <a:pt x="4547492" y="355479"/>
                  <a:pt x="4554491" y="361278"/>
                </a:cubicBezTo>
                <a:cubicBezTo>
                  <a:pt x="4561491" y="367078"/>
                  <a:pt x="4564991" y="374777"/>
                  <a:pt x="4564991" y="384377"/>
                </a:cubicBezTo>
                <a:cubicBezTo>
                  <a:pt x="4564991" y="394110"/>
                  <a:pt x="4561457" y="402009"/>
                  <a:pt x="4554391" y="408075"/>
                </a:cubicBezTo>
                <a:cubicBezTo>
                  <a:pt x="4547325" y="414142"/>
                  <a:pt x="4538059" y="417175"/>
                  <a:pt x="4526593" y="417175"/>
                </a:cubicBezTo>
                <a:cubicBezTo>
                  <a:pt x="4515127" y="417175"/>
                  <a:pt x="4505827" y="414008"/>
                  <a:pt x="4498695" y="407675"/>
                </a:cubicBezTo>
                <a:cubicBezTo>
                  <a:pt x="4491562" y="401342"/>
                  <a:pt x="4487995" y="393576"/>
                  <a:pt x="4487995" y="384377"/>
                </a:cubicBezTo>
                <a:cubicBezTo>
                  <a:pt x="4487995" y="374777"/>
                  <a:pt x="4491562" y="367078"/>
                  <a:pt x="4498695" y="361278"/>
                </a:cubicBezTo>
                <a:cubicBezTo>
                  <a:pt x="4505827" y="355479"/>
                  <a:pt x="4515127" y="352579"/>
                  <a:pt x="4526593" y="352579"/>
                </a:cubicBezTo>
                <a:close/>
                <a:moveTo>
                  <a:pt x="6202495" y="255985"/>
                </a:moveTo>
                <a:cubicBezTo>
                  <a:pt x="6216761" y="255985"/>
                  <a:pt x="6228260" y="259618"/>
                  <a:pt x="6236993" y="266884"/>
                </a:cubicBezTo>
                <a:cubicBezTo>
                  <a:pt x="6245726" y="274150"/>
                  <a:pt x="6250092" y="283650"/>
                  <a:pt x="6250092" y="295382"/>
                </a:cubicBezTo>
                <a:cubicBezTo>
                  <a:pt x="6250092" y="307248"/>
                  <a:pt x="6245792" y="316981"/>
                  <a:pt x="6237193" y="324580"/>
                </a:cubicBezTo>
                <a:cubicBezTo>
                  <a:pt x="6228594" y="332180"/>
                  <a:pt x="6217028" y="335980"/>
                  <a:pt x="6202495" y="335980"/>
                </a:cubicBezTo>
                <a:cubicBezTo>
                  <a:pt x="6188496" y="335980"/>
                  <a:pt x="6177097" y="332080"/>
                  <a:pt x="6168297" y="324280"/>
                </a:cubicBezTo>
                <a:cubicBezTo>
                  <a:pt x="6159498" y="316481"/>
                  <a:pt x="6155098" y="306848"/>
                  <a:pt x="6155098" y="295382"/>
                </a:cubicBezTo>
                <a:cubicBezTo>
                  <a:pt x="6155098" y="283650"/>
                  <a:pt x="6159398" y="274150"/>
                  <a:pt x="6167997" y="266884"/>
                </a:cubicBezTo>
                <a:cubicBezTo>
                  <a:pt x="6176597" y="259618"/>
                  <a:pt x="6188096" y="255985"/>
                  <a:pt x="6202495" y="255985"/>
                </a:cubicBezTo>
                <a:close/>
                <a:moveTo>
                  <a:pt x="2731642" y="237186"/>
                </a:moveTo>
                <a:lnTo>
                  <a:pt x="2702844" y="241186"/>
                </a:lnTo>
                <a:cubicBezTo>
                  <a:pt x="2688445" y="243585"/>
                  <a:pt x="2681245" y="250318"/>
                  <a:pt x="2681245" y="261384"/>
                </a:cubicBezTo>
                <a:cubicBezTo>
                  <a:pt x="2681245" y="266984"/>
                  <a:pt x="2683012" y="271584"/>
                  <a:pt x="2686545" y="275183"/>
                </a:cubicBezTo>
                <a:cubicBezTo>
                  <a:pt x="2690078" y="278783"/>
                  <a:pt x="2695111" y="280583"/>
                  <a:pt x="2701644" y="280583"/>
                </a:cubicBezTo>
                <a:cubicBezTo>
                  <a:pt x="2710576" y="280583"/>
                  <a:pt x="2717809" y="277250"/>
                  <a:pt x="2723343" y="270584"/>
                </a:cubicBezTo>
                <a:cubicBezTo>
                  <a:pt x="2728875" y="263917"/>
                  <a:pt x="2731642" y="255385"/>
                  <a:pt x="2731642" y="244985"/>
                </a:cubicBezTo>
                <a:close/>
                <a:moveTo>
                  <a:pt x="1274317" y="237186"/>
                </a:moveTo>
                <a:lnTo>
                  <a:pt x="1245519" y="241186"/>
                </a:lnTo>
                <a:cubicBezTo>
                  <a:pt x="1231120" y="243585"/>
                  <a:pt x="1223920" y="250318"/>
                  <a:pt x="1223920" y="261384"/>
                </a:cubicBezTo>
                <a:cubicBezTo>
                  <a:pt x="1223920" y="266984"/>
                  <a:pt x="1225687" y="271584"/>
                  <a:pt x="1229220" y="275183"/>
                </a:cubicBezTo>
                <a:cubicBezTo>
                  <a:pt x="1232753" y="278783"/>
                  <a:pt x="1237786" y="280583"/>
                  <a:pt x="1244319" y="280583"/>
                </a:cubicBezTo>
                <a:cubicBezTo>
                  <a:pt x="1253252" y="280583"/>
                  <a:pt x="1260484" y="277250"/>
                  <a:pt x="1266018" y="270584"/>
                </a:cubicBezTo>
                <a:cubicBezTo>
                  <a:pt x="1271551" y="263917"/>
                  <a:pt x="1274317" y="255385"/>
                  <a:pt x="1274317" y="244985"/>
                </a:cubicBezTo>
                <a:close/>
                <a:moveTo>
                  <a:pt x="5860767" y="183589"/>
                </a:moveTo>
                <a:cubicBezTo>
                  <a:pt x="5851168" y="183589"/>
                  <a:pt x="5843502" y="187855"/>
                  <a:pt x="5837769" y="196388"/>
                </a:cubicBezTo>
                <a:cubicBezTo>
                  <a:pt x="5832036" y="204921"/>
                  <a:pt x="5829169" y="216320"/>
                  <a:pt x="5829169" y="230586"/>
                </a:cubicBezTo>
                <a:cubicBezTo>
                  <a:pt x="5829169" y="243785"/>
                  <a:pt x="5831569" y="254251"/>
                  <a:pt x="5836369" y="261984"/>
                </a:cubicBezTo>
                <a:cubicBezTo>
                  <a:pt x="5841168" y="269717"/>
                  <a:pt x="5848768" y="273584"/>
                  <a:pt x="5859167" y="273584"/>
                </a:cubicBezTo>
                <a:cubicBezTo>
                  <a:pt x="5868900" y="273584"/>
                  <a:pt x="5876533" y="269617"/>
                  <a:pt x="5882066" y="261684"/>
                </a:cubicBezTo>
                <a:cubicBezTo>
                  <a:pt x="5887599" y="253751"/>
                  <a:pt x="5890365" y="243119"/>
                  <a:pt x="5890365" y="229786"/>
                </a:cubicBezTo>
                <a:lnTo>
                  <a:pt x="5890365" y="222787"/>
                </a:lnTo>
                <a:cubicBezTo>
                  <a:pt x="5890365" y="210787"/>
                  <a:pt x="5887665" y="201255"/>
                  <a:pt x="5882266" y="194188"/>
                </a:cubicBezTo>
                <a:cubicBezTo>
                  <a:pt x="5876866" y="187122"/>
                  <a:pt x="5869700" y="183589"/>
                  <a:pt x="5860767" y="183589"/>
                </a:cubicBezTo>
                <a:close/>
                <a:moveTo>
                  <a:pt x="3527542" y="183589"/>
                </a:moveTo>
                <a:cubicBezTo>
                  <a:pt x="3506210" y="183589"/>
                  <a:pt x="3495544" y="198188"/>
                  <a:pt x="3495544" y="227386"/>
                </a:cubicBezTo>
                <a:cubicBezTo>
                  <a:pt x="3495544" y="258184"/>
                  <a:pt x="3506344" y="273584"/>
                  <a:pt x="3527942" y="273584"/>
                </a:cubicBezTo>
                <a:cubicBezTo>
                  <a:pt x="3549008" y="273584"/>
                  <a:pt x="3559540" y="257518"/>
                  <a:pt x="3559540" y="225386"/>
                </a:cubicBezTo>
                <a:cubicBezTo>
                  <a:pt x="3559540" y="197522"/>
                  <a:pt x="3548874" y="183589"/>
                  <a:pt x="3527542" y="183589"/>
                </a:cubicBezTo>
                <a:close/>
                <a:moveTo>
                  <a:pt x="2960642" y="183589"/>
                </a:moveTo>
                <a:cubicBezTo>
                  <a:pt x="2951576" y="183589"/>
                  <a:pt x="2944243" y="187455"/>
                  <a:pt x="2938643" y="195188"/>
                </a:cubicBezTo>
                <a:cubicBezTo>
                  <a:pt x="2933044" y="202921"/>
                  <a:pt x="2930244" y="213521"/>
                  <a:pt x="2930244" y="226986"/>
                </a:cubicBezTo>
                <a:lnTo>
                  <a:pt x="2930244" y="230986"/>
                </a:lnTo>
                <a:cubicBezTo>
                  <a:pt x="2930244" y="243919"/>
                  <a:pt x="2932644" y="254251"/>
                  <a:pt x="2937443" y="261984"/>
                </a:cubicBezTo>
                <a:cubicBezTo>
                  <a:pt x="2942243" y="269717"/>
                  <a:pt x="2949443" y="273584"/>
                  <a:pt x="2959042" y="273584"/>
                </a:cubicBezTo>
                <a:cubicBezTo>
                  <a:pt x="2969308" y="273584"/>
                  <a:pt x="2977241" y="269350"/>
                  <a:pt x="2982841" y="260884"/>
                </a:cubicBezTo>
                <a:cubicBezTo>
                  <a:pt x="2988440" y="252418"/>
                  <a:pt x="2991240" y="240452"/>
                  <a:pt x="2991240" y="224986"/>
                </a:cubicBezTo>
                <a:cubicBezTo>
                  <a:pt x="2991240" y="212054"/>
                  <a:pt x="2988740" y="201921"/>
                  <a:pt x="2983741" y="194588"/>
                </a:cubicBezTo>
                <a:cubicBezTo>
                  <a:pt x="2978741" y="187255"/>
                  <a:pt x="2971041" y="183589"/>
                  <a:pt x="2960642" y="183589"/>
                </a:cubicBezTo>
                <a:close/>
                <a:moveTo>
                  <a:pt x="2108317" y="183589"/>
                </a:moveTo>
                <a:cubicBezTo>
                  <a:pt x="2086985" y="183589"/>
                  <a:pt x="2076319" y="198188"/>
                  <a:pt x="2076319" y="227386"/>
                </a:cubicBezTo>
                <a:cubicBezTo>
                  <a:pt x="2076319" y="258184"/>
                  <a:pt x="2087119" y="273584"/>
                  <a:pt x="2108717" y="273584"/>
                </a:cubicBezTo>
                <a:cubicBezTo>
                  <a:pt x="2129783" y="273584"/>
                  <a:pt x="2140315" y="257518"/>
                  <a:pt x="2140315" y="225386"/>
                </a:cubicBezTo>
                <a:cubicBezTo>
                  <a:pt x="2140315" y="197522"/>
                  <a:pt x="2129649" y="183589"/>
                  <a:pt x="2108317" y="183589"/>
                </a:cubicBezTo>
                <a:close/>
                <a:moveTo>
                  <a:pt x="745842" y="183589"/>
                </a:moveTo>
                <a:cubicBezTo>
                  <a:pt x="736510" y="183589"/>
                  <a:pt x="728910" y="187855"/>
                  <a:pt x="723044" y="196388"/>
                </a:cubicBezTo>
                <a:cubicBezTo>
                  <a:pt x="717177" y="204921"/>
                  <a:pt x="714244" y="216320"/>
                  <a:pt x="714244" y="230586"/>
                </a:cubicBezTo>
                <a:cubicBezTo>
                  <a:pt x="714244" y="243785"/>
                  <a:pt x="716711" y="254251"/>
                  <a:pt x="721644" y="261984"/>
                </a:cubicBezTo>
                <a:cubicBezTo>
                  <a:pt x="726577" y="269717"/>
                  <a:pt x="733977" y="273584"/>
                  <a:pt x="743842" y="273584"/>
                </a:cubicBezTo>
                <a:cubicBezTo>
                  <a:pt x="753708" y="273584"/>
                  <a:pt x="761441" y="269717"/>
                  <a:pt x="767041" y="261984"/>
                </a:cubicBezTo>
                <a:cubicBezTo>
                  <a:pt x="772641" y="254251"/>
                  <a:pt x="775440" y="243519"/>
                  <a:pt x="775440" y="229786"/>
                </a:cubicBezTo>
                <a:lnTo>
                  <a:pt x="775440" y="223187"/>
                </a:lnTo>
                <a:cubicBezTo>
                  <a:pt x="775440" y="210787"/>
                  <a:pt x="772741" y="201088"/>
                  <a:pt x="767341" y="194088"/>
                </a:cubicBezTo>
                <a:cubicBezTo>
                  <a:pt x="761942" y="187089"/>
                  <a:pt x="754775" y="183589"/>
                  <a:pt x="745842" y="183589"/>
                </a:cubicBezTo>
                <a:close/>
                <a:moveTo>
                  <a:pt x="374768" y="183589"/>
                </a:moveTo>
                <a:cubicBezTo>
                  <a:pt x="353435" y="183589"/>
                  <a:pt x="342770" y="198188"/>
                  <a:pt x="342770" y="227386"/>
                </a:cubicBezTo>
                <a:cubicBezTo>
                  <a:pt x="342770" y="258184"/>
                  <a:pt x="353569" y="273584"/>
                  <a:pt x="375168" y="273584"/>
                </a:cubicBezTo>
                <a:cubicBezTo>
                  <a:pt x="396233" y="273584"/>
                  <a:pt x="406766" y="257518"/>
                  <a:pt x="406766" y="225386"/>
                </a:cubicBezTo>
                <a:cubicBezTo>
                  <a:pt x="406766" y="197522"/>
                  <a:pt x="396100" y="183589"/>
                  <a:pt x="374768" y="183589"/>
                </a:cubicBezTo>
                <a:close/>
                <a:moveTo>
                  <a:pt x="4526993" y="172790"/>
                </a:moveTo>
                <a:cubicBezTo>
                  <a:pt x="4519927" y="172790"/>
                  <a:pt x="4513994" y="176023"/>
                  <a:pt x="4509194" y="182489"/>
                </a:cubicBezTo>
                <a:cubicBezTo>
                  <a:pt x="4504394" y="188955"/>
                  <a:pt x="4501595" y="197522"/>
                  <a:pt x="4500795" y="208188"/>
                </a:cubicBezTo>
                <a:lnTo>
                  <a:pt x="4552391" y="208188"/>
                </a:lnTo>
                <a:cubicBezTo>
                  <a:pt x="4552391" y="184589"/>
                  <a:pt x="4543925" y="172790"/>
                  <a:pt x="4526993" y="172790"/>
                </a:cubicBezTo>
                <a:close/>
                <a:moveTo>
                  <a:pt x="6018474" y="126193"/>
                </a:moveTo>
                <a:lnTo>
                  <a:pt x="6103669" y="126193"/>
                </a:lnTo>
                <a:lnTo>
                  <a:pt x="6103669" y="330980"/>
                </a:lnTo>
                <a:lnTo>
                  <a:pt x="6018474" y="330980"/>
                </a:lnTo>
                <a:close/>
                <a:moveTo>
                  <a:pt x="5377899" y="126193"/>
                </a:moveTo>
                <a:lnTo>
                  <a:pt x="5463094" y="126193"/>
                </a:lnTo>
                <a:lnTo>
                  <a:pt x="5463094" y="243385"/>
                </a:lnTo>
                <a:cubicBezTo>
                  <a:pt x="5463094" y="263518"/>
                  <a:pt x="5470627" y="273584"/>
                  <a:pt x="5485692" y="273584"/>
                </a:cubicBezTo>
                <a:cubicBezTo>
                  <a:pt x="5493959" y="273584"/>
                  <a:pt x="5500191" y="270850"/>
                  <a:pt x="5504391" y="265384"/>
                </a:cubicBezTo>
                <a:cubicBezTo>
                  <a:pt x="5508591" y="259918"/>
                  <a:pt x="5510691" y="252185"/>
                  <a:pt x="5510691" y="242185"/>
                </a:cubicBezTo>
                <a:lnTo>
                  <a:pt x="5510691" y="126193"/>
                </a:lnTo>
                <a:lnTo>
                  <a:pt x="5595886" y="126193"/>
                </a:lnTo>
                <a:lnTo>
                  <a:pt x="5595886" y="330980"/>
                </a:lnTo>
                <a:lnTo>
                  <a:pt x="5510691" y="330980"/>
                </a:lnTo>
                <a:lnTo>
                  <a:pt x="5510691" y="299382"/>
                </a:lnTo>
                <a:lnTo>
                  <a:pt x="5509891" y="299382"/>
                </a:lnTo>
                <a:cubicBezTo>
                  <a:pt x="5502825" y="309115"/>
                  <a:pt x="5496459" y="316248"/>
                  <a:pt x="5490792" y="320781"/>
                </a:cubicBezTo>
                <a:cubicBezTo>
                  <a:pt x="5485126" y="325314"/>
                  <a:pt x="5478726" y="328980"/>
                  <a:pt x="5471593" y="331780"/>
                </a:cubicBezTo>
                <a:cubicBezTo>
                  <a:pt x="5464460" y="334580"/>
                  <a:pt x="5456161" y="335980"/>
                  <a:pt x="5446695" y="335980"/>
                </a:cubicBezTo>
                <a:cubicBezTo>
                  <a:pt x="5424296" y="335980"/>
                  <a:pt x="5407231" y="328713"/>
                  <a:pt x="5395498" y="314181"/>
                </a:cubicBezTo>
                <a:cubicBezTo>
                  <a:pt x="5383765" y="299649"/>
                  <a:pt x="5377899" y="278183"/>
                  <a:pt x="5377899" y="249785"/>
                </a:cubicBezTo>
                <a:close/>
                <a:moveTo>
                  <a:pt x="5121775" y="126193"/>
                </a:moveTo>
                <a:lnTo>
                  <a:pt x="5210570" y="126193"/>
                </a:lnTo>
                <a:lnTo>
                  <a:pt x="5235568" y="237986"/>
                </a:lnTo>
                <a:cubicBezTo>
                  <a:pt x="5239568" y="255985"/>
                  <a:pt x="5241768" y="269517"/>
                  <a:pt x="5242168" y="278583"/>
                </a:cubicBezTo>
                <a:lnTo>
                  <a:pt x="5243368" y="278583"/>
                </a:lnTo>
                <a:cubicBezTo>
                  <a:pt x="5243634" y="275917"/>
                  <a:pt x="5244001" y="273184"/>
                  <a:pt x="5244468" y="270384"/>
                </a:cubicBezTo>
                <a:cubicBezTo>
                  <a:pt x="5244934" y="267584"/>
                  <a:pt x="5254834" y="219520"/>
                  <a:pt x="5274166" y="126193"/>
                </a:cubicBezTo>
                <a:lnTo>
                  <a:pt x="5362560" y="126193"/>
                </a:lnTo>
                <a:lnTo>
                  <a:pt x="5291365" y="330980"/>
                </a:lnTo>
                <a:lnTo>
                  <a:pt x="5190171" y="330980"/>
                </a:lnTo>
                <a:close/>
                <a:moveTo>
                  <a:pt x="4303974" y="126193"/>
                </a:moveTo>
                <a:lnTo>
                  <a:pt x="4389169" y="126193"/>
                </a:lnTo>
                <a:lnTo>
                  <a:pt x="4389169" y="330980"/>
                </a:lnTo>
                <a:lnTo>
                  <a:pt x="4303974" y="330980"/>
                </a:lnTo>
                <a:close/>
                <a:moveTo>
                  <a:pt x="901149" y="126193"/>
                </a:moveTo>
                <a:lnTo>
                  <a:pt x="986344" y="126193"/>
                </a:lnTo>
                <a:lnTo>
                  <a:pt x="986344" y="243385"/>
                </a:lnTo>
                <a:cubicBezTo>
                  <a:pt x="986344" y="263518"/>
                  <a:pt x="993877" y="273584"/>
                  <a:pt x="1008943" y="273584"/>
                </a:cubicBezTo>
                <a:cubicBezTo>
                  <a:pt x="1017209" y="273584"/>
                  <a:pt x="1023442" y="270850"/>
                  <a:pt x="1027642" y="265384"/>
                </a:cubicBezTo>
                <a:cubicBezTo>
                  <a:pt x="1031841" y="259918"/>
                  <a:pt x="1033941" y="252185"/>
                  <a:pt x="1033941" y="242185"/>
                </a:cubicBezTo>
                <a:lnTo>
                  <a:pt x="1033941" y="126193"/>
                </a:lnTo>
                <a:lnTo>
                  <a:pt x="1119136" y="126193"/>
                </a:lnTo>
                <a:lnTo>
                  <a:pt x="1119136" y="330980"/>
                </a:lnTo>
                <a:lnTo>
                  <a:pt x="1033941" y="330980"/>
                </a:lnTo>
                <a:lnTo>
                  <a:pt x="1033941" y="299382"/>
                </a:lnTo>
                <a:lnTo>
                  <a:pt x="1033141" y="299382"/>
                </a:lnTo>
                <a:cubicBezTo>
                  <a:pt x="1026075" y="309115"/>
                  <a:pt x="1019708" y="316248"/>
                  <a:pt x="1014042" y="320781"/>
                </a:cubicBezTo>
                <a:cubicBezTo>
                  <a:pt x="1008376" y="325314"/>
                  <a:pt x="1001976" y="328980"/>
                  <a:pt x="994844" y="331780"/>
                </a:cubicBezTo>
                <a:cubicBezTo>
                  <a:pt x="987710" y="334580"/>
                  <a:pt x="979411" y="335980"/>
                  <a:pt x="969945" y="335980"/>
                </a:cubicBezTo>
                <a:cubicBezTo>
                  <a:pt x="947546" y="335980"/>
                  <a:pt x="930481" y="328714"/>
                  <a:pt x="918748" y="314181"/>
                </a:cubicBezTo>
                <a:cubicBezTo>
                  <a:pt x="907015" y="299649"/>
                  <a:pt x="901149" y="278183"/>
                  <a:pt x="901149" y="249785"/>
                </a:cubicBezTo>
                <a:close/>
                <a:moveTo>
                  <a:pt x="5835369" y="121193"/>
                </a:moveTo>
                <a:cubicBezTo>
                  <a:pt x="5858967" y="121193"/>
                  <a:pt x="5876566" y="129926"/>
                  <a:pt x="5888165" y="147391"/>
                </a:cubicBezTo>
                <a:lnTo>
                  <a:pt x="5888965" y="147391"/>
                </a:lnTo>
                <a:lnTo>
                  <a:pt x="5888965" y="126193"/>
                </a:lnTo>
                <a:lnTo>
                  <a:pt x="5973760" y="126193"/>
                </a:lnTo>
                <a:lnTo>
                  <a:pt x="5973760" y="302382"/>
                </a:lnTo>
                <a:cubicBezTo>
                  <a:pt x="5973760" y="341713"/>
                  <a:pt x="5961395" y="372344"/>
                  <a:pt x="5936662" y="394276"/>
                </a:cubicBezTo>
                <a:cubicBezTo>
                  <a:pt x="5911931" y="416208"/>
                  <a:pt x="5875833" y="427174"/>
                  <a:pt x="5828369" y="427174"/>
                </a:cubicBezTo>
                <a:cubicBezTo>
                  <a:pt x="5815570" y="427174"/>
                  <a:pt x="5803171" y="426174"/>
                  <a:pt x="5791171" y="424174"/>
                </a:cubicBezTo>
                <a:cubicBezTo>
                  <a:pt x="5779172" y="422174"/>
                  <a:pt x="5770573" y="419908"/>
                  <a:pt x="5765373" y="417375"/>
                </a:cubicBezTo>
                <a:lnTo>
                  <a:pt x="5765373" y="350579"/>
                </a:lnTo>
                <a:cubicBezTo>
                  <a:pt x="5773906" y="355912"/>
                  <a:pt x="5783906" y="360178"/>
                  <a:pt x="5795371" y="363378"/>
                </a:cubicBezTo>
                <a:cubicBezTo>
                  <a:pt x="5806837" y="366578"/>
                  <a:pt x="5817037" y="368178"/>
                  <a:pt x="5825969" y="368178"/>
                </a:cubicBezTo>
                <a:cubicBezTo>
                  <a:pt x="5845035" y="368178"/>
                  <a:pt x="5860301" y="363578"/>
                  <a:pt x="5871766" y="354379"/>
                </a:cubicBezTo>
                <a:cubicBezTo>
                  <a:pt x="5883233" y="345179"/>
                  <a:pt x="5888965" y="332980"/>
                  <a:pt x="5888965" y="317781"/>
                </a:cubicBezTo>
                <a:lnTo>
                  <a:pt x="5888965" y="305182"/>
                </a:lnTo>
                <a:lnTo>
                  <a:pt x="5888165" y="305182"/>
                </a:lnTo>
                <a:cubicBezTo>
                  <a:pt x="5882033" y="314514"/>
                  <a:pt x="5873600" y="321981"/>
                  <a:pt x="5862867" y="327580"/>
                </a:cubicBezTo>
                <a:cubicBezTo>
                  <a:pt x="5852135" y="333180"/>
                  <a:pt x="5840635" y="335980"/>
                  <a:pt x="5828369" y="335980"/>
                </a:cubicBezTo>
                <a:cubicBezTo>
                  <a:pt x="5801971" y="335980"/>
                  <a:pt x="5781106" y="326814"/>
                  <a:pt x="5765773" y="308481"/>
                </a:cubicBezTo>
                <a:cubicBezTo>
                  <a:pt x="5750441" y="290149"/>
                  <a:pt x="5742774" y="264851"/>
                  <a:pt x="5742774" y="232586"/>
                </a:cubicBezTo>
                <a:cubicBezTo>
                  <a:pt x="5742774" y="210454"/>
                  <a:pt x="5746774" y="190922"/>
                  <a:pt x="5754774" y="173990"/>
                </a:cubicBezTo>
                <a:cubicBezTo>
                  <a:pt x="5762773" y="157057"/>
                  <a:pt x="5773906" y="144025"/>
                  <a:pt x="5788172" y="134892"/>
                </a:cubicBezTo>
                <a:cubicBezTo>
                  <a:pt x="5802438" y="125759"/>
                  <a:pt x="5818170" y="121193"/>
                  <a:pt x="5835369" y="121193"/>
                </a:cubicBezTo>
                <a:close/>
                <a:moveTo>
                  <a:pt x="4809989" y="121193"/>
                </a:moveTo>
                <a:cubicBezTo>
                  <a:pt x="4824522" y="121193"/>
                  <a:pt x="4836755" y="124059"/>
                  <a:pt x="4846687" y="129792"/>
                </a:cubicBezTo>
                <a:cubicBezTo>
                  <a:pt x="4856620" y="135525"/>
                  <a:pt x="4864920" y="144591"/>
                  <a:pt x="4871586" y="156991"/>
                </a:cubicBezTo>
                <a:cubicBezTo>
                  <a:pt x="4878785" y="145525"/>
                  <a:pt x="4888385" y="136692"/>
                  <a:pt x="4900384" y="130492"/>
                </a:cubicBezTo>
                <a:cubicBezTo>
                  <a:pt x="4912383" y="124293"/>
                  <a:pt x="4925716" y="121193"/>
                  <a:pt x="4940381" y="121193"/>
                </a:cubicBezTo>
                <a:cubicBezTo>
                  <a:pt x="4961847" y="121193"/>
                  <a:pt x="4978313" y="128192"/>
                  <a:pt x="4989778" y="142192"/>
                </a:cubicBezTo>
                <a:cubicBezTo>
                  <a:pt x="5001245" y="156191"/>
                  <a:pt x="5006977" y="176389"/>
                  <a:pt x="5006977" y="202788"/>
                </a:cubicBezTo>
                <a:lnTo>
                  <a:pt x="5006977" y="330980"/>
                </a:lnTo>
                <a:lnTo>
                  <a:pt x="4921983" y="330980"/>
                </a:lnTo>
                <a:lnTo>
                  <a:pt x="4921983" y="212987"/>
                </a:lnTo>
                <a:cubicBezTo>
                  <a:pt x="4921983" y="203121"/>
                  <a:pt x="4920216" y="195755"/>
                  <a:pt x="4916683" y="190889"/>
                </a:cubicBezTo>
                <a:cubicBezTo>
                  <a:pt x="4913150" y="186022"/>
                  <a:pt x="4907383" y="183589"/>
                  <a:pt x="4899384" y="183589"/>
                </a:cubicBezTo>
                <a:cubicBezTo>
                  <a:pt x="4891518" y="183589"/>
                  <a:pt x="4885385" y="186555"/>
                  <a:pt x="4880985" y="192488"/>
                </a:cubicBezTo>
                <a:cubicBezTo>
                  <a:pt x="4876585" y="198421"/>
                  <a:pt x="4874385" y="206654"/>
                  <a:pt x="4874385" y="217187"/>
                </a:cubicBezTo>
                <a:lnTo>
                  <a:pt x="4874385" y="330980"/>
                </a:lnTo>
                <a:lnTo>
                  <a:pt x="4789191" y="330980"/>
                </a:lnTo>
                <a:lnTo>
                  <a:pt x="4789191" y="214987"/>
                </a:lnTo>
                <a:cubicBezTo>
                  <a:pt x="4789191" y="194055"/>
                  <a:pt x="4782058" y="183589"/>
                  <a:pt x="4767792" y="183589"/>
                </a:cubicBezTo>
                <a:cubicBezTo>
                  <a:pt x="4759126" y="183589"/>
                  <a:pt x="4752593" y="186622"/>
                  <a:pt x="4748193" y="192688"/>
                </a:cubicBezTo>
                <a:cubicBezTo>
                  <a:pt x="4743794" y="198755"/>
                  <a:pt x="4741594" y="207454"/>
                  <a:pt x="4741594" y="218787"/>
                </a:cubicBezTo>
                <a:lnTo>
                  <a:pt x="4741594" y="330980"/>
                </a:lnTo>
                <a:lnTo>
                  <a:pt x="4656399" y="330980"/>
                </a:lnTo>
                <a:lnTo>
                  <a:pt x="4656399" y="126193"/>
                </a:lnTo>
                <a:lnTo>
                  <a:pt x="4741594" y="126193"/>
                </a:lnTo>
                <a:lnTo>
                  <a:pt x="4741594" y="158591"/>
                </a:lnTo>
                <a:lnTo>
                  <a:pt x="4742394" y="158591"/>
                </a:lnTo>
                <a:cubicBezTo>
                  <a:pt x="4745594" y="152858"/>
                  <a:pt x="4750693" y="147025"/>
                  <a:pt x="4757693" y="141092"/>
                </a:cubicBezTo>
                <a:cubicBezTo>
                  <a:pt x="4764692" y="135159"/>
                  <a:pt x="4772592" y="130359"/>
                  <a:pt x="4781391" y="126692"/>
                </a:cubicBezTo>
                <a:cubicBezTo>
                  <a:pt x="4790191" y="123026"/>
                  <a:pt x="4799724" y="121193"/>
                  <a:pt x="4809989" y="121193"/>
                </a:cubicBezTo>
                <a:close/>
                <a:moveTo>
                  <a:pt x="4527393" y="121193"/>
                </a:moveTo>
                <a:cubicBezTo>
                  <a:pt x="4548592" y="121193"/>
                  <a:pt x="4566724" y="125326"/>
                  <a:pt x="4581790" y="133592"/>
                </a:cubicBezTo>
                <a:cubicBezTo>
                  <a:pt x="4596855" y="141858"/>
                  <a:pt x="4608288" y="153458"/>
                  <a:pt x="4616088" y="168390"/>
                </a:cubicBezTo>
                <a:cubicBezTo>
                  <a:pt x="4623887" y="183322"/>
                  <a:pt x="4627787" y="200788"/>
                  <a:pt x="4627787" y="220787"/>
                </a:cubicBezTo>
                <a:lnTo>
                  <a:pt x="4627787" y="252785"/>
                </a:lnTo>
                <a:lnTo>
                  <a:pt x="4501195" y="252785"/>
                </a:lnTo>
                <a:cubicBezTo>
                  <a:pt x="4502661" y="261584"/>
                  <a:pt x="4507727" y="268484"/>
                  <a:pt x="4516394" y="273484"/>
                </a:cubicBezTo>
                <a:cubicBezTo>
                  <a:pt x="4525060" y="278483"/>
                  <a:pt x="4536526" y="280983"/>
                  <a:pt x="4550792" y="280983"/>
                </a:cubicBezTo>
                <a:cubicBezTo>
                  <a:pt x="4570657" y="280983"/>
                  <a:pt x="4589456" y="277183"/>
                  <a:pt x="4607188" y="269584"/>
                </a:cubicBezTo>
                <a:lnTo>
                  <a:pt x="4607188" y="323580"/>
                </a:lnTo>
                <a:cubicBezTo>
                  <a:pt x="4586523" y="331847"/>
                  <a:pt x="4561457" y="335980"/>
                  <a:pt x="4531993" y="335980"/>
                </a:cubicBezTo>
                <a:cubicBezTo>
                  <a:pt x="4496261" y="335980"/>
                  <a:pt x="4468463" y="326847"/>
                  <a:pt x="4448598" y="308581"/>
                </a:cubicBezTo>
                <a:cubicBezTo>
                  <a:pt x="4428732" y="290316"/>
                  <a:pt x="4418800" y="265184"/>
                  <a:pt x="4418800" y="233186"/>
                </a:cubicBezTo>
                <a:cubicBezTo>
                  <a:pt x="4418800" y="211187"/>
                  <a:pt x="4423166" y="191789"/>
                  <a:pt x="4431899" y="174990"/>
                </a:cubicBezTo>
                <a:cubicBezTo>
                  <a:pt x="4440631" y="158191"/>
                  <a:pt x="4453564" y="145025"/>
                  <a:pt x="4470696" y="135492"/>
                </a:cubicBezTo>
                <a:cubicBezTo>
                  <a:pt x="4487829" y="125959"/>
                  <a:pt x="4506727" y="121193"/>
                  <a:pt x="4527393" y="121193"/>
                </a:cubicBezTo>
                <a:close/>
                <a:moveTo>
                  <a:pt x="3940415" y="121193"/>
                </a:moveTo>
                <a:cubicBezTo>
                  <a:pt x="3985212" y="121193"/>
                  <a:pt x="4007611" y="149458"/>
                  <a:pt x="4007611" y="205988"/>
                </a:cubicBezTo>
                <a:lnTo>
                  <a:pt x="4007611" y="330980"/>
                </a:lnTo>
                <a:lnTo>
                  <a:pt x="3922416" y="330980"/>
                </a:lnTo>
                <a:lnTo>
                  <a:pt x="3922416" y="219187"/>
                </a:lnTo>
                <a:cubicBezTo>
                  <a:pt x="3922416" y="206521"/>
                  <a:pt x="3920516" y="197422"/>
                  <a:pt x="3916716" y="191888"/>
                </a:cubicBezTo>
                <a:cubicBezTo>
                  <a:pt x="3912916" y="186356"/>
                  <a:pt x="3906750" y="183589"/>
                  <a:pt x="3898217" y="183589"/>
                </a:cubicBezTo>
                <a:cubicBezTo>
                  <a:pt x="3890884" y="183589"/>
                  <a:pt x="3885152" y="186456"/>
                  <a:pt x="3881018" y="192188"/>
                </a:cubicBezTo>
                <a:cubicBezTo>
                  <a:pt x="3876885" y="197921"/>
                  <a:pt x="3874819" y="205254"/>
                  <a:pt x="3874819" y="214187"/>
                </a:cubicBezTo>
                <a:lnTo>
                  <a:pt x="3874819" y="330980"/>
                </a:lnTo>
                <a:lnTo>
                  <a:pt x="3789624" y="330980"/>
                </a:lnTo>
                <a:lnTo>
                  <a:pt x="3789624" y="126193"/>
                </a:lnTo>
                <a:lnTo>
                  <a:pt x="3874819" y="126193"/>
                </a:lnTo>
                <a:lnTo>
                  <a:pt x="3874819" y="158191"/>
                </a:lnTo>
                <a:lnTo>
                  <a:pt x="3875619" y="158191"/>
                </a:lnTo>
                <a:cubicBezTo>
                  <a:pt x="3882418" y="146458"/>
                  <a:pt x="3891551" y="137358"/>
                  <a:pt x="3903017" y="130892"/>
                </a:cubicBezTo>
                <a:cubicBezTo>
                  <a:pt x="3914483" y="124426"/>
                  <a:pt x="3926949" y="121193"/>
                  <a:pt x="3940415" y="121193"/>
                </a:cubicBezTo>
                <a:close/>
                <a:moveTo>
                  <a:pt x="3527542" y="121193"/>
                </a:moveTo>
                <a:cubicBezTo>
                  <a:pt x="3551807" y="121193"/>
                  <a:pt x="3572839" y="125659"/>
                  <a:pt x="3590638" y="134592"/>
                </a:cubicBezTo>
                <a:cubicBezTo>
                  <a:pt x="3608437" y="143525"/>
                  <a:pt x="3622103" y="155924"/>
                  <a:pt x="3631636" y="171790"/>
                </a:cubicBezTo>
                <a:cubicBezTo>
                  <a:pt x="3641169" y="187655"/>
                  <a:pt x="3645935" y="205388"/>
                  <a:pt x="3645935" y="224986"/>
                </a:cubicBezTo>
                <a:cubicBezTo>
                  <a:pt x="3645935" y="259518"/>
                  <a:pt x="3635502" y="286649"/>
                  <a:pt x="3614637" y="306382"/>
                </a:cubicBezTo>
                <a:cubicBezTo>
                  <a:pt x="3593772" y="326114"/>
                  <a:pt x="3564607" y="335980"/>
                  <a:pt x="3527142" y="335980"/>
                </a:cubicBezTo>
                <a:cubicBezTo>
                  <a:pt x="3489945" y="335980"/>
                  <a:pt x="3460979" y="326347"/>
                  <a:pt x="3440248" y="307081"/>
                </a:cubicBezTo>
                <a:cubicBezTo>
                  <a:pt x="3419515" y="287816"/>
                  <a:pt x="3409149" y="261251"/>
                  <a:pt x="3409149" y="227386"/>
                </a:cubicBezTo>
                <a:cubicBezTo>
                  <a:pt x="3409149" y="205654"/>
                  <a:pt x="3414016" y="186789"/>
                  <a:pt x="3423749" y="170790"/>
                </a:cubicBezTo>
                <a:cubicBezTo>
                  <a:pt x="3433481" y="154791"/>
                  <a:pt x="3447347" y="142525"/>
                  <a:pt x="3465346" y="133992"/>
                </a:cubicBezTo>
                <a:cubicBezTo>
                  <a:pt x="3483345" y="125459"/>
                  <a:pt x="3504077" y="121193"/>
                  <a:pt x="3527542" y="121193"/>
                </a:cubicBezTo>
                <a:close/>
                <a:moveTo>
                  <a:pt x="3330517" y="121193"/>
                </a:moveTo>
                <a:cubicBezTo>
                  <a:pt x="3343850" y="121193"/>
                  <a:pt x="3355816" y="122059"/>
                  <a:pt x="3366415" y="123793"/>
                </a:cubicBezTo>
                <a:cubicBezTo>
                  <a:pt x="3377014" y="125526"/>
                  <a:pt x="3383847" y="127526"/>
                  <a:pt x="3386914" y="129792"/>
                </a:cubicBezTo>
                <a:lnTo>
                  <a:pt x="3386914" y="196188"/>
                </a:lnTo>
                <a:cubicBezTo>
                  <a:pt x="3382647" y="192855"/>
                  <a:pt x="3376514" y="189922"/>
                  <a:pt x="3368515" y="187389"/>
                </a:cubicBezTo>
                <a:cubicBezTo>
                  <a:pt x="3360515" y="184856"/>
                  <a:pt x="3353116" y="183589"/>
                  <a:pt x="3346316" y="183589"/>
                </a:cubicBezTo>
                <a:cubicBezTo>
                  <a:pt x="3329651" y="183589"/>
                  <a:pt x="3317018" y="187555"/>
                  <a:pt x="3308418" y="195488"/>
                </a:cubicBezTo>
                <a:cubicBezTo>
                  <a:pt x="3299819" y="203421"/>
                  <a:pt x="3295519" y="214587"/>
                  <a:pt x="3295519" y="228986"/>
                </a:cubicBezTo>
                <a:cubicBezTo>
                  <a:pt x="3295519" y="243119"/>
                  <a:pt x="3299752" y="254085"/>
                  <a:pt x="3308218" y="261884"/>
                </a:cubicBezTo>
                <a:cubicBezTo>
                  <a:pt x="3316684" y="269684"/>
                  <a:pt x="3328317" y="273584"/>
                  <a:pt x="3343116" y="273584"/>
                </a:cubicBezTo>
                <a:cubicBezTo>
                  <a:pt x="3358982" y="273584"/>
                  <a:pt x="3373581" y="269784"/>
                  <a:pt x="3386914" y="262184"/>
                </a:cubicBezTo>
                <a:lnTo>
                  <a:pt x="3386914" y="325180"/>
                </a:lnTo>
                <a:cubicBezTo>
                  <a:pt x="3381447" y="328380"/>
                  <a:pt x="3372848" y="330980"/>
                  <a:pt x="3361115" y="332980"/>
                </a:cubicBezTo>
                <a:cubicBezTo>
                  <a:pt x="3349382" y="334980"/>
                  <a:pt x="3335850" y="335980"/>
                  <a:pt x="3320518" y="335980"/>
                </a:cubicBezTo>
                <a:cubicBezTo>
                  <a:pt x="3298919" y="335980"/>
                  <a:pt x="3279620" y="331613"/>
                  <a:pt x="3262621" y="322881"/>
                </a:cubicBezTo>
                <a:cubicBezTo>
                  <a:pt x="3245622" y="314148"/>
                  <a:pt x="3232456" y="301915"/>
                  <a:pt x="3223124" y="286183"/>
                </a:cubicBezTo>
                <a:cubicBezTo>
                  <a:pt x="3213791" y="270450"/>
                  <a:pt x="3209124" y="252785"/>
                  <a:pt x="3209124" y="233186"/>
                </a:cubicBezTo>
                <a:cubicBezTo>
                  <a:pt x="3209124" y="209721"/>
                  <a:pt x="3214091" y="189622"/>
                  <a:pt x="3224024" y="172890"/>
                </a:cubicBezTo>
                <a:cubicBezTo>
                  <a:pt x="3233956" y="156157"/>
                  <a:pt x="3248122" y="143358"/>
                  <a:pt x="3266521" y="134492"/>
                </a:cubicBezTo>
                <a:cubicBezTo>
                  <a:pt x="3284920" y="125626"/>
                  <a:pt x="3306252" y="121193"/>
                  <a:pt x="3330517" y="121193"/>
                </a:cubicBezTo>
                <a:close/>
                <a:moveTo>
                  <a:pt x="2995840" y="121193"/>
                </a:moveTo>
                <a:cubicBezTo>
                  <a:pt x="3022238" y="121193"/>
                  <a:pt x="3042470" y="129992"/>
                  <a:pt x="3056536" y="147591"/>
                </a:cubicBezTo>
                <a:cubicBezTo>
                  <a:pt x="3070602" y="165190"/>
                  <a:pt x="3077635" y="190122"/>
                  <a:pt x="3077635" y="222387"/>
                </a:cubicBezTo>
                <a:cubicBezTo>
                  <a:pt x="3077635" y="244785"/>
                  <a:pt x="3073835" y="264584"/>
                  <a:pt x="3066236" y="281783"/>
                </a:cubicBezTo>
                <a:cubicBezTo>
                  <a:pt x="3058636" y="298982"/>
                  <a:pt x="3047903" y="312315"/>
                  <a:pt x="3034038" y="321781"/>
                </a:cubicBezTo>
                <a:cubicBezTo>
                  <a:pt x="3020172" y="331247"/>
                  <a:pt x="3004573" y="335980"/>
                  <a:pt x="2987240" y="335980"/>
                </a:cubicBezTo>
                <a:cubicBezTo>
                  <a:pt x="2963242" y="335980"/>
                  <a:pt x="2945043" y="327247"/>
                  <a:pt x="2932644" y="309781"/>
                </a:cubicBezTo>
                <a:lnTo>
                  <a:pt x="2931844" y="309781"/>
                </a:lnTo>
                <a:lnTo>
                  <a:pt x="2931844" y="425174"/>
                </a:lnTo>
                <a:lnTo>
                  <a:pt x="2846649" y="425174"/>
                </a:lnTo>
                <a:lnTo>
                  <a:pt x="2846649" y="126193"/>
                </a:lnTo>
                <a:lnTo>
                  <a:pt x="2931844" y="126193"/>
                </a:lnTo>
                <a:lnTo>
                  <a:pt x="2931844" y="153991"/>
                </a:lnTo>
                <a:lnTo>
                  <a:pt x="2932644" y="153991"/>
                </a:lnTo>
                <a:cubicBezTo>
                  <a:pt x="2939443" y="143725"/>
                  <a:pt x="2948243" y="135692"/>
                  <a:pt x="2959042" y="129892"/>
                </a:cubicBezTo>
                <a:cubicBezTo>
                  <a:pt x="2969841" y="124093"/>
                  <a:pt x="2982107" y="121193"/>
                  <a:pt x="2995840" y="121193"/>
                </a:cubicBezTo>
                <a:close/>
                <a:moveTo>
                  <a:pt x="2710243" y="121193"/>
                </a:moveTo>
                <a:cubicBezTo>
                  <a:pt x="2745041" y="121193"/>
                  <a:pt x="2770273" y="128626"/>
                  <a:pt x="2785939" y="143491"/>
                </a:cubicBezTo>
                <a:cubicBezTo>
                  <a:pt x="2801604" y="158357"/>
                  <a:pt x="2809437" y="183189"/>
                  <a:pt x="2809437" y="217987"/>
                </a:cubicBezTo>
                <a:lnTo>
                  <a:pt x="2809437" y="330980"/>
                </a:lnTo>
                <a:lnTo>
                  <a:pt x="2731642" y="330980"/>
                </a:lnTo>
                <a:lnTo>
                  <a:pt x="2731642" y="299782"/>
                </a:lnTo>
                <a:lnTo>
                  <a:pt x="2730842" y="299782"/>
                </a:lnTo>
                <a:cubicBezTo>
                  <a:pt x="2717243" y="323914"/>
                  <a:pt x="2696444" y="335980"/>
                  <a:pt x="2668446" y="335980"/>
                </a:cubicBezTo>
                <a:cubicBezTo>
                  <a:pt x="2649114" y="335980"/>
                  <a:pt x="2633981" y="330247"/>
                  <a:pt x="2623049" y="318781"/>
                </a:cubicBezTo>
                <a:cubicBezTo>
                  <a:pt x="2612116" y="307315"/>
                  <a:pt x="2606650" y="291982"/>
                  <a:pt x="2606650" y="272784"/>
                </a:cubicBezTo>
                <a:cubicBezTo>
                  <a:pt x="2606650" y="232519"/>
                  <a:pt x="2631381" y="209187"/>
                  <a:pt x="2680845" y="202788"/>
                </a:cubicBezTo>
                <a:lnTo>
                  <a:pt x="2731642" y="196188"/>
                </a:lnTo>
                <a:cubicBezTo>
                  <a:pt x="2731642" y="189522"/>
                  <a:pt x="2728642" y="184056"/>
                  <a:pt x="2722643" y="179789"/>
                </a:cubicBezTo>
                <a:cubicBezTo>
                  <a:pt x="2716643" y="175523"/>
                  <a:pt x="2708577" y="173390"/>
                  <a:pt x="2698444" y="173390"/>
                </a:cubicBezTo>
                <a:cubicBezTo>
                  <a:pt x="2675512" y="173390"/>
                  <a:pt x="2651313" y="179923"/>
                  <a:pt x="2625848" y="192988"/>
                </a:cubicBezTo>
                <a:lnTo>
                  <a:pt x="2625848" y="137592"/>
                </a:lnTo>
                <a:cubicBezTo>
                  <a:pt x="2636915" y="132792"/>
                  <a:pt x="2650780" y="128859"/>
                  <a:pt x="2667446" y="125793"/>
                </a:cubicBezTo>
                <a:cubicBezTo>
                  <a:pt x="2684111" y="122726"/>
                  <a:pt x="2698377" y="121193"/>
                  <a:pt x="2710243" y="121193"/>
                </a:cubicBezTo>
                <a:close/>
                <a:moveTo>
                  <a:pt x="2108317" y="121193"/>
                </a:moveTo>
                <a:cubicBezTo>
                  <a:pt x="2132582" y="121193"/>
                  <a:pt x="2153614" y="125659"/>
                  <a:pt x="2171413" y="134592"/>
                </a:cubicBezTo>
                <a:cubicBezTo>
                  <a:pt x="2189212" y="143525"/>
                  <a:pt x="2202878" y="155924"/>
                  <a:pt x="2212411" y="171790"/>
                </a:cubicBezTo>
                <a:cubicBezTo>
                  <a:pt x="2221944" y="187655"/>
                  <a:pt x="2226710" y="205388"/>
                  <a:pt x="2226710" y="224986"/>
                </a:cubicBezTo>
                <a:cubicBezTo>
                  <a:pt x="2226710" y="259518"/>
                  <a:pt x="2216277" y="286649"/>
                  <a:pt x="2195412" y="306382"/>
                </a:cubicBezTo>
                <a:cubicBezTo>
                  <a:pt x="2174547" y="326114"/>
                  <a:pt x="2145382" y="335980"/>
                  <a:pt x="2107917" y="335980"/>
                </a:cubicBezTo>
                <a:cubicBezTo>
                  <a:pt x="2070720" y="335980"/>
                  <a:pt x="2041755" y="326347"/>
                  <a:pt x="2021023" y="307081"/>
                </a:cubicBezTo>
                <a:cubicBezTo>
                  <a:pt x="2000290" y="287816"/>
                  <a:pt x="1989925" y="261251"/>
                  <a:pt x="1989925" y="227386"/>
                </a:cubicBezTo>
                <a:cubicBezTo>
                  <a:pt x="1989925" y="205654"/>
                  <a:pt x="1994791" y="186789"/>
                  <a:pt x="2004524" y="170790"/>
                </a:cubicBezTo>
                <a:cubicBezTo>
                  <a:pt x="2014257" y="154791"/>
                  <a:pt x="2028122" y="142525"/>
                  <a:pt x="2046121" y="133992"/>
                </a:cubicBezTo>
                <a:cubicBezTo>
                  <a:pt x="2064120" y="125459"/>
                  <a:pt x="2084852" y="121193"/>
                  <a:pt x="2108317" y="121193"/>
                </a:cubicBezTo>
                <a:close/>
                <a:moveTo>
                  <a:pt x="1540115" y="121193"/>
                </a:moveTo>
                <a:cubicBezTo>
                  <a:pt x="1584913" y="121193"/>
                  <a:pt x="1607311" y="149458"/>
                  <a:pt x="1607311" y="205988"/>
                </a:cubicBezTo>
                <a:lnTo>
                  <a:pt x="1607311" y="330980"/>
                </a:lnTo>
                <a:lnTo>
                  <a:pt x="1522116" y="330980"/>
                </a:lnTo>
                <a:lnTo>
                  <a:pt x="1522116" y="219187"/>
                </a:lnTo>
                <a:cubicBezTo>
                  <a:pt x="1522116" y="206521"/>
                  <a:pt x="1520216" y="197422"/>
                  <a:pt x="1516416" y="191888"/>
                </a:cubicBezTo>
                <a:cubicBezTo>
                  <a:pt x="1512617" y="186355"/>
                  <a:pt x="1506450" y="183589"/>
                  <a:pt x="1497917" y="183589"/>
                </a:cubicBezTo>
                <a:cubicBezTo>
                  <a:pt x="1490585" y="183589"/>
                  <a:pt x="1484852" y="186456"/>
                  <a:pt x="1480718" y="192188"/>
                </a:cubicBezTo>
                <a:cubicBezTo>
                  <a:pt x="1476585" y="197921"/>
                  <a:pt x="1474519" y="205254"/>
                  <a:pt x="1474519" y="214187"/>
                </a:cubicBezTo>
                <a:lnTo>
                  <a:pt x="1474519" y="330980"/>
                </a:lnTo>
                <a:lnTo>
                  <a:pt x="1389324" y="330980"/>
                </a:lnTo>
                <a:lnTo>
                  <a:pt x="1389324" y="126193"/>
                </a:lnTo>
                <a:lnTo>
                  <a:pt x="1474519" y="126193"/>
                </a:lnTo>
                <a:lnTo>
                  <a:pt x="1474519" y="158191"/>
                </a:lnTo>
                <a:lnTo>
                  <a:pt x="1475319" y="158191"/>
                </a:lnTo>
                <a:cubicBezTo>
                  <a:pt x="1482118" y="146458"/>
                  <a:pt x="1491252" y="137358"/>
                  <a:pt x="1502717" y="130892"/>
                </a:cubicBezTo>
                <a:cubicBezTo>
                  <a:pt x="1514183" y="124426"/>
                  <a:pt x="1526649" y="121193"/>
                  <a:pt x="1540115" y="121193"/>
                </a:cubicBezTo>
                <a:close/>
                <a:moveTo>
                  <a:pt x="1252918" y="121193"/>
                </a:moveTo>
                <a:cubicBezTo>
                  <a:pt x="1287716" y="121193"/>
                  <a:pt x="1312948" y="128626"/>
                  <a:pt x="1328614" y="143491"/>
                </a:cubicBezTo>
                <a:cubicBezTo>
                  <a:pt x="1344279" y="158357"/>
                  <a:pt x="1352112" y="183189"/>
                  <a:pt x="1352112" y="217987"/>
                </a:cubicBezTo>
                <a:lnTo>
                  <a:pt x="1352112" y="330980"/>
                </a:lnTo>
                <a:lnTo>
                  <a:pt x="1274317" y="330980"/>
                </a:lnTo>
                <a:lnTo>
                  <a:pt x="1274317" y="299782"/>
                </a:lnTo>
                <a:lnTo>
                  <a:pt x="1273517" y="299782"/>
                </a:lnTo>
                <a:cubicBezTo>
                  <a:pt x="1259918" y="323914"/>
                  <a:pt x="1239119" y="335980"/>
                  <a:pt x="1211121" y="335980"/>
                </a:cubicBezTo>
                <a:cubicBezTo>
                  <a:pt x="1191789" y="335980"/>
                  <a:pt x="1176656" y="330247"/>
                  <a:pt x="1165724" y="318781"/>
                </a:cubicBezTo>
                <a:cubicBezTo>
                  <a:pt x="1154791" y="307315"/>
                  <a:pt x="1149325" y="291982"/>
                  <a:pt x="1149325" y="272784"/>
                </a:cubicBezTo>
                <a:cubicBezTo>
                  <a:pt x="1149325" y="232519"/>
                  <a:pt x="1174056" y="209187"/>
                  <a:pt x="1223520" y="202788"/>
                </a:cubicBezTo>
                <a:lnTo>
                  <a:pt x="1274317" y="196188"/>
                </a:lnTo>
                <a:cubicBezTo>
                  <a:pt x="1274317" y="189522"/>
                  <a:pt x="1271318" y="184056"/>
                  <a:pt x="1265318" y="179789"/>
                </a:cubicBezTo>
                <a:cubicBezTo>
                  <a:pt x="1259318" y="175523"/>
                  <a:pt x="1251252" y="173390"/>
                  <a:pt x="1241119" y="173390"/>
                </a:cubicBezTo>
                <a:cubicBezTo>
                  <a:pt x="1218187" y="173390"/>
                  <a:pt x="1193989" y="179923"/>
                  <a:pt x="1168524" y="192988"/>
                </a:cubicBezTo>
                <a:lnTo>
                  <a:pt x="1168524" y="137592"/>
                </a:lnTo>
                <a:cubicBezTo>
                  <a:pt x="1179589" y="132792"/>
                  <a:pt x="1193455" y="128859"/>
                  <a:pt x="1210121" y="125793"/>
                </a:cubicBezTo>
                <a:cubicBezTo>
                  <a:pt x="1226787" y="122726"/>
                  <a:pt x="1241053" y="121193"/>
                  <a:pt x="1252918" y="121193"/>
                </a:cubicBezTo>
                <a:close/>
                <a:moveTo>
                  <a:pt x="720444" y="121193"/>
                </a:moveTo>
                <a:cubicBezTo>
                  <a:pt x="743776" y="121193"/>
                  <a:pt x="761242" y="129926"/>
                  <a:pt x="772841" y="147391"/>
                </a:cubicBezTo>
                <a:lnTo>
                  <a:pt x="773641" y="147391"/>
                </a:lnTo>
                <a:lnTo>
                  <a:pt x="773641" y="126193"/>
                </a:lnTo>
                <a:lnTo>
                  <a:pt x="858836" y="126193"/>
                </a:lnTo>
                <a:lnTo>
                  <a:pt x="858836" y="425174"/>
                </a:lnTo>
                <a:lnTo>
                  <a:pt x="773641" y="425174"/>
                </a:lnTo>
                <a:lnTo>
                  <a:pt x="773641" y="307581"/>
                </a:lnTo>
                <a:lnTo>
                  <a:pt x="772841" y="307581"/>
                </a:lnTo>
                <a:cubicBezTo>
                  <a:pt x="766441" y="316114"/>
                  <a:pt x="757808" y="322981"/>
                  <a:pt x="746943" y="328180"/>
                </a:cubicBezTo>
                <a:cubicBezTo>
                  <a:pt x="736076" y="333380"/>
                  <a:pt x="724910" y="335980"/>
                  <a:pt x="713444" y="335980"/>
                </a:cubicBezTo>
                <a:cubicBezTo>
                  <a:pt x="696512" y="335980"/>
                  <a:pt x="681613" y="331980"/>
                  <a:pt x="668747" y="323980"/>
                </a:cubicBezTo>
                <a:cubicBezTo>
                  <a:pt x="655881" y="315981"/>
                  <a:pt x="645849" y="304348"/>
                  <a:pt x="638649" y="289083"/>
                </a:cubicBezTo>
                <a:cubicBezTo>
                  <a:pt x="631449" y="273817"/>
                  <a:pt x="627850" y="254985"/>
                  <a:pt x="627850" y="232586"/>
                </a:cubicBezTo>
                <a:cubicBezTo>
                  <a:pt x="627850" y="210454"/>
                  <a:pt x="631849" y="190922"/>
                  <a:pt x="639849" y="173990"/>
                </a:cubicBezTo>
                <a:cubicBezTo>
                  <a:pt x="647848" y="157057"/>
                  <a:pt x="658981" y="144025"/>
                  <a:pt x="673247" y="134892"/>
                </a:cubicBezTo>
                <a:cubicBezTo>
                  <a:pt x="687513" y="125759"/>
                  <a:pt x="703245" y="121193"/>
                  <a:pt x="720444" y="121193"/>
                </a:cubicBezTo>
                <a:close/>
                <a:moveTo>
                  <a:pt x="448363" y="75796"/>
                </a:moveTo>
                <a:lnTo>
                  <a:pt x="499960" y="75796"/>
                </a:lnTo>
                <a:cubicBezTo>
                  <a:pt x="503027" y="85262"/>
                  <a:pt x="504560" y="95128"/>
                  <a:pt x="504560" y="105394"/>
                </a:cubicBezTo>
                <a:cubicBezTo>
                  <a:pt x="504560" y="118593"/>
                  <a:pt x="501193" y="129626"/>
                  <a:pt x="494460" y="138492"/>
                </a:cubicBezTo>
                <a:cubicBezTo>
                  <a:pt x="487728" y="147358"/>
                  <a:pt x="477895" y="153258"/>
                  <a:pt x="464962" y="156191"/>
                </a:cubicBezTo>
                <a:cubicBezTo>
                  <a:pt x="483761" y="174190"/>
                  <a:pt x="493161" y="197122"/>
                  <a:pt x="493161" y="224986"/>
                </a:cubicBezTo>
                <a:cubicBezTo>
                  <a:pt x="493161" y="259518"/>
                  <a:pt x="482728" y="286649"/>
                  <a:pt x="461862" y="306382"/>
                </a:cubicBezTo>
                <a:cubicBezTo>
                  <a:pt x="440997" y="326114"/>
                  <a:pt x="411832" y="335980"/>
                  <a:pt x="374368" y="335980"/>
                </a:cubicBezTo>
                <a:cubicBezTo>
                  <a:pt x="337170" y="335980"/>
                  <a:pt x="308205" y="326347"/>
                  <a:pt x="287473" y="307081"/>
                </a:cubicBezTo>
                <a:cubicBezTo>
                  <a:pt x="266741" y="287816"/>
                  <a:pt x="256375" y="261251"/>
                  <a:pt x="256375" y="227386"/>
                </a:cubicBezTo>
                <a:cubicBezTo>
                  <a:pt x="256375" y="205654"/>
                  <a:pt x="261241" y="186789"/>
                  <a:pt x="270974" y="170790"/>
                </a:cubicBezTo>
                <a:cubicBezTo>
                  <a:pt x="280707" y="154791"/>
                  <a:pt x="294572" y="142525"/>
                  <a:pt x="312572" y="133992"/>
                </a:cubicBezTo>
                <a:cubicBezTo>
                  <a:pt x="330570" y="125459"/>
                  <a:pt x="351302" y="121193"/>
                  <a:pt x="374768" y="121193"/>
                </a:cubicBezTo>
                <a:cubicBezTo>
                  <a:pt x="382900" y="121193"/>
                  <a:pt x="391500" y="121659"/>
                  <a:pt x="400566" y="122593"/>
                </a:cubicBezTo>
                <a:cubicBezTo>
                  <a:pt x="409632" y="123526"/>
                  <a:pt x="417365" y="123993"/>
                  <a:pt x="423765" y="123993"/>
                </a:cubicBezTo>
                <a:cubicBezTo>
                  <a:pt x="433231" y="123993"/>
                  <a:pt x="440231" y="121526"/>
                  <a:pt x="444763" y="116593"/>
                </a:cubicBezTo>
                <a:cubicBezTo>
                  <a:pt x="449296" y="111660"/>
                  <a:pt x="451563" y="104994"/>
                  <a:pt x="451563" y="96594"/>
                </a:cubicBezTo>
                <a:cubicBezTo>
                  <a:pt x="451563" y="90061"/>
                  <a:pt x="450496" y="83128"/>
                  <a:pt x="448363" y="75796"/>
                </a:cubicBezTo>
                <a:close/>
                <a:moveTo>
                  <a:pt x="157390" y="39398"/>
                </a:moveTo>
                <a:cubicBezTo>
                  <a:pt x="182189" y="39398"/>
                  <a:pt x="206187" y="42398"/>
                  <a:pt x="229386" y="48397"/>
                </a:cubicBezTo>
                <a:lnTo>
                  <a:pt x="229386" y="128192"/>
                </a:lnTo>
                <a:cubicBezTo>
                  <a:pt x="221386" y="123393"/>
                  <a:pt x="211853" y="119660"/>
                  <a:pt x="200788" y="116993"/>
                </a:cubicBezTo>
                <a:cubicBezTo>
                  <a:pt x="189722" y="114327"/>
                  <a:pt x="178522" y="112993"/>
                  <a:pt x="167190" y="112993"/>
                </a:cubicBezTo>
                <a:cubicBezTo>
                  <a:pt x="143725" y="112993"/>
                  <a:pt x="125226" y="119726"/>
                  <a:pt x="111693" y="133192"/>
                </a:cubicBezTo>
                <a:cubicBezTo>
                  <a:pt x="98161" y="146658"/>
                  <a:pt x="91394" y="164923"/>
                  <a:pt x="91394" y="187989"/>
                </a:cubicBezTo>
                <a:cubicBezTo>
                  <a:pt x="91394" y="210921"/>
                  <a:pt x="98161" y="229020"/>
                  <a:pt x="111693" y="242285"/>
                </a:cubicBezTo>
                <a:cubicBezTo>
                  <a:pt x="125226" y="255551"/>
                  <a:pt x="143324" y="262184"/>
                  <a:pt x="165990" y="262184"/>
                </a:cubicBezTo>
                <a:cubicBezTo>
                  <a:pt x="186922" y="262184"/>
                  <a:pt x="208054" y="256851"/>
                  <a:pt x="229386" y="246185"/>
                </a:cubicBezTo>
                <a:lnTo>
                  <a:pt x="229386" y="323181"/>
                </a:lnTo>
                <a:cubicBezTo>
                  <a:pt x="205654" y="331713"/>
                  <a:pt x="178256" y="335980"/>
                  <a:pt x="147191" y="335980"/>
                </a:cubicBezTo>
                <a:cubicBezTo>
                  <a:pt x="116659" y="335980"/>
                  <a:pt x="90328" y="330147"/>
                  <a:pt x="68196" y="318481"/>
                </a:cubicBezTo>
                <a:cubicBezTo>
                  <a:pt x="46064" y="306815"/>
                  <a:pt x="29165" y="290216"/>
                  <a:pt x="17499" y="268684"/>
                </a:cubicBezTo>
                <a:cubicBezTo>
                  <a:pt x="5833" y="247152"/>
                  <a:pt x="0" y="222320"/>
                  <a:pt x="0" y="194188"/>
                </a:cubicBezTo>
                <a:cubicBezTo>
                  <a:pt x="0" y="163924"/>
                  <a:pt x="6533" y="136992"/>
                  <a:pt x="19598" y="113393"/>
                </a:cubicBezTo>
                <a:cubicBezTo>
                  <a:pt x="32665" y="89795"/>
                  <a:pt x="51130" y="71563"/>
                  <a:pt x="74996" y="58697"/>
                </a:cubicBezTo>
                <a:cubicBezTo>
                  <a:pt x="98861" y="45831"/>
                  <a:pt x="126326" y="39398"/>
                  <a:pt x="157390" y="39398"/>
                </a:cubicBezTo>
                <a:close/>
                <a:moveTo>
                  <a:pt x="6202495" y="35598"/>
                </a:moveTo>
                <a:cubicBezTo>
                  <a:pt x="6235160" y="35598"/>
                  <a:pt x="6260125" y="42031"/>
                  <a:pt x="6277391" y="54897"/>
                </a:cubicBezTo>
                <a:cubicBezTo>
                  <a:pt x="6294656" y="67763"/>
                  <a:pt x="6303289" y="86462"/>
                  <a:pt x="6303289" y="110993"/>
                </a:cubicBezTo>
                <a:cubicBezTo>
                  <a:pt x="6303289" y="140592"/>
                  <a:pt x="6288957" y="166657"/>
                  <a:pt x="6260292" y="189189"/>
                </a:cubicBezTo>
                <a:cubicBezTo>
                  <a:pt x="6250559" y="196922"/>
                  <a:pt x="6243693" y="203721"/>
                  <a:pt x="6239693" y="209587"/>
                </a:cubicBezTo>
                <a:cubicBezTo>
                  <a:pt x="6235693" y="215454"/>
                  <a:pt x="6233693" y="222720"/>
                  <a:pt x="6233693" y="231386"/>
                </a:cubicBezTo>
                <a:lnTo>
                  <a:pt x="6233693" y="238386"/>
                </a:lnTo>
                <a:lnTo>
                  <a:pt x="6166497" y="238386"/>
                </a:lnTo>
                <a:lnTo>
                  <a:pt x="6166497" y="220787"/>
                </a:lnTo>
                <a:cubicBezTo>
                  <a:pt x="6166497" y="196388"/>
                  <a:pt x="6174564" y="177256"/>
                  <a:pt x="6190696" y="163390"/>
                </a:cubicBezTo>
                <a:cubicBezTo>
                  <a:pt x="6201229" y="154457"/>
                  <a:pt x="6207995" y="148324"/>
                  <a:pt x="6210995" y="144991"/>
                </a:cubicBezTo>
                <a:cubicBezTo>
                  <a:pt x="6213994" y="141658"/>
                  <a:pt x="6216128" y="138458"/>
                  <a:pt x="6217394" y="135392"/>
                </a:cubicBezTo>
                <a:cubicBezTo>
                  <a:pt x="6218661" y="132325"/>
                  <a:pt x="6219294" y="128726"/>
                  <a:pt x="6219294" y="124593"/>
                </a:cubicBezTo>
                <a:cubicBezTo>
                  <a:pt x="6219294" y="119526"/>
                  <a:pt x="6217061" y="115260"/>
                  <a:pt x="6212594" y="111793"/>
                </a:cubicBezTo>
                <a:cubicBezTo>
                  <a:pt x="6208128" y="108327"/>
                  <a:pt x="6202362" y="106594"/>
                  <a:pt x="6195296" y="106594"/>
                </a:cubicBezTo>
                <a:cubicBezTo>
                  <a:pt x="6173831" y="106594"/>
                  <a:pt x="6151298" y="115193"/>
                  <a:pt x="6127700" y="132392"/>
                </a:cubicBezTo>
                <a:lnTo>
                  <a:pt x="6127700" y="53797"/>
                </a:lnTo>
                <a:cubicBezTo>
                  <a:pt x="6136366" y="48864"/>
                  <a:pt x="6148065" y="44597"/>
                  <a:pt x="6162798" y="40998"/>
                </a:cubicBezTo>
                <a:cubicBezTo>
                  <a:pt x="6177530" y="37398"/>
                  <a:pt x="6190763" y="35598"/>
                  <a:pt x="6202495" y="35598"/>
                </a:cubicBezTo>
                <a:close/>
                <a:moveTo>
                  <a:pt x="4346571" y="31598"/>
                </a:moveTo>
                <a:cubicBezTo>
                  <a:pt x="4360837" y="31598"/>
                  <a:pt x="4372336" y="35231"/>
                  <a:pt x="4381069" y="42498"/>
                </a:cubicBezTo>
                <a:cubicBezTo>
                  <a:pt x="4389802" y="49764"/>
                  <a:pt x="4394169" y="59263"/>
                  <a:pt x="4394169" y="70996"/>
                </a:cubicBezTo>
                <a:cubicBezTo>
                  <a:pt x="4394169" y="82995"/>
                  <a:pt x="4389802" y="92728"/>
                  <a:pt x="4381069" y="100194"/>
                </a:cubicBezTo>
                <a:cubicBezTo>
                  <a:pt x="4372336" y="107660"/>
                  <a:pt x="4360837" y="111393"/>
                  <a:pt x="4346571" y="111393"/>
                </a:cubicBezTo>
                <a:cubicBezTo>
                  <a:pt x="4332706" y="111393"/>
                  <a:pt x="4321340" y="107527"/>
                  <a:pt x="4312474" y="99794"/>
                </a:cubicBezTo>
                <a:cubicBezTo>
                  <a:pt x="4303608" y="92061"/>
                  <a:pt x="4299174" y="82462"/>
                  <a:pt x="4299174" y="70996"/>
                </a:cubicBezTo>
                <a:cubicBezTo>
                  <a:pt x="4299174" y="59263"/>
                  <a:pt x="4303474" y="49764"/>
                  <a:pt x="4312074" y="42498"/>
                </a:cubicBezTo>
                <a:cubicBezTo>
                  <a:pt x="4320673" y="35231"/>
                  <a:pt x="4332172" y="31598"/>
                  <a:pt x="4346571" y="31598"/>
                </a:cubicBezTo>
                <a:close/>
                <a:moveTo>
                  <a:pt x="5979676" y="29598"/>
                </a:moveTo>
                <a:lnTo>
                  <a:pt x="6051272" y="29598"/>
                </a:lnTo>
                <a:lnTo>
                  <a:pt x="6111068" y="93794"/>
                </a:lnTo>
                <a:lnTo>
                  <a:pt x="6050872" y="93794"/>
                </a:lnTo>
                <a:close/>
                <a:moveTo>
                  <a:pt x="4493795" y="29598"/>
                </a:moveTo>
                <a:lnTo>
                  <a:pt x="4557191" y="29598"/>
                </a:lnTo>
                <a:lnTo>
                  <a:pt x="4608388" y="93794"/>
                </a:lnTo>
                <a:lnTo>
                  <a:pt x="4553991" y="93794"/>
                </a:lnTo>
                <a:lnTo>
                  <a:pt x="4524393" y="63196"/>
                </a:lnTo>
                <a:lnTo>
                  <a:pt x="4494995" y="93794"/>
                </a:lnTo>
                <a:lnTo>
                  <a:pt x="4442598" y="93794"/>
                </a:lnTo>
                <a:close/>
                <a:moveTo>
                  <a:pt x="3537742" y="29598"/>
                </a:moveTo>
                <a:lnTo>
                  <a:pt x="3609337" y="29598"/>
                </a:lnTo>
                <a:lnTo>
                  <a:pt x="3538142" y="93794"/>
                </a:lnTo>
                <a:lnTo>
                  <a:pt x="3477945" y="93794"/>
                </a:lnTo>
                <a:close/>
                <a:moveTo>
                  <a:pt x="2685045" y="29598"/>
                </a:moveTo>
                <a:lnTo>
                  <a:pt x="2748441" y="29598"/>
                </a:lnTo>
                <a:lnTo>
                  <a:pt x="2799638" y="93794"/>
                </a:lnTo>
                <a:lnTo>
                  <a:pt x="2745241" y="93794"/>
                </a:lnTo>
                <a:lnTo>
                  <a:pt x="2715643" y="63196"/>
                </a:lnTo>
                <a:lnTo>
                  <a:pt x="2686245" y="93794"/>
                </a:lnTo>
                <a:lnTo>
                  <a:pt x="2633848" y="93794"/>
                </a:lnTo>
                <a:close/>
                <a:moveTo>
                  <a:pt x="2077319" y="29598"/>
                </a:moveTo>
                <a:lnTo>
                  <a:pt x="2140715" y="29598"/>
                </a:lnTo>
                <a:lnTo>
                  <a:pt x="2191912" y="93794"/>
                </a:lnTo>
                <a:lnTo>
                  <a:pt x="2137515" y="93794"/>
                </a:lnTo>
                <a:lnTo>
                  <a:pt x="2107917" y="63196"/>
                </a:lnTo>
                <a:lnTo>
                  <a:pt x="2078519" y="93794"/>
                </a:lnTo>
                <a:lnTo>
                  <a:pt x="2026123" y="93794"/>
                </a:lnTo>
                <a:close/>
                <a:moveTo>
                  <a:pt x="4046799" y="27799"/>
                </a:moveTo>
                <a:lnTo>
                  <a:pt x="4131994" y="27799"/>
                </a:lnTo>
                <a:lnTo>
                  <a:pt x="4131994" y="153991"/>
                </a:lnTo>
                <a:lnTo>
                  <a:pt x="4132794" y="153991"/>
                </a:lnTo>
                <a:cubicBezTo>
                  <a:pt x="4140127" y="143458"/>
                  <a:pt x="4149026" y="135359"/>
                  <a:pt x="4159492" y="129692"/>
                </a:cubicBezTo>
                <a:cubicBezTo>
                  <a:pt x="4169958" y="124026"/>
                  <a:pt x="4181191" y="121193"/>
                  <a:pt x="4193190" y="121193"/>
                </a:cubicBezTo>
                <a:cubicBezTo>
                  <a:pt x="4215322" y="121193"/>
                  <a:pt x="4232188" y="128292"/>
                  <a:pt x="4243787" y="142492"/>
                </a:cubicBezTo>
                <a:cubicBezTo>
                  <a:pt x="4255386" y="156691"/>
                  <a:pt x="4261186" y="177589"/>
                  <a:pt x="4261186" y="205188"/>
                </a:cubicBezTo>
                <a:lnTo>
                  <a:pt x="4261186" y="330980"/>
                </a:lnTo>
                <a:lnTo>
                  <a:pt x="4178791" y="330980"/>
                </a:lnTo>
                <a:lnTo>
                  <a:pt x="4178791" y="214187"/>
                </a:lnTo>
                <a:cubicBezTo>
                  <a:pt x="4178791" y="193788"/>
                  <a:pt x="4170991" y="183589"/>
                  <a:pt x="4155392" y="183589"/>
                </a:cubicBezTo>
                <a:cubicBezTo>
                  <a:pt x="4147793" y="183589"/>
                  <a:pt x="4141993" y="186489"/>
                  <a:pt x="4137993" y="192288"/>
                </a:cubicBezTo>
                <a:cubicBezTo>
                  <a:pt x="4133994" y="198088"/>
                  <a:pt x="4131994" y="205521"/>
                  <a:pt x="4131994" y="214587"/>
                </a:cubicBezTo>
                <a:lnTo>
                  <a:pt x="4131994" y="330980"/>
                </a:lnTo>
                <a:lnTo>
                  <a:pt x="4046799" y="330980"/>
                </a:lnTo>
                <a:close/>
                <a:moveTo>
                  <a:pt x="2360874" y="27799"/>
                </a:moveTo>
                <a:lnTo>
                  <a:pt x="2446069" y="27799"/>
                </a:lnTo>
                <a:lnTo>
                  <a:pt x="2446069" y="153991"/>
                </a:lnTo>
                <a:lnTo>
                  <a:pt x="2446869" y="153991"/>
                </a:lnTo>
                <a:cubicBezTo>
                  <a:pt x="2454202" y="143458"/>
                  <a:pt x="2463101" y="135359"/>
                  <a:pt x="2473567" y="129692"/>
                </a:cubicBezTo>
                <a:cubicBezTo>
                  <a:pt x="2484033" y="124026"/>
                  <a:pt x="2495266" y="121193"/>
                  <a:pt x="2507265" y="121193"/>
                </a:cubicBezTo>
                <a:cubicBezTo>
                  <a:pt x="2529397" y="121193"/>
                  <a:pt x="2546263" y="128292"/>
                  <a:pt x="2557862" y="142492"/>
                </a:cubicBezTo>
                <a:cubicBezTo>
                  <a:pt x="2569461" y="156691"/>
                  <a:pt x="2575261" y="177589"/>
                  <a:pt x="2575261" y="205188"/>
                </a:cubicBezTo>
                <a:lnTo>
                  <a:pt x="2575261" y="330980"/>
                </a:lnTo>
                <a:lnTo>
                  <a:pt x="2492866" y="330980"/>
                </a:lnTo>
                <a:lnTo>
                  <a:pt x="2492866" y="214187"/>
                </a:lnTo>
                <a:cubicBezTo>
                  <a:pt x="2492866" y="193788"/>
                  <a:pt x="2485066" y="183589"/>
                  <a:pt x="2469468" y="183589"/>
                </a:cubicBezTo>
                <a:cubicBezTo>
                  <a:pt x="2461868" y="183589"/>
                  <a:pt x="2456068" y="186489"/>
                  <a:pt x="2452068" y="192288"/>
                </a:cubicBezTo>
                <a:cubicBezTo>
                  <a:pt x="2448069" y="198088"/>
                  <a:pt x="2446069" y="205521"/>
                  <a:pt x="2446069" y="214587"/>
                </a:cubicBezTo>
                <a:lnTo>
                  <a:pt x="2446069" y="330980"/>
                </a:lnTo>
                <a:lnTo>
                  <a:pt x="2360874" y="330980"/>
                </a:lnTo>
                <a:close/>
                <a:moveTo>
                  <a:pt x="1741749" y="27799"/>
                </a:moveTo>
                <a:lnTo>
                  <a:pt x="1826944" y="27799"/>
                </a:lnTo>
                <a:lnTo>
                  <a:pt x="1826944" y="153991"/>
                </a:lnTo>
                <a:lnTo>
                  <a:pt x="1827744" y="153991"/>
                </a:lnTo>
                <a:cubicBezTo>
                  <a:pt x="1835077" y="143458"/>
                  <a:pt x="1843976" y="135359"/>
                  <a:pt x="1854443" y="129692"/>
                </a:cubicBezTo>
                <a:cubicBezTo>
                  <a:pt x="1864908" y="124026"/>
                  <a:pt x="1876141" y="121193"/>
                  <a:pt x="1888140" y="121193"/>
                </a:cubicBezTo>
                <a:cubicBezTo>
                  <a:pt x="1910272" y="121193"/>
                  <a:pt x="1927138" y="128292"/>
                  <a:pt x="1938737" y="142492"/>
                </a:cubicBezTo>
                <a:cubicBezTo>
                  <a:pt x="1950336" y="156691"/>
                  <a:pt x="1956136" y="177589"/>
                  <a:pt x="1956136" y="205188"/>
                </a:cubicBezTo>
                <a:lnTo>
                  <a:pt x="1956136" y="330980"/>
                </a:lnTo>
                <a:lnTo>
                  <a:pt x="1873741" y="330980"/>
                </a:lnTo>
                <a:lnTo>
                  <a:pt x="1873741" y="214187"/>
                </a:lnTo>
                <a:cubicBezTo>
                  <a:pt x="1873741" y="193788"/>
                  <a:pt x="1865941" y="183589"/>
                  <a:pt x="1850342" y="183589"/>
                </a:cubicBezTo>
                <a:cubicBezTo>
                  <a:pt x="1842743" y="183589"/>
                  <a:pt x="1836943" y="186489"/>
                  <a:pt x="1832943" y="192288"/>
                </a:cubicBezTo>
                <a:cubicBezTo>
                  <a:pt x="1828944" y="198088"/>
                  <a:pt x="1826944" y="205521"/>
                  <a:pt x="1826944" y="214587"/>
                </a:cubicBezTo>
                <a:lnTo>
                  <a:pt x="1826944" y="330980"/>
                </a:lnTo>
                <a:lnTo>
                  <a:pt x="1741749" y="330980"/>
                </a:lnTo>
                <a:close/>
                <a:moveTo>
                  <a:pt x="2813237" y="0"/>
                </a:moveTo>
                <a:lnTo>
                  <a:pt x="2884833" y="0"/>
                </a:lnTo>
                <a:lnTo>
                  <a:pt x="2820037" y="58397"/>
                </a:lnTo>
                <a:lnTo>
                  <a:pt x="2771640" y="58397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DB8E97E1-4F72-41C9-8EF1-C5D71CB0A6ED}"/>
              </a:ext>
            </a:extLst>
          </p:cNvPr>
          <p:cNvSpPr txBox="1"/>
          <p:nvPr/>
        </p:nvSpPr>
        <p:spPr>
          <a:xfrm>
            <a:off x="1378658" y="-584775"/>
            <a:ext cx="6551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3979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EFFB35-9E3E-4FC9-93B0-11A2B271A2DE}"/>
              </a:ext>
            </a:extLst>
          </p:cNvPr>
          <p:cNvSpPr/>
          <p:nvPr/>
        </p:nvSpPr>
        <p:spPr>
          <a:xfrm>
            <a:off x="866274" y="84221"/>
            <a:ext cx="7255042" cy="839210"/>
          </a:xfrm>
          <a:prstGeom prst="roundRect">
            <a:avLst>
              <a:gd name="adj" fmla="val 36738"/>
            </a:avLst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1950D4D-551F-42E5-9277-E4FC74C67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555" r="53027" b="15283"/>
          <a:stretch/>
        </p:blipFill>
        <p:spPr bwMode="auto">
          <a:xfrm>
            <a:off x="2143242" y="1472079"/>
            <a:ext cx="2070813" cy="276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A25F781-C4E6-4AE1-BB18-A0ECA34CD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 t="3555" r="466" b="15283"/>
          <a:stretch/>
        </p:blipFill>
        <p:spPr bwMode="auto">
          <a:xfrm>
            <a:off x="4809101" y="1472079"/>
            <a:ext cx="2191657" cy="27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507;p36">
            <a:extLst>
              <a:ext uri="{FF2B5EF4-FFF2-40B4-BE49-F238E27FC236}">
                <a16:creationId xmlns:a16="http://schemas.microsoft.com/office/drawing/2014/main" id="{87995030-30A7-43B6-AB0C-E2E3D97624CA}"/>
              </a:ext>
            </a:extLst>
          </p:cNvPr>
          <p:cNvSpPr txBox="1"/>
          <p:nvPr/>
        </p:nvSpPr>
        <p:spPr>
          <a:xfrm>
            <a:off x="447593" y="2418891"/>
            <a:ext cx="1858735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Khí quản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18" name="Google Shape;509;p36">
            <a:extLst>
              <a:ext uri="{FF2B5EF4-FFF2-40B4-BE49-F238E27FC236}">
                <a16:creationId xmlns:a16="http://schemas.microsoft.com/office/drawing/2014/main" id="{6217273F-8928-4B78-BF96-0F19BAEE9D37}"/>
              </a:ext>
            </a:extLst>
          </p:cNvPr>
          <p:cNvSpPr txBox="1"/>
          <p:nvPr/>
        </p:nvSpPr>
        <p:spPr>
          <a:xfrm>
            <a:off x="870253" y="1735092"/>
            <a:ext cx="745554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Mũi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19" name="Google Shape;510;p36">
            <a:extLst>
              <a:ext uri="{FF2B5EF4-FFF2-40B4-BE49-F238E27FC236}">
                <a16:creationId xmlns:a16="http://schemas.microsoft.com/office/drawing/2014/main" id="{FB4A8454-A275-49D8-9D0C-A7B14DB503F1}"/>
              </a:ext>
            </a:extLst>
          </p:cNvPr>
          <p:cNvCxnSpPr>
            <a:cxnSpLocks/>
          </p:cNvCxnSpPr>
          <p:nvPr/>
        </p:nvCxnSpPr>
        <p:spPr>
          <a:xfrm flipH="1">
            <a:off x="1465912" y="1752288"/>
            <a:ext cx="1045060" cy="196648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0" name="Google Shape;512;p36">
            <a:extLst>
              <a:ext uri="{FF2B5EF4-FFF2-40B4-BE49-F238E27FC236}">
                <a16:creationId xmlns:a16="http://schemas.microsoft.com/office/drawing/2014/main" id="{B4BB07CA-EAD8-4A13-B983-C120DDD6E5D9}"/>
              </a:ext>
            </a:extLst>
          </p:cNvPr>
          <p:cNvCxnSpPr>
            <a:cxnSpLocks/>
          </p:cNvCxnSpPr>
          <p:nvPr/>
        </p:nvCxnSpPr>
        <p:spPr>
          <a:xfrm flipH="1">
            <a:off x="1628779" y="2365829"/>
            <a:ext cx="1419223" cy="25527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1" name="Google Shape;507;p36">
            <a:extLst>
              <a:ext uri="{FF2B5EF4-FFF2-40B4-BE49-F238E27FC236}">
                <a16:creationId xmlns:a16="http://schemas.microsoft.com/office/drawing/2014/main" id="{105FD42D-2910-4042-B95C-7F52BA18B3E7}"/>
              </a:ext>
            </a:extLst>
          </p:cNvPr>
          <p:cNvSpPr txBox="1"/>
          <p:nvPr/>
        </p:nvSpPr>
        <p:spPr>
          <a:xfrm>
            <a:off x="516189" y="3324305"/>
            <a:ext cx="1338807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Phế quản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22" name="Google Shape;512;p36">
            <a:extLst>
              <a:ext uri="{FF2B5EF4-FFF2-40B4-BE49-F238E27FC236}">
                <a16:creationId xmlns:a16="http://schemas.microsoft.com/office/drawing/2014/main" id="{C12780B0-F394-4B77-952F-13AD09C8DDC4}"/>
              </a:ext>
            </a:extLst>
          </p:cNvPr>
          <p:cNvCxnSpPr>
            <a:cxnSpLocks/>
          </p:cNvCxnSpPr>
          <p:nvPr/>
        </p:nvCxnSpPr>
        <p:spPr>
          <a:xfrm flipH="1">
            <a:off x="1786806" y="3400628"/>
            <a:ext cx="1129249" cy="16430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6" name="Google Shape;507;p36">
            <a:extLst>
              <a:ext uri="{FF2B5EF4-FFF2-40B4-BE49-F238E27FC236}">
                <a16:creationId xmlns:a16="http://schemas.microsoft.com/office/drawing/2014/main" id="{20381A3A-E691-42C5-8EC0-FCF527441BAC}"/>
              </a:ext>
            </a:extLst>
          </p:cNvPr>
          <p:cNvSpPr txBox="1"/>
          <p:nvPr/>
        </p:nvSpPr>
        <p:spPr>
          <a:xfrm>
            <a:off x="777330" y="4211792"/>
            <a:ext cx="93140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Phổi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37" name="Google Shape;512;p36">
            <a:extLst>
              <a:ext uri="{FF2B5EF4-FFF2-40B4-BE49-F238E27FC236}">
                <a16:creationId xmlns:a16="http://schemas.microsoft.com/office/drawing/2014/main" id="{1013B9FA-1B3B-44B6-82C6-E205EA5035FE}"/>
              </a:ext>
            </a:extLst>
          </p:cNvPr>
          <p:cNvCxnSpPr>
            <a:cxnSpLocks/>
          </p:cNvCxnSpPr>
          <p:nvPr/>
        </p:nvCxnSpPr>
        <p:spPr>
          <a:xfrm flipH="1">
            <a:off x="1740310" y="3912766"/>
            <a:ext cx="1998772" cy="46989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1" name="[T2O] TextBox 13">
            <a:extLst>
              <a:ext uri="{FF2B5EF4-FFF2-40B4-BE49-F238E27FC236}">
                <a16:creationId xmlns:a16="http://schemas.microsoft.com/office/drawing/2014/main" id="{8520BB5D-AEFF-473D-BD36-C1F90446EFD1}"/>
              </a:ext>
            </a:extLst>
          </p:cNvPr>
          <p:cNvSpPr/>
          <p:nvPr/>
        </p:nvSpPr>
        <p:spPr>
          <a:xfrm>
            <a:off x="1854996" y="286041"/>
            <a:ext cx="5476116" cy="431374"/>
          </a:xfrm>
          <a:custGeom>
            <a:avLst/>
            <a:gdLst/>
            <a:ahLst/>
            <a:cxnLst/>
            <a:rect l="l" t="t" r="r" b="b"/>
            <a:pathLst>
              <a:path w="5476116" h="431374">
                <a:moveTo>
                  <a:pt x="3255517" y="241386"/>
                </a:moveTo>
                <a:lnTo>
                  <a:pt x="3226719" y="245386"/>
                </a:lnTo>
                <a:cubicBezTo>
                  <a:pt x="3212320" y="247785"/>
                  <a:pt x="3205120" y="254518"/>
                  <a:pt x="3205120" y="265584"/>
                </a:cubicBezTo>
                <a:cubicBezTo>
                  <a:pt x="3205120" y="271184"/>
                  <a:pt x="3206887" y="275784"/>
                  <a:pt x="3210420" y="279383"/>
                </a:cubicBezTo>
                <a:cubicBezTo>
                  <a:pt x="3213953" y="282983"/>
                  <a:pt x="3218986" y="284783"/>
                  <a:pt x="3225519" y="284783"/>
                </a:cubicBezTo>
                <a:cubicBezTo>
                  <a:pt x="3234451" y="284783"/>
                  <a:pt x="3241684" y="281450"/>
                  <a:pt x="3247218" y="274784"/>
                </a:cubicBezTo>
                <a:cubicBezTo>
                  <a:pt x="3252750" y="268117"/>
                  <a:pt x="3255517" y="259585"/>
                  <a:pt x="3255517" y="249185"/>
                </a:cubicBezTo>
                <a:close/>
                <a:moveTo>
                  <a:pt x="4603467" y="187789"/>
                </a:moveTo>
                <a:cubicBezTo>
                  <a:pt x="4593868" y="187789"/>
                  <a:pt x="4586202" y="192055"/>
                  <a:pt x="4580469" y="200588"/>
                </a:cubicBezTo>
                <a:cubicBezTo>
                  <a:pt x="4574736" y="209121"/>
                  <a:pt x="4571869" y="220520"/>
                  <a:pt x="4571869" y="234786"/>
                </a:cubicBezTo>
                <a:cubicBezTo>
                  <a:pt x="4571869" y="247985"/>
                  <a:pt x="4574269" y="258451"/>
                  <a:pt x="4579069" y="266184"/>
                </a:cubicBezTo>
                <a:cubicBezTo>
                  <a:pt x="4583869" y="273917"/>
                  <a:pt x="4591468" y="277784"/>
                  <a:pt x="4601868" y="277784"/>
                </a:cubicBezTo>
                <a:cubicBezTo>
                  <a:pt x="4611600" y="277784"/>
                  <a:pt x="4619233" y="273817"/>
                  <a:pt x="4624766" y="265884"/>
                </a:cubicBezTo>
                <a:cubicBezTo>
                  <a:pt x="4630299" y="257951"/>
                  <a:pt x="4633066" y="247319"/>
                  <a:pt x="4633066" y="233986"/>
                </a:cubicBezTo>
                <a:lnTo>
                  <a:pt x="4633066" y="226987"/>
                </a:lnTo>
                <a:cubicBezTo>
                  <a:pt x="4633066" y="214987"/>
                  <a:pt x="4630366" y="205455"/>
                  <a:pt x="4624966" y="198388"/>
                </a:cubicBezTo>
                <a:cubicBezTo>
                  <a:pt x="4619566" y="191322"/>
                  <a:pt x="4612400" y="187789"/>
                  <a:pt x="4603467" y="187789"/>
                </a:cubicBezTo>
                <a:close/>
                <a:moveTo>
                  <a:pt x="4089517" y="187789"/>
                </a:moveTo>
                <a:cubicBezTo>
                  <a:pt x="4068185" y="187789"/>
                  <a:pt x="4057519" y="202388"/>
                  <a:pt x="4057519" y="231586"/>
                </a:cubicBezTo>
                <a:cubicBezTo>
                  <a:pt x="4057519" y="262384"/>
                  <a:pt x="4068319" y="277784"/>
                  <a:pt x="4089917" y="277784"/>
                </a:cubicBezTo>
                <a:cubicBezTo>
                  <a:pt x="4110983" y="277784"/>
                  <a:pt x="4121515" y="261718"/>
                  <a:pt x="4121515" y="229586"/>
                </a:cubicBezTo>
                <a:cubicBezTo>
                  <a:pt x="4121515" y="201722"/>
                  <a:pt x="4110850" y="187789"/>
                  <a:pt x="4089517" y="187789"/>
                </a:cubicBezTo>
                <a:close/>
                <a:moveTo>
                  <a:pt x="2298017" y="187789"/>
                </a:moveTo>
                <a:cubicBezTo>
                  <a:pt x="2288818" y="187789"/>
                  <a:pt x="2281318" y="192022"/>
                  <a:pt x="2275519" y="200488"/>
                </a:cubicBezTo>
                <a:cubicBezTo>
                  <a:pt x="2269719" y="208954"/>
                  <a:pt x="2266819" y="220254"/>
                  <a:pt x="2266819" y="234386"/>
                </a:cubicBezTo>
                <a:cubicBezTo>
                  <a:pt x="2266819" y="263318"/>
                  <a:pt x="2276819" y="277784"/>
                  <a:pt x="2296817" y="277784"/>
                </a:cubicBezTo>
                <a:cubicBezTo>
                  <a:pt x="2306283" y="277784"/>
                  <a:pt x="2313850" y="273884"/>
                  <a:pt x="2319516" y="266084"/>
                </a:cubicBezTo>
                <a:cubicBezTo>
                  <a:pt x="2325182" y="258285"/>
                  <a:pt x="2328015" y="246919"/>
                  <a:pt x="2328015" y="231986"/>
                </a:cubicBezTo>
                <a:lnTo>
                  <a:pt x="2328015" y="226587"/>
                </a:lnTo>
                <a:cubicBezTo>
                  <a:pt x="2328015" y="214321"/>
                  <a:pt x="2325316" y="204788"/>
                  <a:pt x="2319916" y="197988"/>
                </a:cubicBezTo>
                <a:cubicBezTo>
                  <a:pt x="2314516" y="191189"/>
                  <a:pt x="2307217" y="187789"/>
                  <a:pt x="2298017" y="187789"/>
                </a:cubicBezTo>
                <a:close/>
                <a:moveTo>
                  <a:pt x="1936467" y="187789"/>
                </a:moveTo>
                <a:cubicBezTo>
                  <a:pt x="1926868" y="187789"/>
                  <a:pt x="1919202" y="192055"/>
                  <a:pt x="1913469" y="200588"/>
                </a:cubicBezTo>
                <a:cubicBezTo>
                  <a:pt x="1907736" y="209121"/>
                  <a:pt x="1904869" y="220520"/>
                  <a:pt x="1904869" y="234786"/>
                </a:cubicBezTo>
                <a:cubicBezTo>
                  <a:pt x="1904869" y="247985"/>
                  <a:pt x="1907269" y="258451"/>
                  <a:pt x="1912069" y="266184"/>
                </a:cubicBezTo>
                <a:cubicBezTo>
                  <a:pt x="1916869" y="273917"/>
                  <a:pt x="1924468" y="277784"/>
                  <a:pt x="1934867" y="277784"/>
                </a:cubicBezTo>
                <a:cubicBezTo>
                  <a:pt x="1944600" y="277784"/>
                  <a:pt x="1952233" y="273817"/>
                  <a:pt x="1957766" y="265884"/>
                </a:cubicBezTo>
                <a:cubicBezTo>
                  <a:pt x="1963299" y="257951"/>
                  <a:pt x="1966066" y="247319"/>
                  <a:pt x="1966066" y="233986"/>
                </a:cubicBezTo>
                <a:lnTo>
                  <a:pt x="1966066" y="226987"/>
                </a:lnTo>
                <a:cubicBezTo>
                  <a:pt x="1966066" y="214987"/>
                  <a:pt x="1963366" y="205455"/>
                  <a:pt x="1957966" y="198388"/>
                </a:cubicBezTo>
                <a:cubicBezTo>
                  <a:pt x="1952566" y="191322"/>
                  <a:pt x="1945400" y="187789"/>
                  <a:pt x="1936467" y="187789"/>
                </a:cubicBezTo>
                <a:close/>
                <a:moveTo>
                  <a:pt x="1422517" y="187789"/>
                </a:moveTo>
                <a:cubicBezTo>
                  <a:pt x="1401185" y="187789"/>
                  <a:pt x="1390519" y="202388"/>
                  <a:pt x="1390519" y="231586"/>
                </a:cubicBezTo>
                <a:cubicBezTo>
                  <a:pt x="1390519" y="262384"/>
                  <a:pt x="1401319" y="277784"/>
                  <a:pt x="1422917" y="277784"/>
                </a:cubicBezTo>
                <a:cubicBezTo>
                  <a:pt x="1443983" y="277784"/>
                  <a:pt x="1454515" y="261718"/>
                  <a:pt x="1454515" y="229586"/>
                </a:cubicBezTo>
                <a:cubicBezTo>
                  <a:pt x="1454515" y="201722"/>
                  <a:pt x="1443849" y="187789"/>
                  <a:pt x="1422517" y="187789"/>
                </a:cubicBezTo>
                <a:close/>
                <a:moveTo>
                  <a:pt x="859742" y="187789"/>
                </a:moveTo>
                <a:cubicBezTo>
                  <a:pt x="850543" y="187789"/>
                  <a:pt x="843043" y="192022"/>
                  <a:pt x="837244" y="200488"/>
                </a:cubicBezTo>
                <a:cubicBezTo>
                  <a:pt x="831444" y="208954"/>
                  <a:pt x="828544" y="220254"/>
                  <a:pt x="828544" y="234386"/>
                </a:cubicBezTo>
                <a:cubicBezTo>
                  <a:pt x="828544" y="263318"/>
                  <a:pt x="838544" y="277784"/>
                  <a:pt x="858542" y="277784"/>
                </a:cubicBezTo>
                <a:cubicBezTo>
                  <a:pt x="868008" y="277784"/>
                  <a:pt x="875575" y="273884"/>
                  <a:pt x="881241" y="266084"/>
                </a:cubicBezTo>
                <a:cubicBezTo>
                  <a:pt x="886907" y="258285"/>
                  <a:pt x="889740" y="246919"/>
                  <a:pt x="889740" y="231986"/>
                </a:cubicBezTo>
                <a:lnTo>
                  <a:pt x="889740" y="226587"/>
                </a:lnTo>
                <a:cubicBezTo>
                  <a:pt x="889740" y="214321"/>
                  <a:pt x="887041" y="204788"/>
                  <a:pt x="881641" y="197988"/>
                </a:cubicBezTo>
                <a:cubicBezTo>
                  <a:pt x="876241" y="191189"/>
                  <a:pt x="868942" y="187789"/>
                  <a:pt x="859742" y="187789"/>
                </a:cubicBezTo>
                <a:close/>
                <a:moveTo>
                  <a:pt x="5351724" y="130393"/>
                </a:moveTo>
                <a:lnTo>
                  <a:pt x="5436919" y="130393"/>
                </a:lnTo>
                <a:lnTo>
                  <a:pt x="5436919" y="335180"/>
                </a:lnTo>
                <a:lnTo>
                  <a:pt x="5351724" y="335180"/>
                </a:lnTo>
                <a:close/>
                <a:moveTo>
                  <a:pt x="2882349" y="130393"/>
                </a:moveTo>
                <a:lnTo>
                  <a:pt x="2967544" y="130393"/>
                </a:lnTo>
                <a:lnTo>
                  <a:pt x="2967544" y="247585"/>
                </a:lnTo>
                <a:cubicBezTo>
                  <a:pt x="2967544" y="267717"/>
                  <a:pt x="2975077" y="277784"/>
                  <a:pt x="2990143" y="277784"/>
                </a:cubicBezTo>
                <a:cubicBezTo>
                  <a:pt x="2998409" y="277784"/>
                  <a:pt x="3004642" y="275050"/>
                  <a:pt x="3008841" y="269584"/>
                </a:cubicBezTo>
                <a:cubicBezTo>
                  <a:pt x="3013041" y="264118"/>
                  <a:pt x="3015141" y="256385"/>
                  <a:pt x="3015141" y="246385"/>
                </a:cubicBezTo>
                <a:lnTo>
                  <a:pt x="3015141" y="130393"/>
                </a:lnTo>
                <a:lnTo>
                  <a:pt x="3100336" y="130393"/>
                </a:lnTo>
                <a:lnTo>
                  <a:pt x="3100336" y="335180"/>
                </a:lnTo>
                <a:lnTo>
                  <a:pt x="3015141" y="335180"/>
                </a:lnTo>
                <a:lnTo>
                  <a:pt x="3015141" y="303582"/>
                </a:lnTo>
                <a:lnTo>
                  <a:pt x="3014341" y="303582"/>
                </a:lnTo>
                <a:cubicBezTo>
                  <a:pt x="3007275" y="313315"/>
                  <a:pt x="3000908" y="320448"/>
                  <a:pt x="2995242" y="324981"/>
                </a:cubicBezTo>
                <a:cubicBezTo>
                  <a:pt x="2989576" y="329514"/>
                  <a:pt x="2983176" y="333180"/>
                  <a:pt x="2976043" y="335980"/>
                </a:cubicBezTo>
                <a:cubicBezTo>
                  <a:pt x="2968910" y="338780"/>
                  <a:pt x="2960611" y="340180"/>
                  <a:pt x="2951145" y="340180"/>
                </a:cubicBezTo>
                <a:cubicBezTo>
                  <a:pt x="2928746" y="340180"/>
                  <a:pt x="2911680" y="332914"/>
                  <a:pt x="2899948" y="318381"/>
                </a:cubicBezTo>
                <a:cubicBezTo>
                  <a:pt x="2888215" y="303849"/>
                  <a:pt x="2882349" y="282383"/>
                  <a:pt x="2882349" y="253985"/>
                </a:cubicBezTo>
                <a:close/>
                <a:moveTo>
                  <a:pt x="2456124" y="130393"/>
                </a:moveTo>
                <a:lnTo>
                  <a:pt x="2541319" y="130393"/>
                </a:lnTo>
                <a:lnTo>
                  <a:pt x="2541319" y="335180"/>
                </a:lnTo>
                <a:lnTo>
                  <a:pt x="2456124" y="335180"/>
                </a:lnTo>
                <a:close/>
                <a:moveTo>
                  <a:pt x="522549" y="130393"/>
                </a:moveTo>
                <a:lnTo>
                  <a:pt x="607744" y="130393"/>
                </a:lnTo>
                <a:lnTo>
                  <a:pt x="607744" y="335180"/>
                </a:lnTo>
                <a:lnTo>
                  <a:pt x="522549" y="335180"/>
                </a:lnTo>
                <a:close/>
                <a:moveTo>
                  <a:pt x="4578069" y="125393"/>
                </a:moveTo>
                <a:cubicBezTo>
                  <a:pt x="4601668" y="125393"/>
                  <a:pt x="4619266" y="134126"/>
                  <a:pt x="4630866" y="151591"/>
                </a:cubicBezTo>
                <a:lnTo>
                  <a:pt x="4631666" y="151591"/>
                </a:lnTo>
                <a:lnTo>
                  <a:pt x="4631666" y="130393"/>
                </a:lnTo>
                <a:lnTo>
                  <a:pt x="4716461" y="130393"/>
                </a:lnTo>
                <a:lnTo>
                  <a:pt x="4716461" y="306582"/>
                </a:lnTo>
                <a:cubicBezTo>
                  <a:pt x="4716461" y="345913"/>
                  <a:pt x="4704094" y="376544"/>
                  <a:pt x="4679363" y="398476"/>
                </a:cubicBezTo>
                <a:cubicBezTo>
                  <a:pt x="4654631" y="420408"/>
                  <a:pt x="4618533" y="431374"/>
                  <a:pt x="4571069" y="431374"/>
                </a:cubicBezTo>
                <a:cubicBezTo>
                  <a:pt x="4558270" y="431374"/>
                  <a:pt x="4545871" y="430374"/>
                  <a:pt x="4533872" y="428374"/>
                </a:cubicBezTo>
                <a:cubicBezTo>
                  <a:pt x="4521872" y="426374"/>
                  <a:pt x="4513273" y="424108"/>
                  <a:pt x="4508073" y="421575"/>
                </a:cubicBezTo>
                <a:lnTo>
                  <a:pt x="4508073" y="354779"/>
                </a:lnTo>
                <a:cubicBezTo>
                  <a:pt x="4516606" y="360112"/>
                  <a:pt x="4526605" y="364378"/>
                  <a:pt x="4538071" y="367578"/>
                </a:cubicBezTo>
                <a:cubicBezTo>
                  <a:pt x="4549537" y="370778"/>
                  <a:pt x="4559737" y="372378"/>
                  <a:pt x="4568670" y="372378"/>
                </a:cubicBezTo>
                <a:cubicBezTo>
                  <a:pt x="4587735" y="372378"/>
                  <a:pt x="4603001" y="367778"/>
                  <a:pt x="4614467" y="358579"/>
                </a:cubicBezTo>
                <a:cubicBezTo>
                  <a:pt x="4625933" y="349379"/>
                  <a:pt x="4631666" y="337180"/>
                  <a:pt x="4631666" y="321981"/>
                </a:cubicBezTo>
                <a:lnTo>
                  <a:pt x="4631666" y="309382"/>
                </a:lnTo>
                <a:lnTo>
                  <a:pt x="4630866" y="309382"/>
                </a:lnTo>
                <a:cubicBezTo>
                  <a:pt x="4624733" y="318714"/>
                  <a:pt x="4616300" y="326181"/>
                  <a:pt x="4605567" y="331780"/>
                </a:cubicBezTo>
                <a:cubicBezTo>
                  <a:pt x="4594835" y="337380"/>
                  <a:pt x="4583335" y="340180"/>
                  <a:pt x="4571069" y="340180"/>
                </a:cubicBezTo>
                <a:cubicBezTo>
                  <a:pt x="4544671" y="340180"/>
                  <a:pt x="4523805" y="331014"/>
                  <a:pt x="4508473" y="312681"/>
                </a:cubicBezTo>
                <a:cubicBezTo>
                  <a:pt x="4493141" y="294349"/>
                  <a:pt x="4485475" y="269051"/>
                  <a:pt x="4485475" y="236786"/>
                </a:cubicBezTo>
                <a:cubicBezTo>
                  <a:pt x="4485475" y="214654"/>
                  <a:pt x="4489474" y="195122"/>
                  <a:pt x="4497474" y="178190"/>
                </a:cubicBezTo>
                <a:cubicBezTo>
                  <a:pt x="4505473" y="161257"/>
                  <a:pt x="4516606" y="148225"/>
                  <a:pt x="4530872" y="139092"/>
                </a:cubicBezTo>
                <a:cubicBezTo>
                  <a:pt x="4545138" y="129959"/>
                  <a:pt x="4560870" y="125393"/>
                  <a:pt x="4578069" y="125393"/>
                </a:cubicBezTo>
                <a:close/>
                <a:moveTo>
                  <a:pt x="4388090" y="125393"/>
                </a:moveTo>
                <a:cubicBezTo>
                  <a:pt x="4432887" y="125393"/>
                  <a:pt x="4455286" y="153658"/>
                  <a:pt x="4455286" y="210188"/>
                </a:cubicBezTo>
                <a:lnTo>
                  <a:pt x="4455286" y="335180"/>
                </a:lnTo>
                <a:lnTo>
                  <a:pt x="4370091" y="335180"/>
                </a:lnTo>
                <a:lnTo>
                  <a:pt x="4370091" y="223387"/>
                </a:lnTo>
                <a:cubicBezTo>
                  <a:pt x="4370091" y="210721"/>
                  <a:pt x="4368191" y="201622"/>
                  <a:pt x="4364391" y="196088"/>
                </a:cubicBezTo>
                <a:cubicBezTo>
                  <a:pt x="4360592" y="190555"/>
                  <a:pt x="4354425" y="187789"/>
                  <a:pt x="4345892" y="187789"/>
                </a:cubicBezTo>
                <a:cubicBezTo>
                  <a:pt x="4338559" y="187789"/>
                  <a:pt x="4332827" y="190656"/>
                  <a:pt x="4328693" y="196388"/>
                </a:cubicBezTo>
                <a:cubicBezTo>
                  <a:pt x="4324560" y="202121"/>
                  <a:pt x="4322494" y="209454"/>
                  <a:pt x="4322494" y="218387"/>
                </a:cubicBezTo>
                <a:lnTo>
                  <a:pt x="4322494" y="335180"/>
                </a:lnTo>
                <a:lnTo>
                  <a:pt x="4237299" y="335180"/>
                </a:lnTo>
                <a:lnTo>
                  <a:pt x="4237299" y="130393"/>
                </a:lnTo>
                <a:lnTo>
                  <a:pt x="4322494" y="130393"/>
                </a:lnTo>
                <a:lnTo>
                  <a:pt x="4322494" y="162391"/>
                </a:lnTo>
                <a:lnTo>
                  <a:pt x="4323294" y="162391"/>
                </a:lnTo>
                <a:cubicBezTo>
                  <a:pt x="4330093" y="150658"/>
                  <a:pt x="4339226" y="141558"/>
                  <a:pt x="4350692" y="135092"/>
                </a:cubicBezTo>
                <a:cubicBezTo>
                  <a:pt x="4362158" y="128626"/>
                  <a:pt x="4374624" y="125393"/>
                  <a:pt x="4388090" y="125393"/>
                </a:cubicBezTo>
                <a:close/>
                <a:moveTo>
                  <a:pt x="4089517" y="125393"/>
                </a:moveTo>
                <a:cubicBezTo>
                  <a:pt x="4113782" y="125393"/>
                  <a:pt x="4134815" y="129859"/>
                  <a:pt x="4152614" y="138792"/>
                </a:cubicBezTo>
                <a:cubicBezTo>
                  <a:pt x="4170412" y="147725"/>
                  <a:pt x="4184078" y="160124"/>
                  <a:pt x="4193611" y="175990"/>
                </a:cubicBezTo>
                <a:cubicBezTo>
                  <a:pt x="4203144" y="191855"/>
                  <a:pt x="4207910" y="209588"/>
                  <a:pt x="4207910" y="229186"/>
                </a:cubicBezTo>
                <a:cubicBezTo>
                  <a:pt x="4207910" y="263718"/>
                  <a:pt x="4197477" y="290849"/>
                  <a:pt x="4176612" y="310582"/>
                </a:cubicBezTo>
                <a:cubicBezTo>
                  <a:pt x="4155747" y="330314"/>
                  <a:pt x="4126582" y="340180"/>
                  <a:pt x="4089117" y="340180"/>
                </a:cubicBezTo>
                <a:cubicBezTo>
                  <a:pt x="4051920" y="340180"/>
                  <a:pt x="4022955" y="330547"/>
                  <a:pt x="4002223" y="311281"/>
                </a:cubicBezTo>
                <a:cubicBezTo>
                  <a:pt x="3981490" y="292016"/>
                  <a:pt x="3971124" y="265451"/>
                  <a:pt x="3971124" y="231586"/>
                </a:cubicBezTo>
                <a:cubicBezTo>
                  <a:pt x="3971124" y="209854"/>
                  <a:pt x="3975991" y="190989"/>
                  <a:pt x="3985724" y="174990"/>
                </a:cubicBezTo>
                <a:cubicBezTo>
                  <a:pt x="3995456" y="158991"/>
                  <a:pt x="4009322" y="146725"/>
                  <a:pt x="4027321" y="138192"/>
                </a:cubicBezTo>
                <a:cubicBezTo>
                  <a:pt x="4045320" y="129659"/>
                  <a:pt x="4066052" y="125393"/>
                  <a:pt x="4089517" y="125393"/>
                </a:cubicBezTo>
                <a:close/>
                <a:moveTo>
                  <a:pt x="3234118" y="125393"/>
                </a:moveTo>
                <a:cubicBezTo>
                  <a:pt x="3268916" y="125393"/>
                  <a:pt x="3294148" y="132826"/>
                  <a:pt x="3309814" y="147691"/>
                </a:cubicBezTo>
                <a:cubicBezTo>
                  <a:pt x="3325479" y="162557"/>
                  <a:pt x="3333312" y="187389"/>
                  <a:pt x="3333312" y="222187"/>
                </a:cubicBezTo>
                <a:lnTo>
                  <a:pt x="3333312" y="335180"/>
                </a:lnTo>
                <a:lnTo>
                  <a:pt x="3255517" y="335180"/>
                </a:lnTo>
                <a:lnTo>
                  <a:pt x="3255517" y="303982"/>
                </a:lnTo>
                <a:lnTo>
                  <a:pt x="3254717" y="303982"/>
                </a:lnTo>
                <a:cubicBezTo>
                  <a:pt x="3241118" y="328114"/>
                  <a:pt x="3220319" y="340180"/>
                  <a:pt x="3192321" y="340180"/>
                </a:cubicBezTo>
                <a:cubicBezTo>
                  <a:pt x="3172989" y="340180"/>
                  <a:pt x="3157856" y="334447"/>
                  <a:pt x="3146924" y="322981"/>
                </a:cubicBezTo>
                <a:cubicBezTo>
                  <a:pt x="3135991" y="311515"/>
                  <a:pt x="3130525" y="296182"/>
                  <a:pt x="3130525" y="276984"/>
                </a:cubicBezTo>
                <a:cubicBezTo>
                  <a:pt x="3130525" y="236719"/>
                  <a:pt x="3155256" y="213387"/>
                  <a:pt x="3204720" y="206988"/>
                </a:cubicBezTo>
                <a:lnTo>
                  <a:pt x="3255517" y="200388"/>
                </a:lnTo>
                <a:cubicBezTo>
                  <a:pt x="3255517" y="193722"/>
                  <a:pt x="3252517" y="188256"/>
                  <a:pt x="3246518" y="183989"/>
                </a:cubicBezTo>
                <a:cubicBezTo>
                  <a:pt x="3240518" y="179723"/>
                  <a:pt x="3232452" y="177590"/>
                  <a:pt x="3222319" y="177590"/>
                </a:cubicBezTo>
                <a:cubicBezTo>
                  <a:pt x="3199387" y="177590"/>
                  <a:pt x="3175188" y="184123"/>
                  <a:pt x="3149723" y="197188"/>
                </a:cubicBezTo>
                <a:lnTo>
                  <a:pt x="3149723" y="141792"/>
                </a:lnTo>
                <a:cubicBezTo>
                  <a:pt x="3160789" y="136992"/>
                  <a:pt x="3174655" y="133059"/>
                  <a:pt x="3191321" y="129993"/>
                </a:cubicBezTo>
                <a:cubicBezTo>
                  <a:pt x="3207986" y="126926"/>
                  <a:pt x="3222252" y="125393"/>
                  <a:pt x="3234118" y="125393"/>
                </a:cubicBezTo>
                <a:close/>
                <a:moveTo>
                  <a:pt x="2797117" y="125393"/>
                </a:moveTo>
                <a:cubicBezTo>
                  <a:pt x="2810450" y="125393"/>
                  <a:pt x="2822416" y="126259"/>
                  <a:pt x="2833015" y="127993"/>
                </a:cubicBezTo>
                <a:cubicBezTo>
                  <a:pt x="2843614" y="129726"/>
                  <a:pt x="2850447" y="131726"/>
                  <a:pt x="2853514" y="133992"/>
                </a:cubicBezTo>
                <a:lnTo>
                  <a:pt x="2853514" y="200388"/>
                </a:lnTo>
                <a:cubicBezTo>
                  <a:pt x="2849247" y="197055"/>
                  <a:pt x="2843114" y="194122"/>
                  <a:pt x="2835115" y="191589"/>
                </a:cubicBezTo>
                <a:cubicBezTo>
                  <a:pt x="2827115" y="189056"/>
                  <a:pt x="2819716" y="187789"/>
                  <a:pt x="2812916" y="187789"/>
                </a:cubicBezTo>
                <a:cubicBezTo>
                  <a:pt x="2796251" y="187789"/>
                  <a:pt x="2783618" y="191755"/>
                  <a:pt x="2775018" y="199688"/>
                </a:cubicBezTo>
                <a:cubicBezTo>
                  <a:pt x="2766419" y="207621"/>
                  <a:pt x="2762119" y="218787"/>
                  <a:pt x="2762119" y="233186"/>
                </a:cubicBezTo>
                <a:cubicBezTo>
                  <a:pt x="2762119" y="247319"/>
                  <a:pt x="2766352" y="258285"/>
                  <a:pt x="2774818" y="266084"/>
                </a:cubicBezTo>
                <a:cubicBezTo>
                  <a:pt x="2783284" y="273884"/>
                  <a:pt x="2794917" y="277784"/>
                  <a:pt x="2809716" y="277784"/>
                </a:cubicBezTo>
                <a:cubicBezTo>
                  <a:pt x="2825582" y="277784"/>
                  <a:pt x="2840181" y="273984"/>
                  <a:pt x="2853514" y="266384"/>
                </a:cubicBezTo>
                <a:lnTo>
                  <a:pt x="2853514" y="329380"/>
                </a:lnTo>
                <a:cubicBezTo>
                  <a:pt x="2848047" y="332580"/>
                  <a:pt x="2839448" y="335180"/>
                  <a:pt x="2827715" y="337180"/>
                </a:cubicBezTo>
                <a:cubicBezTo>
                  <a:pt x="2815982" y="339180"/>
                  <a:pt x="2802450" y="340180"/>
                  <a:pt x="2787118" y="340180"/>
                </a:cubicBezTo>
                <a:cubicBezTo>
                  <a:pt x="2765519" y="340180"/>
                  <a:pt x="2746220" y="335813"/>
                  <a:pt x="2729221" y="327081"/>
                </a:cubicBezTo>
                <a:cubicBezTo>
                  <a:pt x="2712222" y="318348"/>
                  <a:pt x="2699056" y="306115"/>
                  <a:pt x="2689724" y="290383"/>
                </a:cubicBezTo>
                <a:cubicBezTo>
                  <a:pt x="2680391" y="274650"/>
                  <a:pt x="2675724" y="256985"/>
                  <a:pt x="2675724" y="237386"/>
                </a:cubicBezTo>
                <a:cubicBezTo>
                  <a:pt x="2675724" y="213921"/>
                  <a:pt x="2680691" y="193822"/>
                  <a:pt x="2690624" y="177090"/>
                </a:cubicBezTo>
                <a:cubicBezTo>
                  <a:pt x="2700556" y="160357"/>
                  <a:pt x="2714722" y="147558"/>
                  <a:pt x="2733121" y="138692"/>
                </a:cubicBezTo>
                <a:cubicBezTo>
                  <a:pt x="2751520" y="129826"/>
                  <a:pt x="2772852" y="125393"/>
                  <a:pt x="2797117" y="125393"/>
                </a:cubicBezTo>
                <a:close/>
                <a:moveTo>
                  <a:pt x="1911069" y="125393"/>
                </a:moveTo>
                <a:cubicBezTo>
                  <a:pt x="1934667" y="125393"/>
                  <a:pt x="1952267" y="134126"/>
                  <a:pt x="1963866" y="151591"/>
                </a:cubicBezTo>
                <a:lnTo>
                  <a:pt x="1964666" y="151591"/>
                </a:lnTo>
                <a:lnTo>
                  <a:pt x="1964666" y="130393"/>
                </a:lnTo>
                <a:lnTo>
                  <a:pt x="2049460" y="130393"/>
                </a:lnTo>
                <a:lnTo>
                  <a:pt x="2049460" y="306582"/>
                </a:lnTo>
                <a:cubicBezTo>
                  <a:pt x="2049460" y="345913"/>
                  <a:pt x="2037094" y="376544"/>
                  <a:pt x="2012363" y="398476"/>
                </a:cubicBezTo>
                <a:cubicBezTo>
                  <a:pt x="1987631" y="420408"/>
                  <a:pt x="1951533" y="431374"/>
                  <a:pt x="1904069" y="431374"/>
                </a:cubicBezTo>
                <a:cubicBezTo>
                  <a:pt x="1891270" y="431374"/>
                  <a:pt x="1878871" y="430374"/>
                  <a:pt x="1866872" y="428374"/>
                </a:cubicBezTo>
                <a:cubicBezTo>
                  <a:pt x="1854872" y="426374"/>
                  <a:pt x="1846273" y="424108"/>
                  <a:pt x="1841073" y="421575"/>
                </a:cubicBezTo>
                <a:lnTo>
                  <a:pt x="1841073" y="354779"/>
                </a:lnTo>
                <a:cubicBezTo>
                  <a:pt x="1849606" y="360112"/>
                  <a:pt x="1859605" y="364378"/>
                  <a:pt x="1871071" y="367578"/>
                </a:cubicBezTo>
                <a:cubicBezTo>
                  <a:pt x="1882537" y="370778"/>
                  <a:pt x="1892737" y="372378"/>
                  <a:pt x="1901669" y="372378"/>
                </a:cubicBezTo>
                <a:cubicBezTo>
                  <a:pt x="1920735" y="372378"/>
                  <a:pt x="1936001" y="367778"/>
                  <a:pt x="1947467" y="358579"/>
                </a:cubicBezTo>
                <a:cubicBezTo>
                  <a:pt x="1958933" y="349379"/>
                  <a:pt x="1964666" y="337180"/>
                  <a:pt x="1964666" y="321981"/>
                </a:cubicBezTo>
                <a:lnTo>
                  <a:pt x="1964666" y="309382"/>
                </a:lnTo>
                <a:lnTo>
                  <a:pt x="1963866" y="309382"/>
                </a:lnTo>
                <a:cubicBezTo>
                  <a:pt x="1957733" y="318714"/>
                  <a:pt x="1949300" y="326181"/>
                  <a:pt x="1938567" y="331780"/>
                </a:cubicBezTo>
                <a:cubicBezTo>
                  <a:pt x="1927834" y="337380"/>
                  <a:pt x="1916335" y="340180"/>
                  <a:pt x="1904069" y="340180"/>
                </a:cubicBezTo>
                <a:cubicBezTo>
                  <a:pt x="1877671" y="340180"/>
                  <a:pt x="1856805" y="331014"/>
                  <a:pt x="1841473" y="312681"/>
                </a:cubicBezTo>
                <a:cubicBezTo>
                  <a:pt x="1826141" y="294349"/>
                  <a:pt x="1818475" y="269051"/>
                  <a:pt x="1818475" y="236786"/>
                </a:cubicBezTo>
                <a:cubicBezTo>
                  <a:pt x="1818475" y="214654"/>
                  <a:pt x="1822474" y="195122"/>
                  <a:pt x="1830474" y="178190"/>
                </a:cubicBezTo>
                <a:cubicBezTo>
                  <a:pt x="1838473" y="161257"/>
                  <a:pt x="1849606" y="148225"/>
                  <a:pt x="1863872" y="139092"/>
                </a:cubicBezTo>
                <a:cubicBezTo>
                  <a:pt x="1878137" y="129959"/>
                  <a:pt x="1893870" y="125393"/>
                  <a:pt x="1911069" y="125393"/>
                </a:cubicBezTo>
                <a:close/>
                <a:moveTo>
                  <a:pt x="1721090" y="125393"/>
                </a:moveTo>
                <a:cubicBezTo>
                  <a:pt x="1765887" y="125393"/>
                  <a:pt x="1788286" y="153658"/>
                  <a:pt x="1788286" y="210188"/>
                </a:cubicBezTo>
                <a:lnTo>
                  <a:pt x="1788286" y="335180"/>
                </a:lnTo>
                <a:lnTo>
                  <a:pt x="1703091" y="335180"/>
                </a:lnTo>
                <a:lnTo>
                  <a:pt x="1703091" y="223387"/>
                </a:lnTo>
                <a:cubicBezTo>
                  <a:pt x="1703091" y="210721"/>
                  <a:pt x="1701191" y="201622"/>
                  <a:pt x="1697391" y="196088"/>
                </a:cubicBezTo>
                <a:cubicBezTo>
                  <a:pt x="1693591" y="190555"/>
                  <a:pt x="1687425" y="187789"/>
                  <a:pt x="1678892" y="187789"/>
                </a:cubicBezTo>
                <a:cubicBezTo>
                  <a:pt x="1671560" y="187789"/>
                  <a:pt x="1665826" y="190656"/>
                  <a:pt x="1661693" y="196388"/>
                </a:cubicBezTo>
                <a:cubicBezTo>
                  <a:pt x="1657560" y="202121"/>
                  <a:pt x="1655494" y="209454"/>
                  <a:pt x="1655494" y="218387"/>
                </a:cubicBezTo>
                <a:lnTo>
                  <a:pt x="1655494" y="335180"/>
                </a:lnTo>
                <a:lnTo>
                  <a:pt x="1570299" y="335180"/>
                </a:lnTo>
                <a:lnTo>
                  <a:pt x="1570299" y="130393"/>
                </a:lnTo>
                <a:lnTo>
                  <a:pt x="1655494" y="130393"/>
                </a:lnTo>
                <a:lnTo>
                  <a:pt x="1655494" y="162391"/>
                </a:lnTo>
                <a:lnTo>
                  <a:pt x="1656294" y="162391"/>
                </a:lnTo>
                <a:cubicBezTo>
                  <a:pt x="1663093" y="150658"/>
                  <a:pt x="1672226" y="141558"/>
                  <a:pt x="1683692" y="135092"/>
                </a:cubicBezTo>
                <a:cubicBezTo>
                  <a:pt x="1695158" y="128626"/>
                  <a:pt x="1707624" y="125393"/>
                  <a:pt x="1721090" y="125393"/>
                </a:cubicBezTo>
                <a:close/>
                <a:moveTo>
                  <a:pt x="1496113" y="79996"/>
                </a:moveTo>
                <a:lnTo>
                  <a:pt x="1547710" y="79996"/>
                </a:lnTo>
                <a:cubicBezTo>
                  <a:pt x="1550776" y="89462"/>
                  <a:pt x="1552309" y="99328"/>
                  <a:pt x="1552309" y="109594"/>
                </a:cubicBezTo>
                <a:cubicBezTo>
                  <a:pt x="1552309" y="122793"/>
                  <a:pt x="1548943" y="133826"/>
                  <a:pt x="1542210" y="142692"/>
                </a:cubicBezTo>
                <a:cubicBezTo>
                  <a:pt x="1535477" y="151558"/>
                  <a:pt x="1525644" y="157458"/>
                  <a:pt x="1512712" y="160391"/>
                </a:cubicBezTo>
                <a:cubicBezTo>
                  <a:pt x="1531511" y="178390"/>
                  <a:pt x="1540910" y="201322"/>
                  <a:pt x="1540910" y="229186"/>
                </a:cubicBezTo>
                <a:cubicBezTo>
                  <a:pt x="1540910" y="263718"/>
                  <a:pt x="1530477" y="290849"/>
                  <a:pt x="1509612" y="310582"/>
                </a:cubicBezTo>
                <a:cubicBezTo>
                  <a:pt x="1488747" y="330314"/>
                  <a:pt x="1459582" y="340180"/>
                  <a:pt x="1422117" y="340180"/>
                </a:cubicBezTo>
                <a:cubicBezTo>
                  <a:pt x="1384920" y="340180"/>
                  <a:pt x="1355955" y="330547"/>
                  <a:pt x="1335223" y="311281"/>
                </a:cubicBezTo>
                <a:cubicBezTo>
                  <a:pt x="1314490" y="292016"/>
                  <a:pt x="1304125" y="265451"/>
                  <a:pt x="1304125" y="231586"/>
                </a:cubicBezTo>
                <a:cubicBezTo>
                  <a:pt x="1304125" y="209854"/>
                  <a:pt x="1308991" y="190989"/>
                  <a:pt x="1318724" y="174990"/>
                </a:cubicBezTo>
                <a:cubicBezTo>
                  <a:pt x="1328456" y="158991"/>
                  <a:pt x="1342322" y="146725"/>
                  <a:pt x="1360321" y="138192"/>
                </a:cubicBezTo>
                <a:cubicBezTo>
                  <a:pt x="1378320" y="129659"/>
                  <a:pt x="1399052" y="125393"/>
                  <a:pt x="1422517" y="125393"/>
                </a:cubicBezTo>
                <a:cubicBezTo>
                  <a:pt x="1430650" y="125393"/>
                  <a:pt x="1439250" y="125859"/>
                  <a:pt x="1448316" y="126793"/>
                </a:cubicBezTo>
                <a:cubicBezTo>
                  <a:pt x="1457382" y="127726"/>
                  <a:pt x="1465115" y="128193"/>
                  <a:pt x="1471514" y="128193"/>
                </a:cubicBezTo>
                <a:cubicBezTo>
                  <a:pt x="1480980" y="128193"/>
                  <a:pt x="1487980" y="125726"/>
                  <a:pt x="1492513" y="120793"/>
                </a:cubicBezTo>
                <a:cubicBezTo>
                  <a:pt x="1497046" y="115860"/>
                  <a:pt x="1499313" y="109194"/>
                  <a:pt x="1499313" y="100794"/>
                </a:cubicBezTo>
                <a:cubicBezTo>
                  <a:pt x="1499313" y="94261"/>
                  <a:pt x="1498246" y="87328"/>
                  <a:pt x="1496113" y="79996"/>
                </a:cubicBezTo>
                <a:close/>
                <a:moveTo>
                  <a:pt x="1232836" y="79996"/>
                </a:moveTo>
                <a:lnTo>
                  <a:pt x="1284433" y="79996"/>
                </a:lnTo>
                <a:cubicBezTo>
                  <a:pt x="1287499" y="89462"/>
                  <a:pt x="1289032" y="99328"/>
                  <a:pt x="1289032" y="109594"/>
                </a:cubicBezTo>
                <a:cubicBezTo>
                  <a:pt x="1289032" y="124793"/>
                  <a:pt x="1284433" y="137259"/>
                  <a:pt x="1275233" y="146992"/>
                </a:cubicBezTo>
                <a:cubicBezTo>
                  <a:pt x="1266034" y="156724"/>
                  <a:pt x="1252101" y="162457"/>
                  <a:pt x="1233436" y="164190"/>
                </a:cubicBezTo>
                <a:lnTo>
                  <a:pt x="1233436" y="335180"/>
                </a:lnTo>
                <a:lnTo>
                  <a:pt x="1148241" y="335180"/>
                </a:lnTo>
                <a:lnTo>
                  <a:pt x="1148241" y="303582"/>
                </a:lnTo>
                <a:lnTo>
                  <a:pt x="1147441" y="303582"/>
                </a:lnTo>
                <a:cubicBezTo>
                  <a:pt x="1140375" y="313315"/>
                  <a:pt x="1134008" y="320448"/>
                  <a:pt x="1128342" y="324981"/>
                </a:cubicBezTo>
                <a:cubicBezTo>
                  <a:pt x="1122676" y="329514"/>
                  <a:pt x="1116276" y="333180"/>
                  <a:pt x="1109143" y="335980"/>
                </a:cubicBezTo>
                <a:cubicBezTo>
                  <a:pt x="1102010" y="338780"/>
                  <a:pt x="1093711" y="340180"/>
                  <a:pt x="1084245" y="340180"/>
                </a:cubicBezTo>
                <a:cubicBezTo>
                  <a:pt x="1061846" y="340180"/>
                  <a:pt x="1044781" y="332914"/>
                  <a:pt x="1033048" y="318381"/>
                </a:cubicBezTo>
                <a:cubicBezTo>
                  <a:pt x="1021315" y="303849"/>
                  <a:pt x="1015449" y="282383"/>
                  <a:pt x="1015449" y="253985"/>
                </a:cubicBezTo>
                <a:lnTo>
                  <a:pt x="1015449" y="130393"/>
                </a:lnTo>
                <a:lnTo>
                  <a:pt x="1100644" y="130393"/>
                </a:lnTo>
                <a:lnTo>
                  <a:pt x="1100644" y="247585"/>
                </a:lnTo>
                <a:cubicBezTo>
                  <a:pt x="1100644" y="267717"/>
                  <a:pt x="1108177" y="277784"/>
                  <a:pt x="1123243" y="277784"/>
                </a:cubicBezTo>
                <a:cubicBezTo>
                  <a:pt x="1139908" y="277784"/>
                  <a:pt x="1148241" y="267318"/>
                  <a:pt x="1148241" y="246385"/>
                </a:cubicBezTo>
                <a:lnTo>
                  <a:pt x="1148241" y="130393"/>
                </a:lnTo>
                <a:lnTo>
                  <a:pt x="1204238" y="130393"/>
                </a:lnTo>
                <a:cubicBezTo>
                  <a:pt x="1214637" y="130393"/>
                  <a:pt x="1222537" y="127826"/>
                  <a:pt x="1227936" y="122693"/>
                </a:cubicBezTo>
                <a:cubicBezTo>
                  <a:pt x="1233336" y="117560"/>
                  <a:pt x="1236036" y="110260"/>
                  <a:pt x="1236036" y="100794"/>
                </a:cubicBezTo>
                <a:cubicBezTo>
                  <a:pt x="1236036" y="94261"/>
                  <a:pt x="1234969" y="87328"/>
                  <a:pt x="1232836" y="79996"/>
                </a:cubicBezTo>
                <a:close/>
                <a:moveTo>
                  <a:pt x="157390" y="43598"/>
                </a:moveTo>
                <a:cubicBezTo>
                  <a:pt x="182189" y="43598"/>
                  <a:pt x="206187" y="46598"/>
                  <a:pt x="229385" y="52597"/>
                </a:cubicBezTo>
                <a:lnTo>
                  <a:pt x="229385" y="132392"/>
                </a:lnTo>
                <a:cubicBezTo>
                  <a:pt x="221386" y="127593"/>
                  <a:pt x="211853" y="123860"/>
                  <a:pt x="200787" y="121193"/>
                </a:cubicBezTo>
                <a:cubicBezTo>
                  <a:pt x="189721" y="118527"/>
                  <a:pt x="178522" y="117193"/>
                  <a:pt x="167189" y="117193"/>
                </a:cubicBezTo>
                <a:cubicBezTo>
                  <a:pt x="143724" y="117193"/>
                  <a:pt x="125225" y="123926"/>
                  <a:pt x="111693" y="137392"/>
                </a:cubicBezTo>
                <a:cubicBezTo>
                  <a:pt x="98160" y="150858"/>
                  <a:pt x="91394" y="169123"/>
                  <a:pt x="91394" y="192189"/>
                </a:cubicBezTo>
                <a:cubicBezTo>
                  <a:pt x="91394" y="215121"/>
                  <a:pt x="98160" y="233220"/>
                  <a:pt x="111693" y="246485"/>
                </a:cubicBezTo>
                <a:cubicBezTo>
                  <a:pt x="125225" y="259751"/>
                  <a:pt x="143324" y="266384"/>
                  <a:pt x="165990" y="266384"/>
                </a:cubicBezTo>
                <a:cubicBezTo>
                  <a:pt x="186922" y="266384"/>
                  <a:pt x="208054" y="261051"/>
                  <a:pt x="229385" y="250385"/>
                </a:cubicBezTo>
                <a:lnTo>
                  <a:pt x="229385" y="327381"/>
                </a:lnTo>
                <a:cubicBezTo>
                  <a:pt x="205654" y="335913"/>
                  <a:pt x="178255" y="340180"/>
                  <a:pt x="147190" y="340180"/>
                </a:cubicBezTo>
                <a:cubicBezTo>
                  <a:pt x="116659" y="340180"/>
                  <a:pt x="90328" y="334347"/>
                  <a:pt x="68195" y="322681"/>
                </a:cubicBezTo>
                <a:cubicBezTo>
                  <a:pt x="46063" y="311015"/>
                  <a:pt x="29165" y="294416"/>
                  <a:pt x="17498" y="272884"/>
                </a:cubicBezTo>
                <a:cubicBezTo>
                  <a:pt x="5833" y="251352"/>
                  <a:pt x="0" y="226520"/>
                  <a:pt x="0" y="198388"/>
                </a:cubicBezTo>
                <a:cubicBezTo>
                  <a:pt x="0" y="168124"/>
                  <a:pt x="6533" y="141192"/>
                  <a:pt x="19598" y="117593"/>
                </a:cubicBezTo>
                <a:cubicBezTo>
                  <a:pt x="32664" y="93995"/>
                  <a:pt x="51130" y="75763"/>
                  <a:pt x="74995" y="62897"/>
                </a:cubicBezTo>
                <a:cubicBezTo>
                  <a:pt x="98860" y="50031"/>
                  <a:pt x="126325" y="43598"/>
                  <a:pt x="157390" y="43598"/>
                </a:cubicBezTo>
                <a:close/>
                <a:moveTo>
                  <a:pt x="2498721" y="35798"/>
                </a:moveTo>
                <a:cubicBezTo>
                  <a:pt x="2512987" y="35798"/>
                  <a:pt x="2524486" y="39431"/>
                  <a:pt x="2533219" y="46698"/>
                </a:cubicBezTo>
                <a:cubicBezTo>
                  <a:pt x="2541952" y="53964"/>
                  <a:pt x="2546318" y="63463"/>
                  <a:pt x="2546318" y="75196"/>
                </a:cubicBezTo>
                <a:cubicBezTo>
                  <a:pt x="2546318" y="87195"/>
                  <a:pt x="2541952" y="96928"/>
                  <a:pt x="2533219" y="104394"/>
                </a:cubicBezTo>
                <a:cubicBezTo>
                  <a:pt x="2524486" y="111860"/>
                  <a:pt x="2512987" y="115593"/>
                  <a:pt x="2498721" y="115593"/>
                </a:cubicBezTo>
                <a:cubicBezTo>
                  <a:pt x="2484855" y="115593"/>
                  <a:pt x="2473489" y="111727"/>
                  <a:pt x="2464623" y="103994"/>
                </a:cubicBezTo>
                <a:cubicBezTo>
                  <a:pt x="2455757" y="96261"/>
                  <a:pt x="2451324" y="86662"/>
                  <a:pt x="2451324" y="75196"/>
                </a:cubicBezTo>
                <a:cubicBezTo>
                  <a:pt x="2451324" y="63463"/>
                  <a:pt x="2455624" y="53964"/>
                  <a:pt x="2464223" y="46698"/>
                </a:cubicBezTo>
                <a:cubicBezTo>
                  <a:pt x="2472823" y="39431"/>
                  <a:pt x="2484322" y="35798"/>
                  <a:pt x="2498721" y="35798"/>
                </a:cubicBezTo>
                <a:close/>
                <a:moveTo>
                  <a:pt x="5404521" y="33798"/>
                </a:moveTo>
                <a:lnTo>
                  <a:pt x="5476116" y="33798"/>
                </a:lnTo>
                <a:lnTo>
                  <a:pt x="5404921" y="97994"/>
                </a:lnTo>
                <a:lnTo>
                  <a:pt x="5344724" y="97994"/>
                </a:lnTo>
                <a:close/>
                <a:moveTo>
                  <a:pt x="4058519" y="33798"/>
                </a:moveTo>
                <a:lnTo>
                  <a:pt x="4121915" y="33798"/>
                </a:lnTo>
                <a:lnTo>
                  <a:pt x="4173112" y="97994"/>
                </a:lnTo>
                <a:lnTo>
                  <a:pt x="4118716" y="97994"/>
                </a:lnTo>
                <a:lnTo>
                  <a:pt x="4089117" y="67396"/>
                </a:lnTo>
                <a:lnTo>
                  <a:pt x="4059719" y="97994"/>
                </a:lnTo>
                <a:lnTo>
                  <a:pt x="4007322" y="97994"/>
                </a:lnTo>
                <a:close/>
                <a:moveTo>
                  <a:pt x="1340922" y="33798"/>
                </a:moveTo>
                <a:lnTo>
                  <a:pt x="1412518" y="33798"/>
                </a:lnTo>
                <a:lnTo>
                  <a:pt x="1472314" y="97994"/>
                </a:lnTo>
                <a:lnTo>
                  <a:pt x="1412118" y="97994"/>
                </a:lnTo>
                <a:close/>
                <a:moveTo>
                  <a:pt x="5094549" y="31999"/>
                </a:moveTo>
                <a:lnTo>
                  <a:pt x="5179744" y="31999"/>
                </a:lnTo>
                <a:lnTo>
                  <a:pt x="5179744" y="158191"/>
                </a:lnTo>
                <a:lnTo>
                  <a:pt x="5180544" y="158191"/>
                </a:lnTo>
                <a:cubicBezTo>
                  <a:pt x="5187877" y="147658"/>
                  <a:pt x="5196776" y="139559"/>
                  <a:pt x="5207242" y="133892"/>
                </a:cubicBezTo>
                <a:cubicBezTo>
                  <a:pt x="5217708" y="128226"/>
                  <a:pt x="5228941" y="125393"/>
                  <a:pt x="5240940" y="125393"/>
                </a:cubicBezTo>
                <a:cubicBezTo>
                  <a:pt x="5263072" y="125393"/>
                  <a:pt x="5279937" y="132492"/>
                  <a:pt x="5291537" y="146692"/>
                </a:cubicBezTo>
                <a:cubicBezTo>
                  <a:pt x="5303136" y="160891"/>
                  <a:pt x="5308936" y="181789"/>
                  <a:pt x="5308936" y="209388"/>
                </a:cubicBezTo>
                <a:lnTo>
                  <a:pt x="5308936" y="335180"/>
                </a:lnTo>
                <a:lnTo>
                  <a:pt x="5226541" y="335180"/>
                </a:lnTo>
                <a:lnTo>
                  <a:pt x="5226541" y="218387"/>
                </a:lnTo>
                <a:cubicBezTo>
                  <a:pt x="5226541" y="197988"/>
                  <a:pt x="5218741" y="187789"/>
                  <a:pt x="5203142" y="187789"/>
                </a:cubicBezTo>
                <a:cubicBezTo>
                  <a:pt x="5195543" y="187789"/>
                  <a:pt x="5189743" y="190689"/>
                  <a:pt x="5185743" y="196488"/>
                </a:cubicBezTo>
                <a:cubicBezTo>
                  <a:pt x="5181743" y="202288"/>
                  <a:pt x="5179744" y="209721"/>
                  <a:pt x="5179744" y="218787"/>
                </a:cubicBezTo>
                <a:lnTo>
                  <a:pt x="5179744" y="335180"/>
                </a:lnTo>
                <a:lnTo>
                  <a:pt x="5094549" y="335180"/>
                </a:lnTo>
                <a:close/>
                <a:moveTo>
                  <a:pt x="4856424" y="31999"/>
                </a:moveTo>
                <a:lnTo>
                  <a:pt x="4941619" y="31999"/>
                </a:lnTo>
                <a:lnTo>
                  <a:pt x="4941619" y="226587"/>
                </a:lnTo>
                <a:lnTo>
                  <a:pt x="4942419" y="226587"/>
                </a:lnTo>
                <a:lnTo>
                  <a:pt x="4983816" y="130393"/>
                </a:lnTo>
                <a:lnTo>
                  <a:pt x="5079810" y="130393"/>
                </a:lnTo>
                <a:lnTo>
                  <a:pt x="5024414" y="224187"/>
                </a:lnTo>
                <a:lnTo>
                  <a:pt x="5083010" y="335180"/>
                </a:lnTo>
                <a:lnTo>
                  <a:pt x="4988016" y="335180"/>
                </a:lnTo>
                <a:lnTo>
                  <a:pt x="4942419" y="229986"/>
                </a:lnTo>
                <a:lnTo>
                  <a:pt x="4941619" y="229986"/>
                </a:lnTo>
                <a:lnTo>
                  <a:pt x="4941619" y="335180"/>
                </a:lnTo>
                <a:lnTo>
                  <a:pt x="4856424" y="335180"/>
                </a:lnTo>
                <a:close/>
                <a:moveTo>
                  <a:pt x="3722949" y="31999"/>
                </a:moveTo>
                <a:lnTo>
                  <a:pt x="3808144" y="31999"/>
                </a:lnTo>
                <a:lnTo>
                  <a:pt x="3808144" y="158191"/>
                </a:lnTo>
                <a:lnTo>
                  <a:pt x="3808944" y="158191"/>
                </a:lnTo>
                <a:cubicBezTo>
                  <a:pt x="3816277" y="147658"/>
                  <a:pt x="3825176" y="139559"/>
                  <a:pt x="3835642" y="133892"/>
                </a:cubicBezTo>
                <a:cubicBezTo>
                  <a:pt x="3846108" y="128226"/>
                  <a:pt x="3857341" y="125393"/>
                  <a:pt x="3869340" y="125393"/>
                </a:cubicBezTo>
                <a:cubicBezTo>
                  <a:pt x="3891472" y="125393"/>
                  <a:pt x="3908338" y="132492"/>
                  <a:pt x="3919937" y="146692"/>
                </a:cubicBezTo>
                <a:cubicBezTo>
                  <a:pt x="3931536" y="160891"/>
                  <a:pt x="3937336" y="181789"/>
                  <a:pt x="3937336" y="209388"/>
                </a:cubicBezTo>
                <a:lnTo>
                  <a:pt x="3937336" y="335180"/>
                </a:lnTo>
                <a:lnTo>
                  <a:pt x="3854941" y="335180"/>
                </a:lnTo>
                <a:lnTo>
                  <a:pt x="3854941" y="218387"/>
                </a:lnTo>
                <a:cubicBezTo>
                  <a:pt x="3854941" y="197988"/>
                  <a:pt x="3847141" y="187789"/>
                  <a:pt x="3831542" y="187789"/>
                </a:cubicBezTo>
                <a:cubicBezTo>
                  <a:pt x="3823943" y="187789"/>
                  <a:pt x="3818143" y="190689"/>
                  <a:pt x="3814143" y="196488"/>
                </a:cubicBezTo>
                <a:cubicBezTo>
                  <a:pt x="3810144" y="202288"/>
                  <a:pt x="3808144" y="209721"/>
                  <a:pt x="3808144" y="218787"/>
                </a:cubicBezTo>
                <a:lnTo>
                  <a:pt x="3808144" y="335180"/>
                </a:lnTo>
                <a:lnTo>
                  <a:pt x="3722949" y="335180"/>
                </a:lnTo>
                <a:close/>
                <a:moveTo>
                  <a:pt x="3484824" y="31999"/>
                </a:moveTo>
                <a:lnTo>
                  <a:pt x="3570019" y="31999"/>
                </a:lnTo>
                <a:lnTo>
                  <a:pt x="3570019" y="226587"/>
                </a:lnTo>
                <a:lnTo>
                  <a:pt x="3570819" y="226587"/>
                </a:lnTo>
                <a:lnTo>
                  <a:pt x="3612216" y="130393"/>
                </a:lnTo>
                <a:lnTo>
                  <a:pt x="3708210" y="130393"/>
                </a:lnTo>
                <a:lnTo>
                  <a:pt x="3652814" y="224187"/>
                </a:lnTo>
                <a:lnTo>
                  <a:pt x="3711410" y="335180"/>
                </a:lnTo>
                <a:lnTo>
                  <a:pt x="3616416" y="335180"/>
                </a:lnTo>
                <a:lnTo>
                  <a:pt x="3570819" y="229986"/>
                </a:lnTo>
                <a:lnTo>
                  <a:pt x="3570019" y="229986"/>
                </a:lnTo>
                <a:lnTo>
                  <a:pt x="3570019" y="335180"/>
                </a:lnTo>
                <a:lnTo>
                  <a:pt x="3484824" y="335180"/>
                </a:lnTo>
                <a:close/>
                <a:moveTo>
                  <a:pt x="2326216" y="31999"/>
                </a:moveTo>
                <a:lnTo>
                  <a:pt x="2411410" y="31999"/>
                </a:lnTo>
                <a:lnTo>
                  <a:pt x="2411410" y="65196"/>
                </a:lnTo>
                <a:lnTo>
                  <a:pt x="2432009" y="65196"/>
                </a:lnTo>
                <a:lnTo>
                  <a:pt x="2432009" y="104194"/>
                </a:lnTo>
                <a:lnTo>
                  <a:pt x="2411410" y="104194"/>
                </a:lnTo>
                <a:lnTo>
                  <a:pt x="2411410" y="335180"/>
                </a:lnTo>
                <a:lnTo>
                  <a:pt x="2326216" y="335180"/>
                </a:lnTo>
                <a:lnTo>
                  <a:pt x="2326216" y="311381"/>
                </a:lnTo>
                <a:lnTo>
                  <a:pt x="2325416" y="311381"/>
                </a:lnTo>
                <a:cubicBezTo>
                  <a:pt x="2318616" y="320314"/>
                  <a:pt x="2309750" y="327347"/>
                  <a:pt x="2298817" y="332480"/>
                </a:cubicBezTo>
                <a:cubicBezTo>
                  <a:pt x="2287884" y="337613"/>
                  <a:pt x="2277085" y="340180"/>
                  <a:pt x="2266419" y="340180"/>
                </a:cubicBezTo>
                <a:cubicBezTo>
                  <a:pt x="2248954" y="340180"/>
                  <a:pt x="2233555" y="335880"/>
                  <a:pt x="2220222" y="327281"/>
                </a:cubicBezTo>
                <a:cubicBezTo>
                  <a:pt x="2206889" y="318681"/>
                  <a:pt x="2196923" y="306648"/>
                  <a:pt x="2190324" y="291183"/>
                </a:cubicBezTo>
                <a:cubicBezTo>
                  <a:pt x="2183724" y="275717"/>
                  <a:pt x="2180424" y="257451"/>
                  <a:pt x="2180424" y="236386"/>
                </a:cubicBezTo>
                <a:cubicBezTo>
                  <a:pt x="2180424" y="214654"/>
                  <a:pt x="2184358" y="195389"/>
                  <a:pt x="2192224" y="178590"/>
                </a:cubicBezTo>
                <a:cubicBezTo>
                  <a:pt x="2200090" y="161791"/>
                  <a:pt x="2211156" y="148725"/>
                  <a:pt x="2225422" y="139392"/>
                </a:cubicBezTo>
                <a:cubicBezTo>
                  <a:pt x="2239687" y="130059"/>
                  <a:pt x="2255686" y="125393"/>
                  <a:pt x="2273419" y="125393"/>
                </a:cubicBezTo>
                <a:cubicBezTo>
                  <a:pt x="2281818" y="125393"/>
                  <a:pt x="2289585" y="126593"/>
                  <a:pt x="2296717" y="128993"/>
                </a:cubicBezTo>
                <a:cubicBezTo>
                  <a:pt x="2303850" y="131392"/>
                  <a:pt x="2310050" y="134626"/>
                  <a:pt x="2315316" y="138692"/>
                </a:cubicBezTo>
                <a:cubicBezTo>
                  <a:pt x="2320583" y="142758"/>
                  <a:pt x="2323949" y="146792"/>
                  <a:pt x="2325416" y="150791"/>
                </a:cubicBezTo>
                <a:lnTo>
                  <a:pt x="2326216" y="150791"/>
                </a:lnTo>
                <a:lnTo>
                  <a:pt x="2326216" y="104194"/>
                </a:lnTo>
                <a:lnTo>
                  <a:pt x="2271219" y="104194"/>
                </a:lnTo>
                <a:lnTo>
                  <a:pt x="2271219" y="65196"/>
                </a:lnTo>
                <a:lnTo>
                  <a:pt x="2326216" y="65196"/>
                </a:lnTo>
                <a:close/>
                <a:moveTo>
                  <a:pt x="887941" y="31999"/>
                </a:moveTo>
                <a:lnTo>
                  <a:pt x="973135" y="31999"/>
                </a:lnTo>
                <a:lnTo>
                  <a:pt x="973135" y="65196"/>
                </a:lnTo>
                <a:lnTo>
                  <a:pt x="993734" y="65196"/>
                </a:lnTo>
                <a:lnTo>
                  <a:pt x="993734" y="104194"/>
                </a:lnTo>
                <a:lnTo>
                  <a:pt x="973135" y="104194"/>
                </a:lnTo>
                <a:lnTo>
                  <a:pt x="973135" y="335180"/>
                </a:lnTo>
                <a:lnTo>
                  <a:pt x="887941" y="335180"/>
                </a:lnTo>
                <a:lnTo>
                  <a:pt x="887941" y="311381"/>
                </a:lnTo>
                <a:lnTo>
                  <a:pt x="887141" y="311381"/>
                </a:lnTo>
                <a:cubicBezTo>
                  <a:pt x="880341" y="320314"/>
                  <a:pt x="871475" y="327347"/>
                  <a:pt x="860542" y="332480"/>
                </a:cubicBezTo>
                <a:cubicBezTo>
                  <a:pt x="849610" y="337613"/>
                  <a:pt x="838810" y="340180"/>
                  <a:pt x="828144" y="340180"/>
                </a:cubicBezTo>
                <a:cubicBezTo>
                  <a:pt x="810679" y="340180"/>
                  <a:pt x="795280" y="335880"/>
                  <a:pt x="781947" y="327281"/>
                </a:cubicBezTo>
                <a:cubicBezTo>
                  <a:pt x="768615" y="318681"/>
                  <a:pt x="758649" y="306648"/>
                  <a:pt x="752049" y="291183"/>
                </a:cubicBezTo>
                <a:cubicBezTo>
                  <a:pt x="745449" y="275717"/>
                  <a:pt x="742149" y="257451"/>
                  <a:pt x="742149" y="236386"/>
                </a:cubicBezTo>
                <a:cubicBezTo>
                  <a:pt x="742149" y="214654"/>
                  <a:pt x="746083" y="195389"/>
                  <a:pt x="753949" y="178590"/>
                </a:cubicBezTo>
                <a:cubicBezTo>
                  <a:pt x="761815" y="161791"/>
                  <a:pt x="772881" y="148725"/>
                  <a:pt x="787147" y="139392"/>
                </a:cubicBezTo>
                <a:cubicBezTo>
                  <a:pt x="801413" y="130059"/>
                  <a:pt x="817412" y="125393"/>
                  <a:pt x="835144" y="125393"/>
                </a:cubicBezTo>
                <a:cubicBezTo>
                  <a:pt x="843543" y="125393"/>
                  <a:pt x="851309" y="126593"/>
                  <a:pt x="858442" y="128993"/>
                </a:cubicBezTo>
                <a:cubicBezTo>
                  <a:pt x="865575" y="131392"/>
                  <a:pt x="871775" y="134626"/>
                  <a:pt x="877041" y="138692"/>
                </a:cubicBezTo>
                <a:cubicBezTo>
                  <a:pt x="882308" y="142758"/>
                  <a:pt x="885674" y="146792"/>
                  <a:pt x="887141" y="150791"/>
                </a:cubicBezTo>
                <a:lnTo>
                  <a:pt x="887941" y="150791"/>
                </a:lnTo>
                <a:lnTo>
                  <a:pt x="887941" y="104194"/>
                </a:lnTo>
                <a:lnTo>
                  <a:pt x="832944" y="104194"/>
                </a:lnTo>
                <a:lnTo>
                  <a:pt x="832944" y="65196"/>
                </a:lnTo>
                <a:lnTo>
                  <a:pt x="887941" y="65196"/>
                </a:lnTo>
                <a:close/>
                <a:moveTo>
                  <a:pt x="265374" y="31999"/>
                </a:moveTo>
                <a:lnTo>
                  <a:pt x="350569" y="31999"/>
                </a:lnTo>
                <a:lnTo>
                  <a:pt x="350569" y="158191"/>
                </a:lnTo>
                <a:lnTo>
                  <a:pt x="351369" y="158191"/>
                </a:lnTo>
                <a:cubicBezTo>
                  <a:pt x="358702" y="147658"/>
                  <a:pt x="367601" y="139559"/>
                  <a:pt x="378067" y="133892"/>
                </a:cubicBezTo>
                <a:cubicBezTo>
                  <a:pt x="388533" y="128226"/>
                  <a:pt x="399766" y="125393"/>
                  <a:pt x="411765" y="125393"/>
                </a:cubicBezTo>
                <a:cubicBezTo>
                  <a:pt x="433897" y="125393"/>
                  <a:pt x="450763" y="132492"/>
                  <a:pt x="462362" y="146692"/>
                </a:cubicBezTo>
                <a:cubicBezTo>
                  <a:pt x="473961" y="160891"/>
                  <a:pt x="479761" y="181789"/>
                  <a:pt x="479761" y="209388"/>
                </a:cubicBezTo>
                <a:lnTo>
                  <a:pt x="479761" y="335180"/>
                </a:lnTo>
                <a:lnTo>
                  <a:pt x="397366" y="335180"/>
                </a:lnTo>
                <a:lnTo>
                  <a:pt x="397366" y="218387"/>
                </a:lnTo>
                <a:cubicBezTo>
                  <a:pt x="397366" y="197988"/>
                  <a:pt x="389566" y="187789"/>
                  <a:pt x="373967" y="187789"/>
                </a:cubicBezTo>
                <a:cubicBezTo>
                  <a:pt x="366368" y="187789"/>
                  <a:pt x="360568" y="190689"/>
                  <a:pt x="356568" y="196488"/>
                </a:cubicBezTo>
                <a:cubicBezTo>
                  <a:pt x="352569" y="202288"/>
                  <a:pt x="350569" y="209721"/>
                  <a:pt x="350569" y="218787"/>
                </a:cubicBezTo>
                <a:lnTo>
                  <a:pt x="350569" y="335180"/>
                </a:lnTo>
                <a:lnTo>
                  <a:pt x="265374" y="335180"/>
                </a:lnTo>
                <a:close/>
                <a:moveTo>
                  <a:pt x="2981343" y="0"/>
                </a:moveTo>
                <a:cubicBezTo>
                  <a:pt x="3003342" y="0"/>
                  <a:pt x="3020107" y="3500"/>
                  <a:pt x="3031640" y="10500"/>
                </a:cubicBezTo>
                <a:cubicBezTo>
                  <a:pt x="3043173" y="17499"/>
                  <a:pt x="3048939" y="28332"/>
                  <a:pt x="3048939" y="42998"/>
                </a:cubicBezTo>
                <a:cubicBezTo>
                  <a:pt x="3048939" y="53131"/>
                  <a:pt x="3045306" y="61663"/>
                  <a:pt x="3038040" y="68596"/>
                </a:cubicBezTo>
                <a:cubicBezTo>
                  <a:pt x="3030773" y="75529"/>
                  <a:pt x="3021407" y="79796"/>
                  <a:pt x="3009941" y="81396"/>
                </a:cubicBezTo>
                <a:lnTo>
                  <a:pt x="3009941" y="94595"/>
                </a:lnTo>
                <a:lnTo>
                  <a:pt x="2967344" y="94595"/>
                </a:lnTo>
                <a:lnTo>
                  <a:pt x="2967344" y="59197"/>
                </a:lnTo>
                <a:cubicBezTo>
                  <a:pt x="2986276" y="57997"/>
                  <a:pt x="2995742" y="53531"/>
                  <a:pt x="2995742" y="45798"/>
                </a:cubicBezTo>
                <a:cubicBezTo>
                  <a:pt x="2995742" y="37931"/>
                  <a:pt x="2988609" y="33998"/>
                  <a:pt x="2974343" y="33998"/>
                </a:cubicBezTo>
                <a:cubicBezTo>
                  <a:pt x="2968477" y="33998"/>
                  <a:pt x="2962477" y="34665"/>
                  <a:pt x="2956345" y="35998"/>
                </a:cubicBezTo>
                <a:lnTo>
                  <a:pt x="2956345" y="2000"/>
                </a:lnTo>
                <a:cubicBezTo>
                  <a:pt x="2965677" y="667"/>
                  <a:pt x="2974010" y="0"/>
                  <a:pt x="2981343" y="0"/>
                </a:cubicBezTo>
                <a:close/>
                <a:moveTo>
                  <a:pt x="548547" y="0"/>
                </a:moveTo>
                <a:cubicBezTo>
                  <a:pt x="570546" y="0"/>
                  <a:pt x="587312" y="3500"/>
                  <a:pt x="598844" y="10500"/>
                </a:cubicBezTo>
                <a:cubicBezTo>
                  <a:pt x="610377" y="17499"/>
                  <a:pt x="616143" y="28332"/>
                  <a:pt x="616143" y="42998"/>
                </a:cubicBezTo>
                <a:cubicBezTo>
                  <a:pt x="616143" y="53131"/>
                  <a:pt x="612510" y="61663"/>
                  <a:pt x="605244" y="68596"/>
                </a:cubicBezTo>
                <a:cubicBezTo>
                  <a:pt x="597978" y="75529"/>
                  <a:pt x="588612" y="79796"/>
                  <a:pt x="577146" y="81396"/>
                </a:cubicBezTo>
                <a:lnTo>
                  <a:pt x="577146" y="94595"/>
                </a:lnTo>
                <a:lnTo>
                  <a:pt x="534548" y="94595"/>
                </a:lnTo>
                <a:lnTo>
                  <a:pt x="534548" y="59197"/>
                </a:lnTo>
                <a:cubicBezTo>
                  <a:pt x="553480" y="57997"/>
                  <a:pt x="562946" y="53531"/>
                  <a:pt x="562946" y="45798"/>
                </a:cubicBezTo>
                <a:cubicBezTo>
                  <a:pt x="562946" y="37931"/>
                  <a:pt x="555814" y="33998"/>
                  <a:pt x="541548" y="33998"/>
                </a:cubicBezTo>
                <a:cubicBezTo>
                  <a:pt x="535681" y="33998"/>
                  <a:pt x="529682" y="34665"/>
                  <a:pt x="523549" y="35998"/>
                </a:cubicBezTo>
                <a:lnTo>
                  <a:pt x="523549" y="2000"/>
                </a:lnTo>
                <a:cubicBezTo>
                  <a:pt x="532882" y="667"/>
                  <a:pt x="541214" y="0"/>
                  <a:pt x="548547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1C0AFF-F7E2-4A91-B2C3-D192F223481B}"/>
              </a:ext>
            </a:extLst>
          </p:cNvPr>
          <p:cNvSpPr/>
          <p:nvPr/>
        </p:nvSpPr>
        <p:spPr>
          <a:xfrm>
            <a:off x="2334390" y="4448590"/>
            <a:ext cx="1714318" cy="62056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DE81955-34AD-4676-A5AC-5D24DC03B9CD}"/>
              </a:ext>
            </a:extLst>
          </p:cNvPr>
          <p:cNvSpPr/>
          <p:nvPr/>
        </p:nvSpPr>
        <p:spPr>
          <a:xfrm>
            <a:off x="5047770" y="4448590"/>
            <a:ext cx="1714318" cy="62056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[T2O] TextBox 49">
            <a:extLst>
              <a:ext uri="{FF2B5EF4-FFF2-40B4-BE49-F238E27FC236}">
                <a16:creationId xmlns:a16="http://schemas.microsoft.com/office/drawing/2014/main" id="{29956B44-ABC7-457A-8D12-0CF5897890D8}"/>
              </a:ext>
            </a:extLst>
          </p:cNvPr>
          <p:cNvSpPr/>
          <p:nvPr/>
        </p:nvSpPr>
        <p:spPr>
          <a:xfrm>
            <a:off x="5467433" y="4646629"/>
            <a:ext cx="795840" cy="213601"/>
          </a:xfrm>
          <a:custGeom>
            <a:avLst/>
            <a:gdLst/>
            <a:ahLst/>
            <a:cxnLst/>
            <a:rect l="l" t="t" r="r" b="b"/>
            <a:pathLst>
              <a:path w="795840" h="213601">
                <a:moveTo>
                  <a:pt x="746992" y="151567"/>
                </a:moveTo>
                <a:lnTo>
                  <a:pt x="728909" y="154079"/>
                </a:lnTo>
                <a:cubicBezTo>
                  <a:pt x="719868" y="155586"/>
                  <a:pt x="715347" y="159813"/>
                  <a:pt x="715347" y="166762"/>
                </a:cubicBezTo>
                <a:cubicBezTo>
                  <a:pt x="715347" y="170278"/>
                  <a:pt x="716456" y="173166"/>
                  <a:pt x="718675" y="175426"/>
                </a:cubicBezTo>
                <a:cubicBezTo>
                  <a:pt x="720893" y="177686"/>
                  <a:pt x="724053" y="178817"/>
                  <a:pt x="728156" y="178817"/>
                </a:cubicBezTo>
                <a:cubicBezTo>
                  <a:pt x="733765" y="178817"/>
                  <a:pt x="738306" y="176724"/>
                  <a:pt x="741780" y="172538"/>
                </a:cubicBezTo>
                <a:cubicBezTo>
                  <a:pt x="745255" y="168352"/>
                  <a:pt x="746992" y="162994"/>
                  <a:pt x="746992" y="156465"/>
                </a:cubicBezTo>
                <a:close/>
                <a:moveTo>
                  <a:pt x="401455" y="117913"/>
                </a:moveTo>
                <a:cubicBezTo>
                  <a:pt x="388060" y="117913"/>
                  <a:pt x="381363" y="127080"/>
                  <a:pt x="381363" y="145414"/>
                </a:cubicBezTo>
                <a:cubicBezTo>
                  <a:pt x="381363" y="164752"/>
                  <a:pt x="388144" y="174422"/>
                  <a:pt x="401706" y="174422"/>
                </a:cubicBezTo>
                <a:cubicBezTo>
                  <a:pt x="414933" y="174422"/>
                  <a:pt x="421546" y="164334"/>
                  <a:pt x="421546" y="144158"/>
                </a:cubicBezTo>
                <a:cubicBezTo>
                  <a:pt x="421546" y="126662"/>
                  <a:pt x="414849" y="117913"/>
                  <a:pt x="401455" y="117913"/>
                </a:cubicBezTo>
                <a:close/>
                <a:moveTo>
                  <a:pt x="650397" y="79613"/>
                </a:moveTo>
                <a:cubicBezTo>
                  <a:pt x="653328" y="79613"/>
                  <a:pt x="655881" y="80116"/>
                  <a:pt x="658057" y="81120"/>
                </a:cubicBezTo>
                <a:lnTo>
                  <a:pt x="658057" y="127708"/>
                </a:lnTo>
                <a:cubicBezTo>
                  <a:pt x="656048" y="126787"/>
                  <a:pt x="653328" y="125950"/>
                  <a:pt x="649895" y="125197"/>
                </a:cubicBezTo>
                <a:cubicBezTo>
                  <a:pt x="646463" y="124443"/>
                  <a:pt x="643617" y="124067"/>
                  <a:pt x="641356" y="124067"/>
                </a:cubicBezTo>
                <a:cubicBezTo>
                  <a:pt x="623692" y="124067"/>
                  <a:pt x="614860" y="134280"/>
                  <a:pt x="614860" y="154706"/>
                </a:cubicBezTo>
                <a:lnTo>
                  <a:pt x="614860" y="210461"/>
                </a:lnTo>
                <a:lnTo>
                  <a:pt x="561366" y="210461"/>
                </a:lnTo>
                <a:lnTo>
                  <a:pt x="561366" y="81874"/>
                </a:lnTo>
                <a:lnTo>
                  <a:pt x="614860" y="81874"/>
                </a:lnTo>
                <a:lnTo>
                  <a:pt x="614860" y="104477"/>
                </a:lnTo>
                <a:lnTo>
                  <a:pt x="615362" y="104477"/>
                </a:lnTo>
                <a:cubicBezTo>
                  <a:pt x="618627" y="96357"/>
                  <a:pt x="623274" y="90183"/>
                  <a:pt x="629301" y="85955"/>
                </a:cubicBezTo>
                <a:cubicBezTo>
                  <a:pt x="635329" y="81727"/>
                  <a:pt x="642361" y="79613"/>
                  <a:pt x="650397" y="79613"/>
                </a:cubicBezTo>
                <a:close/>
                <a:moveTo>
                  <a:pt x="733555" y="78734"/>
                </a:moveTo>
                <a:cubicBezTo>
                  <a:pt x="755405" y="78734"/>
                  <a:pt x="771248" y="83402"/>
                  <a:pt x="781085" y="92736"/>
                </a:cubicBezTo>
                <a:cubicBezTo>
                  <a:pt x="790921" y="102070"/>
                  <a:pt x="795840" y="117662"/>
                  <a:pt x="795840" y="139512"/>
                </a:cubicBezTo>
                <a:lnTo>
                  <a:pt x="795840" y="210461"/>
                </a:lnTo>
                <a:lnTo>
                  <a:pt x="746992" y="210461"/>
                </a:lnTo>
                <a:lnTo>
                  <a:pt x="746992" y="190872"/>
                </a:lnTo>
                <a:lnTo>
                  <a:pt x="746489" y="190872"/>
                </a:lnTo>
                <a:cubicBezTo>
                  <a:pt x="737950" y="206024"/>
                  <a:pt x="724891" y="213601"/>
                  <a:pt x="707310" y="213601"/>
                </a:cubicBezTo>
                <a:cubicBezTo>
                  <a:pt x="695172" y="213601"/>
                  <a:pt x="685670" y="210001"/>
                  <a:pt x="678805" y="202801"/>
                </a:cubicBezTo>
                <a:cubicBezTo>
                  <a:pt x="671940" y="195602"/>
                  <a:pt x="668508" y="185974"/>
                  <a:pt x="668508" y="173919"/>
                </a:cubicBezTo>
                <a:cubicBezTo>
                  <a:pt x="668508" y="148637"/>
                  <a:pt x="684037" y="133987"/>
                  <a:pt x="715096" y="129968"/>
                </a:cubicBezTo>
                <a:lnTo>
                  <a:pt x="746992" y="125825"/>
                </a:lnTo>
                <a:cubicBezTo>
                  <a:pt x="746992" y="121639"/>
                  <a:pt x="745108" y="118206"/>
                  <a:pt x="741341" y="115527"/>
                </a:cubicBezTo>
                <a:cubicBezTo>
                  <a:pt x="737574" y="112849"/>
                  <a:pt x="732509" y="111509"/>
                  <a:pt x="726146" y="111509"/>
                </a:cubicBezTo>
                <a:cubicBezTo>
                  <a:pt x="711747" y="111509"/>
                  <a:pt x="696553" y="115611"/>
                  <a:pt x="680563" y="123815"/>
                </a:cubicBezTo>
                <a:lnTo>
                  <a:pt x="680563" y="89031"/>
                </a:lnTo>
                <a:cubicBezTo>
                  <a:pt x="687512" y="86018"/>
                  <a:pt x="696218" y="83548"/>
                  <a:pt x="706682" y="81623"/>
                </a:cubicBezTo>
                <a:cubicBezTo>
                  <a:pt x="717147" y="79697"/>
                  <a:pt x="726105" y="78734"/>
                  <a:pt x="733555" y="78734"/>
                </a:cubicBezTo>
                <a:close/>
                <a:moveTo>
                  <a:pt x="447666" y="50229"/>
                </a:moveTo>
                <a:lnTo>
                  <a:pt x="480064" y="50229"/>
                </a:lnTo>
                <a:cubicBezTo>
                  <a:pt x="481989" y="56173"/>
                  <a:pt x="482952" y="62368"/>
                  <a:pt x="482952" y="68814"/>
                </a:cubicBezTo>
                <a:cubicBezTo>
                  <a:pt x="482952" y="77102"/>
                  <a:pt x="480838" y="84029"/>
                  <a:pt x="476610" y="89597"/>
                </a:cubicBezTo>
                <a:cubicBezTo>
                  <a:pt x="472383" y="95164"/>
                  <a:pt x="466209" y="98868"/>
                  <a:pt x="458088" y="100710"/>
                </a:cubicBezTo>
                <a:cubicBezTo>
                  <a:pt x="469892" y="112011"/>
                  <a:pt x="475794" y="126411"/>
                  <a:pt x="475794" y="143907"/>
                </a:cubicBezTo>
                <a:cubicBezTo>
                  <a:pt x="475794" y="165590"/>
                  <a:pt x="469243" y="182626"/>
                  <a:pt x="456142" y="195016"/>
                </a:cubicBezTo>
                <a:cubicBezTo>
                  <a:pt x="443040" y="207406"/>
                  <a:pt x="424728" y="213601"/>
                  <a:pt x="401203" y="213601"/>
                </a:cubicBezTo>
                <a:cubicBezTo>
                  <a:pt x="377847" y="213601"/>
                  <a:pt x="359659" y="207552"/>
                  <a:pt x="346642" y="195455"/>
                </a:cubicBezTo>
                <a:cubicBezTo>
                  <a:pt x="333624" y="183358"/>
                  <a:pt x="327115" y="166678"/>
                  <a:pt x="327115" y="145414"/>
                </a:cubicBezTo>
                <a:cubicBezTo>
                  <a:pt x="327115" y="131768"/>
                  <a:pt x="330171" y="119923"/>
                  <a:pt x="336282" y="109877"/>
                </a:cubicBezTo>
                <a:cubicBezTo>
                  <a:pt x="342393" y="99831"/>
                  <a:pt x="351100" y="92129"/>
                  <a:pt x="362401" y="86771"/>
                </a:cubicBezTo>
                <a:cubicBezTo>
                  <a:pt x="373703" y="81413"/>
                  <a:pt x="386721" y="78734"/>
                  <a:pt x="401455" y="78734"/>
                </a:cubicBezTo>
                <a:cubicBezTo>
                  <a:pt x="406561" y="78734"/>
                  <a:pt x="411961" y="79027"/>
                  <a:pt x="417654" y="79613"/>
                </a:cubicBezTo>
                <a:cubicBezTo>
                  <a:pt x="423346" y="80199"/>
                  <a:pt x="428202" y="80492"/>
                  <a:pt x="432220" y="80492"/>
                </a:cubicBezTo>
                <a:cubicBezTo>
                  <a:pt x="438164" y="80492"/>
                  <a:pt x="442559" y="78944"/>
                  <a:pt x="445405" y="75846"/>
                </a:cubicBezTo>
                <a:cubicBezTo>
                  <a:pt x="448252" y="72749"/>
                  <a:pt x="449675" y="68563"/>
                  <a:pt x="449675" y="63289"/>
                </a:cubicBezTo>
                <a:cubicBezTo>
                  <a:pt x="449675" y="59187"/>
                  <a:pt x="449005" y="54834"/>
                  <a:pt x="447666" y="50229"/>
                </a:cubicBezTo>
                <a:close/>
                <a:moveTo>
                  <a:pt x="0" y="30389"/>
                </a:moveTo>
                <a:lnTo>
                  <a:pt x="155837" y="30389"/>
                </a:lnTo>
                <a:lnTo>
                  <a:pt x="155837" y="72832"/>
                </a:lnTo>
                <a:lnTo>
                  <a:pt x="104854" y="72832"/>
                </a:lnTo>
                <a:lnTo>
                  <a:pt x="104854" y="210461"/>
                </a:lnTo>
                <a:lnTo>
                  <a:pt x="50355" y="210461"/>
                </a:lnTo>
                <a:lnTo>
                  <a:pt x="50355" y="72832"/>
                </a:lnTo>
                <a:lnTo>
                  <a:pt x="0" y="72832"/>
                </a:lnTo>
                <a:close/>
                <a:moveTo>
                  <a:pt x="170841" y="20091"/>
                </a:moveTo>
                <a:lnTo>
                  <a:pt x="224335" y="20091"/>
                </a:lnTo>
                <a:lnTo>
                  <a:pt x="224335" y="99328"/>
                </a:lnTo>
                <a:lnTo>
                  <a:pt x="224837" y="99328"/>
                </a:lnTo>
                <a:cubicBezTo>
                  <a:pt x="229442" y="92715"/>
                  <a:pt x="235030" y="87629"/>
                  <a:pt x="241602" y="84071"/>
                </a:cubicBezTo>
                <a:cubicBezTo>
                  <a:pt x="248173" y="80513"/>
                  <a:pt x="255226" y="78734"/>
                  <a:pt x="262761" y="78734"/>
                </a:cubicBezTo>
                <a:cubicBezTo>
                  <a:pt x="276658" y="78734"/>
                  <a:pt x="287248" y="83192"/>
                  <a:pt x="294531" y="92108"/>
                </a:cubicBezTo>
                <a:cubicBezTo>
                  <a:pt x="301814" y="101024"/>
                  <a:pt x="305456" y="114146"/>
                  <a:pt x="305456" y="131475"/>
                </a:cubicBezTo>
                <a:lnTo>
                  <a:pt x="305456" y="210461"/>
                </a:lnTo>
                <a:lnTo>
                  <a:pt x="253719" y="210461"/>
                </a:lnTo>
                <a:lnTo>
                  <a:pt x="253719" y="137126"/>
                </a:lnTo>
                <a:cubicBezTo>
                  <a:pt x="253719" y="124318"/>
                  <a:pt x="248822" y="117913"/>
                  <a:pt x="239027" y="117913"/>
                </a:cubicBezTo>
                <a:cubicBezTo>
                  <a:pt x="234255" y="117913"/>
                  <a:pt x="230614" y="119734"/>
                  <a:pt x="228102" y="123376"/>
                </a:cubicBezTo>
                <a:cubicBezTo>
                  <a:pt x="225591" y="127017"/>
                  <a:pt x="224335" y="131685"/>
                  <a:pt x="224335" y="137377"/>
                </a:cubicBezTo>
                <a:lnTo>
                  <a:pt x="224335" y="210461"/>
                </a:lnTo>
                <a:lnTo>
                  <a:pt x="170841" y="210461"/>
                </a:lnTo>
                <a:close/>
                <a:moveTo>
                  <a:pt x="393167" y="0"/>
                </a:moveTo>
                <a:cubicBezTo>
                  <a:pt x="406980" y="0"/>
                  <a:pt x="417507" y="2197"/>
                  <a:pt x="424748" y="6592"/>
                </a:cubicBezTo>
                <a:cubicBezTo>
                  <a:pt x="431990" y="10987"/>
                  <a:pt x="435611" y="17789"/>
                  <a:pt x="435611" y="26998"/>
                </a:cubicBezTo>
                <a:cubicBezTo>
                  <a:pt x="435611" y="33360"/>
                  <a:pt x="433329" y="38718"/>
                  <a:pt x="428767" y="43071"/>
                </a:cubicBezTo>
                <a:cubicBezTo>
                  <a:pt x="424204" y="47425"/>
                  <a:pt x="418323" y="50104"/>
                  <a:pt x="411124" y="51108"/>
                </a:cubicBezTo>
                <a:lnTo>
                  <a:pt x="411124" y="59396"/>
                </a:lnTo>
                <a:lnTo>
                  <a:pt x="384377" y="59396"/>
                </a:lnTo>
                <a:lnTo>
                  <a:pt x="384377" y="37169"/>
                </a:lnTo>
                <a:cubicBezTo>
                  <a:pt x="396264" y="36416"/>
                  <a:pt x="402208" y="33612"/>
                  <a:pt x="402208" y="28756"/>
                </a:cubicBezTo>
                <a:cubicBezTo>
                  <a:pt x="402208" y="23817"/>
                  <a:pt x="397729" y="21347"/>
                  <a:pt x="388772" y="21347"/>
                </a:cubicBezTo>
                <a:cubicBezTo>
                  <a:pt x="385088" y="21347"/>
                  <a:pt x="381321" y="21766"/>
                  <a:pt x="377470" y="22603"/>
                </a:cubicBezTo>
                <a:lnTo>
                  <a:pt x="377470" y="1255"/>
                </a:lnTo>
                <a:cubicBezTo>
                  <a:pt x="383330" y="418"/>
                  <a:pt x="388562" y="0"/>
                  <a:pt x="393167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[T2O] TextBox 58">
            <a:extLst>
              <a:ext uri="{FF2B5EF4-FFF2-40B4-BE49-F238E27FC236}">
                <a16:creationId xmlns:a16="http://schemas.microsoft.com/office/drawing/2014/main" id="{0262BF62-7E77-4AC1-B43A-2AFBA41EBFFF}"/>
              </a:ext>
            </a:extLst>
          </p:cNvPr>
          <p:cNvSpPr/>
          <p:nvPr/>
        </p:nvSpPr>
        <p:spPr>
          <a:xfrm>
            <a:off x="2752481" y="4657506"/>
            <a:ext cx="890606" cy="192379"/>
          </a:xfrm>
          <a:custGeom>
            <a:avLst/>
            <a:gdLst/>
            <a:ahLst/>
            <a:cxnLst/>
            <a:rect l="l" t="t" r="r" b="b"/>
            <a:pathLst>
              <a:path w="890606" h="192379">
                <a:moveTo>
                  <a:pt x="676029" y="130345"/>
                </a:moveTo>
                <a:lnTo>
                  <a:pt x="657946" y="132857"/>
                </a:lnTo>
                <a:cubicBezTo>
                  <a:pt x="648905" y="134364"/>
                  <a:pt x="644384" y="138591"/>
                  <a:pt x="644384" y="145540"/>
                </a:cubicBezTo>
                <a:cubicBezTo>
                  <a:pt x="644384" y="149056"/>
                  <a:pt x="645493" y="151944"/>
                  <a:pt x="647712" y="154204"/>
                </a:cubicBezTo>
                <a:cubicBezTo>
                  <a:pt x="649930" y="156464"/>
                  <a:pt x="653090" y="157595"/>
                  <a:pt x="657192" y="157595"/>
                </a:cubicBezTo>
                <a:cubicBezTo>
                  <a:pt x="662801" y="157595"/>
                  <a:pt x="667343" y="155502"/>
                  <a:pt x="670817" y="151316"/>
                </a:cubicBezTo>
                <a:cubicBezTo>
                  <a:pt x="674291" y="147130"/>
                  <a:pt x="676029" y="141772"/>
                  <a:pt x="676029" y="135243"/>
                </a:cubicBezTo>
                <a:close/>
                <a:moveTo>
                  <a:pt x="816266" y="96691"/>
                </a:moveTo>
                <a:cubicBezTo>
                  <a:pt x="802872" y="96691"/>
                  <a:pt x="796175" y="105858"/>
                  <a:pt x="796175" y="124192"/>
                </a:cubicBezTo>
                <a:cubicBezTo>
                  <a:pt x="796175" y="143530"/>
                  <a:pt x="802956" y="153200"/>
                  <a:pt x="816518" y="153200"/>
                </a:cubicBezTo>
                <a:cubicBezTo>
                  <a:pt x="829745" y="153200"/>
                  <a:pt x="836358" y="143112"/>
                  <a:pt x="836358" y="122936"/>
                </a:cubicBezTo>
                <a:cubicBezTo>
                  <a:pt x="836358" y="105440"/>
                  <a:pt x="829661" y="96691"/>
                  <a:pt x="816266" y="96691"/>
                </a:cubicBezTo>
                <a:close/>
                <a:moveTo>
                  <a:pt x="439494" y="60652"/>
                </a:moveTo>
                <a:lnTo>
                  <a:pt x="495249" y="60652"/>
                </a:lnTo>
                <a:lnTo>
                  <a:pt x="510946" y="130847"/>
                </a:lnTo>
                <a:cubicBezTo>
                  <a:pt x="513457" y="142149"/>
                  <a:pt x="514838" y="150646"/>
                  <a:pt x="515090" y="156339"/>
                </a:cubicBezTo>
                <a:lnTo>
                  <a:pt x="515843" y="156339"/>
                </a:lnTo>
                <a:cubicBezTo>
                  <a:pt x="516010" y="154665"/>
                  <a:pt x="516241" y="152948"/>
                  <a:pt x="516534" y="151190"/>
                </a:cubicBezTo>
                <a:cubicBezTo>
                  <a:pt x="516827" y="149432"/>
                  <a:pt x="523043" y="119253"/>
                  <a:pt x="535181" y="60652"/>
                </a:cubicBezTo>
                <a:lnTo>
                  <a:pt x="590685" y="60652"/>
                </a:lnTo>
                <a:lnTo>
                  <a:pt x="545981" y="189239"/>
                </a:lnTo>
                <a:lnTo>
                  <a:pt x="482440" y="189239"/>
                </a:lnTo>
                <a:close/>
                <a:moveTo>
                  <a:pt x="204653" y="60652"/>
                </a:moveTo>
                <a:lnTo>
                  <a:pt x="258147" y="60652"/>
                </a:lnTo>
                <a:lnTo>
                  <a:pt x="258147" y="189239"/>
                </a:lnTo>
                <a:lnTo>
                  <a:pt x="204653" y="189239"/>
                </a:lnTo>
                <a:close/>
                <a:moveTo>
                  <a:pt x="816266" y="57512"/>
                </a:moveTo>
                <a:cubicBezTo>
                  <a:pt x="831503" y="57512"/>
                  <a:pt x="844709" y="60317"/>
                  <a:pt x="855885" y="65926"/>
                </a:cubicBezTo>
                <a:cubicBezTo>
                  <a:pt x="867061" y="71535"/>
                  <a:pt x="875642" y="79320"/>
                  <a:pt x="881628" y="89283"/>
                </a:cubicBezTo>
                <a:cubicBezTo>
                  <a:pt x="887613" y="99245"/>
                  <a:pt x="890606" y="110379"/>
                  <a:pt x="890606" y="122685"/>
                </a:cubicBezTo>
                <a:cubicBezTo>
                  <a:pt x="890606" y="144368"/>
                  <a:pt x="884055" y="161404"/>
                  <a:pt x="870954" y="173794"/>
                </a:cubicBezTo>
                <a:cubicBezTo>
                  <a:pt x="857852" y="186184"/>
                  <a:pt x="839539" y="192379"/>
                  <a:pt x="816015" y="192379"/>
                </a:cubicBezTo>
                <a:cubicBezTo>
                  <a:pt x="792659" y="192379"/>
                  <a:pt x="774471" y="186330"/>
                  <a:pt x="761454" y="174233"/>
                </a:cubicBezTo>
                <a:cubicBezTo>
                  <a:pt x="748436" y="162136"/>
                  <a:pt x="741927" y="145456"/>
                  <a:pt x="741927" y="124192"/>
                </a:cubicBezTo>
                <a:cubicBezTo>
                  <a:pt x="741927" y="110546"/>
                  <a:pt x="744982" y="98701"/>
                  <a:pt x="751094" y="88655"/>
                </a:cubicBezTo>
                <a:cubicBezTo>
                  <a:pt x="757205" y="78609"/>
                  <a:pt x="765911" y="70907"/>
                  <a:pt x="777213" y="65549"/>
                </a:cubicBezTo>
                <a:cubicBezTo>
                  <a:pt x="788515" y="60191"/>
                  <a:pt x="801533" y="57512"/>
                  <a:pt x="816266" y="57512"/>
                </a:cubicBezTo>
                <a:close/>
                <a:moveTo>
                  <a:pt x="662592" y="57512"/>
                </a:moveTo>
                <a:cubicBezTo>
                  <a:pt x="684442" y="57512"/>
                  <a:pt x="700285" y="62180"/>
                  <a:pt x="710122" y="71514"/>
                </a:cubicBezTo>
                <a:cubicBezTo>
                  <a:pt x="719958" y="80848"/>
                  <a:pt x="724877" y="96440"/>
                  <a:pt x="724877" y="118290"/>
                </a:cubicBezTo>
                <a:lnTo>
                  <a:pt x="724877" y="189239"/>
                </a:lnTo>
                <a:lnTo>
                  <a:pt x="676029" y="189239"/>
                </a:lnTo>
                <a:lnTo>
                  <a:pt x="676029" y="169650"/>
                </a:lnTo>
                <a:lnTo>
                  <a:pt x="675526" y="169650"/>
                </a:lnTo>
                <a:cubicBezTo>
                  <a:pt x="666987" y="184802"/>
                  <a:pt x="653928" y="192379"/>
                  <a:pt x="636347" y="192379"/>
                </a:cubicBezTo>
                <a:cubicBezTo>
                  <a:pt x="624208" y="192379"/>
                  <a:pt x="614707" y="188779"/>
                  <a:pt x="607842" y="181579"/>
                </a:cubicBezTo>
                <a:cubicBezTo>
                  <a:pt x="600977" y="174380"/>
                  <a:pt x="597545" y="164752"/>
                  <a:pt x="597545" y="152697"/>
                </a:cubicBezTo>
                <a:cubicBezTo>
                  <a:pt x="597545" y="127415"/>
                  <a:pt x="613074" y="112765"/>
                  <a:pt x="644133" y="108746"/>
                </a:cubicBezTo>
                <a:lnTo>
                  <a:pt x="676029" y="104603"/>
                </a:lnTo>
                <a:cubicBezTo>
                  <a:pt x="676029" y="100417"/>
                  <a:pt x="674145" y="96984"/>
                  <a:pt x="670378" y="94305"/>
                </a:cubicBezTo>
                <a:cubicBezTo>
                  <a:pt x="666611" y="91627"/>
                  <a:pt x="661546" y="90287"/>
                  <a:pt x="655183" y="90287"/>
                </a:cubicBezTo>
                <a:cubicBezTo>
                  <a:pt x="640784" y="90287"/>
                  <a:pt x="625590" y="94389"/>
                  <a:pt x="609600" y="102593"/>
                </a:cubicBezTo>
                <a:lnTo>
                  <a:pt x="609600" y="67809"/>
                </a:lnTo>
                <a:cubicBezTo>
                  <a:pt x="616548" y="64796"/>
                  <a:pt x="625255" y="62326"/>
                  <a:pt x="635719" y="60401"/>
                </a:cubicBezTo>
                <a:cubicBezTo>
                  <a:pt x="646184" y="58475"/>
                  <a:pt x="655141" y="57512"/>
                  <a:pt x="662592" y="57512"/>
                </a:cubicBezTo>
                <a:close/>
                <a:moveTo>
                  <a:pt x="344644" y="20845"/>
                </a:moveTo>
                <a:lnTo>
                  <a:pt x="344644" y="60652"/>
                </a:lnTo>
                <a:lnTo>
                  <a:pt x="371391" y="60652"/>
                </a:lnTo>
                <a:lnTo>
                  <a:pt x="371391" y="97696"/>
                </a:lnTo>
                <a:lnTo>
                  <a:pt x="344644" y="97696"/>
                </a:lnTo>
                <a:lnTo>
                  <a:pt x="344644" y="136247"/>
                </a:lnTo>
                <a:cubicBezTo>
                  <a:pt x="344644" y="147549"/>
                  <a:pt x="349123" y="153200"/>
                  <a:pt x="358080" y="153200"/>
                </a:cubicBezTo>
                <a:cubicBezTo>
                  <a:pt x="362266" y="153200"/>
                  <a:pt x="366703" y="152279"/>
                  <a:pt x="371391" y="150437"/>
                </a:cubicBezTo>
                <a:lnTo>
                  <a:pt x="371391" y="187481"/>
                </a:lnTo>
                <a:cubicBezTo>
                  <a:pt x="368964" y="188653"/>
                  <a:pt x="364987" y="189762"/>
                  <a:pt x="359462" y="190809"/>
                </a:cubicBezTo>
                <a:cubicBezTo>
                  <a:pt x="353937" y="191855"/>
                  <a:pt x="347281" y="192379"/>
                  <a:pt x="339496" y="192379"/>
                </a:cubicBezTo>
                <a:cubicBezTo>
                  <a:pt x="324594" y="192379"/>
                  <a:pt x="312937" y="188276"/>
                  <a:pt x="304523" y="180072"/>
                </a:cubicBezTo>
                <a:cubicBezTo>
                  <a:pt x="296110" y="171868"/>
                  <a:pt x="291903" y="160190"/>
                  <a:pt x="291903" y="145037"/>
                </a:cubicBezTo>
                <a:lnTo>
                  <a:pt x="291903" y="97696"/>
                </a:lnTo>
                <a:lnTo>
                  <a:pt x="271686" y="97696"/>
                </a:lnTo>
                <a:lnTo>
                  <a:pt x="271686" y="60652"/>
                </a:lnTo>
                <a:lnTo>
                  <a:pt x="291903" y="60652"/>
                </a:lnTo>
                <a:lnTo>
                  <a:pt x="291903" y="35411"/>
                </a:lnTo>
                <a:close/>
                <a:moveTo>
                  <a:pt x="0" y="9167"/>
                </a:moveTo>
                <a:lnTo>
                  <a:pt x="54248" y="9167"/>
                </a:lnTo>
                <a:lnTo>
                  <a:pt x="54248" y="75846"/>
                </a:lnTo>
                <a:lnTo>
                  <a:pt x="116532" y="75846"/>
                </a:lnTo>
                <a:lnTo>
                  <a:pt x="116532" y="9167"/>
                </a:lnTo>
                <a:lnTo>
                  <a:pt x="170780" y="9167"/>
                </a:lnTo>
                <a:lnTo>
                  <a:pt x="170780" y="189239"/>
                </a:lnTo>
                <a:lnTo>
                  <a:pt x="116532" y="189239"/>
                </a:lnTo>
                <a:lnTo>
                  <a:pt x="116532" y="122057"/>
                </a:lnTo>
                <a:lnTo>
                  <a:pt x="54248" y="122057"/>
                </a:lnTo>
                <a:lnTo>
                  <a:pt x="54248" y="189239"/>
                </a:lnTo>
                <a:lnTo>
                  <a:pt x="0" y="189239"/>
                </a:lnTo>
                <a:close/>
                <a:moveTo>
                  <a:pt x="609977" y="0"/>
                </a:moveTo>
                <a:lnTo>
                  <a:pt x="654932" y="0"/>
                </a:lnTo>
                <a:lnTo>
                  <a:pt x="692479" y="40309"/>
                </a:lnTo>
                <a:lnTo>
                  <a:pt x="654681" y="40309"/>
                </a:lnTo>
                <a:close/>
                <a:moveTo>
                  <a:pt x="237804" y="0"/>
                </a:moveTo>
                <a:lnTo>
                  <a:pt x="282760" y="0"/>
                </a:lnTo>
                <a:lnTo>
                  <a:pt x="238055" y="40309"/>
                </a:lnTo>
                <a:lnTo>
                  <a:pt x="200258" y="40309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Google Shape;507;p36">
            <a:extLst>
              <a:ext uri="{FF2B5EF4-FFF2-40B4-BE49-F238E27FC236}">
                <a16:creationId xmlns:a16="http://schemas.microsoft.com/office/drawing/2014/main" id="{86B6E4F8-0EA9-44BA-A51D-EA0D7A0476D7}"/>
              </a:ext>
            </a:extLst>
          </p:cNvPr>
          <p:cNvSpPr txBox="1"/>
          <p:nvPr/>
        </p:nvSpPr>
        <p:spPr>
          <a:xfrm flipH="1">
            <a:off x="7767039" y="2347350"/>
            <a:ext cx="1858735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Khí quản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70" name="Google Shape;509;p36">
            <a:extLst>
              <a:ext uri="{FF2B5EF4-FFF2-40B4-BE49-F238E27FC236}">
                <a16:creationId xmlns:a16="http://schemas.microsoft.com/office/drawing/2014/main" id="{AA75E77C-E96D-41F5-A8CC-21105F72472F}"/>
              </a:ext>
            </a:extLst>
          </p:cNvPr>
          <p:cNvSpPr txBox="1"/>
          <p:nvPr/>
        </p:nvSpPr>
        <p:spPr>
          <a:xfrm flipH="1">
            <a:off x="8070777" y="1603098"/>
            <a:ext cx="745554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Mũi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71" name="Google Shape;510;p36">
            <a:extLst>
              <a:ext uri="{FF2B5EF4-FFF2-40B4-BE49-F238E27FC236}">
                <a16:creationId xmlns:a16="http://schemas.microsoft.com/office/drawing/2014/main" id="{CDCA498B-24C6-4974-9AFA-85E56E4E3F44}"/>
              </a:ext>
            </a:extLst>
          </p:cNvPr>
          <p:cNvCxnSpPr>
            <a:cxnSpLocks/>
          </p:cNvCxnSpPr>
          <p:nvPr/>
        </p:nvCxnSpPr>
        <p:spPr>
          <a:xfrm>
            <a:off x="5284075" y="1764770"/>
            <a:ext cx="2650250" cy="4574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2" name="Google Shape;512;p36">
            <a:extLst>
              <a:ext uri="{FF2B5EF4-FFF2-40B4-BE49-F238E27FC236}">
                <a16:creationId xmlns:a16="http://schemas.microsoft.com/office/drawing/2014/main" id="{CAA0FC6B-67EA-47DC-AFF2-1DE7325F8BD2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5918179" y="2447793"/>
            <a:ext cx="1848860" cy="12395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3" name="Google Shape;507;p36">
            <a:extLst>
              <a:ext uri="{FF2B5EF4-FFF2-40B4-BE49-F238E27FC236}">
                <a16:creationId xmlns:a16="http://schemas.microsoft.com/office/drawing/2014/main" id="{70493537-1588-49C5-9323-DDFBB141E51F}"/>
              </a:ext>
            </a:extLst>
          </p:cNvPr>
          <p:cNvSpPr txBox="1"/>
          <p:nvPr/>
        </p:nvSpPr>
        <p:spPr>
          <a:xfrm flipH="1">
            <a:off x="7754442" y="3190314"/>
            <a:ext cx="1338807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Phế quản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74" name="Google Shape;512;p36">
            <a:extLst>
              <a:ext uri="{FF2B5EF4-FFF2-40B4-BE49-F238E27FC236}">
                <a16:creationId xmlns:a16="http://schemas.microsoft.com/office/drawing/2014/main" id="{E8469C0A-773B-4AC5-A6DC-E8B1A2970845}"/>
              </a:ext>
            </a:extLst>
          </p:cNvPr>
          <p:cNvCxnSpPr>
            <a:cxnSpLocks/>
            <a:endCxn id="73" idx="3"/>
          </p:cNvCxnSpPr>
          <p:nvPr/>
        </p:nvCxnSpPr>
        <p:spPr>
          <a:xfrm>
            <a:off x="6110514" y="3371549"/>
            <a:ext cx="1643928" cy="4316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5" name="Google Shape;507;p36">
            <a:extLst>
              <a:ext uri="{FF2B5EF4-FFF2-40B4-BE49-F238E27FC236}">
                <a16:creationId xmlns:a16="http://schemas.microsoft.com/office/drawing/2014/main" id="{6FFB4557-6C8C-4336-81CD-0FEA8C0BD5D6}"/>
              </a:ext>
            </a:extLst>
          </p:cNvPr>
          <p:cNvSpPr txBox="1"/>
          <p:nvPr/>
        </p:nvSpPr>
        <p:spPr>
          <a:xfrm flipH="1">
            <a:off x="7999820" y="4080684"/>
            <a:ext cx="931401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62000" rIns="91425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+mj-lt"/>
                <a:ea typeface="Abel"/>
                <a:cs typeface="Abel"/>
                <a:sym typeface="Abel"/>
              </a:rPr>
              <a:t>Phổi</a:t>
            </a:r>
            <a:endParaRPr sz="2000" b="1" dirty="0">
              <a:solidFill>
                <a:schemeClr val="dk1"/>
              </a:solidFill>
              <a:latin typeface="+mj-lt"/>
              <a:ea typeface="Abel"/>
              <a:cs typeface="Abel"/>
              <a:sym typeface="Abel"/>
            </a:endParaRPr>
          </a:p>
        </p:txBody>
      </p:sp>
      <p:cxnSp>
        <p:nvCxnSpPr>
          <p:cNvPr id="76" name="Google Shape;512;p36">
            <a:extLst>
              <a:ext uri="{FF2B5EF4-FFF2-40B4-BE49-F238E27FC236}">
                <a16:creationId xmlns:a16="http://schemas.microsoft.com/office/drawing/2014/main" id="{D9D2B621-D66C-4076-9511-40C1000B42E0}"/>
              </a:ext>
            </a:extLst>
          </p:cNvPr>
          <p:cNvCxnSpPr>
            <a:cxnSpLocks/>
          </p:cNvCxnSpPr>
          <p:nvPr/>
        </p:nvCxnSpPr>
        <p:spPr>
          <a:xfrm>
            <a:off x="6367885" y="3963362"/>
            <a:ext cx="1533085" cy="256707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8554F65-A2AF-44F9-A1E2-29DEBF13ECA5}"/>
              </a:ext>
            </a:extLst>
          </p:cNvPr>
          <p:cNvCxnSpPr>
            <a:cxnSpLocks/>
          </p:cNvCxnSpPr>
          <p:nvPr/>
        </p:nvCxnSpPr>
        <p:spPr>
          <a:xfrm>
            <a:off x="1243030" y="2103229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AD25CEE-78CD-436A-A805-E74158DB09DB}"/>
              </a:ext>
            </a:extLst>
          </p:cNvPr>
          <p:cNvCxnSpPr>
            <a:cxnSpLocks/>
          </p:cNvCxnSpPr>
          <p:nvPr/>
        </p:nvCxnSpPr>
        <p:spPr>
          <a:xfrm>
            <a:off x="1243030" y="2933624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2575FE19-1B72-4155-82A6-424A30A27C59}"/>
              </a:ext>
            </a:extLst>
          </p:cNvPr>
          <p:cNvCxnSpPr>
            <a:cxnSpLocks/>
          </p:cNvCxnSpPr>
          <p:nvPr/>
        </p:nvCxnSpPr>
        <p:spPr>
          <a:xfrm>
            <a:off x="1243030" y="3802737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3B7D50B-9811-4DD9-A3F1-A9F78EA5B9F1}"/>
              </a:ext>
            </a:extLst>
          </p:cNvPr>
          <p:cNvCxnSpPr>
            <a:cxnSpLocks/>
          </p:cNvCxnSpPr>
          <p:nvPr/>
        </p:nvCxnSpPr>
        <p:spPr>
          <a:xfrm flipV="1">
            <a:off x="8423845" y="2023756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983C1B37-F9A3-43A9-A09C-6D253AD12D94}"/>
              </a:ext>
            </a:extLst>
          </p:cNvPr>
          <p:cNvCxnSpPr>
            <a:cxnSpLocks/>
          </p:cNvCxnSpPr>
          <p:nvPr/>
        </p:nvCxnSpPr>
        <p:spPr>
          <a:xfrm flipV="1">
            <a:off x="8423845" y="2854151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844AF08-760D-447C-9A46-C30ADA092EB3}"/>
              </a:ext>
            </a:extLst>
          </p:cNvPr>
          <p:cNvCxnSpPr>
            <a:cxnSpLocks/>
          </p:cNvCxnSpPr>
          <p:nvPr/>
        </p:nvCxnSpPr>
        <p:spPr>
          <a:xfrm flipV="1">
            <a:off x="8423845" y="3723264"/>
            <a:ext cx="0" cy="400794"/>
          </a:xfrm>
          <a:prstGeom prst="straightConnector1">
            <a:avLst/>
          </a:prstGeom>
          <a:ln w="38100">
            <a:solidFill>
              <a:srgbClr val="F8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Graphic 114">
            <a:extLst>
              <a:ext uri="{FF2B5EF4-FFF2-40B4-BE49-F238E27FC236}">
                <a16:creationId xmlns:a16="http://schemas.microsoft.com/office/drawing/2014/main" id="{BDBAB913-6924-4B0F-A511-04D7210C0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8100000">
            <a:off x="4034539" y="-1642737"/>
            <a:ext cx="1519634" cy="14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36" grpId="0"/>
      <p:bldP spid="69" grpId="0"/>
      <p:bldP spid="70" grpId="0"/>
      <p:bldP spid="73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EFFB35-9E3E-4FC9-93B0-11A2B271A2DE}"/>
              </a:ext>
            </a:extLst>
          </p:cNvPr>
          <p:cNvSpPr/>
          <p:nvPr/>
        </p:nvSpPr>
        <p:spPr>
          <a:xfrm>
            <a:off x="866274" y="84221"/>
            <a:ext cx="7255042" cy="839210"/>
          </a:xfrm>
          <a:prstGeom prst="roundRect">
            <a:avLst>
              <a:gd name="adj" fmla="val 36738"/>
            </a:avLst>
          </a:prstGeom>
          <a:solidFill>
            <a:srgbClr val="FFF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[T2O] TextBox 1">
            <a:extLst>
              <a:ext uri="{FF2B5EF4-FFF2-40B4-BE49-F238E27FC236}">
                <a16:creationId xmlns:a16="http://schemas.microsoft.com/office/drawing/2014/main" id="{6777F8AB-A424-4028-A467-1F8A8224D833}"/>
              </a:ext>
            </a:extLst>
          </p:cNvPr>
          <p:cNvSpPr/>
          <p:nvPr/>
        </p:nvSpPr>
        <p:spPr>
          <a:xfrm>
            <a:off x="1854598" y="319095"/>
            <a:ext cx="5278394" cy="369461"/>
          </a:xfrm>
          <a:custGeom>
            <a:avLst/>
            <a:gdLst/>
            <a:ahLst/>
            <a:cxnLst/>
            <a:rect l="l" t="t" r="r" b="b"/>
            <a:pathLst>
              <a:path w="5278394" h="369461">
                <a:moveTo>
                  <a:pt x="1602065" y="306995"/>
                </a:moveTo>
                <a:cubicBezTo>
                  <a:pt x="1612046" y="306995"/>
                  <a:pt x="1620048" y="309490"/>
                  <a:pt x="1626070" y="314481"/>
                </a:cubicBezTo>
                <a:cubicBezTo>
                  <a:pt x="1632093" y="319471"/>
                  <a:pt x="1635105" y="326096"/>
                  <a:pt x="1635105" y="334356"/>
                </a:cubicBezTo>
                <a:cubicBezTo>
                  <a:pt x="1635105" y="342731"/>
                  <a:pt x="1632065" y="349528"/>
                  <a:pt x="1625984" y="354748"/>
                </a:cubicBezTo>
                <a:cubicBezTo>
                  <a:pt x="1619904" y="359968"/>
                  <a:pt x="1611931" y="362578"/>
                  <a:pt x="1602065" y="362578"/>
                </a:cubicBezTo>
                <a:cubicBezTo>
                  <a:pt x="1592199" y="362578"/>
                  <a:pt x="1584197" y="359853"/>
                  <a:pt x="1578059" y="354404"/>
                </a:cubicBezTo>
                <a:cubicBezTo>
                  <a:pt x="1571922" y="348954"/>
                  <a:pt x="1568853" y="342272"/>
                  <a:pt x="1568853" y="334356"/>
                </a:cubicBezTo>
                <a:cubicBezTo>
                  <a:pt x="1568853" y="326096"/>
                  <a:pt x="1571922" y="319471"/>
                  <a:pt x="1578059" y="314481"/>
                </a:cubicBezTo>
                <a:cubicBezTo>
                  <a:pt x="1584197" y="309490"/>
                  <a:pt x="1592199" y="306995"/>
                  <a:pt x="1602065" y="306995"/>
                </a:cubicBezTo>
                <a:close/>
                <a:moveTo>
                  <a:pt x="4977356" y="207703"/>
                </a:moveTo>
                <a:lnTo>
                  <a:pt x="4952576" y="211145"/>
                </a:lnTo>
                <a:cubicBezTo>
                  <a:pt x="4940186" y="213210"/>
                  <a:pt x="4933992" y="219003"/>
                  <a:pt x="4933992" y="228525"/>
                </a:cubicBezTo>
                <a:cubicBezTo>
                  <a:pt x="4933992" y="233344"/>
                  <a:pt x="4935512" y="237302"/>
                  <a:pt x="4938552" y="240399"/>
                </a:cubicBezTo>
                <a:cubicBezTo>
                  <a:pt x="4941592" y="243497"/>
                  <a:pt x="4945923" y="245045"/>
                  <a:pt x="4951544" y="245045"/>
                </a:cubicBezTo>
                <a:cubicBezTo>
                  <a:pt x="4959231" y="245045"/>
                  <a:pt x="4965454" y="242177"/>
                  <a:pt x="4970215" y="236441"/>
                </a:cubicBezTo>
                <a:cubicBezTo>
                  <a:pt x="4974976" y="230705"/>
                  <a:pt x="4977356" y="223363"/>
                  <a:pt x="4977356" y="214415"/>
                </a:cubicBezTo>
                <a:close/>
                <a:moveTo>
                  <a:pt x="3691481" y="207703"/>
                </a:moveTo>
                <a:lnTo>
                  <a:pt x="3666702" y="211145"/>
                </a:lnTo>
                <a:cubicBezTo>
                  <a:pt x="3654312" y="213210"/>
                  <a:pt x="3648117" y="219003"/>
                  <a:pt x="3648117" y="228525"/>
                </a:cubicBezTo>
                <a:cubicBezTo>
                  <a:pt x="3648117" y="233344"/>
                  <a:pt x="3649637" y="237302"/>
                  <a:pt x="3652677" y="240399"/>
                </a:cubicBezTo>
                <a:cubicBezTo>
                  <a:pt x="3655717" y="243497"/>
                  <a:pt x="3660048" y="245045"/>
                  <a:pt x="3665669" y="245045"/>
                </a:cubicBezTo>
                <a:cubicBezTo>
                  <a:pt x="3673355" y="245045"/>
                  <a:pt x="3679579" y="242177"/>
                  <a:pt x="3684340" y="236441"/>
                </a:cubicBezTo>
                <a:cubicBezTo>
                  <a:pt x="3689101" y="230705"/>
                  <a:pt x="3691481" y="223363"/>
                  <a:pt x="3691481" y="214415"/>
                </a:cubicBezTo>
                <a:close/>
                <a:moveTo>
                  <a:pt x="2434181" y="207703"/>
                </a:moveTo>
                <a:lnTo>
                  <a:pt x="2409402" y="211145"/>
                </a:lnTo>
                <a:cubicBezTo>
                  <a:pt x="2397012" y="213210"/>
                  <a:pt x="2390817" y="219003"/>
                  <a:pt x="2390817" y="228525"/>
                </a:cubicBezTo>
                <a:cubicBezTo>
                  <a:pt x="2390817" y="233344"/>
                  <a:pt x="2392337" y="237302"/>
                  <a:pt x="2395377" y="240399"/>
                </a:cubicBezTo>
                <a:cubicBezTo>
                  <a:pt x="2398417" y="243497"/>
                  <a:pt x="2402748" y="245045"/>
                  <a:pt x="2408369" y="245045"/>
                </a:cubicBezTo>
                <a:cubicBezTo>
                  <a:pt x="2416055" y="245045"/>
                  <a:pt x="2422279" y="242177"/>
                  <a:pt x="2427040" y="236441"/>
                </a:cubicBezTo>
                <a:cubicBezTo>
                  <a:pt x="2431801" y="230705"/>
                  <a:pt x="2434181" y="223363"/>
                  <a:pt x="2434181" y="214415"/>
                </a:cubicBezTo>
                <a:close/>
                <a:moveTo>
                  <a:pt x="5177725" y="161585"/>
                </a:moveTo>
                <a:cubicBezTo>
                  <a:pt x="5169925" y="161585"/>
                  <a:pt x="5163615" y="164912"/>
                  <a:pt x="5158796" y="171566"/>
                </a:cubicBezTo>
                <a:cubicBezTo>
                  <a:pt x="5153978" y="178220"/>
                  <a:pt x="5151569" y="187340"/>
                  <a:pt x="5151569" y="198927"/>
                </a:cubicBezTo>
                <a:lnTo>
                  <a:pt x="5151569" y="202369"/>
                </a:lnTo>
                <a:cubicBezTo>
                  <a:pt x="5151569" y="213497"/>
                  <a:pt x="5153634" y="222388"/>
                  <a:pt x="5157764" y="229042"/>
                </a:cubicBezTo>
                <a:cubicBezTo>
                  <a:pt x="5161894" y="235695"/>
                  <a:pt x="5168089" y="239022"/>
                  <a:pt x="5176349" y="239022"/>
                </a:cubicBezTo>
                <a:cubicBezTo>
                  <a:pt x="5185183" y="239022"/>
                  <a:pt x="5192008" y="235380"/>
                  <a:pt x="5196827" y="228095"/>
                </a:cubicBezTo>
                <a:cubicBezTo>
                  <a:pt x="5201645" y="220810"/>
                  <a:pt x="5204054" y="210514"/>
                  <a:pt x="5204054" y="197206"/>
                </a:cubicBezTo>
                <a:cubicBezTo>
                  <a:pt x="5204054" y="186078"/>
                  <a:pt x="5201903" y="177359"/>
                  <a:pt x="5197601" y="171050"/>
                </a:cubicBezTo>
                <a:cubicBezTo>
                  <a:pt x="5193299" y="164740"/>
                  <a:pt x="5186674" y="161585"/>
                  <a:pt x="5177725" y="161585"/>
                </a:cubicBezTo>
                <a:close/>
                <a:moveTo>
                  <a:pt x="4430818" y="161585"/>
                </a:moveTo>
                <a:cubicBezTo>
                  <a:pt x="4412462" y="161585"/>
                  <a:pt x="4403285" y="174147"/>
                  <a:pt x="4403285" y="199271"/>
                </a:cubicBezTo>
                <a:cubicBezTo>
                  <a:pt x="4403285" y="225772"/>
                  <a:pt x="4412577" y="239022"/>
                  <a:pt x="4431162" y="239022"/>
                </a:cubicBezTo>
                <a:cubicBezTo>
                  <a:pt x="4449288" y="239022"/>
                  <a:pt x="4458351" y="225198"/>
                  <a:pt x="4458351" y="197550"/>
                </a:cubicBezTo>
                <a:cubicBezTo>
                  <a:pt x="4458351" y="173574"/>
                  <a:pt x="4449173" y="161585"/>
                  <a:pt x="4430818" y="161585"/>
                </a:cubicBezTo>
                <a:close/>
                <a:moveTo>
                  <a:pt x="3239849" y="161585"/>
                </a:moveTo>
                <a:cubicBezTo>
                  <a:pt x="3231818" y="161585"/>
                  <a:pt x="3225279" y="165256"/>
                  <a:pt x="3220231" y="172599"/>
                </a:cubicBezTo>
                <a:cubicBezTo>
                  <a:pt x="3215184" y="179941"/>
                  <a:pt x="3212660" y="189749"/>
                  <a:pt x="3212660" y="202025"/>
                </a:cubicBezTo>
                <a:cubicBezTo>
                  <a:pt x="3212660" y="213382"/>
                  <a:pt x="3214782" y="222388"/>
                  <a:pt x="3219027" y="229042"/>
                </a:cubicBezTo>
                <a:cubicBezTo>
                  <a:pt x="3223271" y="235695"/>
                  <a:pt x="3229638" y="239022"/>
                  <a:pt x="3238128" y="239022"/>
                </a:cubicBezTo>
                <a:cubicBezTo>
                  <a:pt x="3246617" y="239022"/>
                  <a:pt x="3253271" y="235695"/>
                  <a:pt x="3258089" y="229042"/>
                </a:cubicBezTo>
                <a:cubicBezTo>
                  <a:pt x="3262908" y="222388"/>
                  <a:pt x="3265317" y="213153"/>
                  <a:pt x="3265317" y="201336"/>
                </a:cubicBezTo>
                <a:lnTo>
                  <a:pt x="3265317" y="195658"/>
                </a:lnTo>
                <a:cubicBezTo>
                  <a:pt x="3265317" y="184988"/>
                  <a:pt x="3262994" y="176642"/>
                  <a:pt x="3258347" y="170620"/>
                </a:cubicBezTo>
                <a:cubicBezTo>
                  <a:pt x="3253701" y="164597"/>
                  <a:pt x="3247535" y="161585"/>
                  <a:pt x="3239849" y="161585"/>
                </a:cubicBezTo>
                <a:close/>
                <a:moveTo>
                  <a:pt x="2906818" y="161585"/>
                </a:moveTo>
                <a:cubicBezTo>
                  <a:pt x="2888462" y="161585"/>
                  <a:pt x="2879285" y="174147"/>
                  <a:pt x="2879285" y="199271"/>
                </a:cubicBezTo>
                <a:cubicBezTo>
                  <a:pt x="2879285" y="225772"/>
                  <a:pt x="2888577" y="239022"/>
                  <a:pt x="2907162" y="239022"/>
                </a:cubicBezTo>
                <a:cubicBezTo>
                  <a:pt x="2925288" y="239022"/>
                  <a:pt x="2934351" y="225198"/>
                  <a:pt x="2934351" y="197550"/>
                </a:cubicBezTo>
                <a:cubicBezTo>
                  <a:pt x="2934351" y="173574"/>
                  <a:pt x="2925173" y="161585"/>
                  <a:pt x="2906818" y="161585"/>
                </a:cubicBezTo>
                <a:close/>
                <a:moveTo>
                  <a:pt x="1601893" y="161585"/>
                </a:moveTo>
                <a:cubicBezTo>
                  <a:pt x="1583537" y="161585"/>
                  <a:pt x="1574360" y="174147"/>
                  <a:pt x="1574360" y="199271"/>
                </a:cubicBezTo>
                <a:cubicBezTo>
                  <a:pt x="1574360" y="225772"/>
                  <a:pt x="1583652" y="239022"/>
                  <a:pt x="1602237" y="239022"/>
                </a:cubicBezTo>
                <a:cubicBezTo>
                  <a:pt x="1620363" y="239022"/>
                  <a:pt x="1629426" y="225198"/>
                  <a:pt x="1629426" y="197550"/>
                </a:cubicBezTo>
                <a:cubicBezTo>
                  <a:pt x="1629426" y="173574"/>
                  <a:pt x="1620248" y="161585"/>
                  <a:pt x="1601893" y="161585"/>
                </a:cubicBezTo>
                <a:close/>
                <a:moveTo>
                  <a:pt x="364391" y="152293"/>
                </a:moveTo>
                <a:cubicBezTo>
                  <a:pt x="358311" y="152293"/>
                  <a:pt x="353206" y="155075"/>
                  <a:pt x="349076" y="160639"/>
                </a:cubicBezTo>
                <a:cubicBezTo>
                  <a:pt x="344946" y="166203"/>
                  <a:pt x="342537" y="173574"/>
                  <a:pt x="341849" y="182751"/>
                </a:cubicBezTo>
                <a:lnTo>
                  <a:pt x="386246" y="182751"/>
                </a:lnTo>
                <a:cubicBezTo>
                  <a:pt x="386246" y="162446"/>
                  <a:pt x="378961" y="152293"/>
                  <a:pt x="364391" y="152293"/>
                </a:cubicBezTo>
                <a:close/>
                <a:moveTo>
                  <a:pt x="3372599" y="112198"/>
                </a:moveTo>
                <a:lnTo>
                  <a:pt x="3445906" y="112198"/>
                </a:lnTo>
                <a:lnTo>
                  <a:pt x="3445906" y="213038"/>
                </a:lnTo>
                <a:cubicBezTo>
                  <a:pt x="3445906" y="230361"/>
                  <a:pt x="3452387" y="239022"/>
                  <a:pt x="3465351" y="239022"/>
                </a:cubicBezTo>
                <a:cubicBezTo>
                  <a:pt x="3472464" y="239022"/>
                  <a:pt x="3477827" y="236671"/>
                  <a:pt x="3481441" y="231967"/>
                </a:cubicBezTo>
                <a:cubicBezTo>
                  <a:pt x="3485055" y="227263"/>
                  <a:pt x="3486861" y="220610"/>
                  <a:pt x="3486861" y="212005"/>
                </a:cubicBezTo>
                <a:lnTo>
                  <a:pt x="3486861" y="112198"/>
                </a:lnTo>
                <a:lnTo>
                  <a:pt x="3560169" y="112198"/>
                </a:lnTo>
                <a:lnTo>
                  <a:pt x="3560169" y="288410"/>
                </a:lnTo>
                <a:lnTo>
                  <a:pt x="3486861" y="288410"/>
                </a:lnTo>
                <a:lnTo>
                  <a:pt x="3486861" y="261221"/>
                </a:lnTo>
                <a:lnTo>
                  <a:pt x="3486173" y="261221"/>
                </a:lnTo>
                <a:cubicBezTo>
                  <a:pt x="3480093" y="269596"/>
                  <a:pt x="3474615" y="275733"/>
                  <a:pt x="3469739" y="279634"/>
                </a:cubicBezTo>
                <a:cubicBezTo>
                  <a:pt x="3464863" y="283534"/>
                  <a:pt x="3459357" y="286689"/>
                  <a:pt x="3453219" y="289098"/>
                </a:cubicBezTo>
                <a:cubicBezTo>
                  <a:pt x="3447082" y="291508"/>
                  <a:pt x="3439940" y="292712"/>
                  <a:pt x="3431795" y="292712"/>
                </a:cubicBezTo>
                <a:cubicBezTo>
                  <a:pt x="3412522" y="292712"/>
                  <a:pt x="3397837" y="286460"/>
                  <a:pt x="3387742" y="273955"/>
                </a:cubicBezTo>
                <a:cubicBezTo>
                  <a:pt x="3377646" y="261450"/>
                  <a:pt x="3372599" y="242980"/>
                  <a:pt x="3372599" y="218545"/>
                </a:cubicBezTo>
                <a:close/>
                <a:moveTo>
                  <a:pt x="2115299" y="112198"/>
                </a:moveTo>
                <a:lnTo>
                  <a:pt x="2188606" y="112198"/>
                </a:lnTo>
                <a:lnTo>
                  <a:pt x="2188606" y="213038"/>
                </a:lnTo>
                <a:cubicBezTo>
                  <a:pt x="2188606" y="230361"/>
                  <a:pt x="2195087" y="239022"/>
                  <a:pt x="2208051" y="239022"/>
                </a:cubicBezTo>
                <a:cubicBezTo>
                  <a:pt x="2215164" y="239022"/>
                  <a:pt x="2220527" y="236671"/>
                  <a:pt x="2224141" y="231967"/>
                </a:cubicBezTo>
                <a:cubicBezTo>
                  <a:pt x="2227755" y="227263"/>
                  <a:pt x="2229561" y="220610"/>
                  <a:pt x="2229561" y="212005"/>
                </a:cubicBezTo>
                <a:lnTo>
                  <a:pt x="2229561" y="112198"/>
                </a:lnTo>
                <a:lnTo>
                  <a:pt x="2302869" y="112198"/>
                </a:lnTo>
                <a:lnTo>
                  <a:pt x="2302869" y="288410"/>
                </a:lnTo>
                <a:lnTo>
                  <a:pt x="2229561" y="288410"/>
                </a:lnTo>
                <a:lnTo>
                  <a:pt x="2229561" y="261221"/>
                </a:lnTo>
                <a:lnTo>
                  <a:pt x="2228873" y="261221"/>
                </a:lnTo>
                <a:cubicBezTo>
                  <a:pt x="2222793" y="269596"/>
                  <a:pt x="2217315" y="275733"/>
                  <a:pt x="2212439" y="279634"/>
                </a:cubicBezTo>
                <a:cubicBezTo>
                  <a:pt x="2207563" y="283534"/>
                  <a:pt x="2202057" y="286689"/>
                  <a:pt x="2195919" y="289098"/>
                </a:cubicBezTo>
                <a:cubicBezTo>
                  <a:pt x="2189782" y="291508"/>
                  <a:pt x="2182640" y="292712"/>
                  <a:pt x="2174495" y="292712"/>
                </a:cubicBezTo>
                <a:cubicBezTo>
                  <a:pt x="2155222" y="292712"/>
                  <a:pt x="2140537" y="286460"/>
                  <a:pt x="2130442" y="273955"/>
                </a:cubicBezTo>
                <a:cubicBezTo>
                  <a:pt x="2120346" y="261450"/>
                  <a:pt x="2115299" y="242980"/>
                  <a:pt x="2115299" y="218545"/>
                </a:cubicBezTo>
                <a:close/>
                <a:moveTo>
                  <a:pt x="1726839" y="112198"/>
                </a:moveTo>
                <a:lnTo>
                  <a:pt x="1800146" y="112198"/>
                </a:lnTo>
                <a:lnTo>
                  <a:pt x="1800146" y="288410"/>
                </a:lnTo>
                <a:lnTo>
                  <a:pt x="1726839" y="288410"/>
                </a:lnTo>
                <a:close/>
                <a:moveTo>
                  <a:pt x="802914" y="112198"/>
                </a:moveTo>
                <a:lnTo>
                  <a:pt x="876221" y="112198"/>
                </a:lnTo>
                <a:lnTo>
                  <a:pt x="876221" y="288410"/>
                </a:lnTo>
                <a:lnTo>
                  <a:pt x="802914" y="288410"/>
                </a:lnTo>
                <a:close/>
                <a:moveTo>
                  <a:pt x="476999" y="112198"/>
                </a:moveTo>
                <a:lnTo>
                  <a:pt x="550306" y="112198"/>
                </a:lnTo>
                <a:lnTo>
                  <a:pt x="550306" y="213038"/>
                </a:lnTo>
                <a:cubicBezTo>
                  <a:pt x="550306" y="230361"/>
                  <a:pt x="556788" y="239022"/>
                  <a:pt x="569751" y="239022"/>
                </a:cubicBezTo>
                <a:cubicBezTo>
                  <a:pt x="576864" y="239022"/>
                  <a:pt x="582227" y="236671"/>
                  <a:pt x="585841" y="231967"/>
                </a:cubicBezTo>
                <a:cubicBezTo>
                  <a:pt x="589454" y="227263"/>
                  <a:pt x="591261" y="220610"/>
                  <a:pt x="591261" y="212005"/>
                </a:cubicBezTo>
                <a:lnTo>
                  <a:pt x="591261" y="112198"/>
                </a:lnTo>
                <a:lnTo>
                  <a:pt x="664569" y="112198"/>
                </a:lnTo>
                <a:lnTo>
                  <a:pt x="664569" y="288410"/>
                </a:lnTo>
                <a:lnTo>
                  <a:pt x="591261" y="288410"/>
                </a:lnTo>
                <a:lnTo>
                  <a:pt x="591261" y="261221"/>
                </a:lnTo>
                <a:lnTo>
                  <a:pt x="590573" y="261221"/>
                </a:lnTo>
                <a:cubicBezTo>
                  <a:pt x="584493" y="269596"/>
                  <a:pt x="579015" y="275733"/>
                  <a:pt x="574139" y="279634"/>
                </a:cubicBezTo>
                <a:cubicBezTo>
                  <a:pt x="569264" y="283534"/>
                  <a:pt x="563757" y="286689"/>
                  <a:pt x="557619" y="289098"/>
                </a:cubicBezTo>
                <a:cubicBezTo>
                  <a:pt x="551482" y="291508"/>
                  <a:pt x="544340" y="292712"/>
                  <a:pt x="536195" y="292712"/>
                </a:cubicBezTo>
                <a:cubicBezTo>
                  <a:pt x="516922" y="292712"/>
                  <a:pt x="502237" y="286460"/>
                  <a:pt x="492142" y="273955"/>
                </a:cubicBezTo>
                <a:cubicBezTo>
                  <a:pt x="482046" y="261450"/>
                  <a:pt x="476999" y="242980"/>
                  <a:pt x="476999" y="218545"/>
                </a:cubicBezTo>
                <a:close/>
                <a:moveTo>
                  <a:pt x="5208012" y="107895"/>
                </a:moveTo>
                <a:cubicBezTo>
                  <a:pt x="5230727" y="107895"/>
                  <a:pt x="5248136" y="115467"/>
                  <a:pt x="5260239" y="130610"/>
                </a:cubicBezTo>
                <a:cubicBezTo>
                  <a:pt x="5272342" y="145754"/>
                  <a:pt x="5278394" y="167207"/>
                  <a:pt x="5278394" y="194969"/>
                </a:cubicBezTo>
                <a:cubicBezTo>
                  <a:pt x="5278394" y="214242"/>
                  <a:pt x="5275124" y="231279"/>
                  <a:pt x="5268585" y="246078"/>
                </a:cubicBezTo>
                <a:cubicBezTo>
                  <a:pt x="5262046" y="260877"/>
                  <a:pt x="5252811" y="272349"/>
                  <a:pt x="5240880" y="280494"/>
                </a:cubicBezTo>
                <a:cubicBezTo>
                  <a:pt x="5228949" y="288639"/>
                  <a:pt x="5215527" y="292712"/>
                  <a:pt x="5200612" y="292712"/>
                </a:cubicBezTo>
                <a:cubicBezTo>
                  <a:pt x="5179963" y="292712"/>
                  <a:pt x="5164303" y="285198"/>
                  <a:pt x="5153634" y="270169"/>
                </a:cubicBezTo>
                <a:lnTo>
                  <a:pt x="5152946" y="270169"/>
                </a:lnTo>
                <a:lnTo>
                  <a:pt x="5152946" y="369461"/>
                </a:lnTo>
                <a:lnTo>
                  <a:pt x="5079638" y="369461"/>
                </a:lnTo>
                <a:lnTo>
                  <a:pt x="5079638" y="112198"/>
                </a:lnTo>
                <a:lnTo>
                  <a:pt x="5152946" y="112198"/>
                </a:lnTo>
                <a:lnTo>
                  <a:pt x="5152946" y="136117"/>
                </a:lnTo>
                <a:lnTo>
                  <a:pt x="5153634" y="136117"/>
                </a:lnTo>
                <a:cubicBezTo>
                  <a:pt x="5159485" y="127283"/>
                  <a:pt x="5167056" y="120371"/>
                  <a:pt x="5176349" y="115381"/>
                </a:cubicBezTo>
                <a:cubicBezTo>
                  <a:pt x="5185641" y="110391"/>
                  <a:pt x="5196196" y="107895"/>
                  <a:pt x="5208012" y="107895"/>
                </a:cubicBezTo>
                <a:close/>
                <a:moveTo>
                  <a:pt x="4958943" y="107895"/>
                </a:moveTo>
                <a:cubicBezTo>
                  <a:pt x="4988886" y="107895"/>
                  <a:pt x="5010597" y="114291"/>
                  <a:pt x="5024077" y="127083"/>
                </a:cubicBezTo>
                <a:cubicBezTo>
                  <a:pt x="5037557" y="139874"/>
                  <a:pt x="5044296" y="161241"/>
                  <a:pt x="5044296" y="191183"/>
                </a:cubicBezTo>
                <a:lnTo>
                  <a:pt x="5044296" y="288410"/>
                </a:lnTo>
                <a:lnTo>
                  <a:pt x="4977356" y="288410"/>
                </a:lnTo>
                <a:lnTo>
                  <a:pt x="4977356" y="261565"/>
                </a:lnTo>
                <a:lnTo>
                  <a:pt x="4976668" y="261565"/>
                </a:lnTo>
                <a:cubicBezTo>
                  <a:pt x="4964966" y="282330"/>
                  <a:pt x="4947070" y="292712"/>
                  <a:pt x="4922978" y="292712"/>
                </a:cubicBezTo>
                <a:cubicBezTo>
                  <a:pt x="4906344" y="292712"/>
                  <a:pt x="4893323" y="287779"/>
                  <a:pt x="4883915" y="277913"/>
                </a:cubicBezTo>
                <a:cubicBezTo>
                  <a:pt x="4874509" y="268047"/>
                  <a:pt x="4869805" y="254854"/>
                  <a:pt x="4869805" y="238334"/>
                </a:cubicBezTo>
                <a:cubicBezTo>
                  <a:pt x="4869805" y="203688"/>
                  <a:pt x="4891086" y="183612"/>
                  <a:pt x="4933647" y="178105"/>
                </a:cubicBezTo>
                <a:lnTo>
                  <a:pt x="4977356" y="172426"/>
                </a:lnTo>
                <a:cubicBezTo>
                  <a:pt x="4977356" y="166690"/>
                  <a:pt x="4974775" y="161987"/>
                  <a:pt x="4969613" y="158316"/>
                </a:cubicBezTo>
                <a:cubicBezTo>
                  <a:pt x="4964450" y="154645"/>
                  <a:pt x="4957510" y="152809"/>
                  <a:pt x="4948791" y="152809"/>
                </a:cubicBezTo>
                <a:cubicBezTo>
                  <a:pt x="4929059" y="152809"/>
                  <a:pt x="4908237" y="158430"/>
                  <a:pt x="4886325" y="169673"/>
                </a:cubicBezTo>
                <a:lnTo>
                  <a:pt x="4886325" y="122006"/>
                </a:lnTo>
                <a:cubicBezTo>
                  <a:pt x="4895847" y="117876"/>
                  <a:pt x="4907778" y="114492"/>
                  <a:pt x="4922118" y="111853"/>
                </a:cubicBezTo>
                <a:cubicBezTo>
                  <a:pt x="4936458" y="109215"/>
                  <a:pt x="4948734" y="107895"/>
                  <a:pt x="4958943" y="107895"/>
                </a:cubicBezTo>
                <a:close/>
                <a:moveTo>
                  <a:pt x="4430818" y="107895"/>
                </a:moveTo>
                <a:cubicBezTo>
                  <a:pt x="4451697" y="107895"/>
                  <a:pt x="4469795" y="111739"/>
                  <a:pt x="4485110" y="119425"/>
                </a:cubicBezTo>
                <a:cubicBezTo>
                  <a:pt x="4500425" y="127111"/>
                  <a:pt x="4512184" y="137780"/>
                  <a:pt x="4520387" y="151432"/>
                </a:cubicBezTo>
                <a:cubicBezTo>
                  <a:pt x="4528590" y="165084"/>
                  <a:pt x="4532691" y="180342"/>
                  <a:pt x="4532691" y="197206"/>
                </a:cubicBezTo>
                <a:cubicBezTo>
                  <a:pt x="4532691" y="226919"/>
                  <a:pt x="4523714" y="250265"/>
                  <a:pt x="4505760" y="267244"/>
                </a:cubicBezTo>
                <a:cubicBezTo>
                  <a:pt x="4487806" y="284223"/>
                  <a:pt x="4462710" y="292712"/>
                  <a:pt x="4430474" y="292712"/>
                </a:cubicBezTo>
                <a:cubicBezTo>
                  <a:pt x="4398466" y="292712"/>
                  <a:pt x="4373543" y="284423"/>
                  <a:pt x="4355704" y="267846"/>
                </a:cubicBezTo>
                <a:cubicBezTo>
                  <a:pt x="4337865" y="251269"/>
                  <a:pt x="4328945" y="228411"/>
                  <a:pt x="4328945" y="199271"/>
                </a:cubicBezTo>
                <a:cubicBezTo>
                  <a:pt x="4328945" y="180572"/>
                  <a:pt x="4333132" y="164339"/>
                  <a:pt x="4341507" y="150572"/>
                </a:cubicBezTo>
                <a:cubicBezTo>
                  <a:pt x="4349882" y="136805"/>
                  <a:pt x="4361813" y="126251"/>
                  <a:pt x="4377300" y="118909"/>
                </a:cubicBezTo>
                <a:cubicBezTo>
                  <a:pt x="4392788" y="111567"/>
                  <a:pt x="4410627" y="107895"/>
                  <a:pt x="4430818" y="107895"/>
                </a:cubicBezTo>
                <a:close/>
                <a:moveTo>
                  <a:pt x="3923514" y="107895"/>
                </a:moveTo>
                <a:cubicBezTo>
                  <a:pt x="3962060" y="107895"/>
                  <a:pt x="3981334" y="132216"/>
                  <a:pt x="3981334" y="180858"/>
                </a:cubicBezTo>
                <a:lnTo>
                  <a:pt x="3981334" y="288410"/>
                </a:lnTo>
                <a:lnTo>
                  <a:pt x="3908026" y="288410"/>
                </a:lnTo>
                <a:lnTo>
                  <a:pt x="3908026" y="192216"/>
                </a:lnTo>
                <a:cubicBezTo>
                  <a:pt x="3908026" y="181317"/>
                  <a:pt x="3906392" y="173488"/>
                  <a:pt x="3903122" y="168727"/>
                </a:cubicBezTo>
                <a:cubicBezTo>
                  <a:pt x="3899852" y="163966"/>
                  <a:pt x="3894547" y="161585"/>
                  <a:pt x="3887204" y="161585"/>
                </a:cubicBezTo>
                <a:cubicBezTo>
                  <a:pt x="3880895" y="161585"/>
                  <a:pt x="3875962" y="164052"/>
                  <a:pt x="3872405" y="168985"/>
                </a:cubicBezTo>
                <a:cubicBezTo>
                  <a:pt x="3868849" y="173918"/>
                  <a:pt x="3867071" y="180228"/>
                  <a:pt x="3867071" y="187914"/>
                </a:cubicBezTo>
                <a:lnTo>
                  <a:pt x="3867071" y="288410"/>
                </a:lnTo>
                <a:lnTo>
                  <a:pt x="3793764" y="288410"/>
                </a:lnTo>
                <a:lnTo>
                  <a:pt x="3793764" y="112198"/>
                </a:lnTo>
                <a:lnTo>
                  <a:pt x="3867071" y="112198"/>
                </a:lnTo>
                <a:lnTo>
                  <a:pt x="3867071" y="139731"/>
                </a:lnTo>
                <a:lnTo>
                  <a:pt x="3867759" y="139731"/>
                </a:lnTo>
                <a:cubicBezTo>
                  <a:pt x="3873610" y="129635"/>
                  <a:pt x="3881468" y="121805"/>
                  <a:pt x="3891334" y="116241"/>
                </a:cubicBezTo>
                <a:cubicBezTo>
                  <a:pt x="3901200" y="110677"/>
                  <a:pt x="3911927" y="107895"/>
                  <a:pt x="3923514" y="107895"/>
                </a:cubicBezTo>
                <a:close/>
                <a:moveTo>
                  <a:pt x="3673069" y="107895"/>
                </a:moveTo>
                <a:cubicBezTo>
                  <a:pt x="3703011" y="107895"/>
                  <a:pt x="3724722" y="114291"/>
                  <a:pt x="3738202" y="127083"/>
                </a:cubicBezTo>
                <a:cubicBezTo>
                  <a:pt x="3751682" y="139874"/>
                  <a:pt x="3758422" y="161241"/>
                  <a:pt x="3758422" y="191183"/>
                </a:cubicBezTo>
                <a:lnTo>
                  <a:pt x="3758422" y="288410"/>
                </a:lnTo>
                <a:lnTo>
                  <a:pt x="3691481" y="288410"/>
                </a:lnTo>
                <a:lnTo>
                  <a:pt x="3691481" y="261565"/>
                </a:lnTo>
                <a:lnTo>
                  <a:pt x="3690793" y="261565"/>
                </a:lnTo>
                <a:cubicBezTo>
                  <a:pt x="3679092" y="282330"/>
                  <a:pt x="3661195" y="292712"/>
                  <a:pt x="3637103" y="292712"/>
                </a:cubicBezTo>
                <a:cubicBezTo>
                  <a:pt x="3620469" y="292712"/>
                  <a:pt x="3607448" y="287779"/>
                  <a:pt x="3598041" y="277913"/>
                </a:cubicBezTo>
                <a:cubicBezTo>
                  <a:pt x="3588633" y="268047"/>
                  <a:pt x="3583930" y="254854"/>
                  <a:pt x="3583930" y="238334"/>
                </a:cubicBezTo>
                <a:cubicBezTo>
                  <a:pt x="3583930" y="203688"/>
                  <a:pt x="3605211" y="183612"/>
                  <a:pt x="3647773" y="178105"/>
                </a:cubicBezTo>
                <a:lnTo>
                  <a:pt x="3691481" y="172426"/>
                </a:lnTo>
                <a:cubicBezTo>
                  <a:pt x="3691481" y="166690"/>
                  <a:pt x="3688900" y="161987"/>
                  <a:pt x="3683738" y="158316"/>
                </a:cubicBezTo>
                <a:cubicBezTo>
                  <a:pt x="3678575" y="154645"/>
                  <a:pt x="3671634" y="152809"/>
                  <a:pt x="3662916" y="152809"/>
                </a:cubicBezTo>
                <a:cubicBezTo>
                  <a:pt x="3643184" y="152809"/>
                  <a:pt x="3622362" y="158430"/>
                  <a:pt x="3600450" y="169673"/>
                </a:cubicBezTo>
                <a:lnTo>
                  <a:pt x="3600450" y="122006"/>
                </a:lnTo>
                <a:cubicBezTo>
                  <a:pt x="3609972" y="117876"/>
                  <a:pt x="3621903" y="114492"/>
                  <a:pt x="3636243" y="111853"/>
                </a:cubicBezTo>
                <a:cubicBezTo>
                  <a:pt x="3650583" y="109215"/>
                  <a:pt x="3662858" y="107895"/>
                  <a:pt x="3673069" y="107895"/>
                </a:cubicBezTo>
                <a:close/>
                <a:moveTo>
                  <a:pt x="3217994" y="107895"/>
                </a:moveTo>
                <a:cubicBezTo>
                  <a:pt x="3238070" y="107895"/>
                  <a:pt x="3253099" y="115410"/>
                  <a:pt x="3263080" y="130438"/>
                </a:cubicBezTo>
                <a:lnTo>
                  <a:pt x="3263768" y="130438"/>
                </a:lnTo>
                <a:lnTo>
                  <a:pt x="3263768" y="112198"/>
                </a:lnTo>
                <a:lnTo>
                  <a:pt x="3337075" y="112198"/>
                </a:lnTo>
                <a:lnTo>
                  <a:pt x="3337075" y="369461"/>
                </a:lnTo>
                <a:lnTo>
                  <a:pt x="3263768" y="369461"/>
                </a:lnTo>
                <a:lnTo>
                  <a:pt x="3263768" y="268276"/>
                </a:lnTo>
                <a:lnTo>
                  <a:pt x="3263080" y="268276"/>
                </a:lnTo>
                <a:cubicBezTo>
                  <a:pt x="3257573" y="275619"/>
                  <a:pt x="3250145" y="281527"/>
                  <a:pt x="3240795" y="286001"/>
                </a:cubicBezTo>
                <a:cubicBezTo>
                  <a:pt x="3231445" y="290475"/>
                  <a:pt x="3221837" y="292712"/>
                  <a:pt x="3211971" y="292712"/>
                </a:cubicBezTo>
                <a:cubicBezTo>
                  <a:pt x="3197401" y="292712"/>
                  <a:pt x="3184581" y="289270"/>
                  <a:pt x="3173511" y="282387"/>
                </a:cubicBezTo>
                <a:cubicBezTo>
                  <a:pt x="3162440" y="275504"/>
                  <a:pt x="3153807" y="265494"/>
                  <a:pt x="3147612" y="252359"/>
                </a:cubicBezTo>
                <a:cubicBezTo>
                  <a:pt x="3141417" y="239223"/>
                  <a:pt x="3138320" y="223019"/>
                  <a:pt x="3138320" y="203745"/>
                </a:cubicBezTo>
                <a:cubicBezTo>
                  <a:pt x="3138320" y="184702"/>
                  <a:pt x="3141762" y="167895"/>
                  <a:pt x="3148645" y="153325"/>
                </a:cubicBezTo>
                <a:cubicBezTo>
                  <a:pt x="3155528" y="138756"/>
                  <a:pt x="3165107" y="127542"/>
                  <a:pt x="3177383" y="119683"/>
                </a:cubicBezTo>
                <a:cubicBezTo>
                  <a:pt x="3189658" y="111825"/>
                  <a:pt x="3203195" y="107895"/>
                  <a:pt x="3217994" y="107895"/>
                </a:cubicBezTo>
                <a:close/>
                <a:moveTo>
                  <a:pt x="2737949" y="107895"/>
                </a:moveTo>
                <a:cubicBezTo>
                  <a:pt x="2749421" y="107895"/>
                  <a:pt x="2759717" y="108641"/>
                  <a:pt x="2768838" y="110133"/>
                </a:cubicBezTo>
                <a:cubicBezTo>
                  <a:pt x="2777958" y="111624"/>
                  <a:pt x="2783837" y="113345"/>
                  <a:pt x="2786476" y="115295"/>
                </a:cubicBezTo>
                <a:lnTo>
                  <a:pt x="2786476" y="172426"/>
                </a:lnTo>
                <a:cubicBezTo>
                  <a:pt x="2782805" y="169558"/>
                  <a:pt x="2777528" y="167035"/>
                  <a:pt x="2770645" y="164855"/>
                </a:cubicBezTo>
                <a:cubicBezTo>
                  <a:pt x="2763761" y="162675"/>
                  <a:pt x="2757394" y="161585"/>
                  <a:pt x="2751543" y="161585"/>
                </a:cubicBezTo>
                <a:cubicBezTo>
                  <a:pt x="2737203" y="161585"/>
                  <a:pt x="2726333" y="164998"/>
                  <a:pt x="2718934" y="171824"/>
                </a:cubicBezTo>
                <a:cubicBezTo>
                  <a:pt x="2711534" y="178650"/>
                  <a:pt x="2707835" y="188258"/>
                  <a:pt x="2707835" y="200648"/>
                </a:cubicBezTo>
                <a:cubicBezTo>
                  <a:pt x="2707835" y="212808"/>
                  <a:pt x="2711477" y="222244"/>
                  <a:pt x="2718762" y="228956"/>
                </a:cubicBezTo>
                <a:cubicBezTo>
                  <a:pt x="2726047" y="235667"/>
                  <a:pt x="2736056" y="239022"/>
                  <a:pt x="2748790" y="239022"/>
                </a:cubicBezTo>
                <a:cubicBezTo>
                  <a:pt x="2762442" y="239022"/>
                  <a:pt x="2775004" y="235753"/>
                  <a:pt x="2786476" y="229214"/>
                </a:cubicBezTo>
                <a:lnTo>
                  <a:pt x="2786476" y="283420"/>
                </a:lnTo>
                <a:cubicBezTo>
                  <a:pt x="2781772" y="286173"/>
                  <a:pt x="2774373" y="288410"/>
                  <a:pt x="2764278" y="290131"/>
                </a:cubicBezTo>
                <a:cubicBezTo>
                  <a:pt x="2754182" y="291852"/>
                  <a:pt x="2742538" y="292712"/>
                  <a:pt x="2729345" y="292712"/>
                </a:cubicBezTo>
                <a:cubicBezTo>
                  <a:pt x="2710760" y="292712"/>
                  <a:pt x="2694154" y="288955"/>
                  <a:pt x="2679527" y="281441"/>
                </a:cubicBezTo>
                <a:cubicBezTo>
                  <a:pt x="2664900" y="273926"/>
                  <a:pt x="2653571" y="263401"/>
                  <a:pt x="2645541" y="249864"/>
                </a:cubicBezTo>
                <a:cubicBezTo>
                  <a:pt x="2637510" y="236326"/>
                  <a:pt x="2633495" y="221126"/>
                  <a:pt x="2633495" y="204262"/>
                </a:cubicBezTo>
                <a:cubicBezTo>
                  <a:pt x="2633495" y="184071"/>
                  <a:pt x="2637768" y="166776"/>
                  <a:pt x="2646315" y="152379"/>
                </a:cubicBezTo>
                <a:cubicBezTo>
                  <a:pt x="2654862" y="137981"/>
                  <a:pt x="2667051" y="126968"/>
                  <a:pt x="2682883" y="119339"/>
                </a:cubicBezTo>
                <a:cubicBezTo>
                  <a:pt x="2698714" y="111710"/>
                  <a:pt x="2717070" y="107895"/>
                  <a:pt x="2737949" y="107895"/>
                </a:cubicBezTo>
                <a:close/>
                <a:moveTo>
                  <a:pt x="2415769" y="107895"/>
                </a:moveTo>
                <a:cubicBezTo>
                  <a:pt x="2445711" y="107895"/>
                  <a:pt x="2467422" y="114291"/>
                  <a:pt x="2480902" y="127083"/>
                </a:cubicBezTo>
                <a:cubicBezTo>
                  <a:pt x="2494382" y="139874"/>
                  <a:pt x="2501122" y="161241"/>
                  <a:pt x="2501122" y="191183"/>
                </a:cubicBezTo>
                <a:lnTo>
                  <a:pt x="2501122" y="288410"/>
                </a:lnTo>
                <a:lnTo>
                  <a:pt x="2434181" y="288410"/>
                </a:lnTo>
                <a:lnTo>
                  <a:pt x="2434181" y="261565"/>
                </a:lnTo>
                <a:lnTo>
                  <a:pt x="2433493" y="261565"/>
                </a:lnTo>
                <a:cubicBezTo>
                  <a:pt x="2421792" y="282330"/>
                  <a:pt x="2403895" y="292712"/>
                  <a:pt x="2379803" y="292712"/>
                </a:cubicBezTo>
                <a:cubicBezTo>
                  <a:pt x="2363169" y="292712"/>
                  <a:pt x="2350148" y="287779"/>
                  <a:pt x="2340741" y="277913"/>
                </a:cubicBezTo>
                <a:cubicBezTo>
                  <a:pt x="2331333" y="268047"/>
                  <a:pt x="2326630" y="254854"/>
                  <a:pt x="2326630" y="238334"/>
                </a:cubicBezTo>
                <a:cubicBezTo>
                  <a:pt x="2326630" y="203688"/>
                  <a:pt x="2347911" y="183612"/>
                  <a:pt x="2390473" y="178105"/>
                </a:cubicBezTo>
                <a:lnTo>
                  <a:pt x="2434181" y="172426"/>
                </a:lnTo>
                <a:cubicBezTo>
                  <a:pt x="2434181" y="166690"/>
                  <a:pt x="2431600" y="161987"/>
                  <a:pt x="2426438" y="158316"/>
                </a:cubicBezTo>
                <a:cubicBezTo>
                  <a:pt x="2421275" y="154645"/>
                  <a:pt x="2414334" y="152809"/>
                  <a:pt x="2405616" y="152809"/>
                </a:cubicBezTo>
                <a:cubicBezTo>
                  <a:pt x="2385884" y="152809"/>
                  <a:pt x="2365062" y="158430"/>
                  <a:pt x="2343150" y="169673"/>
                </a:cubicBezTo>
                <a:lnTo>
                  <a:pt x="2343150" y="122006"/>
                </a:lnTo>
                <a:cubicBezTo>
                  <a:pt x="2352672" y="117876"/>
                  <a:pt x="2364603" y="114492"/>
                  <a:pt x="2378943" y="111853"/>
                </a:cubicBezTo>
                <a:cubicBezTo>
                  <a:pt x="2393283" y="109215"/>
                  <a:pt x="2405558" y="107895"/>
                  <a:pt x="2415769" y="107895"/>
                </a:cubicBezTo>
                <a:close/>
                <a:moveTo>
                  <a:pt x="2042624" y="107895"/>
                </a:moveTo>
                <a:cubicBezTo>
                  <a:pt x="2054096" y="107895"/>
                  <a:pt x="2064392" y="108641"/>
                  <a:pt x="2073513" y="110133"/>
                </a:cubicBezTo>
                <a:cubicBezTo>
                  <a:pt x="2082633" y="111624"/>
                  <a:pt x="2088513" y="113345"/>
                  <a:pt x="2091151" y="115295"/>
                </a:cubicBezTo>
                <a:lnTo>
                  <a:pt x="2091151" y="172426"/>
                </a:lnTo>
                <a:cubicBezTo>
                  <a:pt x="2087480" y="169558"/>
                  <a:pt x="2082203" y="167035"/>
                  <a:pt x="2075320" y="164855"/>
                </a:cubicBezTo>
                <a:cubicBezTo>
                  <a:pt x="2068436" y="162675"/>
                  <a:pt x="2062069" y="161585"/>
                  <a:pt x="2056218" y="161585"/>
                </a:cubicBezTo>
                <a:cubicBezTo>
                  <a:pt x="2041878" y="161585"/>
                  <a:pt x="2031008" y="164998"/>
                  <a:pt x="2023609" y="171824"/>
                </a:cubicBezTo>
                <a:cubicBezTo>
                  <a:pt x="2016209" y="178650"/>
                  <a:pt x="2012510" y="188258"/>
                  <a:pt x="2012510" y="200648"/>
                </a:cubicBezTo>
                <a:cubicBezTo>
                  <a:pt x="2012510" y="212808"/>
                  <a:pt x="2016152" y="222244"/>
                  <a:pt x="2023437" y="228956"/>
                </a:cubicBezTo>
                <a:cubicBezTo>
                  <a:pt x="2030722" y="235667"/>
                  <a:pt x="2040731" y="239022"/>
                  <a:pt x="2053465" y="239022"/>
                </a:cubicBezTo>
                <a:cubicBezTo>
                  <a:pt x="2067117" y="239022"/>
                  <a:pt x="2079679" y="235753"/>
                  <a:pt x="2091151" y="229214"/>
                </a:cubicBezTo>
                <a:lnTo>
                  <a:pt x="2091151" y="283420"/>
                </a:lnTo>
                <a:cubicBezTo>
                  <a:pt x="2086448" y="286173"/>
                  <a:pt x="2079048" y="288410"/>
                  <a:pt x="2068953" y="290131"/>
                </a:cubicBezTo>
                <a:cubicBezTo>
                  <a:pt x="2058857" y="291852"/>
                  <a:pt x="2047213" y="292712"/>
                  <a:pt x="2034020" y="292712"/>
                </a:cubicBezTo>
                <a:cubicBezTo>
                  <a:pt x="2015435" y="292712"/>
                  <a:pt x="1998829" y="288955"/>
                  <a:pt x="1984202" y="281441"/>
                </a:cubicBezTo>
                <a:cubicBezTo>
                  <a:pt x="1969575" y="273926"/>
                  <a:pt x="1958246" y="263401"/>
                  <a:pt x="1950216" y="249864"/>
                </a:cubicBezTo>
                <a:cubicBezTo>
                  <a:pt x="1942185" y="236326"/>
                  <a:pt x="1938170" y="221126"/>
                  <a:pt x="1938170" y="204262"/>
                </a:cubicBezTo>
                <a:cubicBezTo>
                  <a:pt x="1938170" y="184071"/>
                  <a:pt x="1942443" y="166776"/>
                  <a:pt x="1950990" y="152379"/>
                </a:cubicBezTo>
                <a:cubicBezTo>
                  <a:pt x="1959537" y="137981"/>
                  <a:pt x="1971726" y="126968"/>
                  <a:pt x="1987558" y="119339"/>
                </a:cubicBezTo>
                <a:cubicBezTo>
                  <a:pt x="2003389" y="111710"/>
                  <a:pt x="2021745" y="107895"/>
                  <a:pt x="2042624" y="107895"/>
                </a:cubicBezTo>
                <a:close/>
                <a:moveTo>
                  <a:pt x="1004399" y="107895"/>
                </a:moveTo>
                <a:cubicBezTo>
                  <a:pt x="1015871" y="107895"/>
                  <a:pt x="1026167" y="108641"/>
                  <a:pt x="1035288" y="110133"/>
                </a:cubicBezTo>
                <a:cubicBezTo>
                  <a:pt x="1044408" y="111624"/>
                  <a:pt x="1050288" y="113345"/>
                  <a:pt x="1052926" y="115295"/>
                </a:cubicBezTo>
                <a:lnTo>
                  <a:pt x="1052926" y="172426"/>
                </a:lnTo>
                <a:cubicBezTo>
                  <a:pt x="1049255" y="169558"/>
                  <a:pt x="1043978" y="167035"/>
                  <a:pt x="1037095" y="164855"/>
                </a:cubicBezTo>
                <a:cubicBezTo>
                  <a:pt x="1030211" y="162675"/>
                  <a:pt x="1023844" y="161585"/>
                  <a:pt x="1017993" y="161585"/>
                </a:cubicBezTo>
                <a:cubicBezTo>
                  <a:pt x="1003653" y="161585"/>
                  <a:pt x="992783" y="164998"/>
                  <a:pt x="985384" y="171824"/>
                </a:cubicBezTo>
                <a:cubicBezTo>
                  <a:pt x="977984" y="178650"/>
                  <a:pt x="974285" y="188258"/>
                  <a:pt x="974285" y="200648"/>
                </a:cubicBezTo>
                <a:cubicBezTo>
                  <a:pt x="974285" y="212808"/>
                  <a:pt x="977927" y="222244"/>
                  <a:pt x="985212" y="228956"/>
                </a:cubicBezTo>
                <a:cubicBezTo>
                  <a:pt x="992497" y="235667"/>
                  <a:pt x="1002506" y="239022"/>
                  <a:pt x="1015240" y="239022"/>
                </a:cubicBezTo>
                <a:cubicBezTo>
                  <a:pt x="1028892" y="239022"/>
                  <a:pt x="1041454" y="235753"/>
                  <a:pt x="1052926" y="229214"/>
                </a:cubicBezTo>
                <a:lnTo>
                  <a:pt x="1052926" y="283420"/>
                </a:lnTo>
                <a:cubicBezTo>
                  <a:pt x="1048223" y="286173"/>
                  <a:pt x="1040823" y="288410"/>
                  <a:pt x="1030728" y="290131"/>
                </a:cubicBezTo>
                <a:cubicBezTo>
                  <a:pt x="1020632" y="291852"/>
                  <a:pt x="1008988" y="292712"/>
                  <a:pt x="995795" y="292712"/>
                </a:cubicBezTo>
                <a:cubicBezTo>
                  <a:pt x="977210" y="292712"/>
                  <a:pt x="960604" y="288955"/>
                  <a:pt x="945977" y="281441"/>
                </a:cubicBezTo>
                <a:cubicBezTo>
                  <a:pt x="931350" y="273926"/>
                  <a:pt x="920021" y="263401"/>
                  <a:pt x="911991" y="249864"/>
                </a:cubicBezTo>
                <a:cubicBezTo>
                  <a:pt x="903960" y="236326"/>
                  <a:pt x="899945" y="221126"/>
                  <a:pt x="899945" y="204262"/>
                </a:cubicBezTo>
                <a:cubicBezTo>
                  <a:pt x="899945" y="184071"/>
                  <a:pt x="904218" y="166776"/>
                  <a:pt x="912765" y="152379"/>
                </a:cubicBezTo>
                <a:cubicBezTo>
                  <a:pt x="921312" y="137981"/>
                  <a:pt x="933501" y="126968"/>
                  <a:pt x="949333" y="119339"/>
                </a:cubicBezTo>
                <a:cubicBezTo>
                  <a:pt x="965164" y="111710"/>
                  <a:pt x="983520" y="107895"/>
                  <a:pt x="1004399" y="107895"/>
                </a:cubicBezTo>
                <a:close/>
                <a:moveTo>
                  <a:pt x="364736" y="107895"/>
                </a:moveTo>
                <a:cubicBezTo>
                  <a:pt x="382976" y="107895"/>
                  <a:pt x="398579" y="111452"/>
                  <a:pt x="411542" y="118565"/>
                </a:cubicBezTo>
                <a:cubicBezTo>
                  <a:pt x="424506" y="125677"/>
                  <a:pt x="434343" y="135658"/>
                  <a:pt x="441054" y="148507"/>
                </a:cubicBezTo>
                <a:cubicBezTo>
                  <a:pt x="447765" y="161356"/>
                  <a:pt x="451121" y="176384"/>
                  <a:pt x="451121" y="193593"/>
                </a:cubicBezTo>
                <a:lnTo>
                  <a:pt x="451121" y="221126"/>
                </a:lnTo>
                <a:lnTo>
                  <a:pt x="342193" y="221126"/>
                </a:lnTo>
                <a:cubicBezTo>
                  <a:pt x="343455" y="228697"/>
                  <a:pt x="347814" y="234634"/>
                  <a:pt x="355271" y="238936"/>
                </a:cubicBezTo>
                <a:cubicBezTo>
                  <a:pt x="362728" y="243238"/>
                  <a:pt x="372594" y="245389"/>
                  <a:pt x="384869" y="245389"/>
                </a:cubicBezTo>
                <a:cubicBezTo>
                  <a:pt x="401963" y="245389"/>
                  <a:pt x="418139" y="242120"/>
                  <a:pt x="433397" y="235581"/>
                </a:cubicBezTo>
                <a:lnTo>
                  <a:pt x="433397" y="282043"/>
                </a:lnTo>
                <a:cubicBezTo>
                  <a:pt x="415615" y="289156"/>
                  <a:pt x="394047" y="292712"/>
                  <a:pt x="368694" y="292712"/>
                </a:cubicBezTo>
                <a:cubicBezTo>
                  <a:pt x="337948" y="292712"/>
                  <a:pt x="314029" y="284854"/>
                  <a:pt x="296935" y="269137"/>
                </a:cubicBezTo>
                <a:cubicBezTo>
                  <a:pt x="279842" y="253420"/>
                  <a:pt x="271295" y="231795"/>
                  <a:pt x="271295" y="204262"/>
                </a:cubicBezTo>
                <a:cubicBezTo>
                  <a:pt x="271295" y="185333"/>
                  <a:pt x="275052" y="168641"/>
                  <a:pt x="282566" y="154186"/>
                </a:cubicBezTo>
                <a:cubicBezTo>
                  <a:pt x="290080" y="139731"/>
                  <a:pt x="301209" y="128402"/>
                  <a:pt x="315950" y="120199"/>
                </a:cubicBezTo>
                <a:cubicBezTo>
                  <a:pt x="330692" y="111997"/>
                  <a:pt x="346954" y="107895"/>
                  <a:pt x="364736" y="107895"/>
                </a:cubicBezTo>
                <a:close/>
                <a:moveTo>
                  <a:pt x="2970144" y="68833"/>
                </a:moveTo>
                <a:lnTo>
                  <a:pt x="3014541" y="68833"/>
                </a:lnTo>
                <a:cubicBezTo>
                  <a:pt x="3017180" y="76978"/>
                  <a:pt x="3018499" y="85467"/>
                  <a:pt x="3018499" y="94301"/>
                </a:cubicBezTo>
                <a:cubicBezTo>
                  <a:pt x="3018499" y="105658"/>
                  <a:pt x="3015602" y="115152"/>
                  <a:pt x="3009809" y="122781"/>
                </a:cubicBezTo>
                <a:cubicBezTo>
                  <a:pt x="3004016" y="130410"/>
                  <a:pt x="2995555" y="135486"/>
                  <a:pt x="2984427" y="138010"/>
                </a:cubicBezTo>
                <a:cubicBezTo>
                  <a:pt x="3000603" y="153497"/>
                  <a:pt x="3008691" y="173229"/>
                  <a:pt x="3008691" y="197206"/>
                </a:cubicBezTo>
                <a:cubicBezTo>
                  <a:pt x="3008691" y="226919"/>
                  <a:pt x="2999714" y="250265"/>
                  <a:pt x="2981760" y="267244"/>
                </a:cubicBezTo>
                <a:cubicBezTo>
                  <a:pt x="2963806" y="284223"/>
                  <a:pt x="2938710" y="292712"/>
                  <a:pt x="2906474" y="292712"/>
                </a:cubicBezTo>
                <a:cubicBezTo>
                  <a:pt x="2874466" y="292712"/>
                  <a:pt x="2849543" y="284423"/>
                  <a:pt x="2831704" y="267846"/>
                </a:cubicBezTo>
                <a:cubicBezTo>
                  <a:pt x="2813864" y="251269"/>
                  <a:pt x="2804945" y="228411"/>
                  <a:pt x="2804945" y="199271"/>
                </a:cubicBezTo>
                <a:cubicBezTo>
                  <a:pt x="2804945" y="180572"/>
                  <a:pt x="2809132" y="164339"/>
                  <a:pt x="2817507" y="150572"/>
                </a:cubicBezTo>
                <a:cubicBezTo>
                  <a:pt x="2825881" y="136805"/>
                  <a:pt x="2837813" y="126251"/>
                  <a:pt x="2853300" y="118909"/>
                </a:cubicBezTo>
                <a:cubicBezTo>
                  <a:pt x="2868788" y="111567"/>
                  <a:pt x="2886627" y="107895"/>
                  <a:pt x="2906818" y="107895"/>
                </a:cubicBezTo>
                <a:cubicBezTo>
                  <a:pt x="2913816" y="107895"/>
                  <a:pt x="2921215" y="108297"/>
                  <a:pt x="2929016" y="109100"/>
                </a:cubicBezTo>
                <a:cubicBezTo>
                  <a:pt x="2936817" y="109903"/>
                  <a:pt x="2943471" y="110305"/>
                  <a:pt x="2948978" y="110305"/>
                </a:cubicBezTo>
                <a:cubicBezTo>
                  <a:pt x="2957123" y="110305"/>
                  <a:pt x="2963146" y="108182"/>
                  <a:pt x="2967047" y="103938"/>
                </a:cubicBezTo>
                <a:cubicBezTo>
                  <a:pt x="2970947" y="99693"/>
                  <a:pt x="2972897" y="93957"/>
                  <a:pt x="2972897" y="86729"/>
                </a:cubicBezTo>
                <a:cubicBezTo>
                  <a:pt x="2972897" y="81108"/>
                  <a:pt x="2971979" y="75142"/>
                  <a:pt x="2970144" y="68833"/>
                </a:cubicBezTo>
                <a:close/>
                <a:moveTo>
                  <a:pt x="1665219" y="68833"/>
                </a:moveTo>
                <a:lnTo>
                  <a:pt x="1709616" y="68833"/>
                </a:lnTo>
                <a:cubicBezTo>
                  <a:pt x="1712255" y="76978"/>
                  <a:pt x="1713574" y="85467"/>
                  <a:pt x="1713574" y="94301"/>
                </a:cubicBezTo>
                <a:cubicBezTo>
                  <a:pt x="1713574" y="105658"/>
                  <a:pt x="1710678" y="115152"/>
                  <a:pt x="1704884" y="122781"/>
                </a:cubicBezTo>
                <a:cubicBezTo>
                  <a:pt x="1699091" y="130410"/>
                  <a:pt x="1690630" y="135486"/>
                  <a:pt x="1679502" y="138010"/>
                </a:cubicBezTo>
                <a:cubicBezTo>
                  <a:pt x="1695678" y="153497"/>
                  <a:pt x="1703766" y="173229"/>
                  <a:pt x="1703766" y="197206"/>
                </a:cubicBezTo>
                <a:cubicBezTo>
                  <a:pt x="1703766" y="226919"/>
                  <a:pt x="1694789" y="250265"/>
                  <a:pt x="1676835" y="267244"/>
                </a:cubicBezTo>
                <a:cubicBezTo>
                  <a:pt x="1658881" y="284223"/>
                  <a:pt x="1633785" y="292712"/>
                  <a:pt x="1601549" y="292712"/>
                </a:cubicBezTo>
                <a:cubicBezTo>
                  <a:pt x="1569541" y="292712"/>
                  <a:pt x="1544618" y="284423"/>
                  <a:pt x="1526779" y="267846"/>
                </a:cubicBezTo>
                <a:cubicBezTo>
                  <a:pt x="1508939" y="251269"/>
                  <a:pt x="1500020" y="228411"/>
                  <a:pt x="1500020" y="199271"/>
                </a:cubicBezTo>
                <a:cubicBezTo>
                  <a:pt x="1500020" y="180572"/>
                  <a:pt x="1504207" y="164339"/>
                  <a:pt x="1512582" y="150572"/>
                </a:cubicBezTo>
                <a:cubicBezTo>
                  <a:pt x="1520957" y="136805"/>
                  <a:pt x="1532888" y="126251"/>
                  <a:pt x="1548375" y="118909"/>
                </a:cubicBezTo>
                <a:cubicBezTo>
                  <a:pt x="1563863" y="111567"/>
                  <a:pt x="1581702" y="107895"/>
                  <a:pt x="1601893" y="107895"/>
                </a:cubicBezTo>
                <a:cubicBezTo>
                  <a:pt x="1608891" y="107895"/>
                  <a:pt x="1616290" y="108297"/>
                  <a:pt x="1624091" y="109100"/>
                </a:cubicBezTo>
                <a:cubicBezTo>
                  <a:pt x="1631892" y="109903"/>
                  <a:pt x="1638546" y="110305"/>
                  <a:pt x="1644053" y="110305"/>
                </a:cubicBezTo>
                <a:cubicBezTo>
                  <a:pt x="1652198" y="110305"/>
                  <a:pt x="1658221" y="108182"/>
                  <a:pt x="1662122" y="103938"/>
                </a:cubicBezTo>
                <a:cubicBezTo>
                  <a:pt x="1666022" y="99693"/>
                  <a:pt x="1667972" y="93957"/>
                  <a:pt x="1667972" y="86729"/>
                </a:cubicBezTo>
                <a:cubicBezTo>
                  <a:pt x="1667972" y="81108"/>
                  <a:pt x="1667055" y="75142"/>
                  <a:pt x="1665219" y="68833"/>
                </a:cubicBezTo>
                <a:close/>
                <a:moveTo>
                  <a:pt x="0" y="41644"/>
                </a:moveTo>
                <a:lnTo>
                  <a:pt x="70210" y="41644"/>
                </a:lnTo>
                <a:lnTo>
                  <a:pt x="153670" y="154874"/>
                </a:lnTo>
                <a:cubicBezTo>
                  <a:pt x="154702" y="156365"/>
                  <a:pt x="155964" y="158144"/>
                  <a:pt x="157455" y="160209"/>
                </a:cubicBezTo>
                <a:cubicBezTo>
                  <a:pt x="158947" y="162274"/>
                  <a:pt x="160438" y="164396"/>
                  <a:pt x="161930" y="166576"/>
                </a:cubicBezTo>
                <a:cubicBezTo>
                  <a:pt x="163421" y="168755"/>
                  <a:pt x="164826" y="170878"/>
                  <a:pt x="166146" y="172943"/>
                </a:cubicBezTo>
                <a:cubicBezTo>
                  <a:pt x="167465" y="175008"/>
                  <a:pt x="168469" y="176843"/>
                  <a:pt x="169157" y="178449"/>
                </a:cubicBezTo>
                <a:lnTo>
                  <a:pt x="169846" y="178449"/>
                </a:lnTo>
                <a:cubicBezTo>
                  <a:pt x="169157" y="173402"/>
                  <a:pt x="168813" y="164683"/>
                  <a:pt x="168813" y="152293"/>
                </a:cubicBezTo>
                <a:lnTo>
                  <a:pt x="168813" y="41644"/>
                </a:lnTo>
                <a:lnTo>
                  <a:pt x="237646" y="41644"/>
                </a:lnTo>
                <a:lnTo>
                  <a:pt x="237646" y="288410"/>
                </a:lnTo>
                <a:lnTo>
                  <a:pt x="172427" y="288410"/>
                </a:lnTo>
                <a:lnTo>
                  <a:pt x="85353" y="169329"/>
                </a:lnTo>
                <a:cubicBezTo>
                  <a:pt x="78470" y="159922"/>
                  <a:pt x="72848" y="151432"/>
                  <a:pt x="68489" y="143861"/>
                </a:cubicBezTo>
                <a:lnTo>
                  <a:pt x="67800" y="143861"/>
                </a:lnTo>
                <a:cubicBezTo>
                  <a:pt x="68489" y="156021"/>
                  <a:pt x="68833" y="169673"/>
                  <a:pt x="68833" y="184816"/>
                </a:cubicBezTo>
                <a:lnTo>
                  <a:pt x="68833" y="288410"/>
                </a:lnTo>
                <a:lnTo>
                  <a:pt x="0" y="288410"/>
                </a:lnTo>
                <a:close/>
                <a:moveTo>
                  <a:pt x="1763492" y="30802"/>
                </a:moveTo>
                <a:cubicBezTo>
                  <a:pt x="1775767" y="30802"/>
                  <a:pt x="1785662" y="33929"/>
                  <a:pt x="1793176" y="40181"/>
                </a:cubicBezTo>
                <a:cubicBezTo>
                  <a:pt x="1800691" y="46433"/>
                  <a:pt x="1804448" y="54607"/>
                  <a:pt x="1804448" y="64703"/>
                </a:cubicBezTo>
                <a:cubicBezTo>
                  <a:pt x="1804448" y="75028"/>
                  <a:pt x="1800691" y="83402"/>
                  <a:pt x="1793176" y="89827"/>
                </a:cubicBezTo>
                <a:cubicBezTo>
                  <a:pt x="1785662" y="96251"/>
                  <a:pt x="1775767" y="99463"/>
                  <a:pt x="1763492" y="99463"/>
                </a:cubicBezTo>
                <a:cubicBezTo>
                  <a:pt x="1751561" y="99463"/>
                  <a:pt x="1741781" y="96136"/>
                  <a:pt x="1734152" y="89483"/>
                </a:cubicBezTo>
                <a:cubicBezTo>
                  <a:pt x="1726523" y="82829"/>
                  <a:pt x="1722709" y="74569"/>
                  <a:pt x="1722709" y="64703"/>
                </a:cubicBezTo>
                <a:cubicBezTo>
                  <a:pt x="1722709" y="54607"/>
                  <a:pt x="1726408" y="46433"/>
                  <a:pt x="1733808" y="40181"/>
                </a:cubicBezTo>
                <a:cubicBezTo>
                  <a:pt x="1741208" y="33929"/>
                  <a:pt x="1751102" y="30802"/>
                  <a:pt x="1763492" y="30802"/>
                </a:cubicBezTo>
                <a:close/>
                <a:moveTo>
                  <a:pt x="4937261" y="29082"/>
                </a:moveTo>
                <a:lnTo>
                  <a:pt x="4991811" y="29082"/>
                </a:lnTo>
                <a:lnTo>
                  <a:pt x="5035864" y="84320"/>
                </a:lnTo>
                <a:lnTo>
                  <a:pt x="4989058" y="84320"/>
                </a:lnTo>
                <a:lnTo>
                  <a:pt x="4963590" y="57992"/>
                </a:lnTo>
                <a:lnTo>
                  <a:pt x="4938294" y="84320"/>
                </a:lnTo>
                <a:lnTo>
                  <a:pt x="4893208" y="84320"/>
                </a:lnTo>
                <a:close/>
                <a:moveTo>
                  <a:pt x="4404145" y="29082"/>
                </a:moveTo>
                <a:lnTo>
                  <a:pt x="4458695" y="29082"/>
                </a:lnTo>
                <a:lnTo>
                  <a:pt x="4502748" y="84320"/>
                </a:lnTo>
                <a:lnTo>
                  <a:pt x="4455942" y="84320"/>
                </a:lnTo>
                <a:lnTo>
                  <a:pt x="4430474" y="57992"/>
                </a:lnTo>
                <a:lnTo>
                  <a:pt x="4405178" y="84320"/>
                </a:lnTo>
                <a:lnTo>
                  <a:pt x="4360092" y="84320"/>
                </a:lnTo>
                <a:close/>
                <a:moveTo>
                  <a:pt x="848343" y="29082"/>
                </a:moveTo>
                <a:lnTo>
                  <a:pt x="909949" y="29082"/>
                </a:lnTo>
                <a:lnTo>
                  <a:pt x="848688" y="84320"/>
                </a:lnTo>
                <a:lnTo>
                  <a:pt x="796891" y="84320"/>
                </a:lnTo>
                <a:close/>
                <a:moveTo>
                  <a:pt x="335826" y="29082"/>
                </a:moveTo>
                <a:lnTo>
                  <a:pt x="390376" y="29082"/>
                </a:lnTo>
                <a:lnTo>
                  <a:pt x="434429" y="84320"/>
                </a:lnTo>
                <a:lnTo>
                  <a:pt x="387623" y="84320"/>
                </a:lnTo>
                <a:lnTo>
                  <a:pt x="362154" y="57992"/>
                </a:lnTo>
                <a:lnTo>
                  <a:pt x="336858" y="84320"/>
                </a:lnTo>
                <a:lnTo>
                  <a:pt x="291773" y="84320"/>
                </a:lnTo>
                <a:close/>
                <a:moveTo>
                  <a:pt x="4660539" y="27533"/>
                </a:moveTo>
                <a:lnTo>
                  <a:pt x="4733846" y="27533"/>
                </a:lnTo>
                <a:lnTo>
                  <a:pt x="4733846" y="136117"/>
                </a:lnTo>
                <a:lnTo>
                  <a:pt x="4734534" y="136117"/>
                </a:lnTo>
                <a:cubicBezTo>
                  <a:pt x="4740844" y="127054"/>
                  <a:pt x="4748502" y="120085"/>
                  <a:pt x="4757507" y="115209"/>
                </a:cubicBezTo>
                <a:cubicBezTo>
                  <a:pt x="4766513" y="110333"/>
                  <a:pt x="4776178" y="107895"/>
                  <a:pt x="4786503" y="107895"/>
                </a:cubicBezTo>
                <a:cubicBezTo>
                  <a:pt x="4805547" y="107895"/>
                  <a:pt x="4820059" y="114004"/>
                  <a:pt x="4830040" y="126222"/>
                </a:cubicBezTo>
                <a:cubicBezTo>
                  <a:pt x="4840021" y="138440"/>
                  <a:pt x="4845011" y="156423"/>
                  <a:pt x="4845011" y="180170"/>
                </a:cubicBezTo>
                <a:lnTo>
                  <a:pt x="4845011" y="288410"/>
                </a:lnTo>
                <a:lnTo>
                  <a:pt x="4774113" y="288410"/>
                </a:lnTo>
                <a:lnTo>
                  <a:pt x="4774113" y="187914"/>
                </a:lnTo>
                <a:cubicBezTo>
                  <a:pt x="4774113" y="170361"/>
                  <a:pt x="4767402" y="161585"/>
                  <a:pt x="4753980" y="161585"/>
                </a:cubicBezTo>
                <a:cubicBezTo>
                  <a:pt x="4747440" y="161585"/>
                  <a:pt x="4742450" y="164080"/>
                  <a:pt x="4739008" y="169071"/>
                </a:cubicBezTo>
                <a:cubicBezTo>
                  <a:pt x="4735567" y="174061"/>
                  <a:pt x="4733846" y="180457"/>
                  <a:pt x="4733846" y="188258"/>
                </a:cubicBezTo>
                <a:lnTo>
                  <a:pt x="4733846" y="288410"/>
                </a:lnTo>
                <a:lnTo>
                  <a:pt x="4660539" y="288410"/>
                </a:lnTo>
                <a:close/>
                <a:moveTo>
                  <a:pt x="4117614" y="27533"/>
                </a:moveTo>
                <a:lnTo>
                  <a:pt x="4190921" y="27533"/>
                </a:lnTo>
                <a:lnTo>
                  <a:pt x="4190921" y="136117"/>
                </a:lnTo>
                <a:lnTo>
                  <a:pt x="4191609" y="136117"/>
                </a:lnTo>
                <a:cubicBezTo>
                  <a:pt x="4197919" y="127054"/>
                  <a:pt x="4205577" y="120085"/>
                  <a:pt x="4214582" y="115209"/>
                </a:cubicBezTo>
                <a:cubicBezTo>
                  <a:pt x="4223588" y="110333"/>
                  <a:pt x="4233253" y="107895"/>
                  <a:pt x="4243578" y="107895"/>
                </a:cubicBezTo>
                <a:cubicBezTo>
                  <a:pt x="4262622" y="107895"/>
                  <a:pt x="4277134" y="114004"/>
                  <a:pt x="4287115" y="126222"/>
                </a:cubicBezTo>
                <a:cubicBezTo>
                  <a:pt x="4297096" y="138440"/>
                  <a:pt x="4302086" y="156423"/>
                  <a:pt x="4302086" y="180170"/>
                </a:cubicBezTo>
                <a:lnTo>
                  <a:pt x="4302086" y="288410"/>
                </a:lnTo>
                <a:lnTo>
                  <a:pt x="4231188" y="288410"/>
                </a:lnTo>
                <a:lnTo>
                  <a:pt x="4231188" y="187914"/>
                </a:lnTo>
                <a:cubicBezTo>
                  <a:pt x="4231188" y="170361"/>
                  <a:pt x="4224477" y="161585"/>
                  <a:pt x="4211055" y="161585"/>
                </a:cubicBezTo>
                <a:cubicBezTo>
                  <a:pt x="4204515" y="161585"/>
                  <a:pt x="4199525" y="164080"/>
                  <a:pt x="4196083" y="169071"/>
                </a:cubicBezTo>
                <a:cubicBezTo>
                  <a:pt x="4192642" y="174061"/>
                  <a:pt x="4190921" y="180457"/>
                  <a:pt x="4190921" y="188258"/>
                </a:cubicBezTo>
                <a:lnTo>
                  <a:pt x="4190921" y="288410"/>
                </a:lnTo>
                <a:lnTo>
                  <a:pt x="4117614" y="288410"/>
                </a:lnTo>
                <a:close/>
                <a:moveTo>
                  <a:pt x="1402989" y="27533"/>
                </a:moveTo>
                <a:lnTo>
                  <a:pt x="1476296" y="27533"/>
                </a:lnTo>
                <a:lnTo>
                  <a:pt x="1476296" y="288410"/>
                </a:lnTo>
                <a:lnTo>
                  <a:pt x="1402989" y="288410"/>
                </a:lnTo>
                <a:close/>
                <a:moveTo>
                  <a:pt x="1079139" y="27533"/>
                </a:moveTo>
                <a:lnTo>
                  <a:pt x="1152446" y="27533"/>
                </a:lnTo>
                <a:lnTo>
                  <a:pt x="1152446" y="136117"/>
                </a:lnTo>
                <a:lnTo>
                  <a:pt x="1153134" y="136117"/>
                </a:lnTo>
                <a:cubicBezTo>
                  <a:pt x="1159444" y="127054"/>
                  <a:pt x="1167101" y="120085"/>
                  <a:pt x="1176107" y="115209"/>
                </a:cubicBezTo>
                <a:cubicBezTo>
                  <a:pt x="1185113" y="110333"/>
                  <a:pt x="1194778" y="107895"/>
                  <a:pt x="1205103" y="107895"/>
                </a:cubicBezTo>
                <a:cubicBezTo>
                  <a:pt x="1224147" y="107895"/>
                  <a:pt x="1238659" y="114004"/>
                  <a:pt x="1248640" y="126222"/>
                </a:cubicBezTo>
                <a:cubicBezTo>
                  <a:pt x="1258621" y="138440"/>
                  <a:pt x="1263611" y="156423"/>
                  <a:pt x="1263611" y="180170"/>
                </a:cubicBezTo>
                <a:lnTo>
                  <a:pt x="1263611" y="288410"/>
                </a:lnTo>
                <a:lnTo>
                  <a:pt x="1192713" y="288410"/>
                </a:lnTo>
                <a:lnTo>
                  <a:pt x="1192713" y="187914"/>
                </a:lnTo>
                <a:cubicBezTo>
                  <a:pt x="1192713" y="170361"/>
                  <a:pt x="1186002" y="161585"/>
                  <a:pt x="1172579" y="161585"/>
                </a:cubicBezTo>
                <a:cubicBezTo>
                  <a:pt x="1166040" y="161585"/>
                  <a:pt x="1161050" y="164080"/>
                  <a:pt x="1157608" y="169071"/>
                </a:cubicBezTo>
                <a:cubicBezTo>
                  <a:pt x="1154167" y="174061"/>
                  <a:pt x="1152446" y="180457"/>
                  <a:pt x="1152446" y="188258"/>
                </a:cubicBezTo>
                <a:lnTo>
                  <a:pt x="1152446" y="288410"/>
                </a:lnTo>
                <a:lnTo>
                  <a:pt x="1079139" y="288410"/>
                </a:lnTo>
                <a:close/>
                <a:moveTo>
                  <a:pt x="5047566" y="3613"/>
                </a:moveTo>
                <a:lnTo>
                  <a:pt x="5109172" y="3613"/>
                </a:lnTo>
                <a:lnTo>
                  <a:pt x="5053417" y="53862"/>
                </a:lnTo>
                <a:lnTo>
                  <a:pt x="5011773" y="53862"/>
                </a:lnTo>
                <a:close/>
                <a:moveTo>
                  <a:pt x="2200479" y="0"/>
                </a:moveTo>
                <a:cubicBezTo>
                  <a:pt x="2219409" y="0"/>
                  <a:pt x="2233835" y="3011"/>
                  <a:pt x="2243758" y="9034"/>
                </a:cubicBezTo>
                <a:cubicBezTo>
                  <a:pt x="2253682" y="15057"/>
                  <a:pt x="2258643" y="24378"/>
                  <a:pt x="2258643" y="36997"/>
                </a:cubicBezTo>
                <a:cubicBezTo>
                  <a:pt x="2258643" y="45716"/>
                  <a:pt x="2255517" y="53059"/>
                  <a:pt x="2249265" y="59024"/>
                </a:cubicBezTo>
                <a:cubicBezTo>
                  <a:pt x="2243012" y="64990"/>
                  <a:pt x="2234953" y="68661"/>
                  <a:pt x="2225087" y="70037"/>
                </a:cubicBezTo>
                <a:lnTo>
                  <a:pt x="2225087" y="81395"/>
                </a:lnTo>
                <a:lnTo>
                  <a:pt x="2188434" y="81395"/>
                </a:lnTo>
                <a:lnTo>
                  <a:pt x="2188434" y="50936"/>
                </a:lnTo>
                <a:cubicBezTo>
                  <a:pt x="2204724" y="49904"/>
                  <a:pt x="2212869" y="46060"/>
                  <a:pt x="2212869" y="39407"/>
                </a:cubicBezTo>
                <a:cubicBezTo>
                  <a:pt x="2212869" y="32638"/>
                  <a:pt x="2206732" y="29254"/>
                  <a:pt x="2194457" y="29254"/>
                </a:cubicBezTo>
                <a:cubicBezTo>
                  <a:pt x="2189409" y="29254"/>
                  <a:pt x="2184246" y="29827"/>
                  <a:pt x="2178969" y="30975"/>
                </a:cubicBezTo>
                <a:lnTo>
                  <a:pt x="2178969" y="1721"/>
                </a:lnTo>
                <a:cubicBezTo>
                  <a:pt x="2187000" y="573"/>
                  <a:pt x="2194170" y="0"/>
                  <a:pt x="2200479" y="0"/>
                </a:cubicBez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78667BF3-CF3B-47BA-84E8-E0CAA94F9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1839" y="1220614"/>
            <a:ext cx="3815310" cy="3678474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D7B1437-C7E5-432B-AE1B-FC8104218B0F}"/>
              </a:ext>
            </a:extLst>
          </p:cNvPr>
          <p:cNvSpPr/>
          <p:nvPr/>
        </p:nvSpPr>
        <p:spPr>
          <a:xfrm>
            <a:off x="6940502" y="-1817979"/>
            <a:ext cx="716547" cy="834189"/>
          </a:xfrm>
          <a:custGeom>
            <a:avLst/>
            <a:gdLst>
              <a:gd name="connsiteX0" fmla="*/ 0 w 716547"/>
              <a:gd name="connsiteY0" fmla="*/ 235284 h 834189"/>
              <a:gd name="connsiteX1" fmla="*/ 163095 w 716547"/>
              <a:gd name="connsiteY1" fmla="*/ 0 h 834189"/>
              <a:gd name="connsiteX2" fmla="*/ 553453 w 716547"/>
              <a:gd name="connsiteY2" fmla="*/ 0 h 834189"/>
              <a:gd name="connsiteX3" fmla="*/ 716548 w 716547"/>
              <a:gd name="connsiteY3" fmla="*/ 235284 h 834189"/>
              <a:gd name="connsiteX4" fmla="*/ 716548 w 716547"/>
              <a:gd name="connsiteY4" fmla="*/ 598905 h 834189"/>
              <a:gd name="connsiteX5" fmla="*/ 553453 w 716547"/>
              <a:gd name="connsiteY5" fmla="*/ 834190 h 834189"/>
              <a:gd name="connsiteX6" fmla="*/ 163095 w 716547"/>
              <a:gd name="connsiteY6" fmla="*/ 834190 h 834189"/>
              <a:gd name="connsiteX7" fmla="*/ 0 w 716547"/>
              <a:gd name="connsiteY7" fmla="*/ 598905 h 834189"/>
              <a:gd name="connsiteX8" fmla="*/ 0 w 716547"/>
              <a:gd name="connsiteY8" fmla="*/ 235284 h 83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547" h="834189">
                <a:moveTo>
                  <a:pt x="0" y="235284"/>
                </a:moveTo>
                <a:cubicBezTo>
                  <a:pt x="0" y="105165"/>
                  <a:pt x="73081" y="0"/>
                  <a:pt x="163095" y="0"/>
                </a:cubicBezTo>
                <a:lnTo>
                  <a:pt x="553453" y="0"/>
                </a:lnTo>
                <a:cubicBezTo>
                  <a:pt x="643467" y="0"/>
                  <a:pt x="716548" y="105165"/>
                  <a:pt x="716548" y="235284"/>
                </a:cubicBezTo>
                <a:lnTo>
                  <a:pt x="716548" y="598905"/>
                </a:lnTo>
                <a:cubicBezTo>
                  <a:pt x="716548" y="729025"/>
                  <a:pt x="643467" y="834190"/>
                  <a:pt x="553453" y="834190"/>
                </a:cubicBezTo>
                <a:lnTo>
                  <a:pt x="163095" y="834190"/>
                </a:lnTo>
                <a:cubicBezTo>
                  <a:pt x="73081" y="834190"/>
                  <a:pt x="0" y="729025"/>
                  <a:pt x="0" y="598905"/>
                </a:cubicBezTo>
                <a:lnTo>
                  <a:pt x="0" y="235284"/>
                </a:lnTo>
                <a:close/>
              </a:path>
            </a:pathLst>
          </a:custGeom>
          <a:solidFill>
            <a:srgbClr val="595959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C812F61-3193-4E3E-8FB0-ABF70C1C9D27}"/>
              </a:ext>
            </a:extLst>
          </p:cNvPr>
          <p:cNvSpPr/>
          <p:nvPr/>
        </p:nvSpPr>
        <p:spPr>
          <a:xfrm>
            <a:off x="7001106" y="-1343846"/>
            <a:ext cx="598905" cy="324407"/>
          </a:xfrm>
          <a:custGeom>
            <a:avLst/>
            <a:gdLst>
              <a:gd name="connsiteX0" fmla="*/ 0 w 598905"/>
              <a:gd name="connsiteY0" fmla="*/ 0 h 324407"/>
              <a:gd name="connsiteX1" fmla="*/ 598906 w 598905"/>
              <a:gd name="connsiteY1" fmla="*/ 0 h 324407"/>
              <a:gd name="connsiteX2" fmla="*/ 598906 w 598905"/>
              <a:gd name="connsiteY2" fmla="*/ 324407 h 324407"/>
              <a:gd name="connsiteX3" fmla="*/ 0 w 598905"/>
              <a:gd name="connsiteY3" fmla="*/ 324407 h 32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905" h="324407">
                <a:moveTo>
                  <a:pt x="0" y="0"/>
                </a:moveTo>
                <a:lnTo>
                  <a:pt x="598906" y="0"/>
                </a:lnTo>
                <a:lnTo>
                  <a:pt x="598906" y="324407"/>
                </a:lnTo>
                <a:lnTo>
                  <a:pt x="0" y="324407"/>
                </a:lnTo>
                <a:close/>
              </a:path>
            </a:pathLst>
          </a:custGeom>
          <a:solidFill>
            <a:srgbClr val="2D3F59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894610F-B045-4508-A802-EDC4B3A6337D}"/>
              </a:ext>
            </a:extLst>
          </p:cNvPr>
          <p:cNvSpPr/>
          <p:nvPr/>
        </p:nvSpPr>
        <p:spPr>
          <a:xfrm>
            <a:off x="6825033" y="-1720835"/>
            <a:ext cx="929030" cy="500870"/>
          </a:xfrm>
          <a:custGeom>
            <a:avLst/>
            <a:gdLst>
              <a:gd name="connsiteX0" fmla="*/ 5849 w 929030"/>
              <a:gd name="connsiteY0" fmla="*/ 326190 h 500870"/>
              <a:gd name="connsiteX1" fmla="*/ 368579 w 929030"/>
              <a:gd name="connsiteY1" fmla="*/ 500870 h 500870"/>
              <a:gd name="connsiteX2" fmla="*/ 462158 w 929030"/>
              <a:gd name="connsiteY2" fmla="*/ 500870 h 500870"/>
              <a:gd name="connsiteX3" fmla="*/ 463940 w 929030"/>
              <a:gd name="connsiteY3" fmla="*/ 500870 h 500870"/>
              <a:gd name="connsiteX4" fmla="*/ 472852 w 929030"/>
              <a:gd name="connsiteY4" fmla="*/ 500870 h 500870"/>
              <a:gd name="connsiteX5" fmla="*/ 474635 w 929030"/>
              <a:gd name="connsiteY5" fmla="*/ 500870 h 500870"/>
              <a:gd name="connsiteX6" fmla="*/ 583364 w 929030"/>
              <a:gd name="connsiteY6" fmla="*/ 500870 h 500870"/>
              <a:gd name="connsiteX7" fmla="*/ 893512 w 929030"/>
              <a:gd name="connsiteY7" fmla="*/ 360056 h 500870"/>
              <a:gd name="connsiteX8" fmla="*/ 894403 w 929030"/>
              <a:gd name="connsiteY8" fmla="*/ 151509 h 500870"/>
              <a:gd name="connsiteX9" fmla="*/ 580691 w 929030"/>
              <a:gd name="connsiteY9" fmla="*/ 891 h 500870"/>
              <a:gd name="connsiteX10" fmla="*/ 368579 w 929030"/>
              <a:gd name="connsiteY10" fmla="*/ 0 h 500870"/>
              <a:gd name="connsiteX11" fmla="*/ 49519 w 929030"/>
              <a:gd name="connsiteY11" fmla="*/ 136358 h 500870"/>
              <a:gd name="connsiteX12" fmla="*/ 5849 w 929030"/>
              <a:gd name="connsiteY12" fmla="*/ 326190 h 5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030" h="500870">
                <a:moveTo>
                  <a:pt x="5849" y="326190"/>
                </a:moveTo>
                <a:cubicBezTo>
                  <a:pt x="5849" y="326190"/>
                  <a:pt x="168052" y="500870"/>
                  <a:pt x="368579" y="500870"/>
                </a:cubicBezTo>
                <a:cubicBezTo>
                  <a:pt x="461267" y="500870"/>
                  <a:pt x="445224" y="500870"/>
                  <a:pt x="462158" y="500870"/>
                </a:cubicBezTo>
                <a:cubicBezTo>
                  <a:pt x="462158" y="500870"/>
                  <a:pt x="463049" y="500870"/>
                  <a:pt x="463940" y="500870"/>
                </a:cubicBezTo>
                <a:cubicBezTo>
                  <a:pt x="465723" y="500870"/>
                  <a:pt x="468396" y="500870"/>
                  <a:pt x="472852" y="500870"/>
                </a:cubicBezTo>
                <a:cubicBezTo>
                  <a:pt x="473744" y="500870"/>
                  <a:pt x="473744" y="500870"/>
                  <a:pt x="474635" y="500870"/>
                </a:cubicBezTo>
                <a:cubicBezTo>
                  <a:pt x="492460" y="500870"/>
                  <a:pt x="489785" y="500870"/>
                  <a:pt x="583364" y="500870"/>
                </a:cubicBezTo>
                <a:cubicBezTo>
                  <a:pt x="774978" y="500870"/>
                  <a:pt x="893512" y="360056"/>
                  <a:pt x="893512" y="360056"/>
                </a:cubicBezTo>
                <a:cubicBezTo>
                  <a:pt x="893512" y="360056"/>
                  <a:pt x="972831" y="253109"/>
                  <a:pt x="894403" y="151509"/>
                </a:cubicBezTo>
                <a:cubicBezTo>
                  <a:pt x="793695" y="21389"/>
                  <a:pt x="580691" y="891"/>
                  <a:pt x="580691" y="891"/>
                </a:cubicBezTo>
                <a:lnTo>
                  <a:pt x="368579" y="0"/>
                </a:lnTo>
                <a:cubicBezTo>
                  <a:pt x="368579" y="0"/>
                  <a:pt x="128838" y="17825"/>
                  <a:pt x="49519" y="136358"/>
                </a:cubicBezTo>
                <a:cubicBezTo>
                  <a:pt x="-23562" y="245088"/>
                  <a:pt x="5849" y="326190"/>
                  <a:pt x="5849" y="326190"/>
                </a:cubicBezTo>
                <a:close/>
              </a:path>
            </a:pathLst>
          </a:custGeom>
          <a:solidFill>
            <a:srgbClr val="A5E5C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aphic 719">
            <a:extLst>
              <a:ext uri="{FF2B5EF4-FFF2-40B4-BE49-F238E27FC236}">
                <a16:creationId xmlns:a16="http://schemas.microsoft.com/office/drawing/2014/main" id="{8EC1466B-6D5C-4968-B11A-B8DA3610937C}"/>
              </a:ext>
            </a:extLst>
          </p:cNvPr>
          <p:cNvGrpSpPr/>
          <p:nvPr/>
        </p:nvGrpSpPr>
        <p:grpSpPr>
          <a:xfrm>
            <a:off x="7029238" y="-1785596"/>
            <a:ext cx="512145" cy="537111"/>
            <a:chOff x="6782749" y="683536"/>
            <a:chExt cx="512145" cy="53711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AAE45DF-6F9E-4FD3-9D8B-E812A2FF45F4}"/>
                </a:ext>
              </a:extLst>
            </p:cNvPr>
            <p:cNvSpPr/>
            <p:nvPr/>
          </p:nvSpPr>
          <p:spPr>
            <a:xfrm>
              <a:off x="6857796" y="765479"/>
              <a:ext cx="437098" cy="442488"/>
            </a:xfrm>
            <a:custGeom>
              <a:avLst/>
              <a:gdLst>
                <a:gd name="connsiteX0" fmla="*/ 56351 w 437098"/>
                <a:gd name="connsiteY0" fmla="*/ 358916 h 442488"/>
                <a:gd name="connsiteX1" fmla="*/ 73285 w 437098"/>
                <a:gd name="connsiteY1" fmla="*/ 46986 h 442488"/>
                <a:gd name="connsiteX2" fmla="*/ 383432 w 437098"/>
                <a:gd name="connsiteY2" fmla="*/ 86200 h 442488"/>
                <a:gd name="connsiteX3" fmla="*/ 363825 w 437098"/>
                <a:gd name="connsiteY3" fmla="*/ 383870 h 442488"/>
                <a:gd name="connsiteX4" fmla="*/ 56351 w 437098"/>
                <a:gd name="connsiteY4" fmla="*/ 358916 h 4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098" h="442488">
                  <a:moveTo>
                    <a:pt x="56351" y="358916"/>
                  </a:moveTo>
                  <a:cubicBezTo>
                    <a:pt x="-24750" y="261772"/>
                    <a:pt x="-17621" y="121849"/>
                    <a:pt x="73285" y="46986"/>
                  </a:cubicBezTo>
                  <a:cubicBezTo>
                    <a:pt x="163299" y="-28768"/>
                    <a:pt x="302331" y="-10944"/>
                    <a:pt x="383432" y="86200"/>
                  </a:cubicBezTo>
                  <a:cubicBezTo>
                    <a:pt x="464534" y="183344"/>
                    <a:pt x="450274" y="311681"/>
                    <a:pt x="363825" y="383870"/>
                  </a:cubicBezTo>
                  <a:cubicBezTo>
                    <a:pt x="255987" y="473884"/>
                    <a:pt x="137453" y="456060"/>
                    <a:pt x="56351" y="358916"/>
                  </a:cubicBez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DDBCC1C-4DB2-4E37-BCDE-5D249414BEE8}"/>
                </a:ext>
              </a:extLst>
            </p:cNvPr>
            <p:cNvSpPr/>
            <p:nvPr/>
          </p:nvSpPr>
          <p:spPr>
            <a:xfrm>
              <a:off x="7186574" y="741468"/>
              <a:ext cx="84913" cy="103972"/>
            </a:xfrm>
            <a:custGeom>
              <a:avLst/>
              <a:gdLst>
                <a:gd name="connsiteX0" fmla="*/ 5636 w 84913"/>
                <a:gd name="connsiteY0" fmla="*/ 43369 h 103972"/>
                <a:gd name="connsiteX1" fmla="*/ 10092 w 84913"/>
                <a:gd name="connsiteY1" fmla="*/ 6828 h 103972"/>
                <a:gd name="connsiteX2" fmla="*/ 10092 w 84913"/>
                <a:gd name="connsiteY2" fmla="*/ 6828 h 103972"/>
                <a:gd name="connsiteX3" fmla="*/ 47524 w 84913"/>
                <a:gd name="connsiteY3" fmla="*/ 8611 h 103972"/>
                <a:gd name="connsiteX4" fmla="*/ 79608 w 84913"/>
                <a:gd name="connsiteY4" fmla="*/ 67432 h 103972"/>
                <a:gd name="connsiteX5" fmla="*/ 74261 w 84913"/>
                <a:gd name="connsiteY5" fmla="*/ 103972 h 103972"/>
                <a:gd name="connsiteX6" fmla="*/ 47524 w 84913"/>
                <a:gd name="connsiteY6" fmla="*/ 93277 h 103972"/>
                <a:gd name="connsiteX7" fmla="*/ 5636 w 84913"/>
                <a:gd name="connsiteY7" fmla="*/ 43369 h 10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13" h="103972">
                  <a:moveTo>
                    <a:pt x="5636" y="43369"/>
                  </a:moveTo>
                  <a:cubicBezTo>
                    <a:pt x="-3276" y="32674"/>
                    <a:pt x="-1493" y="15741"/>
                    <a:pt x="10092" y="6828"/>
                  </a:cubicBezTo>
                  <a:lnTo>
                    <a:pt x="10092" y="6828"/>
                  </a:lnTo>
                  <a:cubicBezTo>
                    <a:pt x="21678" y="-2975"/>
                    <a:pt x="38612" y="-2084"/>
                    <a:pt x="47524" y="8611"/>
                  </a:cubicBezTo>
                  <a:lnTo>
                    <a:pt x="79608" y="67432"/>
                  </a:lnTo>
                  <a:cubicBezTo>
                    <a:pt x="88520" y="78127"/>
                    <a:pt x="85847" y="94169"/>
                    <a:pt x="74261" y="103972"/>
                  </a:cubicBezTo>
                  <a:cubicBezTo>
                    <a:pt x="74261" y="103972"/>
                    <a:pt x="56436" y="103972"/>
                    <a:pt x="47524" y="93277"/>
                  </a:cubicBezTo>
                  <a:lnTo>
                    <a:pt x="5636" y="43369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116D54-2D4E-4F51-B750-A0ED495FEC94}"/>
                </a:ext>
              </a:extLst>
            </p:cNvPr>
            <p:cNvSpPr/>
            <p:nvPr/>
          </p:nvSpPr>
          <p:spPr>
            <a:xfrm>
              <a:off x="6815823" y="1050725"/>
              <a:ext cx="96354" cy="93392"/>
            </a:xfrm>
            <a:custGeom>
              <a:avLst/>
              <a:gdLst>
                <a:gd name="connsiteX0" fmla="*/ 47524 w 96354"/>
                <a:gd name="connsiteY0" fmla="*/ 8611 h 93392"/>
                <a:gd name="connsiteX1" fmla="*/ 10093 w 96354"/>
                <a:gd name="connsiteY1" fmla="*/ 6828 h 93392"/>
                <a:gd name="connsiteX2" fmla="*/ 10093 w 96354"/>
                <a:gd name="connsiteY2" fmla="*/ 6828 h 93392"/>
                <a:gd name="connsiteX3" fmla="*/ 5637 w 96354"/>
                <a:gd name="connsiteY3" fmla="*/ 43369 h 93392"/>
                <a:gd name="connsiteX4" fmla="*/ 58219 w 96354"/>
                <a:gd name="connsiteY4" fmla="*/ 85256 h 93392"/>
                <a:gd name="connsiteX5" fmla="*/ 95650 w 96354"/>
                <a:gd name="connsiteY5" fmla="*/ 86148 h 93392"/>
                <a:gd name="connsiteX6" fmla="*/ 90303 w 96354"/>
                <a:gd name="connsiteY6" fmla="*/ 57628 h 93392"/>
                <a:gd name="connsiteX7" fmla="*/ 47524 w 96354"/>
                <a:gd name="connsiteY7" fmla="*/ 8611 h 9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354" h="93392">
                  <a:moveTo>
                    <a:pt x="47524" y="8611"/>
                  </a:moveTo>
                  <a:cubicBezTo>
                    <a:pt x="38612" y="-2084"/>
                    <a:pt x="21679" y="-2975"/>
                    <a:pt x="10093" y="6828"/>
                  </a:cubicBezTo>
                  <a:lnTo>
                    <a:pt x="10093" y="6828"/>
                  </a:lnTo>
                  <a:cubicBezTo>
                    <a:pt x="-1494" y="16632"/>
                    <a:pt x="-3276" y="32674"/>
                    <a:pt x="5637" y="43369"/>
                  </a:cubicBezTo>
                  <a:lnTo>
                    <a:pt x="58219" y="85256"/>
                  </a:lnTo>
                  <a:cubicBezTo>
                    <a:pt x="67131" y="95951"/>
                    <a:pt x="84064" y="95951"/>
                    <a:pt x="95650" y="86148"/>
                  </a:cubicBezTo>
                  <a:cubicBezTo>
                    <a:pt x="95650" y="86148"/>
                    <a:pt x="99215" y="68323"/>
                    <a:pt x="90303" y="57628"/>
                  </a:cubicBezTo>
                  <a:lnTo>
                    <a:pt x="47524" y="8611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EE26576-CD74-4D5F-BD7D-0DEA00003754}"/>
                </a:ext>
              </a:extLst>
            </p:cNvPr>
            <p:cNvSpPr/>
            <p:nvPr/>
          </p:nvSpPr>
          <p:spPr>
            <a:xfrm>
              <a:off x="6782749" y="683536"/>
              <a:ext cx="500340" cy="537111"/>
            </a:xfrm>
            <a:custGeom>
              <a:avLst/>
              <a:gdLst>
                <a:gd name="connsiteX0" fmla="*/ 264191 w 500340"/>
                <a:gd name="connsiteY0" fmla="*/ 499680 h 537111"/>
                <a:gd name="connsiteX1" fmla="*/ 264191 w 500340"/>
                <a:gd name="connsiteY1" fmla="*/ 499680 h 537111"/>
                <a:gd name="connsiteX2" fmla="*/ 281124 w 500340"/>
                <a:gd name="connsiteY2" fmla="*/ 501463 h 537111"/>
                <a:gd name="connsiteX3" fmla="*/ 286471 w 500340"/>
                <a:gd name="connsiteY3" fmla="*/ 537112 h 537111"/>
                <a:gd name="connsiteX4" fmla="*/ 346184 w 500340"/>
                <a:gd name="connsiteY4" fmla="*/ 488986 h 537111"/>
                <a:gd name="connsiteX5" fmla="*/ 374703 w 500340"/>
                <a:gd name="connsiteY5" fmla="*/ 451554 h 537111"/>
                <a:gd name="connsiteX6" fmla="*/ 381833 w 500340"/>
                <a:gd name="connsiteY6" fmla="*/ 447989 h 537111"/>
                <a:gd name="connsiteX7" fmla="*/ 375594 w 500340"/>
                <a:gd name="connsiteY7" fmla="*/ 474726 h 537111"/>
                <a:gd name="connsiteX8" fmla="*/ 426394 w 500340"/>
                <a:gd name="connsiteY8" fmla="*/ 426600 h 537111"/>
                <a:gd name="connsiteX9" fmla="*/ 474520 w 500340"/>
                <a:gd name="connsiteY9" fmla="*/ 349954 h 537111"/>
                <a:gd name="connsiteX10" fmla="*/ 448675 w 500340"/>
                <a:gd name="connsiteY10" fmla="*/ 101301 h 537111"/>
                <a:gd name="connsiteX11" fmla="*/ 421938 w 500340"/>
                <a:gd name="connsiteY11" fmla="*/ 70108 h 537111"/>
                <a:gd name="connsiteX12" fmla="*/ 121594 w 500340"/>
                <a:gd name="connsiteY12" fmla="*/ 57631 h 537111"/>
                <a:gd name="connsiteX13" fmla="*/ 88619 w 500340"/>
                <a:gd name="connsiteY13" fmla="*/ 85259 h 537111"/>
                <a:gd name="connsiteX14" fmla="*/ 41384 w 500340"/>
                <a:gd name="connsiteY14" fmla="*/ 375800 h 537111"/>
                <a:gd name="connsiteX15" fmla="*/ 63664 w 500340"/>
                <a:gd name="connsiteY15" fmla="*/ 402536 h 537111"/>
                <a:gd name="connsiteX16" fmla="*/ 264191 w 500340"/>
                <a:gd name="connsiteY16" fmla="*/ 499680 h 53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0340" h="537111">
                  <a:moveTo>
                    <a:pt x="264191" y="499680"/>
                  </a:moveTo>
                  <a:lnTo>
                    <a:pt x="264191" y="499680"/>
                  </a:lnTo>
                  <a:cubicBezTo>
                    <a:pt x="264191" y="499680"/>
                    <a:pt x="275777" y="497007"/>
                    <a:pt x="281124" y="501463"/>
                  </a:cubicBezTo>
                  <a:cubicBezTo>
                    <a:pt x="288254" y="507701"/>
                    <a:pt x="293601" y="511266"/>
                    <a:pt x="286471" y="537112"/>
                  </a:cubicBezTo>
                  <a:cubicBezTo>
                    <a:pt x="286471" y="537112"/>
                    <a:pt x="318555" y="521070"/>
                    <a:pt x="346184" y="488986"/>
                  </a:cubicBezTo>
                  <a:cubicBezTo>
                    <a:pt x="355096" y="478291"/>
                    <a:pt x="374703" y="451554"/>
                    <a:pt x="374703" y="451554"/>
                  </a:cubicBezTo>
                  <a:cubicBezTo>
                    <a:pt x="380050" y="442642"/>
                    <a:pt x="381833" y="437294"/>
                    <a:pt x="381833" y="447989"/>
                  </a:cubicBezTo>
                  <a:cubicBezTo>
                    <a:pt x="382724" y="464031"/>
                    <a:pt x="374703" y="473835"/>
                    <a:pt x="375594" y="474726"/>
                  </a:cubicBezTo>
                  <a:cubicBezTo>
                    <a:pt x="380941" y="480964"/>
                    <a:pt x="422829" y="431056"/>
                    <a:pt x="426394" y="426600"/>
                  </a:cubicBezTo>
                  <a:cubicBezTo>
                    <a:pt x="454913" y="390059"/>
                    <a:pt x="474520" y="349954"/>
                    <a:pt x="474520" y="349954"/>
                  </a:cubicBezTo>
                  <a:cubicBezTo>
                    <a:pt x="523538" y="246571"/>
                    <a:pt x="495910" y="158340"/>
                    <a:pt x="448675" y="101301"/>
                  </a:cubicBezTo>
                  <a:lnTo>
                    <a:pt x="421938" y="70108"/>
                  </a:lnTo>
                  <a:cubicBezTo>
                    <a:pt x="343510" y="-23471"/>
                    <a:pt x="213391" y="-19015"/>
                    <a:pt x="121594" y="57631"/>
                  </a:cubicBezTo>
                  <a:lnTo>
                    <a:pt x="88619" y="85259"/>
                  </a:lnTo>
                  <a:cubicBezTo>
                    <a:pt x="5735" y="154775"/>
                    <a:pt x="-37044" y="282221"/>
                    <a:pt x="41384" y="375800"/>
                  </a:cubicBezTo>
                  <a:lnTo>
                    <a:pt x="63664" y="402536"/>
                  </a:lnTo>
                  <a:cubicBezTo>
                    <a:pt x="105552" y="453336"/>
                    <a:pt x="174176" y="506810"/>
                    <a:pt x="264191" y="499680"/>
                  </a:cubicBezTo>
                  <a:close/>
                </a:path>
              </a:pathLst>
            </a:custGeom>
            <a:solidFill>
              <a:srgbClr val="532D13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CFECACC-5FE6-46B6-AAFF-2B18270CC2AB}"/>
                </a:ext>
              </a:extLst>
            </p:cNvPr>
            <p:cNvSpPr/>
            <p:nvPr/>
          </p:nvSpPr>
          <p:spPr>
            <a:xfrm>
              <a:off x="6828328" y="717934"/>
              <a:ext cx="425920" cy="448348"/>
            </a:xfrm>
            <a:custGeom>
              <a:avLst/>
              <a:gdLst>
                <a:gd name="connsiteX0" fmla="*/ 94732 w 425920"/>
                <a:gd name="connsiteY0" fmla="*/ 391310 h 448348"/>
                <a:gd name="connsiteX1" fmla="*/ 237328 w 425920"/>
                <a:gd name="connsiteY1" fmla="*/ 428742 h 448348"/>
                <a:gd name="connsiteX2" fmla="*/ 265847 w 425920"/>
                <a:gd name="connsiteY2" fmla="*/ 448349 h 448348"/>
                <a:gd name="connsiteX3" fmla="*/ 280998 w 425920"/>
                <a:gd name="connsiteY3" fmla="*/ 424286 h 448348"/>
                <a:gd name="connsiteX4" fmla="*/ 286346 w 425920"/>
                <a:gd name="connsiteY4" fmla="*/ 364574 h 448348"/>
                <a:gd name="connsiteX5" fmla="*/ 282781 w 425920"/>
                <a:gd name="connsiteY5" fmla="*/ 351205 h 448348"/>
                <a:gd name="connsiteX6" fmla="*/ 297931 w 425920"/>
                <a:gd name="connsiteY6" fmla="*/ 402896 h 448348"/>
                <a:gd name="connsiteX7" fmla="*/ 293475 w 425920"/>
                <a:gd name="connsiteY7" fmla="*/ 432307 h 448348"/>
                <a:gd name="connsiteX8" fmla="*/ 334472 w 425920"/>
                <a:gd name="connsiteY8" fmla="*/ 359226 h 448348"/>
                <a:gd name="connsiteX9" fmla="*/ 345167 w 425920"/>
                <a:gd name="connsiteY9" fmla="*/ 354770 h 448348"/>
                <a:gd name="connsiteX10" fmla="*/ 347841 w 425920"/>
                <a:gd name="connsiteY10" fmla="*/ 373486 h 448348"/>
                <a:gd name="connsiteX11" fmla="*/ 367448 w 425920"/>
                <a:gd name="connsiteY11" fmla="*/ 328033 h 448348"/>
                <a:gd name="connsiteX12" fmla="*/ 370121 w 425920"/>
                <a:gd name="connsiteY12" fmla="*/ 291493 h 448348"/>
                <a:gd name="connsiteX13" fmla="*/ 373686 w 425920"/>
                <a:gd name="connsiteY13" fmla="*/ 344966 h 448348"/>
                <a:gd name="connsiteX14" fmla="*/ 346949 w 425920"/>
                <a:gd name="connsiteY14" fmla="*/ 406461 h 448348"/>
                <a:gd name="connsiteX15" fmla="*/ 423595 w 425920"/>
                <a:gd name="connsiteY15" fmla="*/ 270995 h 448348"/>
                <a:gd name="connsiteX16" fmla="*/ 367448 w 425920"/>
                <a:gd name="connsiteY16" fmla="*/ 77598 h 448348"/>
                <a:gd name="connsiteX17" fmla="*/ 204352 w 425920"/>
                <a:gd name="connsiteY17" fmla="*/ 61 h 448348"/>
                <a:gd name="connsiteX18" fmla="*/ 2044 w 425920"/>
                <a:gd name="connsiteY18" fmla="*/ 184545 h 448348"/>
                <a:gd name="connsiteX19" fmla="*/ 94732 w 425920"/>
                <a:gd name="connsiteY19" fmla="*/ 391310 h 4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5920" h="448348">
                  <a:moveTo>
                    <a:pt x="94732" y="391310"/>
                  </a:moveTo>
                  <a:cubicBezTo>
                    <a:pt x="156227" y="434981"/>
                    <a:pt x="200788" y="425177"/>
                    <a:pt x="237328" y="428742"/>
                  </a:cubicBezTo>
                  <a:cubicBezTo>
                    <a:pt x="256935" y="430524"/>
                    <a:pt x="263174" y="441219"/>
                    <a:pt x="265847" y="448349"/>
                  </a:cubicBezTo>
                  <a:cubicBezTo>
                    <a:pt x="271195" y="442110"/>
                    <a:pt x="276542" y="434981"/>
                    <a:pt x="280998" y="424286"/>
                  </a:cubicBezTo>
                  <a:cubicBezTo>
                    <a:pt x="287237" y="409135"/>
                    <a:pt x="289019" y="378833"/>
                    <a:pt x="286346" y="364574"/>
                  </a:cubicBezTo>
                  <a:cubicBezTo>
                    <a:pt x="282781" y="351205"/>
                    <a:pt x="282781" y="351205"/>
                    <a:pt x="282781" y="351205"/>
                  </a:cubicBezTo>
                  <a:cubicBezTo>
                    <a:pt x="282781" y="351205"/>
                    <a:pt x="297931" y="376159"/>
                    <a:pt x="297931" y="402896"/>
                  </a:cubicBezTo>
                  <a:cubicBezTo>
                    <a:pt x="297931" y="413591"/>
                    <a:pt x="296149" y="423395"/>
                    <a:pt x="293475" y="432307"/>
                  </a:cubicBezTo>
                  <a:cubicBezTo>
                    <a:pt x="305062" y="423395"/>
                    <a:pt x="328233" y="384181"/>
                    <a:pt x="334472" y="359226"/>
                  </a:cubicBezTo>
                  <a:cubicBezTo>
                    <a:pt x="336255" y="352988"/>
                    <a:pt x="339819" y="342293"/>
                    <a:pt x="345167" y="354770"/>
                  </a:cubicBezTo>
                  <a:cubicBezTo>
                    <a:pt x="346949" y="358335"/>
                    <a:pt x="347841" y="365465"/>
                    <a:pt x="347841" y="373486"/>
                  </a:cubicBezTo>
                  <a:cubicBezTo>
                    <a:pt x="358535" y="356552"/>
                    <a:pt x="365665" y="336054"/>
                    <a:pt x="367448" y="328033"/>
                  </a:cubicBezTo>
                  <a:cubicBezTo>
                    <a:pt x="371012" y="310209"/>
                    <a:pt x="370121" y="291493"/>
                    <a:pt x="370121" y="291493"/>
                  </a:cubicBezTo>
                  <a:cubicBezTo>
                    <a:pt x="370121" y="291493"/>
                    <a:pt x="378142" y="321795"/>
                    <a:pt x="373686" y="344966"/>
                  </a:cubicBezTo>
                  <a:cubicBezTo>
                    <a:pt x="369230" y="371703"/>
                    <a:pt x="358535" y="391310"/>
                    <a:pt x="346949" y="406461"/>
                  </a:cubicBezTo>
                  <a:cubicBezTo>
                    <a:pt x="351405" y="403788"/>
                    <a:pt x="410227" y="368138"/>
                    <a:pt x="423595" y="270995"/>
                  </a:cubicBezTo>
                  <a:cubicBezTo>
                    <a:pt x="439637" y="156917"/>
                    <a:pt x="367448" y="77598"/>
                    <a:pt x="367448" y="77598"/>
                  </a:cubicBezTo>
                  <a:cubicBezTo>
                    <a:pt x="334472" y="35710"/>
                    <a:pt x="286346" y="-1721"/>
                    <a:pt x="204352" y="61"/>
                  </a:cubicBezTo>
                  <a:cubicBezTo>
                    <a:pt x="89384" y="1844"/>
                    <a:pt x="10065" y="122159"/>
                    <a:pt x="2044" y="184545"/>
                  </a:cubicBezTo>
                  <a:cubicBezTo>
                    <a:pt x="-10433" y="261191"/>
                    <a:pt x="35911" y="349423"/>
                    <a:pt x="94732" y="391310"/>
                  </a:cubicBezTo>
                  <a:close/>
                </a:path>
              </a:pathLst>
            </a:custGeom>
            <a:solidFill>
              <a:srgbClr val="623C1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Graphic 719">
              <a:extLst>
                <a:ext uri="{FF2B5EF4-FFF2-40B4-BE49-F238E27FC236}">
                  <a16:creationId xmlns:a16="http://schemas.microsoft.com/office/drawing/2014/main" id="{7B1FFDC4-A87B-42DD-9442-16F28C31A4CA}"/>
                </a:ext>
              </a:extLst>
            </p:cNvPr>
            <p:cNvGrpSpPr/>
            <p:nvPr/>
          </p:nvGrpSpPr>
          <p:grpSpPr>
            <a:xfrm>
              <a:off x="6921305" y="784837"/>
              <a:ext cx="110484" cy="81101"/>
              <a:chOff x="6921305" y="784837"/>
              <a:chExt cx="110484" cy="81101"/>
            </a:xfrm>
            <a:solidFill>
              <a:srgbClr val="532D13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0C31F87-5CB2-4662-B8F3-D234483A6E50}"/>
                  </a:ext>
                </a:extLst>
              </p:cNvPr>
              <p:cNvSpPr/>
              <p:nvPr/>
            </p:nvSpPr>
            <p:spPr>
              <a:xfrm>
                <a:off x="6929298" y="800833"/>
                <a:ext cx="102491" cy="65106"/>
              </a:xfrm>
              <a:custGeom>
                <a:avLst/>
                <a:gdLst>
                  <a:gd name="connsiteX0" fmla="*/ 7130 w 102491"/>
                  <a:gd name="connsiteY0" fmla="*/ 39261 h 65106"/>
                  <a:gd name="connsiteX1" fmla="*/ 51691 w 102491"/>
                  <a:gd name="connsiteY1" fmla="*/ 41934 h 65106"/>
                  <a:gd name="connsiteX2" fmla="*/ 71298 w 102491"/>
                  <a:gd name="connsiteY2" fmla="*/ 65106 h 65106"/>
                  <a:gd name="connsiteX3" fmla="*/ 58821 w 102491"/>
                  <a:gd name="connsiteY3" fmla="*/ 32131 h 65106"/>
                  <a:gd name="connsiteX4" fmla="*/ 38323 w 102491"/>
                  <a:gd name="connsiteY4" fmla="*/ 23218 h 65106"/>
                  <a:gd name="connsiteX5" fmla="*/ 65060 w 102491"/>
                  <a:gd name="connsiteY5" fmla="*/ 21436 h 65106"/>
                  <a:gd name="connsiteX6" fmla="*/ 102491 w 102491"/>
                  <a:gd name="connsiteY6" fmla="*/ 47282 h 65106"/>
                  <a:gd name="connsiteX7" fmla="*/ 72189 w 102491"/>
                  <a:gd name="connsiteY7" fmla="*/ 3611 h 65106"/>
                  <a:gd name="connsiteX8" fmla="*/ 17825 w 102491"/>
                  <a:gd name="connsiteY8" fmla="*/ 16089 h 65106"/>
                  <a:gd name="connsiteX9" fmla="*/ 0 w 102491"/>
                  <a:gd name="connsiteY9" fmla="*/ 42825 h 65106"/>
                  <a:gd name="connsiteX10" fmla="*/ 7130 w 102491"/>
                  <a:gd name="connsiteY10" fmla="*/ 39261 h 6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491" h="65106">
                    <a:moveTo>
                      <a:pt x="7130" y="39261"/>
                    </a:moveTo>
                    <a:cubicBezTo>
                      <a:pt x="12477" y="36587"/>
                      <a:pt x="35649" y="30348"/>
                      <a:pt x="51691" y="41934"/>
                    </a:cubicBezTo>
                    <a:cubicBezTo>
                      <a:pt x="65951" y="51738"/>
                      <a:pt x="71298" y="65106"/>
                      <a:pt x="71298" y="65106"/>
                    </a:cubicBezTo>
                    <a:cubicBezTo>
                      <a:pt x="71298" y="64215"/>
                      <a:pt x="73972" y="46390"/>
                      <a:pt x="58821" y="32131"/>
                    </a:cubicBezTo>
                    <a:cubicBezTo>
                      <a:pt x="49018" y="23218"/>
                      <a:pt x="44561" y="23218"/>
                      <a:pt x="38323" y="23218"/>
                    </a:cubicBezTo>
                    <a:cubicBezTo>
                      <a:pt x="46344" y="21436"/>
                      <a:pt x="53474" y="19653"/>
                      <a:pt x="65060" y="21436"/>
                    </a:cubicBezTo>
                    <a:cubicBezTo>
                      <a:pt x="90014" y="25001"/>
                      <a:pt x="102491" y="47282"/>
                      <a:pt x="102491" y="47282"/>
                    </a:cubicBezTo>
                    <a:cubicBezTo>
                      <a:pt x="102491" y="46390"/>
                      <a:pt x="96253" y="13415"/>
                      <a:pt x="72189" y="3611"/>
                    </a:cubicBezTo>
                    <a:cubicBezTo>
                      <a:pt x="44561" y="-7975"/>
                      <a:pt x="23172" y="11632"/>
                      <a:pt x="17825" y="16089"/>
                    </a:cubicBezTo>
                    <a:cubicBezTo>
                      <a:pt x="7130" y="25001"/>
                      <a:pt x="0" y="42825"/>
                      <a:pt x="0" y="42825"/>
                    </a:cubicBezTo>
                    <a:lnTo>
                      <a:pt x="7130" y="39261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04B1CAE-268A-4204-977B-53CE45F43075}"/>
                  </a:ext>
                </a:extLst>
              </p:cNvPr>
              <p:cNvSpPr/>
              <p:nvPr/>
            </p:nvSpPr>
            <p:spPr>
              <a:xfrm>
                <a:off x="6921305" y="784837"/>
                <a:ext cx="32056" cy="58821"/>
              </a:xfrm>
              <a:custGeom>
                <a:avLst/>
                <a:gdLst>
                  <a:gd name="connsiteX0" fmla="*/ 25818 w 32056"/>
                  <a:gd name="connsiteY0" fmla="*/ 40996 h 58821"/>
                  <a:gd name="connsiteX1" fmla="*/ 16014 w 32056"/>
                  <a:gd name="connsiteY1" fmla="*/ 24063 h 58821"/>
                  <a:gd name="connsiteX2" fmla="*/ 32056 w 32056"/>
                  <a:gd name="connsiteY2" fmla="*/ 0 h 58821"/>
                  <a:gd name="connsiteX3" fmla="*/ 5320 w 32056"/>
                  <a:gd name="connsiteY3" fmla="*/ 16042 h 58821"/>
                  <a:gd name="connsiteX4" fmla="*/ 7993 w 32056"/>
                  <a:gd name="connsiteY4" fmla="*/ 58821 h 58821"/>
                  <a:gd name="connsiteX5" fmla="*/ 25818 w 32056"/>
                  <a:gd name="connsiteY5" fmla="*/ 40996 h 58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56" h="58821">
                    <a:moveTo>
                      <a:pt x="25818" y="40996"/>
                    </a:moveTo>
                    <a:cubicBezTo>
                      <a:pt x="25818" y="40996"/>
                      <a:pt x="15123" y="36540"/>
                      <a:pt x="16014" y="24063"/>
                    </a:cubicBezTo>
                    <a:cubicBezTo>
                      <a:pt x="16905" y="6239"/>
                      <a:pt x="32056" y="0"/>
                      <a:pt x="32056" y="0"/>
                    </a:cubicBezTo>
                    <a:cubicBezTo>
                      <a:pt x="32056" y="0"/>
                      <a:pt x="13340" y="4456"/>
                      <a:pt x="5320" y="16042"/>
                    </a:cubicBezTo>
                    <a:cubicBezTo>
                      <a:pt x="-8049" y="35649"/>
                      <a:pt x="7993" y="58821"/>
                      <a:pt x="7993" y="58821"/>
                    </a:cubicBezTo>
                    <a:lnTo>
                      <a:pt x="25818" y="40996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15F3C46E-4267-4600-8980-EDC2F6385631}"/>
              </a:ext>
            </a:extLst>
          </p:cNvPr>
          <p:cNvSpPr/>
          <p:nvPr/>
        </p:nvSpPr>
        <p:spPr>
          <a:xfrm>
            <a:off x="6532320" y="-1165600"/>
            <a:ext cx="852939" cy="637262"/>
          </a:xfrm>
          <a:custGeom>
            <a:avLst/>
            <a:gdLst>
              <a:gd name="connsiteX0" fmla="*/ 218351 w 852939"/>
              <a:gd name="connsiteY0" fmla="*/ 277172 h 637262"/>
              <a:gd name="connsiteX1" fmla="*/ 253109 w 852939"/>
              <a:gd name="connsiteY1" fmla="*/ 297670 h 637262"/>
              <a:gd name="connsiteX2" fmla="*/ 286976 w 852939"/>
              <a:gd name="connsiteY2" fmla="*/ 373425 h 637262"/>
              <a:gd name="connsiteX3" fmla="*/ 391249 w 852939"/>
              <a:gd name="connsiteY3" fmla="*/ 451853 h 637262"/>
              <a:gd name="connsiteX4" fmla="*/ 458982 w 852939"/>
              <a:gd name="connsiteY4" fmla="*/ 434028 h 637262"/>
              <a:gd name="connsiteX5" fmla="*/ 575734 w 852939"/>
              <a:gd name="connsiteY5" fmla="*/ 627425 h 637262"/>
              <a:gd name="connsiteX6" fmla="*/ 604253 w 852939"/>
              <a:gd name="connsiteY6" fmla="*/ 634554 h 637262"/>
              <a:gd name="connsiteX7" fmla="*/ 843102 w 852939"/>
              <a:gd name="connsiteY7" fmla="*/ 490175 h 637262"/>
              <a:gd name="connsiteX8" fmla="*/ 850232 w 852939"/>
              <a:gd name="connsiteY8" fmla="*/ 461656 h 637262"/>
              <a:gd name="connsiteX9" fmla="*/ 643467 w 852939"/>
              <a:gd name="connsiteY9" fmla="*/ 118533 h 637262"/>
              <a:gd name="connsiteX10" fmla="*/ 614947 w 852939"/>
              <a:gd name="connsiteY10" fmla="*/ 111404 h 637262"/>
              <a:gd name="connsiteX11" fmla="*/ 409074 w 852939"/>
              <a:gd name="connsiteY11" fmla="*/ 235284 h 637262"/>
              <a:gd name="connsiteX12" fmla="*/ 401053 w 852939"/>
              <a:gd name="connsiteY12" fmla="*/ 227263 h 637262"/>
              <a:gd name="connsiteX13" fmla="*/ 357383 w 852939"/>
              <a:gd name="connsiteY13" fmla="*/ 195179 h 637262"/>
              <a:gd name="connsiteX14" fmla="*/ 358274 w 852939"/>
              <a:gd name="connsiteY14" fmla="*/ 172898 h 637262"/>
              <a:gd name="connsiteX15" fmla="*/ 343123 w 852939"/>
              <a:gd name="connsiteY15" fmla="*/ 152400 h 637262"/>
              <a:gd name="connsiteX16" fmla="*/ 339558 w 852939"/>
              <a:gd name="connsiteY16" fmla="*/ 133684 h 637262"/>
              <a:gd name="connsiteX17" fmla="*/ 246870 w 852939"/>
              <a:gd name="connsiteY17" fmla="*/ 16042 h 637262"/>
              <a:gd name="connsiteX18" fmla="*/ 136358 w 852939"/>
              <a:gd name="connsiteY18" fmla="*/ 0 h 637262"/>
              <a:gd name="connsiteX19" fmla="*/ 0 w 852939"/>
              <a:gd name="connsiteY19" fmla="*/ 0 h 637262"/>
              <a:gd name="connsiteX20" fmla="*/ 218351 w 852939"/>
              <a:gd name="connsiteY20" fmla="*/ 277172 h 63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2939" h="637262">
                <a:moveTo>
                  <a:pt x="218351" y="277172"/>
                </a:moveTo>
                <a:cubicBezTo>
                  <a:pt x="237958" y="302126"/>
                  <a:pt x="253109" y="297670"/>
                  <a:pt x="253109" y="297670"/>
                </a:cubicBezTo>
                <a:cubicBezTo>
                  <a:pt x="254892" y="299453"/>
                  <a:pt x="286976" y="373425"/>
                  <a:pt x="286976" y="373425"/>
                </a:cubicBezTo>
                <a:cubicBezTo>
                  <a:pt x="286976" y="373425"/>
                  <a:pt x="321734" y="435811"/>
                  <a:pt x="391249" y="451853"/>
                </a:cubicBezTo>
                <a:cubicBezTo>
                  <a:pt x="416204" y="457200"/>
                  <a:pt x="448288" y="440267"/>
                  <a:pt x="458982" y="434028"/>
                </a:cubicBezTo>
                <a:lnTo>
                  <a:pt x="575734" y="627425"/>
                </a:lnTo>
                <a:cubicBezTo>
                  <a:pt x="581972" y="637228"/>
                  <a:pt x="594449" y="639902"/>
                  <a:pt x="604253" y="634554"/>
                </a:cubicBezTo>
                <a:lnTo>
                  <a:pt x="843102" y="490175"/>
                </a:lnTo>
                <a:cubicBezTo>
                  <a:pt x="852905" y="483937"/>
                  <a:pt x="855579" y="471460"/>
                  <a:pt x="850232" y="461656"/>
                </a:cubicBezTo>
                <a:lnTo>
                  <a:pt x="643467" y="118533"/>
                </a:lnTo>
                <a:cubicBezTo>
                  <a:pt x="637228" y="108730"/>
                  <a:pt x="624751" y="106056"/>
                  <a:pt x="614947" y="111404"/>
                </a:cubicBezTo>
                <a:lnTo>
                  <a:pt x="409074" y="235284"/>
                </a:lnTo>
                <a:lnTo>
                  <a:pt x="401053" y="227263"/>
                </a:lnTo>
                <a:cubicBezTo>
                  <a:pt x="388576" y="213004"/>
                  <a:pt x="373425" y="201418"/>
                  <a:pt x="357383" y="195179"/>
                </a:cubicBezTo>
                <a:cubicBezTo>
                  <a:pt x="361839" y="186267"/>
                  <a:pt x="361839" y="178246"/>
                  <a:pt x="358274" y="172898"/>
                </a:cubicBezTo>
                <a:lnTo>
                  <a:pt x="343123" y="152400"/>
                </a:lnTo>
                <a:cubicBezTo>
                  <a:pt x="344014" y="145270"/>
                  <a:pt x="342232" y="139032"/>
                  <a:pt x="339558" y="133684"/>
                </a:cubicBezTo>
                <a:lnTo>
                  <a:pt x="246870" y="16042"/>
                </a:lnTo>
                <a:lnTo>
                  <a:pt x="136358" y="0"/>
                </a:lnTo>
                <a:lnTo>
                  <a:pt x="0" y="0"/>
                </a:lnTo>
                <a:lnTo>
                  <a:pt x="218351" y="277172"/>
                </a:ln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8026E6E-ACF4-421A-B4BD-CD71B7100E62}"/>
              </a:ext>
            </a:extLst>
          </p:cNvPr>
          <p:cNvSpPr/>
          <p:nvPr/>
        </p:nvSpPr>
        <p:spPr>
          <a:xfrm>
            <a:off x="6544797" y="-1166491"/>
            <a:ext cx="852047" cy="639044"/>
          </a:xfrm>
          <a:custGeom>
            <a:avLst/>
            <a:gdLst>
              <a:gd name="connsiteX0" fmla="*/ 214786 w 852047"/>
              <a:gd name="connsiteY0" fmla="*/ 265586 h 639044"/>
              <a:gd name="connsiteX1" fmla="*/ 245979 w 852047"/>
              <a:gd name="connsiteY1" fmla="*/ 277172 h 639044"/>
              <a:gd name="connsiteX2" fmla="*/ 251326 w 852047"/>
              <a:gd name="connsiteY2" fmla="*/ 294105 h 639044"/>
              <a:gd name="connsiteX3" fmla="*/ 286084 w 852047"/>
              <a:gd name="connsiteY3" fmla="*/ 375207 h 639044"/>
              <a:gd name="connsiteX4" fmla="*/ 390358 w 852047"/>
              <a:gd name="connsiteY4" fmla="*/ 453635 h 639044"/>
              <a:gd name="connsiteX5" fmla="*/ 458091 w 852047"/>
              <a:gd name="connsiteY5" fmla="*/ 435811 h 639044"/>
              <a:gd name="connsiteX6" fmla="*/ 574842 w 852047"/>
              <a:gd name="connsiteY6" fmla="*/ 629207 h 639044"/>
              <a:gd name="connsiteX7" fmla="*/ 603362 w 852047"/>
              <a:gd name="connsiteY7" fmla="*/ 636337 h 639044"/>
              <a:gd name="connsiteX8" fmla="*/ 842211 w 852047"/>
              <a:gd name="connsiteY8" fmla="*/ 491958 h 639044"/>
              <a:gd name="connsiteX9" fmla="*/ 849340 w 852047"/>
              <a:gd name="connsiteY9" fmla="*/ 463439 h 639044"/>
              <a:gd name="connsiteX10" fmla="*/ 642575 w 852047"/>
              <a:gd name="connsiteY10" fmla="*/ 120316 h 639044"/>
              <a:gd name="connsiteX11" fmla="*/ 614056 w 852047"/>
              <a:gd name="connsiteY11" fmla="*/ 113186 h 639044"/>
              <a:gd name="connsiteX12" fmla="*/ 408182 w 852047"/>
              <a:gd name="connsiteY12" fmla="*/ 237067 h 639044"/>
              <a:gd name="connsiteX13" fmla="*/ 400161 w 852047"/>
              <a:gd name="connsiteY13" fmla="*/ 229046 h 639044"/>
              <a:gd name="connsiteX14" fmla="*/ 356491 w 852047"/>
              <a:gd name="connsiteY14" fmla="*/ 196961 h 639044"/>
              <a:gd name="connsiteX15" fmla="*/ 357382 w 852047"/>
              <a:gd name="connsiteY15" fmla="*/ 174681 h 639044"/>
              <a:gd name="connsiteX16" fmla="*/ 342231 w 852047"/>
              <a:gd name="connsiteY16" fmla="*/ 154183 h 639044"/>
              <a:gd name="connsiteX17" fmla="*/ 338667 w 852047"/>
              <a:gd name="connsiteY17" fmla="*/ 135467 h 639044"/>
              <a:gd name="connsiteX18" fmla="*/ 245088 w 852047"/>
              <a:gd name="connsiteY18" fmla="*/ 16042 h 639044"/>
              <a:gd name="connsiteX19" fmla="*/ 125663 w 852047"/>
              <a:gd name="connsiteY19" fmla="*/ 0 h 639044"/>
              <a:gd name="connsiteX20" fmla="*/ 0 w 852047"/>
              <a:gd name="connsiteY20" fmla="*/ 0 h 639044"/>
              <a:gd name="connsiteX21" fmla="*/ 214786 w 852047"/>
              <a:gd name="connsiteY21" fmla="*/ 265586 h 6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2047" h="639044">
                <a:moveTo>
                  <a:pt x="214786" y="265586"/>
                </a:moveTo>
                <a:cubicBezTo>
                  <a:pt x="229937" y="281628"/>
                  <a:pt x="245979" y="277172"/>
                  <a:pt x="245979" y="277172"/>
                </a:cubicBezTo>
                <a:cubicBezTo>
                  <a:pt x="247761" y="278954"/>
                  <a:pt x="246870" y="282519"/>
                  <a:pt x="251326" y="294105"/>
                </a:cubicBezTo>
                <a:cubicBezTo>
                  <a:pt x="265586" y="329754"/>
                  <a:pt x="286084" y="375207"/>
                  <a:pt x="286084" y="375207"/>
                </a:cubicBezTo>
                <a:cubicBezTo>
                  <a:pt x="286084" y="375207"/>
                  <a:pt x="320842" y="437593"/>
                  <a:pt x="390358" y="453635"/>
                </a:cubicBezTo>
                <a:cubicBezTo>
                  <a:pt x="415312" y="458983"/>
                  <a:pt x="447397" y="442049"/>
                  <a:pt x="458091" y="435811"/>
                </a:cubicBezTo>
                <a:lnTo>
                  <a:pt x="574842" y="629207"/>
                </a:lnTo>
                <a:cubicBezTo>
                  <a:pt x="581081" y="639011"/>
                  <a:pt x="593558" y="641684"/>
                  <a:pt x="603362" y="636337"/>
                </a:cubicBezTo>
                <a:lnTo>
                  <a:pt x="842211" y="491958"/>
                </a:lnTo>
                <a:cubicBezTo>
                  <a:pt x="852014" y="485719"/>
                  <a:pt x="854687" y="473242"/>
                  <a:pt x="849340" y="463439"/>
                </a:cubicBezTo>
                <a:lnTo>
                  <a:pt x="642575" y="120316"/>
                </a:lnTo>
                <a:cubicBezTo>
                  <a:pt x="636337" y="110512"/>
                  <a:pt x="623860" y="107839"/>
                  <a:pt x="614056" y="113186"/>
                </a:cubicBezTo>
                <a:lnTo>
                  <a:pt x="408182" y="237067"/>
                </a:lnTo>
                <a:lnTo>
                  <a:pt x="400161" y="229046"/>
                </a:lnTo>
                <a:cubicBezTo>
                  <a:pt x="387684" y="214786"/>
                  <a:pt x="372533" y="203200"/>
                  <a:pt x="356491" y="196961"/>
                </a:cubicBezTo>
                <a:cubicBezTo>
                  <a:pt x="360947" y="188049"/>
                  <a:pt x="360947" y="180028"/>
                  <a:pt x="357382" y="174681"/>
                </a:cubicBezTo>
                <a:lnTo>
                  <a:pt x="342231" y="154183"/>
                </a:lnTo>
                <a:cubicBezTo>
                  <a:pt x="343123" y="147053"/>
                  <a:pt x="341340" y="140814"/>
                  <a:pt x="338667" y="135467"/>
                </a:cubicBezTo>
                <a:lnTo>
                  <a:pt x="245088" y="16042"/>
                </a:lnTo>
                <a:lnTo>
                  <a:pt x="125663" y="0"/>
                </a:lnTo>
                <a:lnTo>
                  <a:pt x="0" y="0"/>
                </a:lnTo>
                <a:lnTo>
                  <a:pt x="214786" y="265586"/>
                </a:ln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A91267F-55D4-4D23-94D1-CE025EA24BBE}"/>
              </a:ext>
            </a:extLst>
          </p:cNvPr>
          <p:cNvSpPr/>
          <p:nvPr/>
        </p:nvSpPr>
        <p:spPr>
          <a:xfrm>
            <a:off x="7458387" y="-1147776"/>
            <a:ext cx="475835" cy="665932"/>
          </a:xfrm>
          <a:custGeom>
            <a:avLst/>
            <a:gdLst>
              <a:gd name="connsiteX0" fmla="*/ 278874 w 475835"/>
              <a:gd name="connsiteY0" fmla="*/ 0 h 665932"/>
              <a:gd name="connsiteX1" fmla="*/ 278874 w 475835"/>
              <a:gd name="connsiteY1" fmla="*/ 7130 h 665932"/>
              <a:gd name="connsiteX2" fmla="*/ 130039 w 475835"/>
              <a:gd name="connsiteY2" fmla="*/ 308365 h 665932"/>
              <a:gd name="connsiteX3" fmla="*/ 135386 w 475835"/>
              <a:gd name="connsiteY3" fmla="*/ 352926 h 665932"/>
              <a:gd name="connsiteX4" fmla="*/ 131821 w 475835"/>
              <a:gd name="connsiteY4" fmla="*/ 357383 h 665932"/>
              <a:gd name="connsiteX5" fmla="*/ 69435 w 475835"/>
              <a:gd name="connsiteY5" fmla="*/ 400162 h 665932"/>
              <a:gd name="connsiteX6" fmla="*/ 35569 w 475835"/>
              <a:gd name="connsiteY6" fmla="*/ 449179 h 665932"/>
              <a:gd name="connsiteX7" fmla="*/ 1702 w 475835"/>
              <a:gd name="connsiteY7" fmla="*/ 515130 h 665932"/>
              <a:gd name="connsiteX8" fmla="*/ 15071 w 475835"/>
              <a:gd name="connsiteY8" fmla="*/ 541867 h 665932"/>
              <a:gd name="connsiteX9" fmla="*/ 36460 w 475835"/>
              <a:gd name="connsiteY9" fmla="*/ 523151 h 665932"/>
              <a:gd name="connsiteX10" fmla="*/ 65870 w 475835"/>
              <a:gd name="connsiteY10" fmla="*/ 491958 h 665932"/>
              <a:gd name="connsiteX11" fmla="*/ 105084 w 475835"/>
              <a:gd name="connsiteY11" fmla="*/ 467004 h 665932"/>
              <a:gd name="connsiteX12" fmla="*/ 115779 w 475835"/>
              <a:gd name="connsiteY12" fmla="*/ 479481 h 665932"/>
              <a:gd name="connsiteX13" fmla="*/ 125583 w 475835"/>
              <a:gd name="connsiteY13" fmla="*/ 538302 h 665932"/>
              <a:gd name="connsiteX14" fmla="*/ 104193 w 475835"/>
              <a:gd name="connsiteY14" fmla="*/ 628316 h 665932"/>
              <a:gd name="connsiteX15" fmla="*/ 123800 w 475835"/>
              <a:gd name="connsiteY15" fmla="*/ 663074 h 665932"/>
              <a:gd name="connsiteX16" fmla="*/ 163905 w 475835"/>
              <a:gd name="connsiteY16" fmla="*/ 585537 h 665932"/>
              <a:gd name="connsiteX17" fmla="*/ 229856 w 475835"/>
              <a:gd name="connsiteY17" fmla="*/ 483937 h 665932"/>
              <a:gd name="connsiteX18" fmla="*/ 232530 w 475835"/>
              <a:gd name="connsiteY18" fmla="*/ 423333 h 665932"/>
              <a:gd name="connsiteX19" fmla="*/ 234313 w 475835"/>
              <a:gd name="connsiteY19" fmla="*/ 425116 h 665932"/>
              <a:gd name="connsiteX20" fmla="*/ 277983 w 475835"/>
              <a:gd name="connsiteY20" fmla="*/ 392140 h 665932"/>
              <a:gd name="connsiteX21" fmla="*/ 447316 w 475835"/>
              <a:gd name="connsiteY21" fmla="*/ 110512 h 665932"/>
              <a:gd name="connsiteX22" fmla="*/ 475835 w 475835"/>
              <a:gd name="connsiteY22" fmla="*/ 52582 h 665932"/>
              <a:gd name="connsiteX23" fmla="*/ 278874 w 475835"/>
              <a:gd name="connsiteY23" fmla="*/ 0 h 66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5835" h="665932">
                <a:moveTo>
                  <a:pt x="278874" y="0"/>
                </a:moveTo>
                <a:cubicBezTo>
                  <a:pt x="278874" y="2674"/>
                  <a:pt x="278874" y="5347"/>
                  <a:pt x="278874" y="7130"/>
                </a:cubicBezTo>
                <a:cubicBezTo>
                  <a:pt x="272635" y="49909"/>
                  <a:pt x="169253" y="237067"/>
                  <a:pt x="130039" y="308365"/>
                </a:cubicBezTo>
                <a:cubicBezTo>
                  <a:pt x="122018" y="322625"/>
                  <a:pt x="123800" y="341340"/>
                  <a:pt x="135386" y="352926"/>
                </a:cubicBezTo>
                <a:lnTo>
                  <a:pt x="131821" y="357383"/>
                </a:lnTo>
                <a:cubicBezTo>
                  <a:pt x="106867" y="369860"/>
                  <a:pt x="77457" y="388576"/>
                  <a:pt x="69435" y="400162"/>
                </a:cubicBezTo>
                <a:cubicBezTo>
                  <a:pt x="61414" y="407291"/>
                  <a:pt x="39133" y="438484"/>
                  <a:pt x="35569" y="449179"/>
                </a:cubicBezTo>
                <a:lnTo>
                  <a:pt x="1702" y="515130"/>
                </a:lnTo>
                <a:cubicBezTo>
                  <a:pt x="-3645" y="529390"/>
                  <a:pt x="4376" y="543649"/>
                  <a:pt x="15071" y="541867"/>
                </a:cubicBezTo>
                <a:cubicBezTo>
                  <a:pt x="22200" y="540084"/>
                  <a:pt x="30221" y="536519"/>
                  <a:pt x="36460" y="523151"/>
                </a:cubicBezTo>
                <a:lnTo>
                  <a:pt x="65870" y="491958"/>
                </a:lnTo>
                <a:cubicBezTo>
                  <a:pt x="88151" y="465221"/>
                  <a:pt x="102411" y="466112"/>
                  <a:pt x="105084" y="467004"/>
                </a:cubicBezTo>
                <a:cubicBezTo>
                  <a:pt x="108650" y="467895"/>
                  <a:pt x="113106" y="471460"/>
                  <a:pt x="115779" y="479481"/>
                </a:cubicBezTo>
                <a:lnTo>
                  <a:pt x="125583" y="538302"/>
                </a:lnTo>
                <a:cubicBezTo>
                  <a:pt x="126474" y="558800"/>
                  <a:pt x="109541" y="606035"/>
                  <a:pt x="104193" y="628316"/>
                </a:cubicBezTo>
                <a:cubicBezTo>
                  <a:pt x="95281" y="663074"/>
                  <a:pt x="109541" y="671095"/>
                  <a:pt x="123800" y="663074"/>
                </a:cubicBezTo>
                <a:cubicBezTo>
                  <a:pt x="135386" y="655944"/>
                  <a:pt x="161232" y="587319"/>
                  <a:pt x="163905" y="585537"/>
                </a:cubicBezTo>
                <a:cubicBezTo>
                  <a:pt x="236095" y="538302"/>
                  <a:pt x="229856" y="483937"/>
                  <a:pt x="229856" y="483937"/>
                </a:cubicBezTo>
                <a:lnTo>
                  <a:pt x="232530" y="423333"/>
                </a:lnTo>
                <a:cubicBezTo>
                  <a:pt x="233422" y="424225"/>
                  <a:pt x="234313" y="424225"/>
                  <a:pt x="234313" y="425116"/>
                </a:cubicBezTo>
                <a:cubicBezTo>
                  <a:pt x="254811" y="438484"/>
                  <a:pt x="277983" y="392140"/>
                  <a:pt x="277983" y="392140"/>
                </a:cubicBezTo>
                <a:lnTo>
                  <a:pt x="447316" y="110512"/>
                </a:lnTo>
                <a:cubicBezTo>
                  <a:pt x="447316" y="110512"/>
                  <a:pt x="463358" y="86449"/>
                  <a:pt x="475835" y="52582"/>
                </a:cubicBezTo>
                <a:cubicBezTo>
                  <a:pt x="412558" y="28519"/>
                  <a:pt x="346607" y="11586"/>
                  <a:pt x="278874" y="0"/>
                </a:cubicBez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6B0CF40-B06C-43CA-B5F6-D7C56611DA8B}"/>
              </a:ext>
            </a:extLst>
          </p:cNvPr>
          <p:cNvSpPr/>
          <p:nvPr/>
        </p:nvSpPr>
        <p:spPr>
          <a:xfrm>
            <a:off x="7445909" y="-1150449"/>
            <a:ext cx="475835" cy="662367"/>
          </a:xfrm>
          <a:custGeom>
            <a:avLst/>
            <a:gdLst>
              <a:gd name="connsiteX0" fmla="*/ 278874 w 475835"/>
              <a:gd name="connsiteY0" fmla="*/ 0 h 662367"/>
              <a:gd name="connsiteX1" fmla="*/ 278874 w 475835"/>
              <a:gd name="connsiteY1" fmla="*/ 3565 h 662367"/>
              <a:gd name="connsiteX2" fmla="*/ 130039 w 475835"/>
              <a:gd name="connsiteY2" fmla="*/ 304800 h 662367"/>
              <a:gd name="connsiteX3" fmla="*/ 135386 w 475835"/>
              <a:gd name="connsiteY3" fmla="*/ 349361 h 662367"/>
              <a:gd name="connsiteX4" fmla="*/ 131821 w 475835"/>
              <a:gd name="connsiteY4" fmla="*/ 353818 h 662367"/>
              <a:gd name="connsiteX5" fmla="*/ 69435 w 475835"/>
              <a:gd name="connsiteY5" fmla="*/ 396597 h 662367"/>
              <a:gd name="connsiteX6" fmla="*/ 35569 w 475835"/>
              <a:gd name="connsiteY6" fmla="*/ 445614 h 662367"/>
              <a:gd name="connsiteX7" fmla="*/ 1702 w 475835"/>
              <a:gd name="connsiteY7" fmla="*/ 511565 h 662367"/>
              <a:gd name="connsiteX8" fmla="*/ 15070 w 475835"/>
              <a:gd name="connsiteY8" fmla="*/ 538302 h 662367"/>
              <a:gd name="connsiteX9" fmla="*/ 36460 w 475835"/>
              <a:gd name="connsiteY9" fmla="*/ 519586 h 662367"/>
              <a:gd name="connsiteX10" fmla="*/ 65871 w 475835"/>
              <a:gd name="connsiteY10" fmla="*/ 488393 h 662367"/>
              <a:gd name="connsiteX11" fmla="*/ 105084 w 475835"/>
              <a:gd name="connsiteY11" fmla="*/ 463439 h 662367"/>
              <a:gd name="connsiteX12" fmla="*/ 115779 w 475835"/>
              <a:gd name="connsiteY12" fmla="*/ 475916 h 662367"/>
              <a:gd name="connsiteX13" fmla="*/ 125583 w 475835"/>
              <a:gd name="connsiteY13" fmla="*/ 534737 h 662367"/>
              <a:gd name="connsiteX14" fmla="*/ 104193 w 475835"/>
              <a:gd name="connsiteY14" fmla="*/ 624751 h 662367"/>
              <a:gd name="connsiteX15" fmla="*/ 123800 w 475835"/>
              <a:gd name="connsiteY15" fmla="*/ 659509 h 662367"/>
              <a:gd name="connsiteX16" fmla="*/ 163906 w 475835"/>
              <a:gd name="connsiteY16" fmla="*/ 581972 h 662367"/>
              <a:gd name="connsiteX17" fmla="*/ 229856 w 475835"/>
              <a:gd name="connsiteY17" fmla="*/ 480372 h 662367"/>
              <a:gd name="connsiteX18" fmla="*/ 232530 w 475835"/>
              <a:gd name="connsiteY18" fmla="*/ 419768 h 662367"/>
              <a:gd name="connsiteX19" fmla="*/ 234312 w 475835"/>
              <a:gd name="connsiteY19" fmla="*/ 421551 h 662367"/>
              <a:gd name="connsiteX20" fmla="*/ 277983 w 475835"/>
              <a:gd name="connsiteY20" fmla="*/ 388575 h 662367"/>
              <a:gd name="connsiteX21" fmla="*/ 447316 w 475835"/>
              <a:gd name="connsiteY21" fmla="*/ 106947 h 662367"/>
              <a:gd name="connsiteX22" fmla="*/ 475835 w 475835"/>
              <a:gd name="connsiteY22" fmla="*/ 49909 h 662367"/>
              <a:gd name="connsiteX23" fmla="*/ 278874 w 475835"/>
              <a:gd name="connsiteY23" fmla="*/ 0 h 66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5835" h="662367">
                <a:moveTo>
                  <a:pt x="278874" y="0"/>
                </a:moveTo>
                <a:cubicBezTo>
                  <a:pt x="278874" y="1782"/>
                  <a:pt x="278874" y="2674"/>
                  <a:pt x="278874" y="3565"/>
                </a:cubicBezTo>
                <a:cubicBezTo>
                  <a:pt x="272636" y="46344"/>
                  <a:pt x="169253" y="233502"/>
                  <a:pt x="130039" y="304800"/>
                </a:cubicBezTo>
                <a:cubicBezTo>
                  <a:pt x="122018" y="319060"/>
                  <a:pt x="123800" y="337775"/>
                  <a:pt x="135386" y="349361"/>
                </a:cubicBezTo>
                <a:lnTo>
                  <a:pt x="131821" y="353818"/>
                </a:lnTo>
                <a:cubicBezTo>
                  <a:pt x="106867" y="366295"/>
                  <a:pt x="77456" y="385011"/>
                  <a:pt x="69435" y="396597"/>
                </a:cubicBezTo>
                <a:cubicBezTo>
                  <a:pt x="61414" y="403726"/>
                  <a:pt x="39134" y="434919"/>
                  <a:pt x="35569" y="445614"/>
                </a:cubicBezTo>
                <a:lnTo>
                  <a:pt x="1702" y="511565"/>
                </a:lnTo>
                <a:cubicBezTo>
                  <a:pt x="-3645" y="525825"/>
                  <a:pt x="4376" y="540084"/>
                  <a:pt x="15070" y="538302"/>
                </a:cubicBezTo>
                <a:cubicBezTo>
                  <a:pt x="22200" y="536519"/>
                  <a:pt x="30221" y="532954"/>
                  <a:pt x="36460" y="519586"/>
                </a:cubicBezTo>
                <a:lnTo>
                  <a:pt x="65871" y="488393"/>
                </a:lnTo>
                <a:cubicBezTo>
                  <a:pt x="88151" y="461656"/>
                  <a:pt x="102411" y="462547"/>
                  <a:pt x="105084" y="463439"/>
                </a:cubicBezTo>
                <a:cubicBezTo>
                  <a:pt x="108649" y="464330"/>
                  <a:pt x="113106" y="467895"/>
                  <a:pt x="115779" y="475916"/>
                </a:cubicBezTo>
                <a:lnTo>
                  <a:pt x="125583" y="534737"/>
                </a:lnTo>
                <a:cubicBezTo>
                  <a:pt x="126474" y="555235"/>
                  <a:pt x="109540" y="602470"/>
                  <a:pt x="104193" y="624751"/>
                </a:cubicBezTo>
                <a:cubicBezTo>
                  <a:pt x="95281" y="659509"/>
                  <a:pt x="109540" y="667530"/>
                  <a:pt x="123800" y="659509"/>
                </a:cubicBezTo>
                <a:cubicBezTo>
                  <a:pt x="135386" y="652379"/>
                  <a:pt x="161232" y="583754"/>
                  <a:pt x="163906" y="581972"/>
                </a:cubicBezTo>
                <a:cubicBezTo>
                  <a:pt x="236095" y="534737"/>
                  <a:pt x="229856" y="480372"/>
                  <a:pt x="229856" y="480372"/>
                </a:cubicBezTo>
                <a:lnTo>
                  <a:pt x="232530" y="419768"/>
                </a:lnTo>
                <a:cubicBezTo>
                  <a:pt x="233421" y="420660"/>
                  <a:pt x="234312" y="420660"/>
                  <a:pt x="234312" y="421551"/>
                </a:cubicBezTo>
                <a:cubicBezTo>
                  <a:pt x="254811" y="434919"/>
                  <a:pt x="277983" y="388575"/>
                  <a:pt x="277983" y="388575"/>
                </a:cubicBezTo>
                <a:lnTo>
                  <a:pt x="447316" y="106947"/>
                </a:lnTo>
                <a:cubicBezTo>
                  <a:pt x="447316" y="106947"/>
                  <a:pt x="463358" y="82884"/>
                  <a:pt x="475835" y="49909"/>
                </a:cubicBezTo>
                <a:cubicBezTo>
                  <a:pt x="412558" y="27628"/>
                  <a:pt x="346607" y="11586"/>
                  <a:pt x="278874" y="0"/>
                </a:cubicBez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9" name="Graphic 719">
            <a:extLst>
              <a:ext uri="{FF2B5EF4-FFF2-40B4-BE49-F238E27FC236}">
                <a16:creationId xmlns:a16="http://schemas.microsoft.com/office/drawing/2014/main" id="{67473D7B-65EC-4551-93ED-CBF13D03FCCF}"/>
              </a:ext>
            </a:extLst>
          </p:cNvPr>
          <p:cNvGrpSpPr/>
          <p:nvPr/>
        </p:nvGrpSpPr>
        <p:grpSpPr>
          <a:xfrm>
            <a:off x="6929378" y="-1050170"/>
            <a:ext cx="487470" cy="529358"/>
            <a:chOff x="6682889" y="1418962"/>
            <a:chExt cx="487470" cy="529358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87D1F78-773E-43C5-BFC5-CB929761D5DC}"/>
                </a:ext>
              </a:extLst>
            </p:cNvPr>
            <p:cNvSpPr/>
            <p:nvPr/>
          </p:nvSpPr>
          <p:spPr>
            <a:xfrm>
              <a:off x="6682889" y="1418962"/>
              <a:ext cx="487470" cy="529358"/>
            </a:xfrm>
            <a:custGeom>
              <a:avLst/>
              <a:gdLst>
                <a:gd name="connsiteX0" fmla="*/ 249082 w 487470"/>
                <a:gd name="connsiteY0" fmla="*/ 3104 h 529358"/>
                <a:gd name="connsiteX1" fmla="*/ 277602 w 487470"/>
                <a:gd name="connsiteY1" fmla="*/ 10233 h 529358"/>
                <a:gd name="connsiteX2" fmla="*/ 484367 w 487470"/>
                <a:gd name="connsiteY2" fmla="*/ 353356 h 529358"/>
                <a:gd name="connsiteX3" fmla="*/ 477237 w 487470"/>
                <a:gd name="connsiteY3" fmla="*/ 381876 h 529358"/>
                <a:gd name="connsiteX4" fmla="*/ 238388 w 487470"/>
                <a:gd name="connsiteY4" fmla="*/ 526255 h 529358"/>
                <a:gd name="connsiteX5" fmla="*/ 209869 w 487470"/>
                <a:gd name="connsiteY5" fmla="*/ 519125 h 529358"/>
                <a:gd name="connsiteX6" fmla="*/ 3104 w 487470"/>
                <a:gd name="connsiteY6" fmla="*/ 176002 h 529358"/>
                <a:gd name="connsiteX7" fmla="*/ 10233 w 487470"/>
                <a:gd name="connsiteY7" fmla="*/ 147483 h 529358"/>
                <a:gd name="connsiteX8" fmla="*/ 249082 w 487470"/>
                <a:gd name="connsiteY8" fmla="*/ 3104 h 52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470" h="529358">
                  <a:moveTo>
                    <a:pt x="249082" y="3104"/>
                  </a:moveTo>
                  <a:cubicBezTo>
                    <a:pt x="258886" y="-3135"/>
                    <a:pt x="271363" y="430"/>
                    <a:pt x="277602" y="10233"/>
                  </a:cubicBezTo>
                  <a:lnTo>
                    <a:pt x="484367" y="353356"/>
                  </a:lnTo>
                  <a:cubicBezTo>
                    <a:pt x="490606" y="363160"/>
                    <a:pt x="487040" y="375637"/>
                    <a:pt x="477237" y="381876"/>
                  </a:cubicBezTo>
                  <a:lnTo>
                    <a:pt x="238388" y="526255"/>
                  </a:lnTo>
                  <a:cubicBezTo>
                    <a:pt x="228584" y="532493"/>
                    <a:pt x="216107" y="528928"/>
                    <a:pt x="209869" y="519125"/>
                  </a:cubicBezTo>
                  <a:lnTo>
                    <a:pt x="3104" y="176002"/>
                  </a:lnTo>
                  <a:cubicBezTo>
                    <a:pt x="-3135" y="166198"/>
                    <a:pt x="430" y="153721"/>
                    <a:pt x="10233" y="147483"/>
                  </a:cubicBezTo>
                  <a:lnTo>
                    <a:pt x="249082" y="3104"/>
                  </a:lnTo>
                  <a:close/>
                </a:path>
              </a:pathLst>
            </a:custGeom>
            <a:solidFill>
              <a:srgbClr val="45618E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1" name="Graphic 719">
              <a:extLst>
                <a:ext uri="{FF2B5EF4-FFF2-40B4-BE49-F238E27FC236}">
                  <a16:creationId xmlns:a16="http://schemas.microsoft.com/office/drawing/2014/main" id="{A9A1C33B-B8AD-4434-8B4A-AC3597C44CD5}"/>
                </a:ext>
              </a:extLst>
            </p:cNvPr>
            <p:cNvGrpSpPr/>
            <p:nvPr/>
          </p:nvGrpSpPr>
          <p:grpSpPr>
            <a:xfrm>
              <a:off x="6707382" y="1482669"/>
              <a:ext cx="417986" cy="428680"/>
              <a:chOff x="6707382" y="1482669"/>
              <a:chExt cx="417986" cy="428680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13A8A91-00C0-486F-BC95-07DBF3790620}"/>
                  </a:ext>
                </a:extLst>
              </p:cNvPr>
              <p:cNvSpPr/>
              <p:nvPr/>
            </p:nvSpPr>
            <p:spPr>
              <a:xfrm>
                <a:off x="6707382" y="1482669"/>
                <a:ext cx="417986" cy="428680"/>
              </a:xfrm>
              <a:custGeom>
                <a:avLst/>
                <a:gdLst>
                  <a:gd name="connsiteX0" fmla="*/ 0 w 417986"/>
                  <a:gd name="connsiteY0" fmla="*/ 122098 h 428680"/>
                  <a:gd name="connsiteX1" fmla="*/ 190723 w 417986"/>
                  <a:gd name="connsiteY1" fmla="*/ 0 h 428680"/>
                  <a:gd name="connsiteX2" fmla="*/ 246870 w 417986"/>
                  <a:gd name="connsiteY2" fmla="*/ 18716 h 428680"/>
                  <a:gd name="connsiteX3" fmla="*/ 417986 w 417986"/>
                  <a:gd name="connsiteY3" fmla="*/ 286975 h 428680"/>
                  <a:gd name="connsiteX4" fmla="*/ 196070 w 417986"/>
                  <a:gd name="connsiteY4" fmla="*/ 428681 h 42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986" h="428680">
                    <a:moveTo>
                      <a:pt x="0" y="122098"/>
                    </a:moveTo>
                    <a:lnTo>
                      <a:pt x="190723" y="0"/>
                    </a:lnTo>
                    <a:lnTo>
                      <a:pt x="246870" y="18716"/>
                    </a:lnTo>
                    <a:lnTo>
                      <a:pt x="417986" y="286975"/>
                    </a:lnTo>
                    <a:lnTo>
                      <a:pt x="196070" y="428681"/>
                    </a:lnTo>
                    <a:close/>
                  </a:path>
                </a:pathLst>
              </a:custGeom>
              <a:solidFill>
                <a:srgbClr val="F4F5F5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7598A5-8552-4464-AEE5-F95D0A92088E}"/>
                  </a:ext>
                </a:extLst>
              </p:cNvPr>
              <p:cNvSpPr/>
              <p:nvPr/>
            </p:nvSpPr>
            <p:spPr>
              <a:xfrm>
                <a:off x="6898105" y="1482669"/>
                <a:ext cx="56147" cy="37431"/>
              </a:xfrm>
              <a:custGeom>
                <a:avLst/>
                <a:gdLst>
                  <a:gd name="connsiteX0" fmla="*/ 0 w 56147"/>
                  <a:gd name="connsiteY0" fmla="*/ 0 h 37431"/>
                  <a:gd name="connsiteX1" fmla="*/ 18716 w 56147"/>
                  <a:gd name="connsiteY1" fmla="*/ 37432 h 37431"/>
                  <a:gd name="connsiteX2" fmla="*/ 56147 w 56147"/>
                  <a:gd name="connsiteY2" fmla="*/ 18716 h 3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147" h="37431">
                    <a:moveTo>
                      <a:pt x="0" y="0"/>
                    </a:moveTo>
                    <a:lnTo>
                      <a:pt x="18716" y="37432"/>
                    </a:lnTo>
                    <a:lnTo>
                      <a:pt x="56147" y="18716"/>
                    </a:lnTo>
                    <a:close/>
                  </a:path>
                </a:pathLst>
              </a:custGeom>
              <a:solidFill>
                <a:srgbClr val="D3D5D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719">
              <a:extLst>
                <a:ext uri="{FF2B5EF4-FFF2-40B4-BE49-F238E27FC236}">
                  <a16:creationId xmlns:a16="http://schemas.microsoft.com/office/drawing/2014/main" id="{3F8F3685-DC16-45A5-A4CA-7F8805929C44}"/>
                </a:ext>
              </a:extLst>
            </p:cNvPr>
            <p:cNvGrpSpPr/>
            <p:nvPr/>
          </p:nvGrpSpPr>
          <p:grpSpPr>
            <a:xfrm>
              <a:off x="6953856" y="1793103"/>
              <a:ext cx="136788" cy="102239"/>
              <a:chOff x="6953856" y="1793103"/>
              <a:chExt cx="136788" cy="102239"/>
            </a:xfrm>
          </p:grpSpPr>
          <p:grpSp>
            <p:nvGrpSpPr>
              <p:cNvPr id="79" name="Graphic 719">
                <a:extLst>
                  <a:ext uri="{FF2B5EF4-FFF2-40B4-BE49-F238E27FC236}">
                    <a16:creationId xmlns:a16="http://schemas.microsoft.com/office/drawing/2014/main" id="{DCC09541-8302-406D-90F5-139E8E3FF6AD}"/>
                  </a:ext>
                </a:extLst>
              </p:cNvPr>
              <p:cNvGrpSpPr/>
              <p:nvPr/>
            </p:nvGrpSpPr>
            <p:grpSpPr>
              <a:xfrm>
                <a:off x="6954218" y="1793673"/>
                <a:ext cx="136426" cy="101668"/>
                <a:chOff x="6954218" y="1793673"/>
                <a:chExt cx="136426" cy="101668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F7B15E0C-3C7C-440D-8618-45FDAE83DE1A}"/>
                    </a:ext>
                  </a:extLst>
                </p:cNvPr>
                <p:cNvSpPr/>
                <p:nvPr/>
              </p:nvSpPr>
              <p:spPr>
                <a:xfrm>
                  <a:off x="6954218" y="1793673"/>
                  <a:ext cx="136426" cy="101668"/>
                </a:xfrm>
                <a:custGeom>
                  <a:avLst/>
                  <a:gdLst>
                    <a:gd name="connsiteX0" fmla="*/ 6273 w 136426"/>
                    <a:gd name="connsiteY0" fmla="*/ 62420 h 101668"/>
                    <a:gd name="connsiteX1" fmla="*/ 107873 w 136426"/>
                    <a:gd name="connsiteY1" fmla="*/ 1817 h 101668"/>
                    <a:gd name="connsiteX2" fmla="*/ 124806 w 136426"/>
                    <a:gd name="connsiteY2" fmla="*/ 6273 h 101668"/>
                    <a:gd name="connsiteX3" fmla="*/ 134610 w 136426"/>
                    <a:gd name="connsiteY3" fmla="*/ 22315 h 101668"/>
                    <a:gd name="connsiteX4" fmla="*/ 130154 w 136426"/>
                    <a:gd name="connsiteY4" fmla="*/ 39249 h 101668"/>
                    <a:gd name="connsiteX5" fmla="*/ 28554 w 136426"/>
                    <a:gd name="connsiteY5" fmla="*/ 99852 h 101668"/>
                    <a:gd name="connsiteX6" fmla="*/ 11620 w 136426"/>
                    <a:gd name="connsiteY6" fmla="*/ 95396 h 101668"/>
                    <a:gd name="connsiteX7" fmla="*/ 1817 w 136426"/>
                    <a:gd name="connsiteY7" fmla="*/ 79354 h 101668"/>
                    <a:gd name="connsiteX8" fmla="*/ 6273 w 136426"/>
                    <a:gd name="connsiteY8" fmla="*/ 62420 h 101668"/>
                    <a:gd name="connsiteX9" fmla="*/ 126589 w 136426"/>
                    <a:gd name="connsiteY9" fmla="*/ 33901 h 101668"/>
                    <a:gd name="connsiteX10" fmla="*/ 129263 w 136426"/>
                    <a:gd name="connsiteY10" fmla="*/ 23206 h 101668"/>
                    <a:gd name="connsiteX11" fmla="*/ 119459 w 136426"/>
                    <a:gd name="connsiteY11" fmla="*/ 7164 h 101668"/>
                    <a:gd name="connsiteX12" fmla="*/ 109655 w 136426"/>
                    <a:gd name="connsiteY12" fmla="*/ 4491 h 101668"/>
                    <a:gd name="connsiteX13" fmla="*/ 8056 w 136426"/>
                    <a:gd name="connsiteY13" fmla="*/ 65094 h 101668"/>
                    <a:gd name="connsiteX14" fmla="*/ 5382 w 136426"/>
                    <a:gd name="connsiteY14" fmla="*/ 74898 h 101668"/>
                    <a:gd name="connsiteX15" fmla="*/ 15185 w 136426"/>
                    <a:gd name="connsiteY15" fmla="*/ 90940 h 101668"/>
                    <a:gd name="connsiteX16" fmla="*/ 25880 w 136426"/>
                    <a:gd name="connsiteY16" fmla="*/ 93613 h 101668"/>
                    <a:gd name="connsiteX17" fmla="*/ 126589 w 136426"/>
                    <a:gd name="connsiteY17" fmla="*/ 33901 h 101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6426" h="101668">
                      <a:moveTo>
                        <a:pt x="6273" y="62420"/>
                      </a:moveTo>
                      <a:lnTo>
                        <a:pt x="107873" y="1817"/>
                      </a:lnTo>
                      <a:cubicBezTo>
                        <a:pt x="113221" y="-1748"/>
                        <a:pt x="121242" y="34"/>
                        <a:pt x="124806" y="6273"/>
                      </a:cubicBezTo>
                      <a:lnTo>
                        <a:pt x="134610" y="22315"/>
                      </a:lnTo>
                      <a:cubicBezTo>
                        <a:pt x="138175" y="27663"/>
                        <a:pt x="136392" y="35684"/>
                        <a:pt x="130154" y="39249"/>
                      </a:cubicBezTo>
                      <a:lnTo>
                        <a:pt x="28554" y="99852"/>
                      </a:lnTo>
                      <a:cubicBezTo>
                        <a:pt x="23207" y="103417"/>
                        <a:pt x="15185" y="101635"/>
                        <a:pt x="11620" y="95396"/>
                      </a:cubicBezTo>
                      <a:lnTo>
                        <a:pt x="1817" y="79354"/>
                      </a:lnTo>
                      <a:cubicBezTo>
                        <a:pt x="-1748" y="73115"/>
                        <a:pt x="34" y="65985"/>
                        <a:pt x="6273" y="62420"/>
                      </a:cubicBezTo>
                      <a:close/>
                      <a:moveTo>
                        <a:pt x="126589" y="33901"/>
                      </a:moveTo>
                      <a:cubicBezTo>
                        <a:pt x="130154" y="32119"/>
                        <a:pt x="131045" y="26771"/>
                        <a:pt x="129263" y="23206"/>
                      </a:cubicBezTo>
                      <a:lnTo>
                        <a:pt x="119459" y="7164"/>
                      </a:lnTo>
                      <a:cubicBezTo>
                        <a:pt x="117677" y="3599"/>
                        <a:pt x="112330" y="2708"/>
                        <a:pt x="109655" y="4491"/>
                      </a:cubicBezTo>
                      <a:lnTo>
                        <a:pt x="8056" y="65094"/>
                      </a:lnTo>
                      <a:cubicBezTo>
                        <a:pt x="4491" y="66877"/>
                        <a:pt x="3600" y="72224"/>
                        <a:pt x="5382" y="74898"/>
                      </a:cubicBezTo>
                      <a:lnTo>
                        <a:pt x="15185" y="90940"/>
                      </a:lnTo>
                      <a:cubicBezTo>
                        <a:pt x="16968" y="94505"/>
                        <a:pt x="22315" y="95396"/>
                        <a:pt x="25880" y="93613"/>
                      </a:cubicBezTo>
                      <a:lnTo>
                        <a:pt x="126589" y="33901"/>
                      </a:lnTo>
                      <a:close/>
                    </a:path>
                  </a:pathLst>
                </a:custGeom>
                <a:solidFill>
                  <a:srgbClr val="A4A3A3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D03CE8E1-093E-43AE-9454-14E0C2F12E8E}"/>
                    </a:ext>
                  </a:extLst>
                </p:cNvPr>
                <p:cNvSpPr/>
                <p:nvPr/>
              </p:nvSpPr>
              <p:spPr>
                <a:xfrm>
                  <a:off x="6993988" y="1833443"/>
                  <a:ext cx="75601" cy="53320"/>
                </a:xfrm>
                <a:custGeom>
                  <a:avLst/>
                  <a:gdLst>
                    <a:gd name="connsiteX0" fmla="*/ 369 w 75601"/>
                    <a:gd name="connsiteY0" fmla="*/ 43148 h 53320"/>
                    <a:gd name="connsiteX1" fmla="*/ 1261 w 75601"/>
                    <a:gd name="connsiteY1" fmla="*/ 38692 h 53320"/>
                    <a:gd name="connsiteX2" fmla="*/ 65429 w 75601"/>
                    <a:gd name="connsiteY2" fmla="*/ 369 h 53320"/>
                    <a:gd name="connsiteX3" fmla="*/ 69885 w 75601"/>
                    <a:gd name="connsiteY3" fmla="*/ 1260 h 53320"/>
                    <a:gd name="connsiteX4" fmla="*/ 75232 w 75601"/>
                    <a:gd name="connsiteY4" fmla="*/ 10173 h 53320"/>
                    <a:gd name="connsiteX5" fmla="*/ 74341 w 75601"/>
                    <a:gd name="connsiteY5" fmla="*/ 14629 h 53320"/>
                    <a:gd name="connsiteX6" fmla="*/ 10173 w 75601"/>
                    <a:gd name="connsiteY6" fmla="*/ 52952 h 53320"/>
                    <a:gd name="connsiteX7" fmla="*/ 5717 w 75601"/>
                    <a:gd name="connsiteY7" fmla="*/ 52060 h 53320"/>
                    <a:gd name="connsiteX8" fmla="*/ 369 w 75601"/>
                    <a:gd name="connsiteY8" fmla="*/ 43148 h 5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601" h="53320">
                      <a:moveTo>
                        <a:pt x="369" y="43148"/>
                      </a:moveTo>
                      <a:cubicBezTo>
                        <a:pt x="-522" y="41366"/>
                        <a:pt x="369" y="39583"/>
                        <a:pt x="1261" y="38692"/>
                      </a:cubicBezTo>
                      <a:lnTo>
                        <a:pt x="65429" y="369"/>
                      </a:lnTo>
                      <a:cubicBezTo>
                        <a:pt x="67211" y="-522"/>
                        <a:pt x="68994" y="369"/>
                        <a:pt x="69885" y="1260"/>
                      </a:cubicBezTo>
                      <a:lnTo>
                        <a:pt x="75232" y="10173"/>
                      </a:lnTo>
                      <a:cubicBezTo>
                        <a:pt x="76123" y="11955"/>
                        <a:pt x="75232" y="13738"/>
                        <a:pt x="74341" y="14629"/>
                      </a:cubicBezTo>
                      <a:lnTo>
                        <a:pt x="10173" y="52952"/>
                      </a:lnTo>
                      <a:cubicBezTo>
                        <a:pt x="8390" y="53843"/>
                        <a:pt x="6608" y="52952"/>
                        <a:pt x="5717" y="52060"/>
                      </a:cubicBezTo>
                      <a:lnTo>
                        <a:pt x="369" y="43148"/>
                      </a:lnTo>
                      <a:close/>
                    </a:path>
                  </a:pathLst>
                </a:custGeom>
                <a:solidFill>
                  <a:srgbClr val="38596C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719">
                <a:extLst>
                  <a:ext uri="{FF2B5EF4-FFF2-40B4-BE49-F238E27FC236}">
                    <a16:creationId xmlns:a16="http://schemas.microsoft.com/office/drawing/2014/main" id="{DBC50F86-8C86-4565-A82C-2BE1618FB20D}"/>
                  </a:ext>
                </a:extLst>
              </p:cNvPr>
              <p:cNvGrpSpPr/>
              <p:nvPr/>
            </p:nvGrpSpPr>
            <p:grpSpPr>
              <a:xfrm>
                <a:off x="6953856" y="1793103"/>
                <a:ext cx="129624" cy="87053"/>
                <a:chOff x="6953856" y="1793103"/>
                <a:chExt cx="129624" cy="87053"/>
              </a:xfrm>
              <a:solidFill>
                <a:srgbClr val="557286"/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96E77144-8D6E-4683-B64A-54E854E0F64F}"/>
                    </a:ext>
                  </a:extLst>
                </p:cNvPr>
                <p:cNvSpPr/>
                <p:nvPr/>
              </p:nvSpPr>
              <p:spPr>
                <a:xfrm>
                  <a:off x="7049614" y="1793103"/>
                  <a:ext cx="33866" cy="17538"/>
                </a:xfrm>
                <a:custGeom>
                  <a:avLst/>
                  <a:gdLst>
                    <a:gd name="connsiteX0" fmla="*/ 3565 w 33866"/>
                    <a:gd name="connsiteY0" fmla="*/ 12191 h 17538"/>
                    <a:gd name="connsiteX1" fmla="*/ 11586 w 33866"/>
                    <a:gd name="connsiteY1" fmla="*/ 7735 h 17538"/>
                    <a:gd name="connsiteX2" fmla="*/ 24954 w 33866"/>
                    <a:gd name="connsiteY2" fmla="*/ 11299 h 17538"/>
                    <a:gd name="connsiteX3" fmla="*/ 28519 w 33866"/>
                    <a:gd name="connsiteY3" fmla="*/ 17538 h 17538"/>
                    <a:gd name="connsiteX4" fmla="*/ 33867 w 33866"/>
                    <a:gd name="connsiteY4" fmla="*/ 13973 h 17538"/>
                    <a:gd name="connsiteX5" fmla="*/ 30302 w 33866"/>
                    <a:gd name="connsiteY5" fmla="*/ 7735 h 17538"/>
                    <a:gd name="connsiteX6" fmla="*/ 8021 w 33866"/>
                    <a:gd name="connsiteY6" fmla="*/ 2387 h 17538"/>
                    <a:gd name="connsiteX7" fmla="*/ 0 w 33866"/>
                    <a:gd name="connsiteY7" fmla="*/ 6843 h 17538"/>
                    <a:gd name="connsiteX8" fmla="*/ 3565 w 33866"/>
                    <a:gd name="connsiteY8" fmla="*/ 12191 h 17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66" h="17538">
                      <a:moveTo>
                        <a:pt x="3565" y="12191"/>
                      </a:moveTo>
                      <a:lnTo>
                        <a:pt x="11586" y="7735"/>
                      </a:lnTo>
                      <a:cubicBezTo>
                        <a:pt x="16042" y="5061"/>
                        <a:pt x="22281" y="6843"/>
                        <a:pt x="24954" y="11299"/>
                      </a:cubicBezTo>
                      <a:lnTo>
                        <a:pt x="28519" y="17538"/>
                      </a:lnTo>
                      <a:lnTo>
                        <a:pt x="33867" y="13973"/>
                      </a:lnTo>
                      <a:lnTo>
                        <a:pt x="30302" y="7735"/>
                      </a:lnTo>
                      <a:cubicBezTo>
                        <a:pt x="25846" y="-286"/>
                        <a:pt x="16042" y="-2069"/>
                        <a:pt x="8021" y="2387"/>
                      </a:cubicBezTo>
                      <a:lnTo>
                        <a:pt x="0" y="6843"/>
                      </a:lnTo>
                      <a:lnTo>
                        <a:pt x="3565" y="12191"/>
                      </a:lnTo>
                      <a:close/>
                    </a:path>
                  </a:pathLst>
                </a:custGeom>
                <a:solidFill>
                  <a:srgbClr val="557286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83661E3-3DAB-4EB5-9986-1C8346D93B3B}"/>
                    </a:ext>
                  </a:extLst>
                </p:cNvPr>
                <p:cNvSpPr/>
                <p:nvPr/>
              </p:nvSpPr>
              <p:spPr>
                <a:xfrm>
                  <a:off x="6953856" y="1849855"/>
                  <a:ext cx="17329" cy="30301"/>
                </a:xfrm>
                <a:custGeom>
                  <a:avLst/>
                  <a:gdLst>
                    <a:gd name="connsiteX0" fmla="*/ 2179 w 17329"/>
                    <a:gd name="connsiteY0" fmla="*/ 25846 h 30301"/>
                    <a:gd name="connsiteX1" fmla="*/ 4852 w 17329"/>
                    <a:gd name="connsiteY1" fmla="*/ 30302 h 30301"/>
                    <a:gd name="connsiteX2" fmla="*/ 10200 w 17329"/>
                    <a:gd name="connsiteY2" fmla="*/ 26737 h 30301"/>
                    <a:gd name="connsiteX3" fmla="*/ 7526 w 17329"/>
                    <a:gd name="connsiteY3" fmla="*/ 22281 h 30301"/>
                    <a:gd name="connsiteX4" fmla="*/ 11091 w 17329"/>
                    <a:gd name="connsiteY4" fmla="*/ 8912 h 30301"/>
                    <a:gd name="connsiteX5" fmla="*/ 17330 w 17329"/>
                    <a:gd name="connsiteY5" fmla="*/ 5347 h 30301"/>
                    <a:gd name="connsiteX6" fmla="*/ 13764 w 17329"/>
                    <a:gd name="connsiteY6" fmla="*/ 0 h 30301"/>
                    <a:gd name="connsiteX7" fmla="*/ 7526 w 17329"/>
                    <a:gd name="connsiteY7" fmla="*/ 3565 h 30301"/>
                    <a:gd name="connsiteX8" fmla="*/ 2179 w 17329"/>
                    <a:gd name="connsiteY8" fmla="*/ 25846 h 30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329" h="30301">
                      <a:moveTo>
                        <a:pt x="2179" y="25846"/>
                      </a:moveTo>
                      <a:lnTo>
                        <a:pt x="4852" y="30302"/>
                      </a:lnTo>
                      <a:lnTo>
                        <a:pt x="10200" y="26737"/>
                      </a:lnTo>
                      <a:lnTo>
                        <a:pt x="7526" y="22281"/>
                      </a:lnTo>
                      <a:cubicBezTo>
                        <a:pt x="4852" y="17825"/>
                        <a:pt x="6635" y="11586"/>
                        <a:pt x="11091" y="8912"/>
                      </a:cubicBezTo>
                      <a:lnTo>
                        <a:pt x="17330" y="5347"/>
                      </a:lnTo>
                      <a:lnTo>
                        <a:pt x="13764" y="0"/>
                      </a:lnTo>
                      <a:lnTo>
                        <a:pt x="7526" y="3565"/>
                      </a:lnTo>
                      <a:cubicBezTo>
                        <a:pt x="396" y="8021"/>
                        <a:pt x="-2278" y="17825"/>
                        <a:pt x="2179" y="25846"/>
                      </a:cubicBezTo>
                      <a:close/>
                    </a:path>
                  </a:pathLst>
                </a:custGeom>
                <a:solidFill>
                  <a:srgbClr val="557286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5" name="Graphic 719">
              <a:extLst>
                <a:ext uri="{FF2B5EF4-FFF2-40B4-BE49-F238E27FC236}">
                  <a16:creationId xmlns:a16="http://schemas.microsoft.com/office/drawing/2014/main" id="{CC613445-2E77-4AE3-96B2-26DBAF065445}"/>
                </a:ext>
              </a:extLst>
            </p:cNvPr>
            <p:cNvGrpSpPr/>
            <p:nvPr/>
          </p:nvGrpSpPr>
          <p:grpSpPr>
            <a:xfrm>
              <a:off x="6745705" y="1520100"/>
              <a:ext cx="340448" cy="266594"/>
              <a:chOff x="6745705" y="1520100"/>
              <a:chExt cx="340448" cy="266594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6BD836D-E2BA-4686-B9BB-6358B91264C8}"/>
                  </a:ext>
                </a:extLst>
              </p:cNvPr>
              <p:cNvSpPr/>
              <p:nvPr/>
            </p:nvSpPr>
            <p:spPr>
              <a:xfrm>
                <a:off x="6745705" y="1520100"/>
                <a:ext cx="340448" cy="223698"/>
              </a:xfrm>
              <a:custGeom>
                <a:avLst/>
                <a:gdLst>
                  <a:gd name="connsiteX0" fmla="*/ 0 w 340448"/>
                  <a:gd name="connsiteY0" fmla="*/ 127446 h 223698"/>
                  <a:gd name="connsiteX1" fmla="*/ 206764 w 340448"/>
                  <a:gd name="connsiteY1" fmla="*/ 0 h 223698"/>
                  <a:gd name="connsiteX2" fmla="*/ 340449 w 340448"/>
                  <a:gd name="connsiteY2" fmla="*/ 216568 h 223698"/>
                  <a:gd name="connsiteX3" fmla="*/ 329754 w 340448"/>
                  <a:gd name="connsiteY3" fmla="*/ 223698 h 223698"/>
                  <a:gd name="connsiteX4" fmla="*/ 202308 w 340448"/>
                  <a:gd name="connsiteY4" fmla="*/ 17825 h 223698"/>
                  <a:gd name="connsiteX5" fmla="*/ 7130 w 340448"/>
                  <a:gd name="connsiteY5" fmla="*/ 138140 h 22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448" h="223698">
                    <a:moveTo>
                      <a:pt x="0" y="127446"/>
                    </a:moveTo>
                    <a:lnTo>
                      <a:pt x="206764" y="0"/>
                    </a:lnTo>
                    <a:lnTo>
                      <a:pt x="340449" y="216568"/>
                    </a:lnTo>
                    <a:lnTo>
                      <a:pt x="329754" y="223698"/>
                    </a:lnTo>
                    <a:lnTo>
                      <a:pt x="202308" y="17825"/>
                    </a:lnTo>
                    <a:lnTo>
                      <a:pt x="7130" y="138140"/>
                    </a:lnTo>
                    <a:close/>
                  </a:path>
                </a:pathLst>
              </a:custGeom>
              <a:solidFill>
                <a:srgbClr val="2D5778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719">
                <a:extLst>
                  <a:ext uri="{FF2B5EF4-FFF2-40B4-BE49-F238E27FC236}">
                    <a16:creationId xmlns:a16="http://schemas.microsoft.com/office/drawing/2014/main" id="{7E556434-DC4A-4450-99AA-C3F63A1D46D0}"/>
                  </a:ext>
                </a:extLst>
              </p:cNvPr>
              <p:cNvGrpSpPr/>
              <p:nvPr/>
            </p:nvGrpSpPr>
            <p:grpSpPr>
              <a:xfrm>
                <a:off x="6767986" y="1555749"/>
                <a:ext cx="247948" cy="230945"/>
                <a:chOff x="6767986" y="1555749"/>
                <a:chExt cx="247948" cy="230945"/>
              </a:xfrm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9625243C-D1BD-4256-BDEE-F71B81911B1A}"/>
                    </a:ext>
                  </a:extLst>
                </p:cNvPr>
                <p:cNvSpPr/>
                <p:nvPr/>
              </p:nvSpPr>
              <p:spPr>
                <a:xfrm>
                  <a:off x="6833936" y="1555749"/>
                  <a:ext cx="181997" cy="230945"/>
                </a:xfrm>
                <a:custGeom>
                  <a:avLst/>
                  <a:gdLst>
                    <a:gd name="connsiteX0" fmla="*/ 0 w 181997"/>
                    <a:gd name="connsiteY0" fmla="*/ 63277 h 230945"/>
                    <a:gd name="connsiteX1" fmla="*/ 105165 w 181997"/>
                    <a:gd name="connsiteY1" fmla="*/ 149726 h 230945"/>
                    <a:gd name="connsiteX2" fmla="*/ 165769 w 181997"/>
                    <a:gd name="connsiteY2" fmla="*/ 216568 h 230945"/>
                    <a:gd name="connsiteX3" fmla="*/ 133684 w 181997"/>
                    <a:gd name="connsiteY3" fmla="*/ 132793 h 230945"/>
                    <a:gd name="connsiteX4" fmla="*/ 103383 w 181997"/>
                    <a:gd name="connsiteY4" fmla="*/ 0 h 230945"/>
                    <a:gd name="connsiteX5" fmla="*/ 110513 w 181997"/>
                    <a:gd name="connsiteY5" fmla="*/ 9803 h 230945"/>
                    <a:gd name="connsiteX6" fmla="*/ 145270 w 181997"/>
                    <a:gd name="connsiteY6" fmla="*/ 126554 h 230945"/>
                    <a:gd name="connsiteX7" fmla="*/ 172898 w 181997"/>
                    <a:gd name="connsiteY7" fmla="*/ 227263 h 230945"/>
                    <a:gd name="connsiteX8" fmla="*/ 172898 w 181997"/>
                    <a:gd name="connsiteY8" fmla="*/ 227263 h 230945"/>
                    <a:gd name="connsiteX9" fmla="*/ 172007 w 181997"/>
                    <a:gd name="connsiteY9" fmla="*/ 228154 h 230945"/>
                    <a:gd name="connsiteX10" fmla="*/ 172007 w 181997"/>
                    <a:gd name="connsiteY10" fmla="*/ 228154 h 230945"/>
                    <a:gd name="connsiteX11" fmla="*/ 94471 w 181997"/>
                    <a:gd name="connsiteY11" fmla="*/ 158639 h 230945"/>
                    <a:gd name="connsiteX12" fmla="*/ 5348 w 181997"/>
                    <a:gd name="connsiteY12" fmla="*/ 75754 h 230945"/>
                    <a:gd name="connsiteX13" fmla="*/ 0 w 181997"/>
                    <a:gd name="connsiteY13" fmla="*/ 63277 h 230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1997" h="230945">
                      <a:moveTo>
                        <a:pt x="0" y="63277"/>
                      </a:moveTo>
                      <a:cubicBezTo>
                        <a:pt x="36541" y="44561"/>
                        <a:pt x="71298" y="98035"/>
                        <a:pt x="105165" y="149726"/>
                      </a:cubicBezTo>
                      <a:cubicBezTo>
                        <a:pt x="126554" y="182702"/>
                        <a:pt x="152400" y="222807"/>
                        <a:pt x="165769" y="216568"/>
                      </a:cubicBezTo>
                      <a:cubicBezTo>
                        <a:pt x="177355" y="207656"/>
                        <a:pt x="153291" y="165768"/>
                        <a:pt x="133684" y="132793"/>
                      </a:cubicBezTo>
                      <a:cubicBezTo>
                        <a:pt x="102491" y="79319"/>
                        <a:pt x="69516" y="24063"/>
                        <a:pt x="103383" y="0"/>
                      </a:cubicBezTo>
                      <a:lnTo>
                        <a:pt x="110513" y="9803"/>
                      </a:lnTo>
                      <a:cubicBezTo>
                        <a:pt x="86449" y="26737"/>
                        <a:pt x="119425" y="81993"/>
                        <a:pt x="145270" y="126554"/>
                      </a:cubicBezTo>
                      <a:cubicBezTo>
                        <a:pt x="172898" y="173789"/>
                        <a:pt x="195179" y="211221"/>
                        <a:pt x="172898" y="227263"/>
                      </a:cubicBezTo>
                      <a:lnTo>
                        <a:pt x="172898" y="227263"/>
                      </a:lnTo>
                      <a:cubicBezTo>
                        <a:pt x="172898" y="227263"/>
                        <a:pt x="172007" y="227263"/>
                        <a:pt x="172007" y="228154"/>
                      </a:cubicBezTo>
                      <a:lnTo>
                        <a:pt x="172007" y="228154"/>
                      </a:lnTo>
                      <a:cubicBezTo>
                        <a:pt x="148835" y="241523"/>
                        <a:pt x="124772" y="204982"/>
                        <a:pt x="94471" y="158639"/>
                      </a:cubicBezTo>
                      <a:cubicBezTo>
                        <a:pt x="65951" y="115860"/>
                        <a:pt x="31193" y="61495"/>
                        <a:pt x="5348" y="75754"/>
                      </a:cubicBezTo>
                      <a:lnTo>
                        <a:pt x="0" y="63277"/>
                      </a:lnTo>
                      <a:close/>
                    </a:path>
                  </a:pathLst>
                </a:custGeom>
                <a:solidFill>
                  <a:srgbClr val="F1672D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58FCBFF-5F1D-4F25-A6EE-A19B660CC55D}"/>
                    </a:ext>
                  </a:extLst>
                </p:cNvPr>
                <p:cNvSpPr/>
                <p:nvPr/>
              </p:nvSpPr>
              <p:spPr>
                <a:xfrm>
                  <a:off x="6767986" y="1585160"/>
                  <a:ext cx="136315" cy="145378"/>
                </a:xfrm>
                <a:custGeom>
                  <a:avLst/>
                  <a:gdLst>
                    <a:gd name="connsiteX0" fmla="*/ 0 w 136315"/>
                    <a:gd name="connsiteY0" fmla="*/ 74863 h 145378"/>
                    <a:gd name="connsiteX1" fmla="*/ 84667 w 136315"/>
                    <a:gd name="connsiteY1" fmla="*/ 108730 h 145378"/>
                    <a:gd name="connsiteX2" fmla="*/ 119424 w 136315"/>
                    <a:gd name="connsiteY2" fmla="*/ 132793 h 145378"/>
                    <a:gd name="connsiteX3" fmla="*/ 113186 w 136315"/>
                    <a:gd name="connsiteY3" fmla="*/ 90905 h 145378"/>
                    <a:gd name="connsiteX4" fmla="*/ 121207 w 136315"/>
                    <a:gd name="connsiteY4" fmla="*/ 0 h 145378"/>
                    <a:gd name="connsiteX5" fmla="*/ 128337 w 136315"/>
                    <a:gd name="connsiteY5" fmla="*/ 10695 h 145378"/>
                    <a:gd name="connsiteX6" fmla="*/ 125663 w 136315"/>
                    <a:gd name="connsiteY6" fmla="*/ 85558 h 145378"/>
                    <a:gd name="connsiteX7" fmla="*/ 127446 w 136315"/>
                    <a:gd name="connsiteY7" fmla="*/ 142597 h 145378"/>
                    <a:gd name="connsiteX8" fmla="*/ 127446 w 136315"/>
                    <a:gd name="connsiteY8" fmla="*/ 142597 h 145378"/>
                    <a:gd name="connsiteX9" fmla="*/ 126554 w 136315"/>
                    <a:gd name="connsiteY9" fmla="*/ 142597 h 145378"/>
                    <a:gd name="connsiteX10" fmla="*/ 126554 w 136315"/>
                    <a:gd name="connsiteY10" fmla="*/ 142597 h 145378"/>
                    <a:gd name="connsiteX11" fmla="*/ 75754 w 136315"/>
                    <a:gd name="connsiteY11" fmla="*/ 115860 h 145378"/>
                    <a:gd name="connsiteX12" fmla="*/ 7130 w 136315"/>
                    <a:gd name="connsiteY12" fmla="*/ 84667 h 145378"/>
                    <a:gd name="connsiteX13" fmla="*/ 0 w 136315"/>
                    <a:gd name="connsiteY13" fmla="*/ 74863 h 145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6315" h="145378">
                      <a:moveTo>
                        <a:pt x="0" y="74863"/>
                      </a:moveTo>
                      <a:cubicBezTo>
                        <a:pt x="34758" y="53474"/>
                        <a:pt x="64168" y="84667"/>
                        <a:pt x="84667" y="108730"/>
                      </a:cubicBezTo>
                      <a:cubicBezTo>
                        <a:pt x="100709" y="125663"/>
                        <a:pt x="111404" y="137249"/>
                        <a:pt x="119424" y="132793"/>
                      </a:cubicBezTo>
                      <a:cubicBezTo>
                        <a:pt x="126554" y="127446"/>
                        <a:pt x="121207" y="113186"/>
                        <a:pt x="113186" y="90905"/>
                      </a:cubicBezTo>
                      <a:cubicBezTo>
                        <a:pt x="101600" y="61495"/>
                        <a:pt x="86449" y="21389"/>
                        <a:pt x="121207" y="0"/>
                      </a:cubicBezTo>
                      <a:lnTo>
                        <a:pt x="128337" y="10695"/>
                      </a:lnTo>
                      <a:cubicBezTo>
                        <a:pt x="104273" y="25846"/>
                        <a:pt x="112295" y="50800"/>
                        <a:pt x="125663" y="85558"/>
                      </a:cubicBezTo>
                      <a:cubicBezTo>
                        <a:pt x="134575" y="109621"/>
                        <a:pt x="143488" y="131902"/>
                        <a:pt x="127446" y="142597"/>
                      </a:cubicBezTo>
                      <a:lnTo>
                        <a:pt x="127446" y="142597"/>
                      </a:lnTo>
                      <a:cubicBezTo>
                        <a:pt x="127446" y="142597"/>
                        <a:pt x="127446" y="142597"/>
                        <a:pt x="126554" y="142597"/>
                      </a:cubicBezTo>
                      <a:lnTo>
                        <a:pt x="126554" y="142597"/>
                      </a:lnTo>
                      <a:cubicBezTo>
                        <a:pt x="109621" y="152400"/>
                        <a:pt x="93579" y="134575"/>
                        <a:pt x="75754" y="115860"/>
                      </a:cubicBezTo>
                      <a:cubicBezTo>
                        <a:pt x="50800" y="88232"/>
                        <a:pt x="31193" y="69516"/>
                        <a:pt x="7130" y="84667"/>
                      </a:cubicBezTo>
                      <a:lnTo>
                        <a:pt x="0" y="74863"/>
                      </a:lnTo>
                      <a:close/>
                    </a:path>
                  </a:pathLst>
                </a:custGeom>
                <a:solidFill>
                  <a:srgbClr val="FDB72E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A2B7BD7-DE08-4877-932D-E59883A5E29C}"/>
              </a:ext>
            </a:extLst>
          </p:cNvPr>
          <p:cNvSpPr/>
          <p:nvPr/>
        </p:nvSpPr>
        <p:spPr>
          <a:xfrm>
            <a:off x="6803907" y="-967253"/>
            <a:ext cx="233497" cy="260024"/>
          </a:xfrm>
          <a:custGeom>
            <a:avLst/>
            <a:gdLst>
              <a:gd name="connsiteX0" fmla="*/ 161550 w 233497"/>
              <a:gd name="connsiteY0" fmla="*/ 36046 h 260024"/>
              <a:gd name="connsiteX1" fmla="*/ 75101 w 233497"/>
              <a:gd name="connsiteY1" fmla="*/ 3962 h 260024"/>
              <a:gd name="connsiteX2" fmla="*/ 2911 w 233497"/>
              <a:gd name="connsiteY2" fmla="*/ 9310 h 260024"/>
              <a:gd name="connsiteX3" fmla="*/ 11823 w 233497"/>
              <a:gd name="connsiteY3" fmla="*/ 99324 h 260024"/>
              <a:gd name="connsiteX4" fmla="*/ 46581 w 233497"/>
              <a:gd name="connsiteY4" fmla="*/ 180425 h 260024"/>
              <a:gd name="connsiteX5" fmla="*/ 150855 w 233497"/>
              <a:gd name="connsiteY5" fmla="*/ 258853 h 260024"/>
              <a:gd name="connsiteX6" fmla="*/ 221262 w 233497"/>
              <a:gd name="connsiteY6" fmla="*/ 240138 h 260024"/>
              <a:gd name="connsiteX7" fmla="*/ 214132 w 233497"/>
              <a:gd name="connsiteY7" fmla="*/ 210727 h 260024"/>
              <a:gd name="connsiteX8" fmla="*/ 156202 w 233497"/>
              <a:gd name="connsiteY8" fmla="*/ 142994 h 260024"/>
              <a:gd name="connsiteX9" fmla="*/ 128575 w 233497"/>
              <a:gd name="connsiteY9" fmla="*/ 101997 h 260024"/>
              <a:gd name="connsiteX10" fmla="*/ 144617 w 233497"/>
              <a:gd name="connsiteY10" fmla="*/ 93085 h 260024"/>
              <a:gd name="connsiteX11" fmla="*/ 191852 w 233497"/>
              <a:gd name="connsiteY11" fmla="*/ 127843 h 260024"/>
              <a:gd name="connsiteX12" fmla="*/ 223045 w 233497"/>
              <a:gd name="connsiteY12" fmla="*/ 137646 h 260024"/>
              <a:gd name="connsiteX13" fmla="*/ 228392 w 233497"/>
              <a:gd name="connsiteY13" fmla="*/ 109127 h 260024"/>
              <a:gd name="connsiteX14" fmla="*/ 161550 w 233497"/>
              <a:gd name="connsiteY14" fmla="*/ 36046 h 26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497" h="260024">
                <a:moveTo>
                  <a:pt x="161550" y="36046"/>
                </a:moveTo>
                <a:cubicBezTo>
                  <a:pt x="138378" y="10201"/>
                  <a:pt x="108076" y="-8515"/>
                  <a:pt x="75101" y="3962"/>
                </a:cubicBezTo>
                <a:lnTo>
                  <a:pt x="2911" y="9310"/>
                </a:lnTo>
                <a:cubicBezTo>
                  <a:pt x="2911" y="9310"/>
                  <a:pt x="-7783" y="47632"/>
                  <a:pt x="11823" y="99324"/>
                </a:cubicBezTo>
                <a:cubicBezTo>
                  <a:pt x="25192" y="134973"/>
                  <a:pt x="46581" y="180425"/>
                  <a:pt x="46581" y="180425"/>
                </a:cubicBezTo>
                <a:cubicBezTo>
                  <a:pt x="46581" y="180425"/>
                  <a:pt x="81340" y="242811"/>
                  <a:pt x="150855" y="258853"/>
                </a:cubicBezTo>
                <a:cubicBezTo>
                  <a:pt x="177592" y="265092"/>
                  <a:pt x="212350" y="244594"/>
                  <a:pt x="221262" y="240138"/>
                </a:cubicBezTo>
                <a:cubicBezTo>
                  <a:pt x="233739" y="234790"/>
                  <a:pt x="230174" y="225878"/>
                  <a:pt x="214132" y="210727"/>
                </a:cubicBezTo>
                <a:cubicBezTo>
                  <a:pt x="198981" y="195576"/>
                  <a:pt x="171353" y="167948"/>
                  <a:pt x="156202" y="142994"/>
                </a:cubicBezTo>
                <a:lnTo>
                  <a:pt x="128575" y="101997"/>
                </a:lnTo>
                <a:cubicBezTo>
                  <a:pt x="121445" y="89520"/>
                  <a:pt x="132139" y="83281"/>
                  <a:pt x="144617" y="93085"/>
                </a:cubicBezTo>
                <a:lnTo>
                  <a:pt x="191852" y="127843"/>
                </a:lnTo>
                <a:cubicBezTo>
                  <a:pt x="203437" y="138538"/>
                  <a:pt x="213241" y="142103"/>
                  <a:pt x="223045" y="137646"/>
                </a:cubicBezTo>
                <a:cubicBezTo>
                  <a:pt x="236413" y="131408"/>
                  <a:pt x="235522" y="118039"/>
                  <a:pt x="228392" y="109127"/>
                </a:cubicBezTo>
                <a:lnTo>
                  <a:pt x="161550" y="36046"/>
                </a:lnTo>
                <a:close/>
              </a:path>
            </a:pathLst>
          </a:custGeom>
          <a:solidFill>
            <a:srgbClr val="FFD0B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6DA8F386-6A48-4EC6-A53C-26C6BB85CA18}"/>
              </a:ext>
            </a:extLst>
          </p:cNvPr>
          <p:cNvSpPr/>
          <p:nvPr/>
        </p:nvSpPr>
        <p:spPr>
          <a:xfrm>
            <a:off x="6526674" y="-1617453"/>
            <a:ext cx="451259" cy="716215"/>
          </a:xfrm>
          <a:custGeom>
            <a:avLst/>
            <a:gdLst>
              <a:gd name="connsiteX0" fmla="*/ 379071 w 451259"/>
              <a:gd name="connsiteY0" fmla="*/ 0 h 716215"/>
              <a:gd name="connsiteX1" fmla="*/ 45751 w 451259"/>
              <a:gd name="connsiteY1" fmla="*/ 294105 h 716215"/>
              <a:gd name="connsiteX2" fmla="*/ 16341 w 451259"/>
              <a:gd name="connsiteY2" fmla="*/ 431354 h 716215"/>
              <a:gd name="connsiteX3" fmla="*/ 256972 w 451259"/>
              <a:gd name="connsiteY3" fmla="*/ 706744 h 716215"/>
              <a:gd name="connsiteX4" fmla="*/ 336292 w 451259"/>
              <a:gd name="connsiteY4" fmla="*/ 696940 h 716215"/>
              <a:gd name="connsiteX5" fmla="*/ 390657 w 451259"/>
              <a:gd name="connsiteY5" fmla="*/ 614947 h 716215"/>
              <a:gd name="connsiteX6" fmla="*/ 234692 w 451259"/>
              <a:gd name="connsiteY6" fmla="*/ 410856 h 716215"/>
              <a:gd name="connsiteX7" fmla="*/ 255190 w 451259"/>
              <a:gd name="connsiteY7" fmla="*/ 350253 h 716215"/>
              <a:gd name="connsiteX8" fmla="*/ 451260 w 451259"/>
              <a:gd name="connsiteY8" fmla="*/ 227263 h 716215"/>
              <a:gd name="connsiteX9" fmla="*/ 379071 w 451259"/>
              <a:gd name="connsiteY9" fmla="*/ 0 h 71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59" h="716215">
                <a:moveTo>
                  <a:pt x="379071" y="0"/>
                </a:moveTo>
                <a:cubicBezTo>
                  <a:pt x="379071" y="0"/>
                  <a:pt x="141113" y="196070"/>
                  <a:pt x="45751" y="294105"/>
                </a:cubicBezTo>
                <a:cubicBezTo>
                  <a:pt x="7428" y="333319"/>
                  <a:pt x="-18417" y="371642"/>
                  <a:pt x="16341" y="431354"/>
                </a:cubicBezTo>
                <a:lnTo>
                  <a:pt x="256972" y="706744"/>
                </a:lnTo>
                <a:cubicBezTo>
                  <a:pt x="266776" y="716547"/>
                  <a:pt x="289056" y="725460"/>
                  <a:pt x="336292" y="696940"/>
                </a:cubicBezTo>
                <a:cubicBezTo>
                  <a:pt x="396004" y="660400"/>
                  <a:pt x="400460" y="636337"/>
                  <a:pt x="390657" y="614947"/>
                </a:cubicBezTo>
                <a:lnTo>
                  <a:pt x="234692" y="410856"/>
                </a:lnTo>
                <a:cubicBezTo>
                  <a:pt x="220432" y="387684"/>
                  <a:pt x="230236" y="365404"/>
                  <a:pt x="255190" y="350253"/>
                </a:cubicBezTo>
                <a:lnTo>
                  <a:pt x="451260" y="227263"/>
                </a:lnTo>
                <a:lnTo>
                  <a:pt x="379071" y="0"/>
                </a:lnTo>
                <a:close/>
              </a:path>
            </a:pathLst>
          </a:custGeom>
          <a:solidFill>
            <a:srgbClr val="A5E5C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aphic 719">
            <a:extLst>
              <a:ext uri="{FF2B5EF4-FFF2-40B4-BE49-F238E27FC236}">
                <a16:creationId xmlns:a16="http://schemas.microsoft.com/office/drawing/2014/main" id="{D99D1CB5-4BDA-4F58-930C-2A82F2D86DD8}"/>
              </a:ext>
            </a:extLst>
          </p:cNvPr>
          <p:cNvGrpSpPr/>
          <p:nvPr/>
        </p:nvGrpSpPr>
        <p:grpSpPr>
          <a:xfrm>
            <a:off x="7217323" y="-1095416"/>
            <a:ext cx="253459" cy="231942"/>
            <a:chOff x="6970834" y="1373716"/>
            <a:chExt cx="253459" cy="23194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6259BE-6008-4230-99DD-96CAA6ED112A}"/>
                </a:ext>
              </a:extLst>
            </p:cNvPr>
            <p:cNvSpPr/>
            <p:nvPr/>
          </p:nvSpPr>
          <p:spPr>
            <a:xfrm>
              <a:off x="6975518" y="1379063"/>
              <a:ext cx="245211" cy="223029"/>
            </a:xfrm>
            <a:custGeom>
              <a:avLst/>
              <a:gdLst>
                <a:gd name="connsiteX0" fmla="*/ 25078 w 245211"/>
                <a:gd name="connsiteY0" fmla="*/ 9135 h 223029"/>
                <a:gd name="connsiteX1" fmla="*/ 25078 w 245211"/>
                <a:gd name="connsiteY1" fmla="*/ 6461 h 223029"/>
                <a:gd name="connsiteX2" fmla="*/ 22404 w 245211"/>
                <a:gd name="connsiteY2" fmla="*/ 6461 h 223029"/>
                <a:gd name="connsiteX3" fmla="*/ 19731 w 245211"/>
                <a:gd name="connsiteY3" fmla="*/ 4679 h 223029"/>
                <a:gd name="connsiteX4" fmla="*/ 19731 w 245211"/>
                <a:gd name="connsiteY4" fmla="*/ 2005 h 223029"/>
                <a:gd name="connsiteX5" fmla="*/ 17057 w 245211"/>
                <a:gd name="connsiteY5" fmla="*/ 2005 h 223029"/>
                <a:gd name="connsiteX6" fmla="*/ 17057 w 245211"/>
                <a:gd name="connsiteY6" fmla="*/ 2005 h 223029"/>
                <a:gd name="connsiteX7" fmla="*/ 7253 w 245211"/>
                <a:gd name="connsiteY7" fmla="*/ 2005 h 223029"/>
                <a:gd name="connsiteX8" fmla="*/ 1906 w 245211"/>
                <a:gd name="connsiteY8" fmla="*/ 8244 h 223029"/>
                <a:gd name="connsiteX9" fmla="*/ 2797 w 245211"/>
                <a:gd name="connsiteY9" fmla="*/ 18047 h 223029"/>
                <a:gd name="connsiteX10" fmla="*/ 2797 w 245211"/>
                <a:gd name="connsiteY10" fmla="*/ 18047 h 223029"/>
                <a:gd name="connsiteX11" fmla="*/ 2797 w 245211"/>
                <a:gd name="connsiteY11" fmla="*/ 18047 h 223029"/>
                <a:gd name="connsiteX12" fmla="*/ 2797 w 245211"/>
                <a:gd name="connsiteY12" fmla="*/ 18047 h 223029"/>
                <a:gd name="connsiteX13" fmla="*/ 2797 w 245211"/>
                <a:gd name="connsiteY13" fmla="*/ 20721 h 223029"/>
                <a:gd name="connsiteX14" fmla="*/ 5471 w 245211"/>
                <a:gd name="connsiteY14" fmla="*/ 20721 h 223029"/>
                <a:gd name="connsiteX15" fmla="*/ 8144 w 245211"/>
                <a:gd name="connsiteY15" fmla="*/ 22503 h 223029"/>
                <a:gd name="connsiteX16" fmla="*/ 8144 w 245211"/>
                <a:gd name="connsiteY16" fmla="*/ 25177 h 223029"/>
                <a:gd name="connsiteX17" fmla="*/ 10818 w 245211"/>
                <a:gd name="connsiteY17" fmla="*/ 25177 h 223029"/>
                <a:gd name="connsiteX18" fmla="*/ 10818 w 245211"/>
                <a:gd name="connsiteY18" fmla="*/ 25177 h 223029"/>
                <a:gd name="connsiteX19" fmla="*/ 221148 w 245211"/>
                <a:gd name="connsiteY19" fmla="*/ 216791 h 223029"/>
                <a:gd name="connsiteX20" fmla="*/ 222039 w 245211"/>
                <a:gd name="connsiteY20" fmla="*/ 216791 h 223029"/>
                <a:gd name="connsiteX21" fmla="*/ 237190 w 245211"/>
                <a:gd name="connsiteY21" fmla="*/ 221247 h 223029"/>
                <a:gd name="connsiteX22" fmla="*/ 237190 w 245211"/>
                <a:gd name="connsiteY22" fmla="*/ 221247 h 223029"/>
                <a:gd name="connsiteX23" fmla="*/ 244320 w 245211"/>
                <a:gd name="connsiteY23" fmla="*/ 223030 h 223029"/>
                <a:gd name="connsiteX24" fmla="*/ 245211 w 245211"/>
                <a:gd name="connsiteY24" fmla="*/ 222139 h 223029"/>
                <a:gd name="connsiteX25" fmla="*/ 236299 w 245211"/>
                <a:gd name="connsiteY25" fmla="*/ 200749 h 223029"/>
                <a:gd name="connsiteX26" fmla="*/ 236299 w 245211"/>
                <a:gd name="connsiteY26" fmla="*/ 199858 h 223029"/>
                <a:gd name="connsiteX27" fmla="*/ 25078 w 245211"/>
                <a:gd name="connsiteY27" fmla="*/ 9135 h 22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211" h="223029">
                  <a:moveTo>
                    <a:pt x="25078" y="9135"/>
                  </a:moveTo>
                  <a:cubicBezTo>
                    <a:pt x="25969" y="8244"/>
                    <a:pt x="25969" y="7353"/>
                    <a:pt x="25078" y="6461"/>
                  </a:cubicBezTo>
                  <a:cubicBezTo>
                    <a:pt x="24187" y="5570"/>
                    <a:pt x="23295" y="5570"/>
                    <a:pt x="22404" y="6461"/>
                  </a:cubicBezTo>
                  <a:lnTo>
                    <a:pt x="19731" y="4679"/>
                  </a:lnTo>
                  <a:cubicBezTo>
                    <a:pt x="20622" y="3788"/>
                    <a:pt x="20622" y="2896"/>
                    <a:pt x="19731" y="2005"/>
                  </a:cubicBezTo>
                  <a:cubicBezTo>
                    <a:pt x="18839" y="1114"/>
                    <a:pt x="17948" y="1114"/>
                    <a:pt x="17057" y="2005"/>
                  </a:cubicBezTo>
                  <a:lnTo>
                    <a:pt x="17057" y="2005"/>
                  </a:lnTo>
                  <a:cubicBezTo>
                    <a:pt x="14383" y="-668"/>
                    <a:pt x="9927" y="-668"/>
                    <a:pt x="7253" y="2005"/>
                  </a:cubicBezTo>
                  <a:lnTo>
                    <a:pt x="1906" y="8244"/>
                  </a:lnTo>
                  <a:cubicBezTo>
                    <a:pt x="-768" y="10918"/>
                    <a:pt x="-768" y="15374"/>
                    <a:pt x="2797" y="18047"/>
                  </a:cubicBezTo>
                  <a:lnTo>
                    <a:pt x="2797" y="18047"/>
                  </a:lnTo>
                  <a:lnTo>
                    <a:pt x="2797" y="18047"/>
                  </a:lnTo>
                  <a:lnTo>
                    <a:pt x="2797" y="18047"/>
                  </a:lnTo>
                  <a:cubicBezTo>
                    <a:pt x="1906" y="18939"/>
                    <a:pt x="1906" y="19830"/>
                    <a:pt x="2797" y="20721"/>
                  </a:cubicBezTo>
                  <a:cubicBezTo>
                    <a:pt x="3688" y="21612"/>
                    <a:pt x="4580" y="21612"/>
                    <a:pt x="5471" y="20721"/>
                  </a:cubicBezTo>
                  <a:lnTo>
                    <a:pt x="8144" y="22503"/>
                  </a:lnTo>
                  <a:cubicBezTo>
                    <a:pt x="7253" y="23395"/>
                    <a:pt x="7253" y="24286"/>
                    <a:pt x="8144" y="25177"/>
                  </a:cubicBezTo>
                  <a:cubicBezTo>
                    <a:pt x="9036" y="26068"/>
                    <a:pt x="9927" y="26068"/>
                    <a:pt x="10818" y="25177"/>
                  </a:cubicBezTo>
                  <a:lnTo>
                    <a:pt x="10818" y="25177"/>
                  </a:lnTo>
                  <a:lnTo>
                    <a:pt x="221148" y="216791"/>
                  </a:lnTo>
                  <a:cubicBezTo>
                    <a:pt x="221148" y="216791"/>
                    <a:pt x="221148" y="216791"/>
                    <a:pt x="222039" y="216791"/>
                  </a:cubicBezTo>
                  <a:lnTo>
                    <a:pt x="237190" y="221247"/>
                  </a:lnTo>
                  <a:lnTo>
                    <a:pt x="237190" y="221247"/>
                  </a:lnTo>
                  <a:lnTo>
                    <a:pt x="244320" y="223030"/>
                  </a:lnTo>
                  <a:cubicBezTo>
                    <a:pt x="245211" y="223030"/>
                    <a:pt x="245211" y="223030"/>
                    <a:pt x="245211" y="222139"/>
                  </a:cubicBezTo>
                  <a:lnTo>
                    <a:pt x="236299" y="200749"/>
                  </a:lnTo>
                  <a:cubicBezTo>
                    <a:pt x="236299" y="200749"/>
                    <a:pt x="236299" y="199858"/>
                    <a:pt x="236299" y="199858"/>
                  </a:cubicBezTo>
                  <a:lnTo>
                    <a:pt x="25078" y="9135"/>
                  </a:lnTo>
                  <a:close/>
                </a:path>
              </a:pathLst>
            </a:custGeom>
            <a:solidFill>
              <a:srgbClr val="060A0B">
                <a:alpha val="13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081C6AF-755B-4C2D-8422-FD50B7A2DCCA}"/>
                </a:ext>
              </a:extLst>
            </p:cNvPr>
            <p:cNvSpPr/>
            <p:nvPr/>
          </p:nvSpPr>
          <p:spPr>
            <a:xfrm>
              <a:off x="6979083" y="1373716"/>
              <a:ext cx="245210" cy="223029"/>
            </a:xfrm>
            <a:custGeom>
              <a:avLst/>
              <a:gdLst>
                <a:gd name="connsiteX0" fmla="*/ 25078 w 245210"/>
                <a:gd name="connsiteY0" fmla="*/ 9135 h 223029"/>
                <a:gd name="connsiteX1" fmla="*/ 25078 w 245210"/>
                <a:gd name="connsiteY1" fmla="*/ 6461 h 223029"/>
                <a:gd name="connsiteX2" fmla="*/ 22404 w 245210"/>
                <a:gd name="connsiteY2" fmla="*/ 6461 h 223029"/>
                <a:gd name="connsiteX3" fmla="*/ 19730 w 245210"/>
                <a:gd name="connsiteY3" fmla="*/ 4679 h 223029"/>
                <a:gd name="connsiteX4" fmla="*/ 19730 w 245210"/>
                <a:gd name="connsiteY4" fmla="*/ 2005 h 223029"/>
                <a:gd name="connsiteX5" fmla="*/ 17057 w 245210"/>
                <a:gd name="connsiteY5" fmla="*/ 2005 h 223029"/>
                <a:gd name="connsiteX6" fmla="*/ 17057 w 245210"/>
                <a:gd name="connsiteY6" fmla="*/ 2005 h 223029"/>
                <a:gd name="connsiteX7" fmla="*/ 7253 w 245210"/>
                <a:gd name="connsiteY7" fmla="*/ 2005 h 223029"/>
                <a:gd name="connsiteX8" fmla="*/ 1906 w 245210"/>
                <a:gd name="connsiteY8" fmla="*/ 8244 h 223029"/>
                <a:gd name="connsiteX9" fmla="*/ 2797 w 245210"/>
                <a:gd name="connsiteY9" fmla="*/ 18047 h 223029"/>
                <a:gd name="connsiteX10" fmla="*/ 2797 w 245210"/>
                <a:gd name="connsiteY10" fmla="*/ 18047 h 223029"/>
                <a:gd name="connsiteX11" fmla="*/ 2797 w 245210"/>
                <a:gd name="connsiteY11" fmla="*/ 18047 h 223029"/>
                <a:gd name="connsiteX12" fmla="*/ 2797 w 245210"/>
                <a:gd name="connsiteY12" fmla="*/ 18047 h 223029"/>
                <a:gd name="connsiteX13" fmla="*/ 2797 w 245210"/>
                <a:gd name="connsiteY13" fmla="*/ 20721 h 223029"/>
                <a:gd name="connsiteX14" fmla="*/ 5471 w 245210"/>
                <a:gd name="connsiteY14" fmla="*/ 20721 h 223029"/>
                <a:gd name="connsiteX15" fmla="*/ 8144 w 245210"/>
                <a:gd name="connsiteY15" fmla="*/ 22503 h 223029"/>
                <a:gd name="connsiteX16" fmla="*/ 8144 w 245210"/>
                <a:gd name="connsiteY16" fmla="*/ 25177 h 223029"/>
                <a:gd name="connsiteX17" fmla="*/ 10818 w 245210"/>
                <a:gd name="connsiteY17" fmla="*/ 25177 h 223029"/>
                <a:gd name="connsiteX18" fmla="*/ 10818 w 245210"/>
                <a:gd name="connsiteY18" fmla="*/ 25177 h 223029"/>
                <a:gd name="connsiteX19" fmla="*/ 221148 w 245210"/>
                <a:gd name="connsiteY19" fmla="*/ 216791 h 223029"/>
                <a:gd name="connsiteX20" fmla="*/ 222039 w 245210"/>
                <a:gd name="connsiteY20" fmla="*/ 216791 h 223029"/>
                <a:gd name="connsiteX21" fmla="*/ 237190 w 245210"/>
                <a:gd name="connsiteY21" fmla="*/ 221247 h 223029"/>
                <a:gd name="connsiteX22" fmla="*/ 237190 w 245210"/>
                <a:gd name="connsiteY22" fmla="*/ 221247 h 223029"/>
                <a:gd name="connsiteX23" fmla="*/ 244320 w 245210"/>
                <a:gd name="connsiteY23" fmla="*/ 223030 h 223029"/>
                <a:gd name="connsiteX24" fmla="*/ 245211 w 245210"/>
                <a:gd name="connsiteY24" fmla="*/ 222139 h 223029"/>
                <a:gd name="connsiteX25" fmla="*/ 236299 w 245210"/>
                <a:gd name="connsiteY25" fmla="*/ 200749 h 223029"/>
                <a:gd name="connsiteX26" fmla="*/ 236299 w 245210"/>
                <a:gd name="connsiteY26" fmla="*/ 199858 h 223029"/>
                <a:gd name="connsiteX27" fmla="*/ 25078 w 245210"/>
                <a:gd name="connsiteY27" fmla="*/ 9135 h 22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210" h="223029">
                  <a:moveTo>
                    <a:pt x="25078" y="9135"/>
                  </a:moveTo>
                  <a:cubicBezTo>
                    <a:pt x="25969" y="8244"/>
                    <a:pt x="25969" y="7353"/>
                    <a:pt x="25078" y="6461"/>
                  </a:cubicBezTo>
                  <a:cubicBezTo>
                    <a:pt x="24186" y="5570"/>
                    <a:pt x="23295" y="5570"/>
                    <a:pt x="22404" y="6461"/>
                  </a:cubicBezTo>
                  <a:lnTo>
                    <a:pt x="19730" y="4679"/>
                  </a:lnTo>
                  <a:cubicBezTo>
                    <a:pt x="20622" y="3788"/>
                    <a:pt x="20622" y="2896"/>
                    <a:pt x="19730" y="2005"/>
                  </a:cubicBezTo>
                  <a:cubicBezTo>
                    <a:pt x="18839" y="1114"/>
                    <a:pt x="17948" y="1114"/>
                    <a:pt x="17057" y="2005"/>
                  </a:cubicBezTo>
                  <a:lnTo>
                    <a:pt x="17057" y="2005"/>
                  </a:lnTo>
                  <a:cubicBezTo>
                    <a:pt x="14383" y="-668"/>
                    <a:pt x="9927" y="-668"/>
                    <a:pt x="7253" y="2005"/>
                  </a:cubicBezTo>
                  <a:lnTo>
                    <a:pt x="1906" y="8244"/>
                  </a:lnTo>
                  <a:cubicBezTo>
                    <a:pt x="-768" y="10918"/>
                    <a:pt x="-768" y="15374"/>
                    <a:pt x="2797" y="18047"/>
                  </a:cubicBezTo>
                  <a:lnTo>
                    <a:pt x="2797" y="18047"/>
                  </a:lnTo>
                  <a:lnTo>
                    <a:pt x="2797" y="18047"/>
                  </a:lnTo>
                  <a:lnTo>
                    <a:pt x="2797" y="18047"/>
                  </a:lnTo>
                  <a:cubicBezTo>
                    <a:pt x="1906" y="18939"/>
                    <a:pt x="1906" y="19830"/>
                    <a:pt x="2797" y="20721"/>
                  </a:cubicBezTo>
                  <a:cubicBezTo>
                    <a:pt x="3688" y="21612"/>
                    <a:pt x="4579" y="21612"/>
                    <a:pt x="5471" y="20721"/>
                  </a:cubicBezTo>
                  <a:lnTo>
                    <a:pt x="8144" y="22503"/>
                  </a:lnTo>
                  <a:cubicBezTo>
                    <a:pt x="7253" y="23395"/>
                    <a:pt x="7253" y="24286"/>
                    <a:pt x="8144" y="25177"/>
                  </a:cubicBezTo>
                  <a:cubicBezTo>
                    <a:pt x="9035" y="26068"/>
                    <a:pt x="9927" y="26068"/>
                    <a:pt x="10818" y="25177"/>
                  </a:cubicBezTo>
                  <a:lnTo>
                    <a:pt x="10818" y="25177"/>
                  </a:lnTo>
                  <a:lnTo>
                    <a:pt x="221148" y="216791"/>
                  </a:lnTo>
                  <a:cubicBezTo>
                    <a:pt x="221148" y="216791"/>
                    <a:pt x="221148" y="216791"/>
                    <a:pt x="222039" y="216791"/>
                  </a:cubicBezTo>
                  <a:lnTo>
                    <a:pt x="237190" y="221247"/>
                  </a:lnTo>
                  <a:lnTo>
                    <a:pt x="237190" y="221247"/>
                  </a:lnTo>
                  <a:lnTo>
                    <a:pt x="244320" y="223030"/>
                  </a:lnTo>
                  <a:cubicBezTo>
                    <a:pt x="245211" y="223030"/>
                    <a:pt x="245211" y="223030"/>
                    <a:pt x="245211" y="222139"/>
                  </a:cubicBezTo>
                  <a:lnTo>
                    <a:pt x="236299" y="200749"/>
                  </a:lnTo>
                  <a:cubicBezTo>
                    <a:pt x="236299" y="200749"/>
                    <a:pt x="236299" y="199858"/>
                    <a:pt x="236299" y="199858"/>
                  </a:cubicBezTo>
                  <a:lnTo>
                    <a:pt x="25078" y="9135"/>
                  </a:lnTo>
                  <a:close/>
                </a:path>
              </a:pathLst>
            </a:custGeom>
            <a:solidFill>
              <a:srgbClr val="060A0B">
                <a:alpha val="13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2" name="Graphic 719">
              <a:extLst>
                <a:ext uri="{FF2B5EF4-FFF2-40B4-BE49-F238E27FC236}">
                  <a16:creationId xmlns:a16="http://schemas.microsoft.com/office/drawing/2014/main" id="{1DD9DCE0-1A6A-4106-9032-DE46C674BEEB}"/>
                </a:ext>
              </a:extLst>
            </p:cNvPr>
            <p:cNvGrpSpPr/>
            <p:nvPr/>
          </p:nvGrpSpPr>
          <p:grpSpPr>
            <a:xfrm>
              <a:off x="6970834" y="1381737"/>
              <a:ext cx="244547" cy="223921"/>
              <a:chOff x="6970834" y="1381737"/>
              <a:chExt cx="244547" cy="223921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E1D90F5-2A37-4A96-B632-E04361915556}"/>
                  </a:ext>
                </a:extLst>
              </p:cNvPr>
              <p:cNvSpPr/>
              <p:nvPr/>
            </p:nvSpPr>
            <p:spPr>
              <a:xfrm>
                <a:off x="6979206" y="1389090"/>
                <a:ext cx="226372" cy="209438"/>
              </a:xfrm>
              <a:custGeom>
                <a:avLst/>
                <a:gdLst>
                  <a:gd name="connsiteX0" fmla="*/ 0 w 226372"/>
                  <a:gd name="connsiteY0" fmla="*/ 16042 h 209438"/>
                  <a:gd name="connsiteX1" fmla="*/ 14260 w 226372"/>
                  <a:gd name="connsiteY1" fmla="*/ 0 h 209438"/>
                  <a:gd name="connsiteX2" fmla="*/ 226372 w 226372"/>
                  <a:gd name="connsiteY2" fmla="*/ 193396 h 209438"/>
                  <a:gd name="connsiteX3" fmla="*/ 212113 w 226372"/>
                  <a:gd name="connsiteY3" fmla="*/ 209439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372" h="209438">
                    <a:moveTo>
                      <a:pt x="0" y="16042"/>
                    </a:moveTo>
                    <a:lnTo>
                      <a:pt x="14260" y="0"/>
                    </a:lnTo>
                    <a:lnTo>
                      <a:pt x="226372" y="193396"/>
                    </a:lnTo>
                    <a:lnTo>
                      <a:pt x="212113" y="209439"/>
                    </a:lnTo>
                    <a:close/>
                  </a:path>
                </a:pathLst>
              </a:custGeom>
              <a:solidFill>
                <a:srgbClr val="EF4938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7D91904-8020-4A37-A4CA-7778123D380F}"/>
                  </a:ext>
                </a:extLst>
              </p:cNvPr>
              <p:cNvSpPr/>
              <p:nvPr/>
            </p:nvSpPr>
            <p:spPr>
              <a:xfrm>
                <a:off x="6984554" y="1385525"/>
                <a:ext cx="221024" cy="202308"/>
              </a:xfrm>
              <a:custGeom>
                <a:avLst/>
                <a:gdLst>
                  <a:gd name="connsiteX0" fmla="*/ 0 w 221024"/>
                  <a:gd name="connsiteY0" fmla="*/ 5347 h 202308"/>
                  <a:gd name="connsiteX1" fmla="*/ 5347 w 221024"/>
                  <a:gd name="connsiteY1" fmla="*/ 0 h 202308"/>
                  <a:gd name="connsiteX2" fmla="*/ 221024 w 221024"/>
                  <a:gd name="connsiteY2" fmla="*/ 196961 h 202308"/>
                  <a:gd name="connsiteX3" fmla="*/ 216568 w 221024"/>
                  <a:gd name="connsiteY3" fmla="*/ 202309 h 20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024" h="202308">
                    <a:moveTo>
                      <a:pt x="0" y="5347"/>
                    </a:moveTo>
                    <a:lnTo>
                      <a:pt x="5347" y="0"/>
                    </a:lnTo>
                    <a:lnTo>
                      <a:pt x="221024" y="196961"/>
                    </a:lnTo>
                    <a:lnTo>
                      <a:pt x="216568" y="202309"/>
                    </a:lnTo>
                    <a:close/>
                  </a:path>
                </a:pathLst>
              </a:custGeom>
              <a:solidFill>
                <a:srgbClr val="F37F6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ED22AA8-DD28-46A1-B6D5-857CA130B0B5}"/>
                  </a:ext>
                </a:extLst>
              </p:cNvPr>
              <p:cNvSpPr/>
              <p:nvPr/>
            </p:nvSpPr>
            <p:spPr>
              <a:xfrm>
                <a:off x="6974750" y="1396220"/>
                <a:ext cx="221024" cy="202308"/>
              </a:xfrm>
              <a:custGeom>
                <a:avLst/>
                <a:gdLst>
                  <a:gd name="connsiteX0" fmla="*/ 0 w 221024"/>
                  <a:gd name="connsiteY0" fmla="*/ 5347 h 202308"/>
                  <a:gd name="connsiteX1" fmla="*/ 4456 w 221024"/>
                  <a:gd name="connsiteY1" fmla="*/ 0 h 202308"/>
                  <a:gd name="connsiteX2" fmla="*/ 221025 w 221024"/>
                  <a:gd name="connsiteY2" fmla="*/ 196961 h 202308"/>
                  <a:gd name="connsiteX3" fmla="*/ 216569 w 221024"/>
                  <a:gd name="connsiteY3" fmla="*/ 202309 h 20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024" h="202308">
                    <a:moveTo>
                      <a:pt x="0" y="5347"/>
                    </a:moveTo>
                    <a:lnTo>
                      <a:pt x="4456" y="0"/>
                    </a:lnTo>
                    <a:lnTo>
                      <a:pt x="221025" y="196961"/>
                    </a:lnTo>
                    <a:lnTo>
                      <a:pt x="216569" y="202309"/>
                    </a:lnTo>
                    <a:close/>
                  </a:path>
                </a:pathLst>
              </a:custGeom>
              <a:solidFill>
                <a:srgbClr val="C5372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238C4BC-F625-4B3E-9021-DC5643519C7A}"/>
                  </a:ext>
                </a:extLst>
              </p:cNvPr>
              <p:cNvSpPr/>
              <p:nvPr/>
            </p:nvSpPr>
            <p:spPr>
              <a:xfrm>
                <a:off x="6970834" y="1381737"/>
                <a:ext cx="19066" cy="20721"/>
              </a:xfrm>
              <a:custGeom>
                <a:avLst/>
                <a:gdLst>
                  <a:gd name="connsiteX0" fmla="*/ 2134 w 19066"/>
                  <a:gd name="connsiteY0" fmla="*/ 18047 h 20721"/>
                  <a:gd name="connsiteX1" fmla="*/ 1242 w 19066"/>
                  <a:gd name="connsiteY1" fmla="*/ 8244 h 20721"/>
                  <a:gd name="connsiteX2" fmla="*/ 6590 w 19066"/>
                  <a:gd name="connsiteY2" fmla="*/ 2005 h 20721"/>
                  <a:gd name="connsiteX3" fmla="*/ 16393 w 19066"/>
                  <a:gd name="connsiteY3" fmla="*/ 2005 h 20721"/>
                  <a:gd name="connsiteX4" fmla="*/ 19067 w 19066"/>
                  <a:gd name="connsiteY4" fmla="*/ 4679 h 20721"/>
                  <a:gd name="connsiteX5" fmla="*/ 3916 w 19066"/>
                  <a:gd name="connsiteY5" fmla="*/ 20721 h 20721"/>
                  <a:gd name="connsiteX6" fmla="*/ 2134 w 19066"/>
                  <a:gd name="connsiteY6" fmla="*/ 18047 h 2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6" h="20721">
                    <a:moveTo>
                      <a:pt x="2134" y="18047"/>
                    </a:moveTo>
                    <a:cubicBezTo>
                      <a:pt x="-540" y="15374"/>
                      <a:pt x="-540" y="10918"/>
                      <a:pt x="1242" y="8244"/>
                    </a:cubicBezTo>
                    <a:lnTo>
                      <a:pt x="6590" y="2005"/>
                    </a:lnTo>
                    <a:cubicBezTo>
                      <a:pt x="9264" y="-668"/>
                      <a:pt x="13720" y="-668"/>
                      <a:pt x="16393" y="2005"/>
                    </a:cubicBezTo>
                    <a:lnTo>
                      <a:pt x="19067" y="4679"/>
                    </a:lnTo>
                    <a:lnTo>
                      <a:pt x="3916" y="20721"/>
                    </a:lnTo>
                    <a:lnTo>
                      <a:pt x="2134" y="18047"/>
                    </a:lnTo>
                    <a:close/>
                  </a:path>
                </a:pathLst>
              </a:custGeom>
              <a:solidFill>
                <a:srgbClr val="9AD6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AC57793-1854-49C7-9F18-B69D0CECE71A}"/>
                  </a:ext>
                </a:extLst>
              </p:cNvPr>
              <p:cNvSpPr/>
              <p:nvPr/>
            </p:nvSpPr>
            <p:spPr>
              <a:xfrm rot="-2834463">
                <a:off x="6973122" y="1389728"/>
                <a:ext cx="22280" cy="10694"/>
              </a:xfrm>
              <a:custGeom>
                <a:avLst/>
                <a:gdLst>
                  <a:gd name="connsiteX0" fmla="*/ 0 w 22280"/>
                  <a:gd name="connsiteY0" fmla="*/ 0 h 10694"/>
                  <a:gd name="connsiteX1" fmla="*/ 22280 w 22280"/>
                  <a:gd name="connsiteY1" fmla="*/ 0 h 10694"/>
                  <a:gd name="connsiteX2" fmla="*/ 22280 w 22280"/>
                  <a:gd name="connsiteY2" fmla="*/ 10694 h 10694"/>
                  <a:gd name="connsiteX3" fmla="*/ 0 w 22280"/>
                  <a:gd name="connsiteY3" fmla="*/ 10694 h 10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0" h="10694">
                    <a:moveTo>
                      <a:pt x="0" y="0"/>
                    </a:moveTo>
                    <a:lnTo>
                      <a:pt x="22280" y="0"/>
                    </a:lnTo>
                    <a:lnTo>
                      <a:pt x="22280" y="10694"/>
                    </a:lnTo>
                    <a:lnTo>
                      <a:pt x="0" y="10694"/>
                    </a:lnTo>
                    <a:close/>
                  </a:path>
                </a:pathLst>
              </a:custGeom>
              <a:solidFill>
                <a:srgbClr val="556775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6EAB20A-2A96-447C-8E16-66861C85E316}"/>
                  </a:ext>
                </a:extLst>
              </p:cNvPr>
              <p:cNvSpPr/>
              <p:nvPr/>
            </p:nvSpPr>
            <p:spPr>
              <a:xfrm>
                <a:off x="6977647" y="1388421"/>
                <a:ext cx="19161" cy="19384"/>
              </a:xfrm>
              <a:custGeom>
                <a:avLst/>
                <a:gdLst>
                  <a:gd name="connsiteX0" fmla="*/ 668 w 19161"/>
                  <a:gd name="connsiteY0" fmla="*/ 19384 h 19384"/>
                  <a:gd name="connsiteX1" fmla="*/ 668 w 19161"/>
                  <a:gd name="connsiteY1" fmla="*/ 16711 h 19384"/>
                  <a:gd name="connsiteX2" fmla="*/ 15819 w 19161"/>
                  <a:gd name="connsiteY2" fmla="*/ 668 h 19384"/>
                  <a:gd name="connsiteX3" fmla="*/ 18493 w 19161"/>
                  <a:gd name="connsiteY3" fmla="*/ 668 h 19384"/>
                  <a:gd name="connsiteX4" fmla="*/ 18493 w 19161"/>
                  <a:gd name="connsiteY4" fmla="*/ 3342 h 19384"/>
                  <a:gd name="connsiteX5" fmla="*/ 3342 w 19161"/>
                  <a:gd name="connsiteY5" fmla="*/ 19384 h 19384"/>
                  <a:gd name="connsiteX6" fmla="*/ 668 w 19161"/>
                  <a:gd name="connsiteY6" fmla="*/ 19384 h 1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61" h="19384">
                    <a:moveTo>
                      <a:pt x="668" y="19384"/>
                    </a:moveTo>
                    <a:cubicBezTo>
                      <a:pt x="-223" y="18493"/>
                      <a:pt x="-223" y="17602"/>
                      <a:pt x="668" y="16711"/>
                    </a:cubicBezTo>
                    <a:lnTo>
                      <a:pt x="15819" y="668"/>
                    </a:lnTo>
                    <a:cubicBezTo>
                      <a:pt x="16710" y="-223"/>
                      <a:pt x="17602" y="-223"/>
                      <a:pt x="18493" y="668"/>
                    </a:cubicBezTo>
                    <a:cubicBezTo>
                      <a:pt x="19384" y="1560"/>
                      <a:pt x="19384" y="2451"/>
                      <a:pt x="18493" y="3342"/>
                    </a:cubicBezTo>
                    <a:lnTo>
                      <a:pt x="3342" y="19384"/>
                    </a:lnTo>
                    <a:cubicBezTo>
                      <a:pt x="2451" y="19384"/>
                      <a:pt x="1559" y="19384"/>
                      <a:pt x="668" y="19384"/>
                    </a:cubicBezTo>
                    <a:close/>
                  </a:path>
                </a:pathLst>
              </a:custGeom>
              <a:solidFill>
                <a:srgbClr val="A4A3A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06879D7-78EE-46E5-8B0E-80ED499817AE}"/>
                  </a:ext>
                </a:extLst>
              </p:cNvPr>
              <p:cNvSpPr/>
              <p:nvPr/>
            </p:nvSpPr>
            <p:spPr>
              <a:xfrm>
                <a:off x="6972299" y="1383074"/>
                <a:ext cx="19161" cy="20052"/>
              </a:xfrm>
              <a:custGeom>
                <a:avLst/>
                <a:gdLst>
                  <a:gd name="connsiteX0" fmla="*/ 669 w 19161"/>
                  <a:gd name="connsiteY0" fmla="*/ 19384 h 20052"/>
                  <a:gd name="connsiteX1" fmla="*/ 669 w 19161"/>
                  <a:gd name="connsiteY1" fmla="*/ 16711 h 20052"/>
                  <a:gd name="connsiteX2" fmla="*/ 15819 w 19161"/>
                  <a:gd name="connsiteY2" fmla="*/ 668 h 20052"/>
                  <a:gd name="connsiteX3" fmla="*/ 18493 w 19161"/>
                  <a:gd name="connsiteY3" fmla="*/ 668 h 20052"/>
                  <a:gd name="connsiteX4" fmla="*/ 18493 w 19161"/>
                  <a:gd name="connsiteY4" fmla="*/ 3342 h 20052"/>
                  <a:gd name="connsiteX5" fmla="*/ 3342 w 19161"/>
                  <a:gd name="connsiteY5" fmla="*/ 19384 h 20052"/>
                  <a:gd name="connsiteX6" fmla="*/ 669 w 19161"/>
                  <a:gd name="connsiteY6" fmla="*/ 19384 h 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61" h="20052">
                    <a:moveTo>
                      <a:pt x="669" y="19384"/>
                    </a:moveTo>
                    <a:cubicBezTo>
                      <a:pt x="-223" y="18493"/>
                      <a:pt x="-223" y="17602"/>
                      <a:pt x="669" y="16711"/>
                    </a:cubicBezTo>
                    <a:lnTo>
                      <a:pt x="15819" y="668"/>
                    </a:lnTo>
                    <a:cubicBezTo>
                      <a:pt x="16711" y="-223"/>
                      <a:pt x="17602" y="-223"/>
                      <a:pt x="18493" y="668"/>
                    </a:cubicBezTo>
                    <a:cubicBezTo>
                      <a:pt x="19384" y="1560"/>
                      <a:pt x="19384" y="2451"/>
                      <a:pt x="18493" y="3342"/>
                    </a:cubicBezTo>
                    <a:lnTo>
                      <a:pt x="3342" y="19384"/>
                    </a:lnTo>
                    <a:cubicBezTo>
                      <a:pt x="3342" y="20275"/>
                      <a:pt x="1560" y="20275"/>
                      <a:pt x="669" y="19384"/>
                    </a:cubicBezTo>
                    <a:close/>
                  </a:path>
                </a:pathLst>
              </a:custGeom>
              <a:solidFill>
                <a:srgbClr val="A4A3A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41A6A81-7CCD-4B56-991C-884148366F99}"/>
                  </a:ext>
                </a:extLst>
              </p:cNvPr>
              <p:cNvSpPr/>
              <p:nvPr/>
            </p:nvSpPr>
            <p:spPr>
              <a:xfrm>
                <a:off x="7189895" y="1581457"/>
                <a:ext cx="25487" cy="24201"/>
              </a:xfrm>
              <a:custGeom>
                <a:avLst/>
                <a:gdLst>
                  <a:gd name="connsiteX0" fmla="*/ 2315 w 25487"/>
                  <a:gd name="connsiteY0" fmla="*/ 17071 h 24201"/>
                  <a:gd name="connsiteX1" fmla="*/ 24596 w 25487"/>
                  <a:gd name="connsiteY1" fmla="*/ 24201 h 24201"/>
                  <a:gd name="connsiteX2" fmla="*/ 25487 w 25487"/>
                  <a:gd name="connsiteY2" fmla="*/ 23310 h 24201"/>
                  <a:gd name="connsiteX3" fmla="*/ 16575 w 25487"/>
                  <a:gd name="connsiteY3" fmla="*/ 1920 h 24201"/>
                  <a:gd name="connsiteX4" fmla="*/ 16575 w 25487"/>
                  <a:gd name="connsiteY4" fmla="*/ 1029 h 24201"/>
                  <a:gd name="connsiteX5" fmla="*/ 11228 w 25487"/>
                  <a:gd name="connsiteY5" fmla="*/ 1029 h 24201"/>
                  <a:gd name="connsiteX6" fmla="*/ 11228 w 25487"/>
                  <a:gd name="connsiteY6" fmla="*/ 6376 h 24201"/>
                  <a:gd name="connsiteX7" fmla="*/ 5881 w 25487"/>
                  <a:gd name="connsiteY7" fmla="*/ 6376 h 24201"/>
                  <a:gd name="connsiteX8" fmla="*/ 5881 w 25487"/>
                  <a:gd name="connsiteY8" fmla="*/ 11724 h 24201"/>
                  <a:gd name="connsiteX9" fmla="*/ 533 w 25487"/>
                  <a:gd name="connsiteY9" fmla="*/ 11724 h 24201"/>
                  <a:gd name="connsiteX10" fmla="*/ 2315 w 25487"/>
                  <a:gd name="connsiteY10" fmla="*/ 17071 h 24201"/>
                  <a:gd name="connsiteX11" fmla="*/ 2315 w 25487"/>
                  <a:gd name="connsiteY11" fmla="*/ 17071 h 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487" h="24201">
                    <a:moveTo>
                      <a:pt x="2315" y="17071"/>
                    </a:moveTo>
                    <a:lnTo>
                      <a:pt x="24596" y="24201"/>
                    </a:lnTo>
                    <a:cubicBezTo>
                      <a:pt x="25487" y="24201"/>
                      <a:pt x="25487" y="24201"/>
                      <a:pt x="25487" y="23310"/>
                    </a:cubicBezTo>
                    <a:lnTo>
                      <a:pt x="16575" y="1920"/>
                    </a:lnTo>
                    <a:cubicBezTo>
                      <a:pt x="16575" y="1920"/>
                      <a:pt x="16575" y="1029"/>
                      <a:pt x="16575" y="1029"/>
                    </a:cubicBezTo>
                    <a:cubicBezTo>
                      <a:pt x="14793" y="-753"/>
                      <a:pt x="13010" y="138"/>
                      <a:pt x="11228" y="1029"/>
                    </a:cubicBezTo>
                    <a:cubicBezTo>
                      <a:pt x="9445" y="2812"/>
                      <a:pt x="10337" y="4594"/>
                      <a:pt x="11228" y="6376"/>
                    </a:cubicBezTo>
                    <a:cubicBezTo>
                      <a:pt x="9445" y="4594"/>
                      <a:pt x="7663" y="5485"/>
                      <a:pt x="5881" y="6376"/>
                    </a:cubicBezTo>
                    <a:cubicBezTo>
                      <a:pt x="4098" y="8159"/>
                      <a:pt x="4989" y="9941"/>
                      <a:pt x="5881" y="11724"/>
                    </a:cubicBezTo>
                    <a:cubicBezTo>
                      <a:pt x="4098" y="9941"/>
                      <a:pt x="2315" y="10833"/>
                      <a:pt x="533" y="11724"/>
                    </a:cubicBezTo>
                    <a:cubicBezTo>
                      <a:pt x="-358" y="13506"/>
                      <a:pt x="-358" y="16180"/>
                      <a:pt x="2315" y="17071"/>
                    </a:cubicBezTo>
                    <a:cubicBezTo>
                      <a:pt x="1424" y="17071"/>
                      <a:pt x="1424" y="17071"/>
                      <a:pt x="2315" y="17071"/>
                    </a:cubicBezTo>
                    <a:close/>
                  </a:path>
                </a:pathLst>
              </a:custGeom>
              <a:solidFill>
                <a:srgbClr val="F2D44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5A200FC-6B10-46D8-9B4B-69E220261B4E}"/>
                  </a:ext>
                </a:extLst>
              </p:cNvPr>
              <p:cNvSpPr/>
              <p:nvPr/>
            </p:nvSpPr>
            <p:spPr>
              <a:xfrm>
                <a:off x="7206469" y="1596746"/>
                <a:ext cx="8021" cy="8021"/>
              </a:xfrm>
              <a:custGeom>
                <a:avLst/>
                <a:gdLst>
                  <a:gd name="connsiteX0" fmla="*/ 1783 w 8021"/>
                  <a:gd name="connsiteY0" fmla="*/ 2674 h 8021"/>
                  <a:gd name="connsiteX1" fmla="*/ 0 w 8021"/>
                  <a:gd name="connsiteY1" fmla="*/ 6239 h 8021"/>
                  <a:gd name="connsiteX2" fmla="*/ 7130 w 8021"/>
                  <a:gd name="connsiteY2" fmla="*/ 8021 h 8021"/>
                  <a:gd name="connsiteX3" fmla="*/ 8021 w 8021"/>
                  <a:gd name="connsiteY3" fmla="*/ 7130 h 8021"/>
                  <a:gd name="connsiteX4" fmla="*/ 5348 w 8021"/>
                  <a:gd name="connsiteY4" fmla="*/ 0 h 8021"/>
                  <a:gd name="connsiteX5" fmla="*/ 1783 w 8021"/>
                  <a:gd name="connsiteY5" fmla="*/ 2674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1" h="8021">
                    <a:moveTo>
                      <a:pt x="1783" y="2674"/>
                    </a:moveTo>
                    <a:cubicBezTo>
                      <a:pt x="892" y="3565"/>
                      <a:pt x="0" y="5347"/>
                      <a:pt x="0" y="6239"/>
                    </a:cubicBezTo>
                    <a:lnTo>
                      <a:pt x="7130" y="8021"/>
                    </a:lnTo>
                    <a:cubicBezTo>
                      <a:pt x="8021" y="8021"/>
                      <a:pt x="8021" y="8021"/>
                      <a:pt x="8021" y="7130"/>
                    </a:cubicBezTo>
                    <a:lnTo>
                      <a:pt x="5348" y="0"/>
                    </a:lnTo>
                    <a:cubicBezTo>
                      <a:pt x="4456" y="1782"/>
                      <a:pt x="2674" y="1782"/>
                      <a:pt x="1783" y="2674"/>
                    </a:cubicBezTo>
                    <a:close/>
                  </a:path>
                </a:pathLst>
              </a:custGeom>
              <a:solidFill>
                <a:srgbClr val="C5372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09EA924C-DAED-46D9-9056-ABA8C9841222}"/>
              </a:ext>
            </a:extLst>
          </p:cNvPr>
          <p:cNvSpPr/>
          <p:nvPr/>
        </p:nvSpPr>
        <p:spPr>
          <a:xfrm>
            <a:off x="7469527" y="-808218"/>
            <a:ext cx="235649" cy="333504"/>
          </a:xfrm>
          <a:custGeom>
            <a:avLst/>
            <a:gdLst>
              <a:gd name="connsiteX0" fmla="*/ 15516 w 235649"/>
              <a:gd name="connsiteY0" fmla="*/ 209439 h 333504"/>
              <a:gd name="connsiteX1" fmla="*/ 36905 w 235649"/>
              <a:gd name="connsiteY1" fmla="*/ 190723 h 333504"/>
              <a:gd name="connsiteX2" fmla="*/ 66316 w 235649"/>
              <a:gd name="connsiteY2" fmla="*/ 159530 h 333504"/>
              <a:gd name="connsiteX3" fmla="*/ 105530 w 235649"/>
              <a:gd name="connsiteY3" fmla="*/ 134575 h 333504"/>
              <a:gd name="connsiteX4" fmla="*/ 116225 w 235649"/>
              <a:gd name="connsiteY4" fmla="*/ 147053 h 333504"/>
              <a:gd name="connsiteX5" fmla="*/ 126028 w 235649"/>
              <a:gd name="connsiteY5" fmla="*/ 205874 h 333504"/>
              <a:gd name="connsiteX6" fmla="*/ 104639 w 235649"/>
              <a:gd name="connsiteY6" fmla="*/ 295888 h 333504"/>
              <a:gd name="connsiteX7" fmla="*/ 124246 w 235649"/>
              <a:gd name="connsiteY7" fmla="*/ 330646 h 333504"/>
              <a:gd name="connsiteX8" fmla="*/ 164351 w 235649"/>
              <a:gd name="connsiteY8" fmla="*/ 253109 h 333504"/>
              <a:gd name="connsiteX9" fmla="*/ 230302 w 235649"/>
              <a:gd name="connsiteY9" fmla="*/ 151509 h 333504"/>
              <a:gd name="connsiteX10" fmla="*/ 235650 w 235649"/>
              <a:gd name="connsiteY10" fmla="*/ 19607 h 333504"/>
              <a:gd name="connsiteX11" fmla="*/ 153657 w 235649"/>
              <a:gd name="connsiteY11" fmla="*/ 0 h 333504"/>
              <a:gd name="connsiteX12" fmla="*/ 131376 w 235649"/>
              <a:gd name="connsiteY12" fmla="*/ 24954 h 333504"/>
              <a:gd name="connsiteX13" fmla="*/ 68990 w 235649"/>
              <a:gd name="connsiteY13" fmla="*/ 67733 h 333504"/>
              <a:gd name="connsiteX14" fmla="*/ 35123 w 235649"/>
              <a:gd name="connsiteY14" fmla="*/ 116751 h 333504"/>
              <a:gd name="connsiteX15" fmla="*/ 1256 w 235649"/>
              <a:gd name="connsiteY15" fmla="*/ 182702 h 333504"/>
              <a:gd name="connsiteX16" fmla="*/ 15516 w 235649"/>
              <a:gd name="connsiteY16" fmla="*/ 209439 h 33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649" h="333504">
                <a:moveTo>
                  <a:pt x="15516" y="209439"/>
                </a:moveTo>
                <a:cubicBezTo>
                  <a:pt x="22646" y="207656"/>
                  <a:pt x="30667" y="204091"/>
                  <a:pt x="36905" y="190723"/>
                </a:cubicBezTo>
                <a:lnTo>
                  <a:pt x="66316" y="159530"/>
                </a:lnTo>
                <a:cubicBezTo>
                  <a:pt x="87706" y="132793"/>
                  <a:pt x="102856" y="133684"/>
                  <a:pt x="105530" y="134575"/>
                </a:cubicBezTo>
                <a:cubicBezTo>
                  <a:pt x="109095" y="135467"/>
                  <a:pt x="113551" y="139032"/>
                  <a:pt x="116225" y="147053"/>
                </a:cubicBezTo>
                <a:lnTo>
                  <a:pt x="126028" y="205874"/>
                </a:lnTo>
                <a:cubicBezTo>
                  <a:pt x="126920" y="226372"/>
                  <a:pt x="109986" y="273607"/>
                  <a:pt x="104639" y="295888"/>
                </a:cubicBezTo>
                <a:cubicBezTo>
                  <a:pt x="95727" y="330646"/>
                  <a:pt x="109986" y="338667"/>
                  <a:pt x="124246" y="330646"/>
                </a:cubicBezTo>
                <a:cubicBezTo>
                  <a:pt x="135832" y="323516"/>
                  <a:pt x="161677" y="254891"/>
                  <a:pt x="164351" y="253109"/>
                </a:cubicBezTo>
                <a:cubicBezTo>
                  <a:pt x="236541" y="205874"/>
                  <a:pt x="230302" y="151509"/>
                  <a:pt x="230302" y="151509"/>
                </a:cubicBezTo>
                <a:lnTo>
                  <a:pt x="235650" y="19607"/>
                </a:lnTo>
                <a:lnTo>
                  <a:pt x="153657" y="0"/>
                </a:lnTo>
                <a:lnTo>
                  <a:pt x="131376" y="24954"/>
                </a:lnTo>
                <a:cubicBezTo>
                  <a:pt x="106422" y="37432"/>
                  <a:pt x="77011" y="56147"/>
                  <a:pt x="68990" y="67733"/>
                </a:cubicBezTo>
                <a:cubicBezTo>
                  <a:pt x="60969" y="74863"/>
                  <a:pt x="38688" y="106056"/>
                  <a:pt x="35123" y="116751"/>
                </a:cubicBezTo>
                <a:lnTo>
                  <a:pt x="1256" y="182702"/>
                </a:lnTo>
                <a:cubicBezTo>
                  <a:pt x="-3200" y="196070"/>
                  <a:pt x="4821" y="211221"/>
                  <a:pt x="15516" y="209439"/>
                </a:cubicBezTo>
                <a:close/>
              </a:path>
            </a:pathLst>
          </a:custGeom>
          <a:solidFill>
            <a:srgbClr val="FFD0B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27FA7DC-C590-4F9D-BEEC-A7B4CFE30774}"/>
              </a:ext>
            </a:extLst>
          </p:cNvPr>
          <p:cNvSpPr/>
          <p:nvPr/>
        </p:nvSpPr>
        <p:spPr>
          <a:xfrm>
            <a:off x="7595371" y="-1575565"/>
            <a:ext cx="368344" cy="860674"/>
          </a:xfrm>
          <a:custGeom>
            <a:avLst/>
            <a:gdLst>
              <a:gd name="connsiteX0" fmla="*/ 13552 w 368344"/>
              <a:gd name="connsiteY0" fmla="*/ 790519 h 860674"/>
              <a:gd name="connsiteX1" fmla="*/ 5532 w 368344"/>
              <a:gd name="connsiteY1" fmla="*/ 743284 h 860674"/>
              <a:gd name="connsiteX2" fmla="*/ 154367 w 368344"/>
              <a:gd name="connsiteY2" fmla="*/ 442049 h 860674"/>
              <a:gd name="connsiteX3" fmla="*/ 50984 w 368344"/>
              <a:gd name="connsiteY3" fmla="*/ 264695 h 860674"/>
              <a:gd name="connsiteX4" fmla="*/ 116935 w 368344"/>
              <a:gd name="connsiteY4" fmla="*/ 0 h 860674"/>
              <a:gd name="connsiteX5" fmla="*/ 356675 w 368344"/>
              <a:gd name="connsiteY5" fmla="*/ 356491 h 860674"/>
              <a:gd name="connsiteX6" fmla="*/ 323700 w 368344"/>
              <a:gd name="connsiteY6" fmla="*/ 543649 h 860674"/>
              <a:gd name="connsiteX7" fmla="*/ 154367 w 368344"/>
              <a:gd name="connsiteY7" fmla="*/ 825277 h 860674"/>
              <a:gd name="connsiteX8" fmla="*/ 110697 w 368344"/>
              <a:gd name="connsiteY8" fmla="*/ 858253 h 860674"/>
              <a:gd name="connsiteX9" fmla="*/ 13552 w 368344"/>
              <a:gd name="connsiteY9" fmla="*/ 790519 h 86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344" h="860674">
                <a:moveTo>
                  <a:pt x="13552" y="790519"/>
                </a:moveTo>
                <a:cubicBezTo>
                  <a:pt x="-707" y="778933"/>
                  <a:pt x="-4272" y="759326"/>
                  <a:pt x="5532" y="743284"/>
                </a:cubicBezTo>
                <a:cubicBezTo>
                  <a:pt x="45637" y="671986"/>
                  <a:pt x="148128" y="484828"/>
                  <a:pt x="154367" y="442049"/>
                </a:cubicBezTo>
                <a:cubicBezTo>
                  <a:pt x="160605" y="400161"/>
                  <a:pt x="50984" y="264695"/>
                  <a:pt x="50984" y="264695"/>
                </a:cubicBezTo>
                <a:lnTo>
                  <a:pt x="116935" y="0"/>
                </a:lnTo>
                <a:cubicBezTo>
                  <a:pt x="116935" y="0"/>
                  <a:pt x="278247" y="204091"/>
                  <a:pt x="356675" y="356491"/>
                </a:cubicBezTo>
                <a:cubicBezTo>
                  <a:pt x="395890" y="434028"/>
                  <a:pt x="323700" y="543649"/>
                  <a:pt x="323700" y="543649"/>
                </a:cubicBezTo>
                <a:lnTo>
                  <a:pt x="154367" y="825277"/>
                </a:lnTo>
                <a:cubicBezTo>
                  <a:pt x="154367" y="825277"/>
                  <a:pt x="131195" y="871621"/>
                  <a:pt x="110697" y="858253"/>
                </a:cubicBezTo>
                <a:cubicBezTo>
                  <a:pt x="98219" y="851123"/>
                  <a:pt x="20683" y="796758"/>
                  <a:pt x="13552" y="790519"/>
                </a:cubicBezTo>
                <a:close/>
              </a:path>
            </a:pathLst>
          </a:custGeom>
          <a:solidFill>
            <a:srgbClr val="A5E5C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996C5FD4-9808-4A64-96C6-B4DC90A45D1A}"/>
              </a:ext>
            </a:extLst>
          </p:cNvPr>
          <p:cNvSpPr/>
          <p:nvPr/>
        </p:nvSpPr>
        <p:spPr>
          <a:xfrm>
            <a:off x="7585576" y="-895558"/>
            <a:ext cx="198028" cy="187575"/>
          </a:xfrm>
          <a:custGeom>
            <a:avLst/>
            <a:gdLst>
              <a:gd name="connsiteX0" fmla="*/ 135642 w 198028"/>
              <a:gd name="connsiteY0" fmla="*/ 183593 h 187575"/>
              <a:gd name="connsiteX1" fmla="*/ 121382 w 198028"/>
              <a:gd name="connsiteY1" fmla="*/ 185375 h 187575"/>
              <a:gd name="connsiteX2" fmla="*/ 5523 w 198028"/>
              <a:gd name="connsiteY2" fmla="*/ 106947 h 187575"/>
              <a:gd name="connsiteX3" fmla="*/ 1067 w 198028"/>
              <a:gd name="connsiteY3" fmla="*/ 91797 h 187575"/>
              <a:gd name="connsiteX4" fmla="*/ 37607 w 198028"/>
              <a:gd name="connsiteY4" fmla="*/ 0 h 187575"/>
              <a:gd name="connsiteX5" fmla="*/ 198028 w 198028"/>
              <a:gd name="connsiteY5" fmla="*/ 106056 h 187575"/>
              <a:gd name="connsiteX6" fmla="*/ 135642 w 198028"/>
              <a:gd name="connsiteY6" fmla="*/ 183593 h 18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028" h="187575">
                <a:moveTo>
                  <a:pt x="135642" y="183593"/>
                </a:moveTo>
                <a:cubicBezTo>
                  <a:pt x="132077" y="188049"/>
                  <a:pt x="125839" y="188940"/>
                  <a:pt x="121382" y="185375"/>
                </a:cubicBezTo>
                <a:lnTo>
                  <a:pt x="5523" y="106947"/>
                </a:lnTo>
                <a:cubicBezTo>
                  <a:pt x="1067" y="103382"/>
                  <a:pt x="-1607" y="97144"/>
                  <a:pt x="1067" y="91797"/>
                </a:cubicBezTo>
                <a:lnTo>
                  <a:pt x="37607" y="0"/>
                </a:lnTo>
                <a:lnTo>
                  <a:pt x="198028" y="106056"/>
                </a:lnTo>
                <a:lnTo>
                  <a:pt x="135642" y="183593"/>
                </a:lnTo>
                <a:close/>
              </a:path>
            </a:pathLst>
          </a:custGeom>
          <a:solidFill>
            <a:srgbClr val="D3EFE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D76150D4-CFD4-4BF9-B52B-CA1B22ABF01B}"/>
              </a:ext>
            </a:extLst>
          </p:cNvPr>
          <p:cNvSpPr/>
          <p:nvPr/>
        </p:nvSpPr>
        <p:spPr>
          <a:xfrm>
            <a:off x="6730173" y="-1070239"/>
            <a:ext cx="206290" cy="187157"/>
          </a:xfrm>
          <a:custGeom>
            <a:avLst/>
            <a:gdLst>
              <a:gd name="connsiteX0" fmla="*/ 204091 w 206290"/>
              <a:gd name="connsiteY0" fmla="*/ 82884 h 187157"/>
              <a:gd name="connsiteX1" fmla="*/ 202309 w 206290"/>
              <a:gd name="connsiteY1" fmla="*/ 97144 h 187157"/>
              <a:gd name="connsiteX2" fmla="*/ 93579 w 206290"/>
              <a:gd name="connsiteY2" fmla="*/ 184484 h 187157"/>
              <a:gd name="connsiteX3" fmla="*/ 77537 w 206290"/>
              <a:gd name="connsiteY3" fmla="*/ 184484 h 187157"/>
              <a:gd name="connsiteX4" fmla="*/ 0 w 206290"/>
              <a:gd name="connsiteY4" fmla="*/ 122989 h 187157"/>
              <a:gd name="connsiteX5" fmla="*/ 147944 w 206290"/>
              <a:gd name="connsiteY5" fmla="*/ 0 h 187157"/>
              <a:gd name="connsiteX6" fmla="*/ 204091 w 206290"/>
              <a:gd name="connsiteY6" fmla="*/ 82884 h 1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290" h="187157">
                <a:moveTo>
                  <a:pt x="204091" y="82884"/>
                </a:moveTo>
                <a:cubicBezTo>
                  <a:pt x="207656" y="87340"/>
                  <a:pt x="206765" y="93579"/>
                  <a:pt x="202309" y="97144"/>
                </a:cubicBezTo>
                <a:lnTo>
                  <a:pt x="93579" y="184484"/>
                </a:lnTo>
                <a:cubicBezTo>
                  <a:pt x="89123" y="188049"/>
                  <a:pt x="81993" y="188049"/>
                  <a:pt x="77537" y="184484"/>
                </a:cubicBezTo>
                <a:lnTo>
                  <a:pt x="0" y="122989"/>
                </a:lnTo>
                <a:lnTo>
                  <a:pt x="147944" y="0"/>
                </a:lnTo>
                <a:lnTo>
                  <a:pt x="204091" y="82884"/>
                </a:lnTo>
                <a:close/>
              </a:path>
            </a:pathLst>
          </a:custGeom>
          <a:solidFill>
            <a:srgbClr val="D3EFE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9" name="Graphic 719">
            <a:extLst>
              <a:ext uri="{FF2B5EF4-FFF2-40B4-BE49-F238E27FC236}">
                <a16:creationId xmlns:a16="http://schemas.microsoft.com/office/drawing/2014/main" id="{95444471-1EB5-4F45-8EF0-4BDD4A88056C}"/>
              </a:ext>
            </a:extLst>
          </p:cNvPr>
          <p:cNvGrpSpPr/>
          <p:nvPr/>
        </p:nvGrpSpPr>
        <p:grpSpPr>
          <a:xfrm>
            <a:off x="10471245" y="-942459"/>
            <a:ext cx="1268499" cy="1240375"/>
            <a:chOff x="7875500" y="1184886"/>
            <a:chExt cx="1268499" cy="1240375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3E197BC-0AF8-43AC-8516-C481C89DEF4B}"/>
                </a:ext>
              </a:extLst>
            </p:cNvPr>
            <p:cNvSpPr/>
            <p:nvPr/>
          </p:nvSpPr>
          <p:spPr>
            <a:xfrm>
              <a:off x="8125346" y="1275446"/>
              <a:ext cx="942877" cy="932248"/>
            </a:xfrm>
            <a:custGeom>
              <a:avLst/>
              <a:gdLst>
                <a:gd name="connsiteX0" fmla="*/ 363600 w 942877"/>
                <a:gd name="connsiteY0" fmla="*/ 78885 h 932248"/>
                <a:gd name="connsiteX1" fmla="*/ 647011 w 942877"/>
                <a:gd name="connsiteY1" fmla="*/ 40563 h 932248"/>
                <a:gd name="connsiteX2" fmla="*/ 910815 w 942877"/>
                <a:gd name="connsiteY2" fmla="*/ 328429 h 932248"/>
                <a:gd name="connsiteX3" fmla="*/ 847537 w 942877"/>
                <a:gd name="connsiteY3" fmla="*/ 607384 h 932248"/>
                <a:gd name="connsiteX4" fmla="*/ 579278 w 942877"/>
                <a:gd name="connsiteY4" fmla="*/ 853363 h 932248"/>
                <a:gd name="connsiteX5" fmla="*/ 295867 w 942877"/>
                <a:gd name="connsiteY5" fmla="*/ 891686 h 932248"/>
                <a:gd name="connsiteX6" fmla="*/ 32063 w 942877"/>
                <a:gd name="connsiteY6" fmla="*/ 603819 h 932248"/>
                <a:gd name="connsiteX7" fmla="*/ 95341 w 942877"/>
                <a:gd name="connsiteY7" fmla="*/ 324864 h 932248"/>
                <a:gd name="connsiteX8" fmla="*/ 363600 w 942877"/>
                <a:gd name="connsiteY8" fmla="*/ 78885 h 93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877" h="932248">
                  <a:moveTo>
                    <a:pt x="363600" y="78885"/>
                  </a:moveTo>
                  <a:cubicBezTo>
                    <a:pt x="458962" y="-8455"/>
                    <a:pt x="586407" y="-26279"/>
                    <a:pt x="647011" y="40563"/>
                  </a:cubicBezTo>
                  <a:lnTo>
                    <a:pt x="910815" y="328429"/>
                  </a:lnTo>
                  <a:cubicBezTo>
                    <a:pt x="971418" y="395271"/>
                    <a:pt x="943790" y="520043"/>
                    <a:pt x="847537" y="607384"/>
                  </a:cubicBezTo>
                  <a:lnTo>
                    <a:pt x="579278" y="853363"/>
                  </a:lnTo>
                  <a:cubicBezTo>
                    <a:pt x="483916" y="940703"/>
                    <a:pt x="356471" y="958528"/>
                    <a:pt x="295867" y="891686"/>
                  </a:cubicBezTo>
                  <a:lnTo>
                    <a:pt x="32063" y="603819"/>
                  </a:lnTo>
                  <a:cubicBezTo>
                    <a:pt x="-28540" y="536977"/>
                    <a:pt x="-912" y="412205"/>
                    <a:pt x="95341" y="324864"/>
                  </a:cubicBezTo>
                  <a:lnTo>
                    <a:pt x="363600" y="78885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C3E4D2C-B317-4509-BBFB-EE8B128ED04C}"/>
                </a:ext>
              </a:extLst>
            </p:cNvPr>
            <p:cNvSpPr/>
            <p:nvPr/>
          </p:nvSpPr>
          <p:spPr>
            <a:xfrm>
              <a:off x="8113740" y="1560206"/>
              <a:ext cx="644357" cy="700505"/>
            </a:xfrm>
            <a:custGeom>
              <a:avLst/>
              <a:gdLst>
                <a:gd name="connsiteX0" fmla="*/ 239740 w 644357"/>
                <a:gd name="connsiteY0" fmla="*/ 0 h 700505"/>
                <a:gd name="connsiteX1" fmla="*/ 644358 w 644357"/>
                <a:gd name="connsiteY1" fmla="*/ 441158 h 700505"/>
                <a:gd name="connsiteX2" fmla="*/ 245088 w 644357"/>
                <a:gd name="connsiteY2" fmla="*/ 700505 h 700505"/>
                <a:gd name="connsiteX3" fmla="*/ 0 w 644357"/>
                <a:gd name="connsiteY3" fmla="*/ 219242 h 7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357" h="700505">
                  <a:moveTo>
                    <a:pt x="239740" y="0"/>
                  </a:moveTo>
                  <a:lnTo>
                    <a:pt x="644358" y="441158"/>
                  </a:lnTo>
                  <a:lnTo>
                    <a:pt x="245088" y="700505"/>
                  </a:lnTo>
                  <a:lnTo>
                    <a:pt x="0" y="219242"/>
                  </a:lnTo>
                  <a:close/>
                </a:path>
              </a:pathLst>
            </a:custGeom>
            <a:solidFill>
              <a:srgbClr val="38373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9D8D680-1932-4013-A116-7028FE621E31}"/>
                </a:ext>
              </a:extLst>
            </p:cNvPr>
            <p:cNvSpPr/>
            <p:nvPr/>
          </p:nvSpPr>
          <p:spPr>
            <a:xfrm>
              <a:off x="8486178" y="1184886"/>
              <a:ext cx="657821" cy="708134"/>
            </a:xfrm>
            <a:custGeom>
              <a:avLst/>
              <a:gdLst>
                <a:gd name="connsiteX0" fmla="*/ 95 w 657821"/>
                <a:gd name="connsiteY0" fmla="*/ 49130 h 708134"/>
                <a:gd name="connsiteX1" fmla="*/ 50003 w 657821"/>
                <a:gd name="connsiteY1" fmla="*/ 101712 h 708134"/>
                <a:gd name="connsiteX2" fmla="*/ 397582 w 657821"/>
                <a:gd name="connsiteY2" fmla="*/ 290653 h 708134"/>
                <a:gd name="connsiteX3" fmla="*/ 555330 w 657821"/>
                <a:gd name="connsiteY3" fmla="*/ 653383 h 708134"/>
                <a:gd name="connsiteX4" fmla="*/ 603456 w 657821"/>
                <a:gd name="connsiteY4" fmla="*/ 707748 h 708134"/>
                <a:gd name="connsiteX5" fmla="*/ 642671 w 657821"/>
                <a:gd name="connsiteY5" fmla="*/ 696162 h 708134"/>
                <a:gd name="connsiteX6" fmla="*/ 657821 w 657821"/>
                <a:gd name="connsiteY6" fmla="*/ 663186 h 708134"/>
                <a:gd name="connsiteX7" fmla="*/ 487597 w 657821"/>
                <a:gd name="connsiteY7" fmla="*/ 238962 h 708134"/>
                <a:gd name="connsiteX8" fmla="*/ 488488 w 657821"/>
                <a:gd name="connsiteY8" fmla="*/ 238962 h 708134"/>
                <a:gd name="connsiteX9" fmla="*/ 474228 w 657821"/>
                <a:gd name="connsiteY9" fmla="*/ 222919 h 708134"/>
                <a:gd name="connsiteX10" fmla="*/ 469772 w 657821"/>
                <a:gd name="connsiteY10" fmla="*/ 217572 h 708134"/>
                <a:gd name="connsiteX11" fmla="*/ 459968 w 657821"/>
                <a:gd name="connsiteY11" fmla="*/ 206877 h 708134"/>
                <a:gd name="connsiteX12" fmla="*/ 459968 w 657821"/>
                <a:gd name="connsiteY12" fmla="*/ 206877 h 708134"/>
                <a:gd name="connsiteX13" fmla="*/ 51786 w 657821"/>
                <a:gd name="connsiteY13" fmla="*/ 112 h 708134"/>
                <a:gd name="connsiteX14" fmla="*/ 17919 w 657821"/>
                <a:gd name="connsiteY14" fmla="*/ 11698 h 708134"/>
                <a:gd name="connsiteX15" fmla="*/ 95 w 657821"/>
                <a:gd name="connsiteY15" fmla="*/ 49130 h 70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7821" h="708134">
                  <a:moveTo>
                    <a:pt x="95" y="49130"/>
                  </a:moveTo>
                  <a:cubicBezTo>
                    <a:pt x="986" y="74976"/>
                    <a:pt x="23267" y="98148"/>
                    <a:pt x="50003" y="101712"/>
                  </a:cubicBezTo>
                  <a:cubicBezTo>
                    <a:pt x="107933" y="108842"/>
                    <a:pt x="258551" y="141818"/>
                    <a:pt x="397582" y="290653"/>
                  </a:cubicBezTo>
                  <a:cubicBezTo>
                    <a:pt x="533940" y="442162"/>
                    <a:pt x="553547" y="594562"/>
                    <a:pt x="555330" y="653383"/>
                  </a:cubicBezTo>
                  <a:cubicBezTo>
                    <a:pt x="556221" y="680120"/>
                    <a:pt x="577611" y="704183"/>
                    <a:pt x="603456" y="707748"/>
                  </a:cubicBezTo>
                  <a:cubicBezTo>
                    <a:pt x="617716" y="709530"/>
                    <a:pt x="631975" y="705074"/>
                    <a:pt x="642671" y="696162"/>
                  </a:cubicBezTo>
                  <a:cubicBezTo>
                    <a:pt x="652474" y="687249"/>
                    <a:pt x="657821" y="675663"/>
                    <a:pt x="657821" y="663186"/>
                  </a:cubicBezTo>
                  <a:cubicBezTo>
                    <a:pt x="657821" y="594562"/>
                    <a:pt x="640888" y="418098"/>
                    <a:pt x="487597" y="238962"/>
                  </a:cubicBezTo>
                  <a:lnTo>
                    <a:pt x="488488" y="238962"/>
                  </a:lnTo>
                  <a:lnTo>
                    <a:pt x="474228" y="222919"/>
                  </a:lnTo>
                  <a:lnTo>
                    <a:pt x="469772" y="217572"/>
                  </a:lnTo>
                  <a:lnTo>
                    <a:pt x="459968" y="206877"/>
                  </a:lnTo>
                  <a:lnTo>
                    <a:pt x="459968" y="206877"/>
                  </a:lnTo>
                  <a:cubicBezTo>
                    <a:pt x="295091" y="38435"/>
                    <a:pt x="120411" y="6351"/>
                    <a:pt x="51786" y="112"/>
                  </a:cubicBezTo>
                  <a:cubicBezTo>
                    <a:pt x="39309" y="-779"/>
                    <a:pt x="26832" y="3677"/>
                    <a:pt x="17919" y="11698"/>
                  </a:cubicBezTo>
                  <a:cubicBezTo>
                    <a:pt x="4551" y="20611"/>
                    <a:pt x="-797" y="34870"/>
                    <a:pt x="95" y="49130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5D1CD3E-A115-42D5-B36D-9FC41F4D24FC}"/>
                </a:ext>
              </a:extLst>
            </p:cNvPr>
            <p:cNvSpPr/>
            <p:nvPr/>
          </p:nvSpPr>
          <p:spPr>
            <a:xfrm>
              <a:off x="8274955" y="1304432"/>
              <a:ext cx="733018" cy="774528"/>
            </a:xfrm>
            <a:custGeom>
              <a:avLst/>
              <a:gdLst>
                <a:gd name="connsiteX0" fmla="*/ 988 w 733018"/>
                <a:gd name="connsiteY0" fmla="*/ 96243 h 774528"/>
                <a:gd name="connsiteX1" fmla="*/ 116848 w 733018"/>
                <a:gd name="connsiteY1" fmla="*/ 482145 h 774528"/>
                <a:gd name="connsiteX2" fmla="*/ 180125 w 733018"/>
                <a:gd name="connsiteY2" fmla="*/ 551661 h 774528"/>
                <a:gd name="connsiteX3" fmla="*/ 181016 w 733018"/>
                <a:gd name="connsiteY3" fmla="*/ 553443 h 774528"/>
                <a:gd name="connsiteX4" fmla="*/ 187255 w 733018"/>
                <a:gd name="connsiteY4" fmla="*/ 559682 h 774528"/>
                <a:gd name="connsiteX5" fmla="*/ 188146 w 733018"/>
                <a:gd name="connsiteY5" fmla="*/ 560573 h 774528"/>
                <a:gd name="connsiteX6" fmla="*/ 261227 w 733018"/>
                <a:gd name="connsiteY6" fmla="*/ 640784 h 774528"/>
                <a:gd name="connsiteX7" fmla="*/ 574939 w 733018"/>
                <a:gd name="connsiteY7" fmla="*/ 774468 h 774528"/>
                <a:gd name="connsiteX8" fmla="*/ 729122 w 733018"/>
                <a:gd name="connsiteY8" fmla="*/ 634545 h 774528"/>
                <a:gd name="connsiteX9" fmla="*/ 628413 w 733018"/>
                <a:gd name="connsiteY9" fmla="*/ 302117 h 774528"/>
                <a:gd name="connsiteX10" fmla="*/ 485816 w 733018"/>
                <a:gd name="connsiteY10" fmla="*/ 145261 h 774528"/>
                <a:gd name="connsiteX11" fmla="*/ 169430 w 733018"/>
                <a:gd name="connsiteY11" fmla="*/ 1773 h 774528"/>
                <a:gd name="connsiteX12" fmla="*/ 988 w 733018"/>
                <a:gd name="connsiteY12" fmla="*/ 96243 h 77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3018" h="774528">
                  <a:moveTo>
                    <a:pt x="988" y="96243"/>
                  </a:moveTo>
                  <a:cubicBezTo>
                    <a:pt x="988" y="96243"/>
                    <a:pt x="-18619" y="334201"/>
                    <a:pt x="116848" y="482145"/>
                  </a:cubicBezTo>
                  <a:cubicBezTo>
                    <a:pt x="180125" y="550770"/>
                    <a:pt x="168539" y="538293"/>
                    <a:pt x="180125" y="551661"/>
                  </a:cubicBezTo>
                  <a:cubicBezTo>
                    <a:pt x="180125" y="551661"/>
                    <a:pt x="180125" y="551661"/>
                    <a:pt x="181016" y="553443"/>
                  </a:cubicBezTo>
                  <a:cubicBezTo>
                    <a:pt x="181908" y="554335"/>
                    <a:pt x="183690" y="557008"/>
                    <a:pt x="187255" y="559682"/>
                  </a:cubicBezTo>
                  <a:cubicBezTo>
                    <a:pt x="187255" y="559682"/>
                    <a:pt x="188146" y="560573"/>
                    <a:pt x="188146" y="560573"/>
                  </a:cubicBezTo>
                  <a:cubicBezTo>
                    <a:pt x="199732" y="573942"/>
                    <a:pt x="198841" y="572159"/>
                    <a:pt x="261227" y="640784"/>
                  </a:cubicBezTo>
                  <a:cubicBezTo>
                    <a:pt x="390455" y="781598"/>
                    <a:pt x="574939" y="774468"/>
                    <a:pt x="574939" y="774468"/>
                  </a:cubicBezTo>
                  <a:cubicBezTo>
                    <a:pt x="574939" y="774468"/>
                    <a:pt x="707732" y="761100"/>
                    <a:pt x="729122" y="634545"/>
                  </a:cubicBezTo>
                  <a:cubicBezTo>
                    <a:pt x="756750" y="472342"/>
                    <a:pt x="628413" y="302117"/>
                    <a:pt x="628413" y="302117"/>
                  </a:cubicBezTo>
                  <a:lnTo>
                    <a:pt x="485816" y="145261"/>
                  </a:lnTo>
                  <a:cubicBezTo>
                    <a:pt x="485816" y="145261"/>
                    <a:pt x="310244" y="-18725"/>
                    <a:pt x="169430" y="1773"/>
                  </a:cubicBezTo>
                  <a:cubicBezTo>
                    <a:pt x="41093" y="19598"/>
                    <a:pt x="988" y="96243"/>
                    <a:pt x="988" y="96243"/>
                  </a:cubicBezTo>
                  <a:close/>
                </a:path>
              </a:pathLst>
            </a:custGeom>
            <a:solidFill>
              <a:srgbClr val="45618E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2A0BB3-8180-4829-B89E-EB196055C25F}"/>
                </a:ext>
              </a:extLst>
            </p:cNvPr>
            <p:cNvSpPr/>
            <p:nvPr/>
          </p:nvSpPr>
          <p:spPr>
            <a:xfrm>
              <a:off x="8308919" y="1559805"/>
              <a:ext cx="447152" cy="427298"/>
            </a:xfrm>
            <a:custGeom>
              <a:avLst/>
              <a:gdLst>
                <a:gd name="connsiteX0" fmla="*/ 389467 w 447152"/>
                <a:gd name="connsiteY0" fmla="*/ 68134 h 427298"/>
                <a:gd name="connsiteX1" fmla="*/ 15151 w 447152"/>
                <a:gd name="connsiteY1" fmla="*/ 115369 h 427298"/>
                <a:gd name="connsiteX2" fmla="*/ 0 w 447152"/>
                <a:gd name="connsiteY2" fmla="*/ 163495 h 427298"/>
                <a:gd name="connsiteX3" fmla="*/ 146162 w 447152"/>
                <a:gd name="connsiteY3" fmla="*/ 296288 h 427298"/>
                <a:gd name="connsiteX4" fmla="*/ 147053 w 447152"/>
                <a:gd name="connsiteY4" fmla="*/ 298071 h 427298"/>
                <a:gd name="connsiteX5" fmla="*/ 153291 w 447152"/>
                <a:gd name="connsiteY5" fmla="*/ 304309 h 427298"/>
                <a:gd name="connsiteX6" fmla="*/ 154182 w 447152"/>
                <a:gd name="connsiteY6" fmla="*/ 305200 h 427298"/>
                <a:gd name="connsiteX7" fmla="*/ 262912 w 447152"/>
                <a:gd name="connsiteY7" fmla="*/ 427299 h 427298"/>
                <a:gd name="connsiteX8" fmla="*/ 323516 w 447152"/>
                <a:gd name="connsiteY8" fmla="*/ 413039 h 427298"/>
                <a:gd name="connsiteX9" fmla="*/ 389467 w 447152"/>
                <a:gd name="connsiteY9" fmla="*/ 68134 h 42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152" h="427298">
                  <a:moveTo>
                    <a:pt x="389467" y="68134"/>
                  </a:moveTo>
                  <a:cubicBezTo>
                    <a:pt x="276281" y="-41487"/>
                    <a:pt x="55256" y="-13859"/>
                    <a:pt x="15151" y="115369"/>
                  </a:cubicBezTo>
                  <a:lnTo>
                    <a:pt x="0" y="163495"/>
                  </a:lnTo>
                  <a:cubicBezTo>
                    <a:pt x="24954" y="190232"/>
                    <a:pt x="139032" y="288267"/>
                    <a:pt x="146162" y="296288"/>
                  </a:cubicBezTo>
                  <a:cubicBezTo>
                    <a:pt x="146162" y="296288"/>
                    <a:pt x="146162" y="296288"/>
                    <a:pt x="147053" y="298071"/>
                  </a:cubicBezTo>
                  <a:cubicBezTo>
                    <a:pt x="147944" y="298962"/>
                    <a:pt x="149726" y="301636"/>
                    <a:pt x="153291" y="304309"/>
                  </a:cubicBezTo>
                  <a:cubicBezTo>
                    <a:pt x="153291" y="304309"/>
                    <a:pt x="154182" y="305200"/>
                    <a:pt x="154182" y="305200"/>
                  </a:cubicBezTo>
                  <a:cubicBezTo>
                    <a:pt x="162204" y="314113"/>
                    <a:pt x="233502" y="395215"/>
                    <a:pt x="262912" y="427299"/>
                  </a:cubicBezTo>
                  <a:lnTo>
                    <a:pt x="323516" y="413039"/>
                  </a:lnTo>
                  <a:cubicBezTo>
                    <a:pt x="451853" y="383629"/>
                    <a:pt x="491067" y="166169"/>
                    <a:pt x="389467" y="68134"/>
                  </a:cubicBezTo>
                  <a:close/>
                </a:path>
              </a:pathLst>
            </a:custGeom>
            <a:solidFill>
              <a:srgbClr val="FFC2D1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7022759-4BAD-4348-9DE2-F5290024588E}"/>
                </a:ext>
              </a:extLst>
            </p:cNvPr>
            <p:cNvSpPr/>
            <p:nvPr/>
          </p:nvSpPr>
          <p:spPr>
            <a:xfrm>
              <a:off x="8439929" y="1725974"/>
              <a:ext cx="173789" cy="163094"/>
            </a:xfrm>
            <a:custGeom>
              <a:avLst/>
              <a:gdLst>
                <a:gd name="connsiteX0" fmla="*/ 153291 w 173789"/>
                <a:gd name="connsiteY0" fmla="*/ 66842 h 163094"/>
                <a:gd name="connsiteX1" fmla="*/ 172898 w 173789"/>
                <a:gd name="connsiteY1" fmla="*/ 1782 h 163094"/>
                <a:gd name="connsiteX2" fmla="*/ 173789 w 173789"/>
                <a:gd name="connsiteY2" fmla="*/ 891 h 163094"/>
                <a:gd name="connsiteX3" fmla="*/ 172898 w 173789"/>
                <a:gd name="connsiteY3" fmla="*/ 891 h 163094"/>
                <a:gd name="connsiteX4" fmla="*/ 172898 w 173789"/>
                <a:gd name="connsiteY4" fmla="*/ 0 h 163094"/>
                <a:gd name="connsiteX5" fmla="*/ 172007 w 173789"/>
                <a:gd name="connsiteY5" fmla="*/ 891 h 163094"/>
                <a:gd name="connsiteX6" fmla="*/ 106056 w 173789"/>
                <a:gd name="connsiteY6" fmla="*/ 14260 h 163094"/>
                <a:gd name="connsiteX7" fmla="*/ 93579 w 173789"/>
                <a:gd name="connsiteY7" fmla="*/ 49018 h 163094"/>
                <a:gd name="connsiteX8" fmla="*/ 82884 w 173789"/>
                <a:gd name="connsiteY8" fmla="*/ 62386 h 163094"/>
                <a:gd name="connsiteX9" fmla="*/ 0 w 173789"/>
                <a:gd name="connsiteY9" fmla="*/ 111404 h 163094"/>
                <a:gd name="connsiteX10" fmla="*/ 20498 w 173789"/>
                <a:gd name="connsiteY10" fmla="*/ 133684 h 163094"/>
                <a:gd name="connsiteX11" fmla="*/ 21390 w 173789"/>
                <a:gd name="connsiteY11" fmla="*/ 135467 h 163094"/>
                <a:gd name="connsiteX12" fmla="*/ 27628 w 173789"/>
                <a:gd name="connsiteY12" fmla="*/ 141705 h 163094"/>
                <a:gd name="connsiteX13" fmla="*/ 28519 w 173789"/>
                <a:gd name="connsiteY13" fmla="*/ 143488 h 163094"/>
                <a:gd name="connsiteX14" fmla="*/ 46344 w 173789"/>
                <a:gd name="connsiteY14" fmla="*/ 163095 h 163094"/>
                <a:gd name="connsiteX15" fmla="*/ 102491 w 173789"/>
                <a:gd name="connsiteY15" fmla="*/ 85558 h 163094"/>
                <a:gd name="connsiteX16" fmla="*/ 116751 w 173789"/>
                <a:gd name="connsiteY16" fmla="*/ 75754 h 163094"/>
                <a:gd name="connsiteX17" fmla="*/ 153291 w 173789"/>
                <a:gd name="connsiteY17" fmla="*/ 66842 h 16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3789" h="163094">
                  <a:moveTo>
                    <a:pt x="153291" y="66842"/>
                  </a:moveTo>
                  <a:lnTo>
                    <a:pt x="172898" y="1782"/>
                  </a:lnTo>
                  <a:lnTo>
                    <a:pt x="173789" y="891"/>
                  </a:lnTo>
                  <a:lnTo>
                    <a:pt x="172898" y="891"/>
                  </a:lnTo>
                  <a:lnTo>
                    <a:pt x="172898" y="0"/>
                  </a:lnTo>
                  <a:lnTo>
                    <a:pt x="172007" y="891"/>
                  </a:lnTo>
                  <a:lnTo>
                    <a:pt x="106056" y="14260"/>
                  </a:lnTo>
                  <a:lnTo>
                    <a:pt x="93579" y="49018"/>
                  </a:lnTo>
                  <a:cubicBezTo>
                    <a:pt x="91796" y="54365"/>
                    <a:pt x="88232" y="58821"/>
                    <a:pt x="82884" y="62386"/>
                  </a:cubicBezTo>
                  <a:lnTo>
                    <a:pt x="0" y="111404"/>
                  </a:lnTo>
                  <a:cubicBezTo>
                    <a:pt x="9803" y="122098"/>
                    <a:pt x="16042" y="129228"/>
                    <a:pt x="20498" y="133684"/>
                  </a:cubicBezTo>
                  <a:cubicBezTo>
                    <a:pt x="20498" y="133684"/>
                    <a:pt x="20498" y="133684"/>
                    <a:pt x="21390" y="135467"/>
                  </a:cubicBezTo>
                  <a:cubicBezTo>
                    <a:pt x="22281" y="136358"/>
                    <a:pt x="24063" y="139032"/>
                    <a:pt x="27628" y="141705"/>
                  </a:cubicBezTo>
                  <a:cubicBezTo>
                    <a:pt x="27628" y="141705"/>
                    <a:pt x="28519" y="142597"/>
                    <a:pt x="28519" y="143488"/>
                  </a:cubicBezTo>
                  <a:cubicBezTo>
                    <a:pt x="32084" y="147944"/>
                    <a:pt x="38323" y="154182"/>
                    <a:pt x="46344" y="163095"/>
                  </a:cubicBezTo>
                  <a:lnTo>
                    <a:pt x="102491" y="85558"/>
                  </a:lnTo>
                  <a:cubicBezTo>
                    <a:pt x="105165" y="81993"/>
                    <a:pt x="106056" y="78428"/>
                    <a:pt x="116751" y="75754"/>
                  </a:cubicBezTo>
                  <a:lnTo>
                    <a:pt x="153291" y="66842"/>
                  </a:lnTo>
                  <a:close/>
                </a:path>
              </a:pathLst>
            </a:custGeom>
            <a:solidFill>
              <a:srgbClr val="AE1F24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9" name="Graphic 719">
              <a:extLst>
                <a:ext uri="{FF2B5EF4-FFF2-40B4-BE49-F238E27FC236}">
                  <a16:creationId xmlns:a16="http://schemas.microsoft.com/office/drawing/2014/main" id="{2FED3E45-155F-4EF5-B02E-C9A7AE65DDC7}"/>
                </a:ext>
              </a:extLst>
            </p:cNvPr>
            <p:cNvGrpSpPr/>
            <p:nvPr/>
          </p:nvGrpSpPr>
          <p:grpSpPr>
            <a:xfrm>
              <a:off x="7971986" y="1973735"/>
              <a:ext cx="1024070" cy="451525"/>
              <a:chOff x="7971986" y="1973735"/>
              <a:chExt cx="1024070" cy="451525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536C91-DA28-4149-B64D-065D77F5D9EC}"/>
                  </a:ext>
                </a:extLst>
              </p:cNvPr>
              <p:cNvSpPr/>
              <p:nvPr/>
            </p:nvSpPr>
            <p:spPr>
              <a:xfrm>
                <a:off x="7971986" y="2199216"/>
                <a:ext cx="495571" cy="201090"/>
              </a:xfrm>
              <a:custGeom>
                <a:avLst/>
                <a:gdLst>
                  <a:gd name="connsiteX0" fmla="*/ 466161 w 495571"/>
                  <a:gd name="connsiteY0" fmla="*/ 5347 h 201090"/>
                  <a:gd name="connsiteX1" fmla="*/ 373474 w 495571"/>
                  <a:gd name="connsiteY1" fmla="*/ 0 h 201090"/>
                  <a:gd name="connsiteX2" fmla="*/ 366343 w 495571"/>
                  <a:gd name="connsiteY2" fmla="*/ 9804 h 201090"/>
                  <a:gd name="connsiteX3" fmla="*/ 351193 w 495571"/>
                  <a:gd name="connsiteY3" fmla="*/ 10695 h 201090"/>
                  <a:gd name="connsiteX4" fmla="*/ 308413 w 495571"/>
                  <a:gd name="connsiteY4" fmla="*/ 47235 h 201090"/>
                  <a:gd name="connsiteX5" fmla="*/ 279895 w 495571"/>
                  <a:gd name="connsiteY5" fmla="*/ 40997 h 201090"/>
                  <a:gd name="connsiteX6" fmla="*/ 212161 w 495571"/>
                  <a:gd name="connsiteY6" fmla="*/ 8021 h 201090"/>
                  <a:gd name="connsiteX7" fmla="*/ 152449 w 495571"/>
                  <a:gd name="connsiteY7" fmla="*/ 1782 h 201090"/>
                  <a:gd name="connsiteX8" fmla="*/ 78477 w 495571"/>
                  <a:gd name="connsiteY8" fmla="*/ 5347 h 201090"/>
                  <a:gd name="connsiteX9" fmla="*/ 61544 w 495571"/>
                  <a:gd name="connsiteY9" fmla="*/ 30302 h 201090"/>
                  <a:gd name="connsiteX10" fmla="*/ 88281 w 495571"/>
                  <a:gd name="connsiteY10" fmla="*/ 39214 h 201090"/>
                  <a:gd name="connsiteX11" fmla="*/ 129277 w 495571"/>
                  <a:gd name="connsiteY11" fmla="*/ 49909 h 201090"/>
                  <a:gd name="connsiteX12" fmla="*/ 170273 w 495571"/>
                  <a:gd name="connsiteY12" fmla="*/ 72190 h 201090"/>
                  <a:gd name="connsiteX13" fmla="*/ 164926 w 495571"/>
                  <a:gd name="connsiteY13" fmla="*/ 87340 h 201090"/>
                  <a:gd name="connsiteX14" fmla="*/ 118582 w 495571"/>
                  <a:gd name="connsiteY14" fmla="*/ 124772 h 201090"/>
                  <a:gd name="connsiteX15" fmla="*/ 29459 w 495571"/>
                  <a:gd name="connsiteY15" fmla="*/ 149726 h 201090"/>
                  <a:gd name="connsiteX16" fmla="*/ 8961 w 495571"/>
                  <a:gd name="connsiteY16" fmla="*/ 183593 h 201090"/>
                  <a:gd name="connsiteX17" fmla="*/ 96301 w 495571"/>
                  <a:gd name="connsiteY17" fmla="*/ 180919 h 201090"/>
                  <a:gd name="connsiteX18" fmla="*/ 217509 w 495571"/>
                  <a:gd name="connsiteY18" fmla="*/ 188940 h 201090"/>
                  <a:gd name="connsiteX19" fmla="*/ 313761 w 495571"/>
                  <a:gd name="connsiteY19" fmla="*/ 139923 h 201090"/>
                  <a:gd name="connsiteX20" fmla="*/ 338715 w 495571"/>
                  <a:gd name="connsiteY20" fmla="*/ 167551 h 201090"/>
                  <a:gd name="connsiteX21" fmla="*/ 354757 w 495571"/>
                  <a:gd name="connsiteY21" fmla="*/ 166660 h 201090"/>
                  <a:gd name="connsiteX22" fmla="*/ 371691 w 495571"/>
                  <a:gd name="connsiteY22" fmla="*/ 179137 h 201090"/>
                  <a:gd name="connsiteX23" fmla="*/ 495571 w 495571"/>
                  <a:gd name="connsiteY23" fmla="*/ 186267 h 201090"/>
                  <a:gd name="connsiteX24" fmla="*/ 466161 w 495571"/>
                  <a:gd name="connsiteY24" fmla="*/ 5347 h 20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95571" h="201090">
                    <a:moveTo>
                      <a:pt x="466161" y="5347"/>
                    </a:moveTo>
                    <a:cubicBezTo>
                      <a:pt x="415361" y="2674"/>
                      <a:pt x="373474" y="0"/>
                      <a:pt x="373474" y="0"/>
                    </a:cubicBezTo>
                    <a:cubicBezTo>
                      <a:pt x="373474" y="0"/>
                      <a:pt x="369908" y="3565"/>
                      <a:pt x="366343" y="9804"/>
                    </a:cubicBezTo>
                    <a:lnTo>
                      <a:pt x="351193" y="10695"/>
                    </a:lnTo>
                    <a:cubicBezTo>
                      <a:pt x="333368" y="11586"/>
                      <a:pt x="315544" y="15151"/>
                      <a:pt x="308413" y="47235"/>
                    </a:cubicBezTo>
                    <a:lnTo>
                      <a:pt x="279895" y="40997"/>
                    </a:lnTo>
                    <a:cubicBezTo>
                      <a:pt x="256722" y="24954"/>
                      <a:pt x="226421" y="8912"/>
                      <a:pt x="212161" y="8021"/>
                    </a:cubicBezTo>
                    <a:cubicBezTo>
                      <a:pt x="201466" y="4456"/>
                      <a:pt x="164035" y="0"/>
                      <a:pt x="152449" y="1782"/>
                    </a:cubicBezTo>
                    <a:lnTo>
                      <a:pt x="78477" y="5347"/>
                    </a:lnTo>
                    <a:cubicBezTo>
                      <a:pt x="63326" y="7130"/>
                      <a:pt x="54413" y="21390"/>
                      <a:pt x="61544" y="30302"/>
                    </a:cubicBezTo>
                    <a:cubicBezTo>
                      <a:pt x="66000" y="35649"/>
                      <a:pt x="74021" y="40105"/>
                      <a:pt x="88281" y="39214"/>
                    </a:cubicBezTo>
                    <a:lnTo>
                      <a:pt x="129277" y="49909"/>
                    </a:lnTo>
                    <a:cubicBezTo>
                      <a:pt x="163143" y="56147"/>
                      <a:pt x="169382" y="69516"/>
                      <a:pt x="170273" y="72190"/>
                    </a:cubicBezTo>
                    <a:cubicBezTo>
                      <a:pt x="171165" y="75754"/>
                      <a:pt x="170273" y="81102"/>
                      <a:pt x="164926" y="87340"/>
                    </a:cubicBezTo>
                    <a:lnTo>
                      <a:pt x="118582" y="124772"/>
                    </a:lnTo>
                    <a:cubicBezTo>
                      <a:pt x="100757" y="135467"/>
                      <a:pt x="51740" y="143488"/>
                      <a:pt x="29459" y="149726"/>
                    </a:cubicBezTo>
                    <a:cubicBezTo>
                      <a:pt x="-5298" y="159530"/>
                      <a:pt x="-5298" y="174681"/>
                      <a:pt x="8961" y="183593"/>
                    </a:cubicBezTo>
                    <a:cubicBezTo>
                      <a:pt x="20547" y="190723"/>
                      <a:pt x="93628" y="179137"/>
                      <a:pt x="96301" y="180919"/>
                    </a:cubicBezTo>
                    <a:cubicBezTo>
                      <a:pt x="172947" y="221025"/>
                      <a:pt x="217509" y="188940"/>
                      <a:pt x="217509" y="188940"/>
                    </a:cubicBezTo>
                    <a:lnTo>
                      <a:pt x="313761" y="139923"/>
                    </a:lnTo>
                    <a:cubicBezTo>
                      <a:pt x="322673" y="159530"/>
                      <a:pt x="333368" y="167551"/>
                      <a:pt x="338715" y="167551"/>
                    </a:cubicBezTo>
                    <a:lnTo>
                      <a:pt x="354757" y="166660"/>
                    </a:lnTo>
                    <a:cubicBezTo>
                      <a:pt x="362779" y="178246"/>
                      <a:pt x="371691" y="179137"/>
                      <a:pt x="371691" y="179137"/>
                    </a:cubicBezTo>
                    <a:lnTo>
                      <a:pt x="495571" y="186267"/>
                    </a:lnTo>
                    <a:cubicBezTo>
                      <a:pt x="490224" y="124772"/>
                      <a:pt x="480421" y="64168"/>
                      <a:pt x="466161" y="5347"/>
                    </a:cubicBezTo>
                    <a:close/>
                  </a:path>
                </a:pathLst>
              </a:custGeom>
              <a:solidFill>
                <a:srgbClr val="060A0B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99E69D7-194D-495B-96E2-F0AC75D3D0F0}"/>
                  </a:ext>
                </a:extLst>
              </p:cNvPr>
              <p:cNvSpPr/>
              <p:nvPr/>
            </p:nvSpPr>
            <p:spPr>
              <a:xfrm>
                <a:off x="7977333" y="2208128"/>
                <a:ext cx="489333" cy="201090"/>
              </a:xfrm>
              <a:custGeom>
                <a:avLst/>
                <a:gdLst>
                  <a:gd name="connsiteX0" fmla="*/ 463487 w 489333"/>
                  <a:gd name="connsiteY0" fmla="*/ 5347 h 201090"/>
                  <a:gd name="connsiteX1" fmla="*/ 373474 w 489333"/>
                  <a:gd name="connsiteY1" fmla="*/ 0 h 201090"/>
                  <a:gd name="connsiteX2" fmla="*/ 366344 w 489333"/>
                  <a:gd name="connsiteY2" fmla="*/ 9804 h 201090"/>
                  <a:gd name="connsiteX3" fmla="*/ 351193 w 489333"/>
                  <a:gd name="connsiteY3" fmla="*/ 10695 h 201090"/>
                  <a:gd name="connsiteX4" fmla="*/ 308414 w 489333"/>
                  <a:gd name="connsiteY4" fmla="*/ 47235 h 201090"/>
                  <a:gd name="connsiteX5" fmla="*/ 279895 w 489333"/>
                  <a:gd name="connsiteY5" fmla="*/ 40997 h 201090"/>
                  <a:gd name="connsiteX6" fmla="*/ 212161 w 489333"/>
                  <a:gd name="connsiteY6" fmla="*/ 8021 h 201090"/>
                  <a:gd name="connsiteX7" fmla="*/ 152449 w 489333"/>
                  <a:gd name="connsiteY7" fmla="*/ 1782 h 201090"/>
                  <a:gd name="connsiteX8" fmla="*/ 78477 w 489333"/>
                  <a:gd name="connsiteY8" fmla="*/ 5347 h 201090"/>
                  <a:gd name="connsiteX9" fmla="*/ 61544 w 489333"/>
                  <a:gd name="connsiteY9" fmla="*/ 30302 h 201090"/>
                  <a:gd name="connsiteX10" fmla="*/ 88281 w 489333"/>
                  <a:gd name="connsiteY10" fmla="*/ 39214 h 201090"/>
                  <a:gd name="connsiteX11" fmla="*/ 129277 w 489333"/>
                  <a:gd name="connsiteY11" fmla="*/ 49909 h 201090"/>
                  <a:gd name="connsiteX12" fmla="*/ 170274 w 489333"/>
                  <a:gd name="connsiteY12" fmla="*/ 72190 h 201090"/>
                  <a:gd name="connsiteX13" fmla="*/ 164926 w 489333"/>
                  <a:gd name="connsiteY13" fmla="*/ 87340 h 201090"/>
                  <a:gd name="connsiteX14" fmla="*/ 118582 w 489333"/>
                  <a:gd name="connsiteY14" fmla="*/ 124772 h 201090"/>
                  <a:gd name="connsiteX15" fmla="*/ 29460 w 489333"/>
                  <a:gd name="connsiteY15" fmla="*/ 149726 h 201090"/>
                  <a:gd name="connsiteX16" fmla="*/ 8961 w 489333"/>
                  <a:gd name="connsiteY16" fmla="*/ 183593 h 201090"/>
                  <a:gd name="connsiteX17" fmla="*/ 96302 w 489333"/>
                  <a:gd name="connsiteY17" fmla="*/ 180919 h 201090"/>
                  <a:gd name="connsiteX18" fmla="*/ 216618 w 489333"/>
                  <a:gd name="connsiteY18" fmla="*/ 188940 h 201090"/>
                  <a:gd name="connsiteX19" fmla="*/ 312870 w 489333"/>
                  <a:gd name="connsiteY19" fmla="*/ 139923 h 201090"/>
                  <a:gd name="connsiteX20" fmla="*/ 336933 w 489333"/>
                  <a:gd name="connsiteY20" fmla="*/ 167551 h 201090"/>
                  <a:gd name="connsiteX21" fmla="*/ 352975 w 489333"/>
                  <a:gd name="connsiteY21" fmla="*/ 166660 h 201090"/>
                  <a:gd name="connsiteX22" fmla="*/ 369908 w 489333"/>
                  <a:gd name="connsiteY22" fmla="*/ 179137 h 201090"/>
                  <a:gd name="connsiteX23" fmla="*/ 489333 w 489333"/>
                  <a:gd name="connsiteY23" fmla="*/ 186267 h 201090"/>
                  <a:gd name="connsiteX24" fmla="*/ 463487 w 489333"/>
                  <a:gd name="connsiteY24" fmla="*/ 5347 h 20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9333" h="201090">
                    <a:moveTo>
                      <a:pt x="463487" y="5347"/>
                    </a:moveTo>
                    <a:cubicBezTo>
                      <a:pt x="414470" y="2674"/>
                      <a:pt x="373474" y="0"/>
                      <a:pt x="373474" y="0"/>
                    </a:cubicBezTo>
                    <a:cubicBezTo>
                      <a:pt x="373474" y="0"/>
                      <a:pt x="369908" y="3565"/>
                      <a:pt x="366344" y="9804"/>
                    </a:cubicBezTo>
                    <a:lnTo>
                      <a:pt x="351193" y="10695"/>
                    </a:lnTo>
                    <a:cubicBezTo>
                      <a:pt x="333368" y="11586"/>
                      <a:pt x="315544" y="15151"/>
                      <a:pt x="308414" y="47235"/>
                    </a:cubicBezTo>
                    <a:lnTo>
                      <a:pt x="279895" y="40997"/>
                    </a:lnTo>
                    <a:cubicBezTo>
                      <a:pt x="256723" y="24954"/>
                      <a:pt x="226421" y="8912"/>
                      <a:pt x="212161" y="8021"/>
                    </a:cubicBezTo>
                    <a:cubicBezTo>
                      <a:pt x="201467" y="4456"/>
                      <a:pt x="164035" y="0"/>
                      <a:pt x="152449" y="1782"/>
                    </a:cubicBezTo>
                    <a:lnTo>
                      <a:pt x="78477" y="5347"/>
                    </a:lnTo>
                    <a:cubicBezTo>
                      <a:pt x="63326" y="7130"/>
                      <a:pt x="54414" y="21390"/>
                      <a:pt x="61544" y="30302"/>
                    </a:cubicBezTo>
                    <a:cubicBezTo>
                      <a:pt x="66000" y="35649"/>
                      <a:pt x="74021" y="40105"/>
                      <a:pt x="88281" y="39214"/>
                    </a:cubicBezTo>
                    <a:lnTo>
                      <a:pt x="129277" y="49909"/>
                    </a:lnTo>
                    <a:cubicBezTo>
                      <a:pt x="163144" y="56147"/>
                      <a:pt x="169382" y="69516"/>
                      <a:pt x="170274" y="72190"/>
                    </a:cubicBezTo>
                    <a:cubicBezTo>
                      <a:pt x="171165" y="75754"/>
                      <a:pt x="170274" y="81102"/>
                      <a:pt x="164926" y="87340"/>
                    </a:cubicBezTo>
                    <a:lnTo>
                      <a:pt x="118582" y="124772"/>
                    </a:lnTo>
                    <a:cubicBezTo>
                      <a:pt x="100758" y="135467"/>
                      <a:pt x="51740" y="143488"/>
                      <a:pt x="29460" y="149726"/>
                    </a:cubicBezTo>
                    <a:cubicBezTo>
                      <a:pt x="-5298" y="158639"/>
                      <a:pt x="-5298" y="174681"/>
                      <a:pt x="8961" y="183593"/>
                    </a:cubicBezTo>
                    <a:cubicBezTo>
                      <a:pt x="20547" y="190723"/>
                      <a:pt x="93628" y="179137"/>
                      <a:pt x="96302" y="180919"/>
                    </a:cubicBezTo>
                    <a:cubicBezTo>
                      <a:pt x="172947" y="221025"/>
                      <a:pt x="216618" y="188940"/>
                      <a:pt x="216618" y="188940"/>
                    </a:cubicBezTo>
                    <a:lnTo>
                      <a:pt x="312870" y="139923"/>
                    </a:lnTo>
                    <a:cubicBezTo>
                      <a:pt x="321782" y="159530"/>
                      <a:pt x="332477" y="167551"/>
                      <a:pt x="336933" y="167551"/>
                    </a:cubicBezTo>
                    <a:lnTo>
                      <a:pt x="352975" y="166660"/>
                    </a:lnTo>
                    <a:cubicBezTo>
                      <a:pt x="360996" y="178246"/>
                      <a:pt x="369908" y="179137"/>
                      <a:pt x="369908" y="179137"/>
                    </a:cubicBezTo>
                    <a:lnTo>
                      <a:pt x="489333" y="186267"/>
                    </a:lnTo>
                    <a:cubicBezTo>
                      <a:pt x="486660" y="124772"/>
                      <a:pt x="476856" y="64168"/>
                      <a:pt x="463487" y="5347"/>
                    </a:cubicBezTo>
                    <a:close/>
                  </a:path>
                </a:pathLst>
              </a:custGeom>
              <a:solidFill>
                <a:srgbClr val="060A0B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5675A1F5-C621-4DF1-83D4-543AC4035403}"/>
                  </a:ext>
                </a:extLst>
              </p:cNvPr>
              <p:cNvSpPr/>
              <p:nvPr/>
            </p:nvSpPr>
            <p:spPr>
              <a:xfrm>
                <a:off x="7972877" y="2225547"/>
                <a:ext cx="334259" cy="199713"/>
              </a:xfrm>
              <a:custGeom>
                <a:avLst/>
                <a:gdLst>
                  <a:gd name="connsiteX0" fmla="*/ 61544 w 334259"/>
                  <a:gd name="connsiteY0" fmla="*/ 28925 h 199713"/>
                  <a:gd name="connsiteX1" fmla="*/ 88281 w 334259"/>
                  <a:gd name="connsiteY1" fmla="*/ 37837 h 199713"/>
                  <a:gd name="connsiteX2" fmla="*/ 129277 w 334259"/>
                  <a:gd name="connsiteY2" fmla="*/ 48532 h 199713"/>
                  <a:gd name="connsiteX3" fmla="*/ 170274 w 334259"/>
                  <a:gd name="connsiteY3" fmla="*/ 70813 h 199713"/>
                  <a:gd name="connsiteX4" fmla="*/ 164926 w 334259"/>
                  <a:gd name="connsiteY4" fmla="*/ 85964 h 199713"/>
                  <a:gd name="connsiteX5" fmla="*/ 118582 w 334259"/>
                  <a:gd name="connsiteY5" fmla="*/ 123395 h 199713"/>
                  <a:gd name="connsiteX6" fmla="*/ 29460 w 334259"/>
                  <a:gd name="connsiteY6" fmla="*/ 148350 h 199713"/>
                  <a:gd name="connsiteX7" fmla="*/ 8961 w 334259"/>
                  <a:gd name="connsiteY7" fmla="*/ 182216 h 199713"/>
                  <a:gd name="connsiteX8" fmla="*/ 96302 w 334259"/>
                  <a:gd name="connsiteY8" fmla="*/ 179543 h 199713"/>
                  <a:gd name="connsiteX9" fmla="*/ 216618 w 334259"/>
                  <a:gd name="connsiteY9" fmla="*/ 187564 h 199713"/>
                  <a:gd name="connsiteX10" fmla="*/ 334259 w 334259"/>
                  <a:gd name="connsiteY10" fmla="*/ 127851 h 199713"/>
                  <a:gd name="connsiteX11" fmla="*/ 311088 w 334259"/>
                  <a:gd name="connsiteY11" fmla="*/ 46750 h 199713"/>
                  <a:gd name="connsiteX12" fmla="*/ 278112 w 334259"/>
                  <a:gd name="connsiteY12" fmla="*/ 39620 h 199713"/>
                  <a:gd name="connsiteX13" fmla="*/ 210379 w 334259"/>
                  <a:gd name="connsiteY13" fmla="*/ 6644 h 199713"/>
                  <a:gd name="connsiteX14" fmla="*/ 150666 w 334259"/>
                  <a:gd name="connsiteY14" fmla="*/ 406 h 199713"/>
                  <a:gd name="connsiteX15" fmla="*/ 76695 w 334259"/>
                  <a:gd name="connsiteY15" fmla="*/ 3971 h 199713"/>
                  <a:gd name="connsiteX16" fmla="*/ 61544 w 334259"/>
                  <a:gd name="connsiteY16" fmla="*/ 28925 h 19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4259" h="199713">
                    <a:moveTo>
                      <a:pt x="61544" y="28925"/>
                    </a:moveTo>
                    <a:cubicBezTo>
                      <a:pt x="66000" y="34272"/>
                      <a:pt x="74021" y="38729"/>
                      <a:pt x="88281" y="37837"/>
                    </a:cubicBezTo>
                    <a:lnTo>
                      <a:pt x="129277" y="48532"/>
                    </a:lnTo>
                    <a:cubicBezTo>
                      <a:pt x="163144" y="54771"/>
                      <a:pt x="169382" y="68139"/>
                      <a:pt x="170274" y="70813"/>
                    </a:cubicBezTo>
                    <a:cubicBezTo>
                      <a:pt x="171165" y="74378"/>
                      <a:pt x="170274" y="79725"/>
                      <a:pt x="164926" y="85964"/>
                    </a:cubicBezTo>
                    <a:lnTo>
                      <a:pt x="118582" y="123395"/>
                    </a:lnTo>
                    <a:cubicBezTo>
                      <a:pt x="100758" y="134090"/>
                      <a:pt x="51740" y="142111"/>
                      <a:pt x="29460" y="148350"/>
                    </a:cubicBezTo>
                    <a:cubicBezTo>
                      <a:pt x="-5298" y="158153"/>
                      <a:pt x="-5298" y="173304"/>
                      <a:pt x="8961" y="182216"/>
                    </a:cubicBezTo>
                    <a:cubicBezTo>
                      <a:pt x="20547" y="189346"/>
                      <a:pt x="93628" y="177760"/>
                      <a:pt x="96302" y="179543"/>
                    </a:cubicBezTo>
                    <a:cubicBezTo>
                      <a:pt x="172947" y="219648"/>
                      <a:pt x="216618" y="187564"/>
                      <a:pt x="216618" y="187564"/>
                    </a:cubicBezTo>
                    <a:lnTo>
                      <a:pt x="334259" y="127851"/>
                    </a:lnTo>
                    <a:lnTo>
                      <a:pt x="311088" y="46750"/>
                    </a:lnTo>
                    <a:lnTo>
                      <a:pt x="278112" y="39620"/>
                    </a:lnTo>
                    <a:cubicBezTo>
                      <a:pt x="254940" y="23578"/>
                      <a:pt x="224638" y="7536"/>
                      <a:pt x="210379" y="6644"/>
                    </a:cubicBezTo>
                    <a:cubicBezTo>
                      <a:pt x="199684" y="3080"/>
                      <a:pt x="162252" y="-1377"/>
                      <a:pt x="150666" y="406"/>
                    </a:cubicBezTo>
                    <a:lnTo>
                      <a:pt x="76695" y="3971"/>
                    </a:lnTo>
                    <a:cubicBezTo>
                      <a:pt x="63326" y="5753"/>
                      <a:pt x="54414" y="20013"/>
                      <a:pt x="61544" y="28925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6A3CC1C-0292-4C01-984C-3FC291DEEA39}"/>
                  </a:ext>
                </a:extLst>
              </p:cNvPr>
              <p:cNvSpPr/>
              <p:nvPr/>
            </p:nvSpPr>
            <p:spPr>
              <a:xfrm>
                <a:off x="8277281" y="2233083"/>
                <a:ext cx="75308" cy="158638"/>
              </a:xfrm>
              <a:custGeom>
                <a:avLst/>
                <a:gdLst>
                  <a:gd name="connsiteX0" fmla="*/ 72635 w 75308"/>
                  <a:gd name="connsiteY0" fmla="*/ 155074 h 158638"/>
                  <a:gd name="connsiteX1" fmla="*/ 75308 w 75308"/>
                  <a:gd name="connsiteY1" fmla="*/ 0 h 158638"/>
                  <a:gd name="connsiteX2" fmla="*/ 45898 w 75308"/>
                  <a:gd name="connsiteY2" fmla="*/ 1782 h 158638"/>
                  <a:gd name="connsiteX3" fmla="*/ 445 w 75308"/>
                  <a:gd name="connsiteY3" fmla="*/ 60604 h 158638"/>
                  <a:gd name="connsiteX4" fmla="*/ 34311 w 75308"/>
                  <a:gd name="connsiteY4" fmla="*/ 158639 h 158638"/>
                  <a:gd name="connsiteX5" fmla="*/ 72635 w 75308"/>
                  <a:gd name="connsiteY5" fmla="*/ 155074 h 1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308" h="158638">
                    <a:moveTo>
                      <a:pt x="72635" y="155074"/>
                    </a:moveTo>
                    <a:lnTo>
                      <a:pt x="75308" y="0"/>
                    </a:lnTo>
                    <a:lnTo>
                      <a:pt x="45898" y="1782"/>
                    </a:lnTo>
                    <a:cubicBezTo>
                      <a:pt x="24508" y="2674"/>
                      <a:pt x="3118" y="7130"/>
                      <a:pt x="445" y="60604"/>
                    </a:cubicBezTo>
                    <a:cubicBezTo>
                      <a:pt x="-4011" y="132793"/>
                      <a:pt x="26291" y="158639"/>
                      <a:pt x="34311" y="158639"/>
                    </a:cubicBezTo>
                    <a:lnTo>
                      <a:pt x="72635" y="155074"/>
                    </a:lnTo>
                    <a:close/>
                  </a:path>
                </a:pathLst>
              </a:custGeom>
              <a:solidFill>
                <a:srgbClr val="FFC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270FA9C-ACB2-4016-A2C0-C9B50D11A0A4}"/>
                  </a:ext>
                </a:extLst>
              </p:cNvPr>
              <p:cNvSpPr/>
              <p:nvPr/>
            </p:nvSpPr>
            <p:spPr>
              <a:xfrm>
                <a:off x="8311595" y="1973735"/>
                <a:ext cx="684460" cy="446854"/>
              </a:xfrm>
              <a:custGeom>
                <a:avLst/>
                <a:gdLst>
                  <a:gd name="connsiteX0" fmla="*/ 34755 w 684460"/>
                  <a:gd name="connsiteY0" fmla="*/ 250435 h 446854"/>
                  <a:gd name="connsiteX1" fmla="*/ 318166 w 684460"/>
                  <a:gd name="connsiteY1" fmla="*/ 248653 h 446854"/>
                  <a:gd name="connsiteX2" fmla="*/ 421549 w 684460"/>
                  <a:gd name="connsiteY2" fmla="*/ 72190 h 446854"/>
                  <a:gd name="connsiteX3" fmla="*/ 684461 w 684460"/>
                  <a:gd name="connsiteY3" fmla="*/ 0 h 446854"/>
                  <a:gd name="connsiteX4" fmla="*/ 491064 w 684460"/>
                  <a:gd name="connsiteY4" fmla="*/ 383228 h 446854"/>
                  <a:gd name="connsiteX5" fmla="*/ 311036 w 684460"/>
                  <a:gd name="connsiteY5" fmla="*/ 446505 h 446854"/>
                  <a:gd name="connsiteX6" fmla="*/ 32082 w 684460"/>
                  <a:gd name="connsiteY6" fmla="*/ 429572 h 446854"/>
                  <a:gd name="connsiteX7" fmla="*/ 1780 w 684460"/>
                  <a:gd name="connsiteY7" fmla="*/ 320842 h 446854"/>
                  <a:gd name="connsiteX8" fmla="*/ 34755 w 684460"/>
                  <a:gd name="connsiteY8" fmla="*/ 250435 h 44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460" h="446854">
                    <a:moveTo>
                      <a:pt x="34755" y="250435"/>
                    </a:moveTo>
                    <a:cubicBezTo>
                      <a:pt x="34755" y="250435"/>
                      <a:pt x="268257" y="268260"/>
                      <a:pt x="318166" y="248653"/>
                    </a:cubicBezTo>
                    <a:cubicBezTo>
                      <a:pt x="358271" y="233502"/>
                      <a:pt x="421549" y="72190"/>
                      <a:pt x="421549" y="72190"/>
                    </a:cubicBezTo>
                    <a:lnTo>
                      <a:pt x="684461" y="0"/>
                    </a:lnTo>
                    <a:cubicBezTo>
                      <a:pt x="684461" y="0"/>
                      <a:pt x="585534" y="240632"/>
                      <a:pt x="491064" y="383228"/>
                    </a:cubicBezTo>
                    <a:cubicBezTo>
                      <a:pt x="442938" y="455418"/>
                      <a:pt x="311036" y="446505"/>
                      <a:pt x="311036" y="446505"/>
                    </a:cubicBezTo>
                    <a:lnTo>
                      <a:pt x="32082" y="429572"/>
                    </a:lnTo>
                    <a:cubicBezTo>
                      <a:pt x="32082" y="429572"/>
                      <a:pt x="-8915" y="424225"/>
                      <a:pt x="1780" y="320842"/>
                    </a:cubicBezTo>
                    <a:cubicBezTo>
                      <a:pt x="6236" y="280737"/>
                      <a:pt x="34755" y="250435"/>
                      <a:pt x="34755" y="250435"/>
                    </a:cubicBezTo>
                    <a:close/>
                  </a:path>
                </a:pathLst>
              </a:custGeom>
              <a:solidFill>
                <a:srgbClr val="45618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0" name="Graphic 719">
              <a:extLst>
                <a:ext uri="{FF2B5EF4-FFF2-40B4-BE49-F238E27FC236}">
                  <a16:creationId xmlns:a16="http://schemas.microsoft.com/office/drawing/2014/main" id="{38CC32D6-B467-4B38-A73B-7E7D355054F6}"/>
                </a:ext>
              </a:extLst>
            </p:cNvPr>
            <p:cNvGrpSpPr/>
            <p:nvPr/>
          </p:nvGrpSpPr>
          <p:grpSpPr>
            <a:xfrm>
              <a:off x="7875500" y="1318683"/>
              <a:ext cx="518977" cy="873259"/>
              <a:chOff x="7875500" y="1318683"/>
              <a:chExt cx="518977" cy="873259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3D19320-30C5-421F-B58F-0D66F0B70005}"/>
                  </a:ext>
                </a:extLst>
              </p:cNvPr>
              <p:cNvSpPr/>
              <p:nvPr/>
            </p:nvSpPr>
            <p:spPr>
              <a:xfrm>
                <a:off x="7875500" y="1480886"/>
                <a:ext cx="290822" cy="692060"/>
              </a:xfrm>
              <a:custGeom>
                <a:avLst/>
                <a:gdLst>
                  <a:gd name="connsiteX0" fmla="*/ 240914 w 290822"/>
                  <a:gd name="connsiteY0" fmla="*/ 511565 h 692060"/>
                  <a:gd name="connsiteX1" fmla="*/ 290822 w 290822"/>
                  <a:gd name="connsiteY1" fmla="*/ 479481 h 692060"/>
                  <a:gd name="connsiteX2" fmla="*/ 262303 w 290822"/>
                  <a:gd name="connsiteY2" fmla="*/ 433137 h 692060"/>
                  <a:gd name="connsiteX3" fmla="*/ 271215 w 290822"/>
                  <a:gd name="connsiteY3" fmla="*/ 412639 h 692060"/>
                  <a:gd name="connsiteX4" fmla="*/ 264977 w 290822"/>
                  <a:gd name="connsiteY4" fmla="*/ 387684 h 692060"/>
                  <a:gd name="connsiteX5" fmla="*/ 268542 w 290822"/>
                  <a:gd name="connsiteY5" fmla="*/ 368968 h 692060"/>
                  <a:gd name="connsiteX6" fmla="*/ 192787 w 290822"/>
                  <a:gd name="connsiteY6" fmla="*/ 114077 h 692060"/>
                  <a:gd name="connsiteX7" fmla="*/ 39496 w 290822"/>
                  <a:gd name="connsiteY7" fmla="*/ 0 h 692060"/>
                  <a:gd name="connsiteX8" fmla="*/ 6521 w 290822"/>
                  <a:gd name="connsiteY8" fmla="*/ 112295 h 692060"/>
                  <a:gd name="connsiteX9" fmla="*/ 95644 w 290822"/>
                  <a:gd name="connsiteY9" fmla="*/ 397488 h 692060"/>
                  <a:gd name="connsiteX10" fmla="*/ 121489 w 290822"/>
                  <a:gd name="connsiteY10" fmla="*/ 416204 h 692060"/>
                  <a:gd name="connsiteX11" fmla="*/ 126837 w 290822"/>
                  <a:gd name="connsiteY11" fmla="*/ 441158 h 692060"/>
                  <a:gd name="connsiteX12" fmla="*/ 133075 w 290822"/>
                  <a:gd name="connsiteY12" fmla="*/ 447397 h 692060"/>
                  <a:gd name="connsiteX13" fmla="*/ 129510 w 290822"/>
                  <a:gd name="connsiteY13" fmla="*/ 482154 h 692060"/>
                  <a:gd name="connsiteX14" fmla="*/ 131293 w 290822"/>
                  <a:gd name="connsiteY14" fmla="*/ 570386 h 692060"/>
                  <a:gd name="connsiteX15" fmla="*/ 199026 w 290822"/>
                  <a:gd name="connsiteY15" fmla="*/ 681790 h 692060"/>
                  <a:gd name="connsiteX16" fmla="*/ 268542 w 290822"/>
                  <a:gd name="connsiteY16" fmla="*/ 690702 h 692060"/>
                  <a:gd name="connsiteX17" fmla="*/ 240914 w 290822"/>
                  <a:gd name="connsiteY17" fmla="*/ 511565 h 692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822" h="692060">
                    <a:moveTo>
                      <a:pt x="240914" y="511565"/>
                    </a:moveTo>
                    <a:lnTo>
                      <a:pt x="290822" y="479481"/>
                    </a:lnTo>
                    <a:cubicBezTo>
                      <a:pt x="284584" y="461656"/>
                      <a:pt x="274780" y="444723"/>
                      <a:pt x="262303" y="433137"/>
                    </a:cubicBezTo>
                    <a:cubicBezTo>
                      <a:pt x="269433" y="426007"/>
                      <a:pt x="272998" y="418877"/>
                      <a:pt x="271215" y="412639"/>
                    </a:cubicBezTo>
                    <a:lnTo>
                      <a:pt x="264977" y="387684"/>
                    </a:lnTo>
                    <a:cubicBezTo>
                      <a:pt x="268542" y="381446"/>
                      <a:pt x="269433" y="375207"/>
                      <a:pt x="268542" y="368968"/>
                    </a:cubicBezTo>
                    <a:lnTo>
                      <a:pt x="192787" y="114077"/>
                    </a:lnTo>
                    <a:cubicBezTo>
                      <a:pt x="144661" y="72189"/>
                      <a:pt x="93861" y="33867"/>
                      <a:pt x="39496" y="0"/>
                    </a:cubicBezTo>
                    <a:cubicBezTo>
                      <a:pt x="7412" y="21389"/>
                      <a:pt x="-10413" y="61495"/>
                      <a:pt x="6521" y="112295"/>
                    </a:cubicBezTo>
                    <a:lnTo>
                      <a:pt x="95644" y="397488"/>
                    </a:lnTo>
                    <a:cubicBezTo>
                      <a:pt x="98317" y="402835"/>
                      <a:pt x="108121" y="409965"/>
                      <a:pt x="121489" y="416204"/>
                    </a:cubicBezTo>
                    <a:lnTo>
                      <a:pt x="126837" y="441158"/>
                    </a:lnTo>
                    <a:cubicBezTo>
                      <a:pt x="127728" y="442940"/>
                      <a:pt x="129510" y="445614"/>
                      <a:pt x="133075" y="447397"/>
                    </a:cubicBezTo>
                    <a:cubicBezTo>
                      <a:pt x="131293" y="457200"/>
                      <a:pt x="129510" y="468786"/>
                      <a:pt x="129510" y="482154"/>
                    </a:cubicBezTo>
                    <a:cubicBezTo>
                      <a:pt x="128619" y="520477"/>
                      <a:pt x="131293" y="570386"/>
                      <a:pt x="131293" y="570386"/>
                    </a:cubicBezTo>
                    <a:cubicBezTo>
                      <a:pt x="131293" y="570386"/>
                      <a:pt x="140205" y="640793"/>
                      <a:pt x="199026" y="681790"/>
                    </a:cubicBezTo>
                    <a:cubicBezTo>
                      <a:pt x="219524" y="696049"/>
                      <a:pt x="256065" y="691593"/>
                      <a:pt x="268542" y="690702"/>
                    </a:cubicBezTo>
                    <a:lnTo>
                      <a:pt x="240914" y="511565"/>
                    </a:lnTo>
                    <a:close/>
                  </a:path>
                </a:pathLst>
              </a:custGeom>
              <a:solidFill>
                <a:srgbClr val="060A0B">
                  <a:alpha val="13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0" name="Graphic 719">
                <a:extLst>
                  <a:ext uri="{FF2B5EF4-FFF2-40B4-BE49-F238E27FC236}">
                    <a16:creationId xmlns:a16="http://schemas.microsoft.com/office/drawing/2014/main" id="{69EE77DB-24A1-480E-8361-C8C3C67C4823}"/>
                  </a:ext>
                </a:extLst>
              </p:cNvPr>
              <p:cNvGrpSpPr/>
              <p:nvPr/>
            </p:nvGrpSpPr>
            <p:grpSpPr>
              <a:xfrm>
                <a:off x="7888567" y="1489799"/>
                <a:ext cx="289341" cy="691169"/>
                <a:chOff x="7888567" y="1489799"/>
                <a:chExt cx="289341" cy="691169"/>
              </a:xfrm>
              <a:solidFill>
                <a:srgbClr val="060A0B">
                  <a:alpha val="24000"/>
                </a:srgbClr>
              </a:solidFill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17928326-8128-46BD-B02E-0B25F465413F}"/>
                    </a:ext>
                  </a:extLst>
                </p:cNvPr>
                <p:cNvSpPr/>
                <p:nvPr/>
              </p:nvSpPr>
              <p:spPr>
                <a:xfrm>
                  <a:off x="8121761" y="2012058"/>
                  <a:ext cx="19607" cy="88231"/>
                </a:xfrm>
                <a:custGeom>
                  <a:avLst/>
                  <a:gdLst>
                    <a:gd name="connsiteX0" fmla="*/ 9804 w 19607"/>
                    <a:gd name="connsiteY0" fmla="*/ 52583 h 88231"/>
                    <a:gd name="connsiteX1" fmla="*/ 19607 w 19607"/>
                    <a:gd name="connsiteY1" fmla="*/ 88232 h 88231"/>
                    <a:gd name="connsiteX2" fmla="*/ 5348 w 19607"/>
                    <a:gd name="connsiteY2" fmla="*/ 0 h 88231"/>
                    <a:gd name="connsiteX3" fmla="*/ 0 w 19607"/>
                    <a:gd name="connsiteY3" fmla="*/ 5347 h 88231"/>
                    <a:gd name="connsiteX4" fmla="*/ 9804 w 19607"/>
                    <a:gd name="connsiteY4" fmla="*/ 52583 h 8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07" h="88231">
                      <a:moveTo>
                        <a:pt x="9804" y="52583"/>
                      </a:moveTo>
                      <a:cubicBezTo>
                        <a:pt x="11586" y="63277"/>
                        <a:pt x="15151" y="75754"/>
                        <a:pt x="19607" y="88232"/>
                      </a:cubicBezTo>
                      <a:lnTo>
                        <a:pt x="5348" y="0"/>
                      </a:lnTo>
                      <a:lnTo>
                        <a:pt x="0" y="5347"/>
                      </a:lnTo>
                      <a:lnTo>
                        <a:pt x="9804" y="52583"/>
                      </a:lnTo>
                      <a:close/>
                    </a:path>
                  </a:pathLst>
                </a:custGeom>
                <a:solidFill>
                  <a:srgbClr val="060A0B">
                    <a:alpha val="24000"/>
                  </a:srgbClr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DA005882-290E-4FE1-964A-0F4CEEF105D2}"/>
                    </a:ext>
                  </a:extLst>
                </p:cNvPr>
                <p:cNvSpPr/>
                <p:nvPr/>
              </p:nvSpPr>
              <p:spPr>
                <a:xfrm>
                  <a:off x="7888567" y="1489799"/>
                  <a:ext cx="289341" cy="691169"/>
                </a:xfrm>
                <a:custGeom>
                  <a:avLst/>
                  <a:gdLst>
                    <a:gd name="connsiteX0" fmla="*/ 265279 w 289341"/>
                    <a:gd name="connsiteY0" fmla="*/ 689811 h 691169"/>
                    <a:gd name="connsiteX1" fmla="*/ 229630 w 289341"/>
                    <a:gd name="connsiteY1" fmla="*/ 530281 h 691169"/>
                    <a:gd name="connsiteX2" fmla="*/ 232303 w 289341"/>
                    <a:gd name="connsiteY2" fmla="*/ 527607 h 691169"/>
                    <a:gd name="connsiteX3" fmla="*/ 232303 w 289341"/>
                    <a:gd name="connsiteY3" fmla="*/ 526716 h 691169"/>
                    <a:gd name="connsiteX4" fmla="*/ 237650 w 289341"/>
                    <a:gd name="connsiteY4" fmla="*/ 515130 h 691169"/>
                    <a:gd name="connsiteX5" fmla="*/ 237650 w 289341"/>
                    <a:gd name="connsiteY5" fmla="*/ 517804 h 691169"/>
                    <a:gd name="connsiteX6" fmla="*/ 238542 w 289341"/>
                    <a:gd name="connsiteY6" fmla="*/ 522260 h 691169"/>
                    <a:gd name="connsiteX7" fmla="*/ 289341 w 289341"/>
                    <a:gd name="connsiteY7" fmla="*/ 477698 h 691169"/>
                    <a:gd name="connsiteX8" fmla="*/ 260823 w 289341"/>
                    <a:gd name="connsiteY8" fmla="*/ 431354 h 691169"/>
                    <a:gd name="connsiteX9" fmla="*/ 269735 w 289341"/>
                    <a:gd name="connsiteY9" fmla="*/ 410856 h 691169"/>
                    <a:gd name="connsiteX10" fmla="*/ 263496 w 289341"/>
                    <a:gd name="connsiteY10" fmla="*/ 385902 h 691169"/>
                    <a:gd name="connsiteX11" fmla="*/ 267061 w 289341"/>
                    <a:gd name="connsiteY11" fmla="*/ 367186 h 691169"/>
                    <a:gd name="connsiteX12" fmla="*/ 208240 w 289341"/>
                    <a:gd name="connsiteY12" fmla="*/ 131902 h 691169"/>
                    <a:gd name="connsiteX13" fmla="*/ 38016 w 289341"/>
                    <a:gd name="connsiteY13" fmla="*/ 0 h 691169"/>
                    <a:gd name="connsiteX14" fmla="*/ 4148 w 289341"/>
                    <a:gd name="connsiteY14" fmla="*/ 102491 h 691169"/>
                    <a:gd name="connsiteX15" fmla="*/ 94163 w 289341"/>
                    <a:gd name="connsiteY15" fmla="*/ 396597 h 691169"/>
                    <a:gd name="connsiteX16" fmla="*/ 120008 w 289341"/>
                    <a:gd name="connsiteY16" fmla="*/ 415312 h 691169"/>
                    <a:gd name="connsiteX17" fmla="*/ 125356 w 289341"/>
                    <a:gd name="connsiteY17" fmla="*/ 440267 h 691169"/>
                    <a:gd name="connsiteX18" fmla="*/ 131594 w 289341"/>
                    <a:gd name="connsiteY18" fmla="*/ 446505 h 691169"/>
                    <a:gd name="connsiteX19" fmla="*/ 128029 w 289341"/>
                    <a:gd name="connsiteY19" fmla="*/ 481263 h 691169"/>
                    <a:gd name="connsiteX20" fmla="*/ 129812 w 289341"/>
                    <a:gd name="connsiteY20" fmla="*/ 569495 h 691169"/>
                    <a:gd name="connsiteX21" fmla="*/ 197545 w 289341"/>
                    <a:gd name="connsiteY21" fmla="*/ 680898 h 691169"/>
                    <a:gd name="connsiteX22" fmla="*/ 265279 w 289341"/>
                    <a:gd name="connsiteY22" fmla="*/ 689811 h 691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341" h="691169">
                      <a:moveTo>
                        <a:pt x="265279" y="689811"/>
                      </a:moveTo>
                      <a:lnTo>
                        <a:pt x="229630" y="530281"/>
                      </a:lnTo>
                      <a:lnTo>
                        <a:pt x="232303" y="527607"/>
                      </a:lnTo>
                      <a:lnTo>
                        <a:pt x="232303" y="526716"/>
                      </a:lnTo>
                      <a:cubicBezTo>
                        <a:pt x="231412" y="519586"/>
                        <a:pt x="234086" y="516021"/>
                        <a:pt x="237650" y="515130"/>
                      </a:cubicBezTo>
                      <a:cubicBezTo>
                        <a:pt x="237650" y="516021"/>
                        <a:pt x="237650" y="516912"/>
                        <a:pt x="237650" y="517804"/>
                      </a:cubicBezTo>
                      <a:lnTo>
                        <a:pt x="238542" y="522260"/>
                      </a:lnTo>
                      <a:lnTo>
                        <a:pt x="289341" y="477698"/>
                      </a:lnTo>
                      <a:cubicBezTo>
                        <a:pt x="283103" y="459874"/>
                        <a:pt x="273299" y="442940"/>
                        <a:pt x="260823" y="431354"/>
                      </a:cubicBezTo>
                      <a:cubicBezTo>
                        <a:pt x="267952" y="424225"/>
                        <a:pt x="271517" y="417095"/>
                        <a:pt x="269735" y="410856"/>
                      </a:cubicBezTo>
                      <a:lnTo>
                        <a:pt x="263496" y="385902"/>
                      </a:lnTo>
                      <a:cubicBezTo>
                        <a:pt x="266170" y="379663"/>
                        <a:pt x="267952" y="373425"/>
                        <a:pt x="267061" y="367186"/>
                      </a:cubicBezTo>
                      <a:lnTo>
                        <a:pt x="208240" y="131902"/>
                      </a:lnTo>
                      <a:cubicBezTo>
                        <a:pt x="155657" y="82884"/>
                        <a:pt x="98619" y="39214"/>
                        <a:pt x="38016" y="0"/>
                      </a:cubicBezTo>
                      <a:cubicBezTo>
                        <a:pt x="8605" y="14260"/>
                        <a:pt x="-8328" y="46344"/>
                        <a:pt x="4148" y="102491"/>
                      </a:cubicBezTo>
                      <a:lnTo>
                        <a:pt x="94163" y="396597"/>
                      </a:lnTo>
                      <a:cubicBezTo>
                        <a:pt x="96836" y="401944"/>
                        <a:pt x="106640" y="409074"/>
                        <a:pt x="120008" y="415312"/>
                      </a:cubicBezTo>
                      <a:lnTo>
                        <a:pt x="125356" y="440267"/>
                      </a:lnTo>
                      <a:cubicBezTo>
                        <a:pt x="126247" y="442049"/>
                        <a:pt x="128029" y="444723"/>
                        <a:pt x="131594" y="446505"/>
                      </a:cubicBezTo>
                      <a:cubicBezTo>
                        <a:pt x="129812" y="456309"/>
                        <a:pt x="128029" y="467895"/>
                        <a:pt x="128029" y="481263"/>
                      </a:cubicBezTo>
                      <a:cubicBezTo>
                        <a:pt x="127138" y="519586"/>
                        <a:pt x="129812" y="569495"/>
                        <a:pt x="129812" y="569495"/>
                      </a:cubicBezTo>
                      <a:cubicBezTo>
                        <a:pt x="129812" y="569495"/>
                        <a:pt x="138724" y="639902"/>
                        <a:pt x="197545" y="680898"/>
                      </a:cubicBezTo>
                      <a:cubicBezTo>
                        <a:pt x="216261" y="695158"/>
                        <a:pt x="252801" y="690702"/>
                        <a:pt x="265279" y="689811"/>
                      </a:cubicBezTo>
                      <a:close/>
                    </a:path>
                  </a:pathLst>
                </a:custGeom>
                <a:solidFill>
                  <a:srgbClr val="060A0B">
                    <a:alpha val="24000"/>
                  </a:srgbClr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0DEFAC5-6C7C-47C1-A589-0359D69DED78}"/>
                  </a:ext>
                </a:extLst>
              </p:cNvPr>
              <p:cNvSpPr/>
              <p:nvPr/>
            </p:nvSpPr>
            <p:spPr>
              <a:xfrm>
                <a:off x="8030674" y="1894416"/>
                <a:ext cx="199661" cy="297526"/>
              </a:xfrm>
              <a:custGeom>
                <a:avLst/>
                <a:gdLst>
                  <a:gd name="connsiteX0" fmla="*/ 163277 w 199661"/>
                  <a:gd name="connsiteY0" fmla="*/ 83775 h 297526"/>
                  <a:gd name="connsiteX1" fmla="*/ 94652 w 199661"/>
                  <a:gd name="connsiteY1" fmla="*/ 22281 h 297526"/>
                  <a:gd name="connsiteX2" fmla="*/ 26028 w 199661"/>
                  <a:gd name="connsiteY2" fmla="*/ 0 h 297526"/>
                  <a:gd name="connsiteX3" fmla="*/ 182 w 199661"/>
                  <a:gd name="connsiteY3" fmla="*/ 87340 h 297526"/>
                  <a:gd name="connsiteX4" fmla="*/ 1964 w 199661"/>
                  <a:gd name="connsiteY4" fmla="*/ 175572 h 297526"/>
                  <a:gd name="connsiteX5" fmla="*/ 69698 w 199661"/>
                  <a:gd name="connsiteY5" fmla="*/ 286975 h 297526"/>
                  <a:gd name="connsiteX6" fmla="*/ 141887 w 199661"/>
                  <a:gd name="connsiteY6" fmla="*/ 295888 h 297526"/>
                  <a:gd name="connsiteX7" fmla="*/ 146343 w 199661"/>
                  <a:gd name="connsiteY7" fmla="*/ 265586 h 297526"/>
                  <a:gd name="connsiteX8" fmla="*/ 117824 w 199661"/>
                  <a:gd name="connsiteY8" fmla="*/ 180919 h 297526"/>
                  <a:gd name="connsiteX9" fmla="*/ 107129 w 199661"/>
                  <a:gd name="connsiteY9" fmla="*/ 131902 h 297526"/>
                  <a:gd name="connsiteX10" fmla="*/ 125845 w 199661"/>
                  <a:gd name="connsiteY10" fmla="*/ 130119 h 297526"/>
                  <a:gd name="connsiteX11" fmla="*/ 157038 w 199661"/>
                  <a:gd name="connsiteY11" fmla="*/ 180028 h 297526"/>
                  <a:gd name="connsiteX12" fmla="*/ 182884 w 199661"/>
                  <a:gd name="connsiteY12" fmla="*/ 200526 h 297526"/>
                  <a:gd name="connsiteX13" fmla="*/ 198926 w 199661"/>
                  <a:gd name="connsiteY13" fmla="*/ 175572 h 297526"/>
                  <a:gd name="connsiteX14" fmla="*/ 163277 w 199661"/>
                  <a:gd name="connsiteY14" fmla="*/ 83775 h 2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661" h="297526">
                    <a:moveTo>
                      <a:pt x="163277" y="83775"/>
                    </a:moveTo>
                    <a:cubicBezTo>
                      <a:pt x="151691" y="50800"/>
                      <a:pt x="130301" y="22281"/>
                      <a:pt x="94652" y="22281"/>
                    </a:cubicBezTo>
                    <a:lnTo>
                      <a:pt x="26028" y="0"/>
                    </a:lnTo>
                    <a:cubicBezTo>
                      <a:pt x="26028" y="0"/>
                      <a:pt x="1073" y="31193"/>
                      <a:pt x="182" y="87340"/>
                    </a:cubicBezTo>
                    <a:cubicBezTo>
                      <a:pt x="-709" y="125663"/>
                      <a:pt x="1964" y="175572"/>
                      <a:pt x="1964" y="175572"/>
                    </a:cubicBezTo>
                    <a:cubicBezTo>
                      <a:pt x="1964" y="175572"/>
                      <a:pt x="10877" y="245979"/>
                      <a:pt x="69698" y="286975"/>
                    </a:cubicBezTo>
                    <a:cubicBezTo>
                      <a:pt x="91979" y="302126"/>
                      <a:pt x="132084" y="296779"/>
                      <a:pt x="141887" y="295888"/>
                    </a:cubicBezTo>
                    <a:cubicBezTo>
                      <a:pt x="156147" y="295888"/>
                      <a:pt x="155256" y="286084"/>
                      <a:pt x="146343" y="265586"/>
                    </a:cubicBezTo>
                    <a:cubicBezTo>
                      <a:pt x="137431" y="245979"/>
                      <a:pt x="122280" y="209439"/>
                      <a:pt x="117824" y="180919"/>
                    </a:cubicBezTo>
                    <a:lnTo>
                      <a:pt x="107129" y="131902"/>
                    </a:lnTo>
                    <a:cubicBezTo>
                      <a:pt x="105347" y="117642"/>
                      <a:pt x="116933" y="115860"/>
                      <a:pt x="125845" y="130119"/>
                    </a:cubicBezTo>
                    <a:lnTo>
                      <a:pt x="157038" y="180028"/>
                    </a:lnTo>
                    <a:cubicBezTo>
                      <a:pt x="164168" y="194288"/>
                      <a:pt x="171298" y="201418"/>
                      <a:pt x="182884" y="200526"/>
                    </a:cubicBezTo>
                    <a:cubicBezTo>
                      <a:pt x="197144" y="199635"/>
                      <a:pt x="201600" y="186267"/>
                      <a:pt x="198926" y="175572"/>
                    </a:cubicBezTo>
                    <a:lnTo>
                      <a:pt x="163277" y="83775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0E20759-5290-4C97-8197-E1975DD903D2}"/>
                  </a:ext>
                </a:extLst>
              </p:cNvPr>
              <p:cNvSpPr/>
              <p:nvPr/>
            </p:nvSpPr>
            <p:spPr>
              <a:xfrm>
                <a:off x="8021052" y="1853420"/>
                <a:ext cx="152876" cy="104326"/>
              </a:xfrm>
              <a:custGeom>
                <a:avLst/>
                <a:gdLst>
                  <a:gd name="connsiteX0" fmla="*/ 0 w 152876"/>
                  <a:gd name="connsiteY0" fmla="*/ 49018 h 104326"/>
                  <a:gd name="connsiteX1" fmla="*/ 137249 w 152876"/>
                  <a:gd name="connsiteY1" fmla="*/ 0 h 104326"/>
                  <a:gd name="connsiteX2" fmla="*/ 152400 w 152876"/>
                  <a:gd name="connsiteY2" fmla="*/ 57930 h 104326"/>
                  <a:gd name="connsiteX3" fmla="*/ 56147 w 152876"/>
                  <a:gd name="connsiteY3" fmla="*/ 104274 h 104326"/>
                  <a:gd name="connsiteX4" fmla="*/ 7130 w 152876"/>
                  <a:gd name="connsiteY4" fmla="*/ 86449 h 104326"/>
                  <a:gd name="connsiteX5" fmla="*/ 0 w 152876"/>
                  <a:gd name="connsiteY5" fmla="*/ 49018 h 1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876" h="104326">
                    <a:moveTo>
                      <a:pt x="0" y="49018"/>
                    </a:moveTo>
                    <a:lnTo>
                      <a:pt x="137249" y="0"/>
                    </a:lnTo>
                    <a:lnTo>
                      <a:pt x="152400" y="57930"/>
                    </a:lnTo>
                    <a:cubicBezTo>
                      <a:pt x="157747" y="78428"/>
                      <a:pt x="117642" y="102491"/>
                      <a:pt x="56147" y="104274"/>
                    </a:cubicBezTo>
                    <a:cubicBezTo>
                      <a:pt x="33867" y="105165"/>
                      <a:pt x="9803" y="94470"/>
                      <a:pt x="7130" y="86449"/>
                    </a:cubicBezTo>
                    <a:lnTo>
                      <a:pt x="0" y="49018"/>
                    </a:lnTo>
                    <a:close/>
                  </a:path>
                </a:pathLst>
              </a:custGeom>
              <a:solidFill>
                <a:srgbClr val="FFC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20FEF16-A245-489E-91D2-8D2F7DF98358}"/>
                  </a:ext>
                </a:extLst>
              </p:cNvPr>
              <p:cNvSpPr/>
              <p:nvPr/>
            </p:nvSpPr>
            <p:spPr>
              <a:xfrm>
                <a:off x="7895401" y="1318683"/>
                <a:ext cx="499075" cy="607028"/>
              </a:xfrm>
              <a:custGeom>
                <a:avLst/>
                <a:gdLst>
                  <a:gd name="connsiteX0" fmla="*/ 499076 w 499075"/>
                  <a:gd name="connsiteY0" fmla="*/ 0 h 607028"/>
                  <a:gd name="connsiteX1" fmla="*/ 80199 w 499075"/>
                  <a:gd name="connsiteY1" fmla="*/ 147944 h 607028"/>
                  <a:gd name="connsiteX2" fmla="*/ 1770 w 499075"/>
                  <a:gd name="connsiteY2" fmla="*/ 264695 h 607028"/>
                  <a:gd name="connsiteX3" fmla="*/ 102479 w 499075"/>
                  <a:gd name="connsiteY3" fmla="*/ 577516 h 607028"/>
                  <a:gd name="connsiteX4" fmla="*/ 194276 w 499075"/>
                  <a:gd name="connsiteY4" fmla="*/ 605144 h 607028"/>
                  <a:gd name="connsiteX5" fmla="*/ 275377 w 499075"/>
                  <a:gd name="connsiteY5" fmla="*/ 548105 h 607028"/>
                  <a:gd name="connsiteX6" fmla="*/ 211209 w 499075"/>
                  <a:gd name="connsiteY6" fmla="*/ 327081 h 607028"/>
                  <a:gd name="connsiteX7" fmla="*/ 253097 w 499075"/>
                  <a:gd name="connsiteY7" fmla="*/ 278954 h 607028"/>
                  <a:gd name="connsiteX8" fmla="*/ 480360 w 499075"/>
                  <a:gd name="connsiteY8" fmla="*/ 237958 h 607028"/>
                  <a:gd name="connsiteX9" fmla="*/ 499076 w 499075"/>
                  <a:gd name="connsiteY9" fmla="*/ 0 h 60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075" h="607028">
                    <a:moveTo>
                      <a:pt x="499076" y="0"/>
                    </a:moveTo>
                    <a:cubicBezTo>
                      <a:pt x="499076" y="0"/>
                      <a:pt x="205862" y="92688"/>
                      <a:pt x="80199" y="147944"/>
                    </a:cubicBezTo>
                    <a:cubicBezTo>
                      <a:pt x="30290" y="170225"/>
                      <a:pt x="-8924" y="195179"/>
                      <a:pt x="1770" y="264695"/>
                    </a:cubicBezTo>
                    <a:lnTo>
                      <a:pt x="102479" y="577516"/>
                    </a:lnTo>
                    <a:cubicBezTo>
                      <a:pt x="109609" y="589102"/>
                      <a:pt x="153279" y="614056"/>
                      <a:pt x="194276" y="605144"/>
                    </a:cubicBezTo>
                    <a:cubicBezTo>
                      <a:pt x="259335" y="592667"/>
                      <a:pt x="277160" y="572169"/>
                      <a:pt x="275377" y="548105"/>
                    </a:cubicBezTo>
                    <a:lnTo>
                      <a:pt x="211209" y="327081"/>
                    </a:lnTo>
                    <a:cubicBezTo>
                      <a:pt x="205862" y="300344"/>
                      <a:pt x="224577" y="283411"/>
                      <a:pt x="253097" y="278954"/>
                    </a:cubicBezTo>
                    <a:lnTo>
                      <a:pt x="480360" y="237958"/>
                    </a:lnTo>
                    <a:lnTo>
                      <a:pt x="499076" y="0"/>
                    </a:lnTo>
                    <a:close/>
                  </a:path>
                </a:pathLst>
              </a:custGeom>
              <a:solidFill>
                <a:srgbClr val="45618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A64A035-83D4-4224-B464-08DB7D613C6E}"/>
                </a:ext>
              </a:extLst>
            </p:cNvPr>
            <p:cNvSpPr/>
            <p:nvPr/>
          </p:nvSpPr>
          <p:spPr>
            <a:xfrm>
              <a:off x="8205716" y="1652664"/>
              <a:ext cx="442334" cy="438603"/>
            </a:xfrm>
            <a:custGeom>
              <a:avLst/>
              <a:gdLst>
                <a:gd name="connsiteX0" fmla="*/ 76466 w 442334"/>
                <a:gd name="connsiteY0" fmla="*/ 63507 h 438603"/>
                <a:gd name="connsiteX1" fmla="*/ 389287 w 442334"/>
                <a:gd name="connsiteY1" fmla="*/ 66181 h 438603"/>
                <a:gd name="connsiteX2" fmla="*/ 364332 w 442334"/>
                <a:gd name="connsiteY2" fmla="*/ 378110 h 438603"/>
                <a:gd name="connsiteX3" fmla="*/ 65771 w 442334"/>
                <a:gd name="connsiteY3" fmla="*/ 371872 h 438603"/>
                <a:gd name="connsiteX4" fmla="*/ 76466 w 442334"/>
                <a:gd name="connsiteY4" fmla="*/ 63507 h 43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334" h="438603">
                  <a:moveTo>
                    <a:pt x="76466" y="63507"/>
                  </a:moveTo>
                  <a:cubicBezTo>
                    <a:pt x="170044" y="-22051"/>
                    <a:pt x="309967" y="-21160"/>
                    <a:pt x="389287" y="66181"/>
                  </a:cubicBezTo>
                  <a:cubicBezTo>
                    <a:pt x="468606" y="152630"/>
                    <a:pt x="457911" y="292553"/>
                    <a:pt x="364332" y="378110"/>
                  </a:cubicBezTo>
                  <a:cubicBezTo>
                    <a:pt x="270753" y="463668"/>
                    <a:pt x="142417" y="455647"/>
                    <a:pt x="65771" y="371872"/>
                  </a:cubicBezTo>
                  <a:cubicBezTo>
                    <a:pt x="-29590" y="268489"/>
                    <a:pt x="-17113" y="149065"/>
                    <a:pt x="76466" y="63507"/>
                  </a:cubicBez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51B7CDB-2E0F-4448-8427-C16C257E1205}"/>
                </a:ext>
              </a:extLst>
            </p:cNvPr>
            <p:cNvSpPr/>
            <p:nvPr/>
          </p:nvSpPr>
          <p:spPr>
            <a:xfrm>
              <a:off x="8578049" y="1971751"/>
              <a:ext cx="100952" cy="87384"/>
            </a:xfrm>
            <a:custGeom>
              <a:avLst/>
              <a:gdLst>
                <a:gd name="connsiteX0" fmla="*/ 56168 w 100952"/>
                <a:gd name="connsiteY0" fmla="*/ 6440 h 87384"/>
                <a:gd name="connsiteX1" fmla="*/ 93600 w 100952"/>
                <a:gd name="connsiteY1" fmla="*/ 9114 h 87384"/>
                <a:gd name="connsiteX2" fmla="*/ 93600 w 100952"/>
                <a:gd name="connsiteY2" fmla="*/ 9114 h 87384"/>
                <a:gd name="connsiteX3" fmla="*/ 93600 w 100952"/>
                <a:gd name="connsiteY3" fmla="*/ 46546 h 87384"/>
                <a:gd name="connsiteX4" fmla="*/ 36561 w 100952"/>
                <a:gd name="connsiteY4" fmla="*/ 81304 h 87384"/>
                <a:gd name="connsiteX5" fmla="*/ 21 w 100952"/>
                <a:gd name="connsiteY5" fmla="*/ 77739 h 87384"/>
                <a:gd name="connsiteX6" fmla="*/ 8933 w 100952"/>
                <a:gd name="connsiteY6" fmla="*/ 50111 h 87384"/>
                <a:gd name="connsiteX7" fmla="*/ 56168 w 100952"/>
                <a:gd name="connsiteY7" fmla="*/ 6440 h 8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52" h="87384">
                  <a:moveTo>
                    <a:pt x="56168" y="6440"/>
                  </a:moveTo>
                  <a:cubicBezTo>
                    <a:pt x="66863" y="-3363"/>
                    <a:pt x="82905" y="-1581"/>
                    <a:pt x="93600" y="9114"/>
                  </a:cubicBezTo>
                  <a:lnTo>
                    <a:pt x="93600" y="9114"/>
                  </a:lnTo>
                  <a:cubicBezTo>
                    <a:pt x="103403" y="19809"/>
                    <a:pt x="103403" y="36742"/>
                    <a:pt x="93600" y="46546"/>
                  </a:cubicBezTo>
                  <a:lnTo>
                    <a:pt x="36561" y="81304"/>
                  </a:lnTo>
                  <a:cubicBezTo>
                    <a:pt x="25867" y="91107"/>
                    <a:pt x="9824" y="88433"/>
                    <a:pt x="21" y="77739"/>
                  </a:cubicBezTo>
                  <a:cubicBezTo>
                    <a:pt x="21" y="77739"/>
                    <a:pt x="-870" y="59914"/>
                    <a:pt x="8933" y="50111"/>
                  </a:cubicBezTo>
                  <a:lnTo>
                    <a:pt x="56168" y="6440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47078F2-A694-42AF-875D-7999F2528B36}"/>
                </a:ext>
              </a:extLst>
            </p:cNvPr>
            <p:cNvSpPr/>
            <p:nvPr/>
          </p:nvSpPr>
          <p:spPr>
            <a:xfrm>
              <a:off x="8260333" y="1615260"/>
              <a:ext cx="92256" cy="98569"/>
            </a:xfrm>
            <a:custGeom>
              <a:avLst/>
              <a:gdLst>
                <a:gd name="connsiteX0" fmla="*/ 84235 w 92256"/>
                <a:gd name="connsiteY0" fmla="*/ 46546 h 98569"/>
                <a:gd name="connsiteX1" fmla="*/ 84235 w 92256"/>
                <a:gd name="connsiteY1" fmla="*/ 9114 h 98569"/>
                <a:gd name="connsiteX2" fmla="*/ 84235 w 92256"/>
                <a:gd name="connsiteY2" fmla="*/ 9114 h 98569"/>
                <a:gd name="connsiteX3" fmla="*/ 46803 w 92256"/>
                <a:gd name="connsiteY3" fmla="*/ 6440 h 98569"/>
                <a:gd name="connsiteX4" fmla="*/ 7590 w 92256"/>
                <a:gd name="connsiteY4" fmla="*/ 60805 h 98569"/>
                <a:gd name="connsiteX5" fmla="*/ 8481 w 92256"/>
                <a:gd name="connsiteY5" fmla="*/ 98237 h 98569"/>
                <a:gd name="connsiteX6" fmla="*/ 36109 w 92256"/>
                <a:gd name="connsiteY6" fmla="*/ 91107 h 98569"/>
                <a:gd name="connsiteX7" fmla="*/ 84235 w 92256"/>
                <a:gd name="connsiteY7" fmla="*/ 46546 h 9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56" h="98569">
                  <a:moveTo>
                    <a:pt x="84235" y="46546"/>
                  </a:moveTo>
                  <a:cubicBezTo>
                    <a:pt x="94930" y="36742"/>
                    <a:pt x="94930" y="20700"/>
                    <a:pt x="84235" y="9114"/>
                  </a:cubicBezTo>
                  <a:lnTo>
                    <a:pt x="84235" y="9114"/>
                  </a:lnTo>
                  <a:cubicBezTo>
                    <a:pt x="74432" y="-1581"/>
                    <a:pt x="57498" y="-3363"/>
                    <a:pt x="46803" y="6440"/>
                  </a:cubicBezTo>
                  <a:lnTo>
                    <a:pt x="7590" y="60805"/>
                  </a:lnTo>
                  <a:cubicBezTo>
                    <a:pt x="-3105" y="70609"/>
                    <a:pt x="-2214" y="86651"/>
                    <a:pt x="8481" y="98237"/>
                  </a:cubicBezTo>
                  <a:cubicBezTo>
                    <a:pt x="8481" y="98237"/>
                    <a:pt x="26305" y="100911"/>
                    <a:pt x="36109" y="91107"/>
                  </a:cubicBezTo>
                  <a:lnTo>
                    <a:pt x="84235" y="46546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EEC06FB-C8F3-4FDD-A9FA-19BEC68602C5}"/>
                </a:ext>
              </a:extLst>
            </p:cNvPr>
            <p:cNvSpPr/>
            <p:nvPr/>
          </p:nvSpPr>
          <p:spPr>
            <a:xfrm>
              <a:off x="8193059" y="1577639"/>
              <a:ext cx="534821" cy="497993"/>
            </a:xfrm>
            <a:custGeom>
              <a:avLst/>
              <a:gdLst>
                <a:gd name="connsiteX0" fmla="*/ 36541 w 534821"/>
                <a:gd name="connsiteY0" fmla="*/ 273998 h 497993"/>
                <a:gd name="connsiteX1" fmla="*/ 36541 w 534821"/>
                <a:gd name="connsiteY1" fmla="*/ 273998 h 497993"/>
                <a:gd name="connsiteX2" fmla="*/ 35649 w 534821"/>
                <a:gd name="connsiteY2" fmla="*/ 290931 h 497993"/>
                <a:gd name="connsiteX3" fmla="*/ 0 w 534821"/>
                <a:gd name="connsiteY3" fmla="*/ 298061 h 497993"/>
                <a:gd name="connsiteX4" fmla="*/ 50800 w 534821"/>
                <a:gd name="connsiteY4" fmla="*/ 355100 h 497993"/>
                <a:gd name="connsiteX5" fmla="*/ 89123 w 534821"/>
                <a:gd name="connsiteY5" fmla="*/ 381836 h 497993"/>
                <a:gd name="connsiteX6" fmla="*/ 92688 w 534821"/>
                <a:gd name="connsiteY6" fmla="*/ 388966 h 497993"/>
                <a:gd name="connsiteX7" fmla="*/ 65060 w 534821"/>
                <a:gd name="connsiteY7" fmla="*/ 383619 h 497993"/>
                <a:gd name="connsiteX8" fmla="*/ 114969 w 534821"/>
                <a:gd name="connsiteY8" fmla="*/ 432636 h 497993"/>
                <a:gd name="connsiteX9" fmla="*/ 194288 w 534821"/>
                <a:gd name="connsiteY9" fmla="*/ 477198 h 497993"/>
                <a:gd name="connsiteX10" fmla="*/ 441158 w 534821"/>
                <a:gd name="connsiteY10" fmla="*/ 439766 h 497993"/>
                <a:gd name="connsiteX11" fmla="*/ 471460 w 534821"/>
                <a:gd name="connsiteY11" fmla="*/ 412138 h 497993"/>
                <a:gd name="connsiteX12" fmla="*/ 469677 w 534821"/>
                <a:gd name="connsiteY12" fmla="*/ 111794 h 497993"/>
                <a:gd name="connsiteX13" fmla="*/ 441158 w 534821"/>
                <a:gd name="connsiteY13" fmla="*/ 80601 h 497993"/>
                <a:gd name="connsiteX14" fmla="*/ 148835 w 534821"/>
                <a:gd name="connsiteY14" fmla="*/ 46735 h 497993"/>
                <a:gd name="connsiteX15" fmla="*/ 122989 w 534821"/>
                <a:gd name="connsiteY15" fmla="*/ 70798 h 497993"/>
                <a:gd name="connsiteX16" fmla="*/ 36541 w 534821"/>
                <a:gd name="connsiteY16" fmla="*/ 273998 h 4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4821" h="497993">
                  <a:moveTo>
                    <a:pt x="36541" y="273998"/>
                  </a:moveTo>
                  <a:lnTo>
                    <a:pt x="36541" y="273998"/>
                  </a:lnTo>
                  <a:cubicBezTo>
                    <a:pt x="36541" y="273998"/>
                    <a:pt x="39214" y="285584"/>
                    <a:pt x="35649" y="290931"/>
                  </a:cubicBezTo>
                  <a:cubicBezTo>
                    <a:pt x="30302" y="298061"/>
                    <a:pt x="25846" y="303408"/>
                    <a:pt x="0" y="298061"/>
                  </a:cubicBezTo>
                  <a:cubicBezTo>
                    <a:pt x="0" y="298061"/>
                    <a:pt x="16934" y="330145"/>
                    <a:pt x="50800" y="355100"/>
                  </a:cubicBezTo>
                  <a:cubicBezTo>
                    <a:pt x="62386" y="363121"/>
                    <a:pt x="89123" y="381836"/>
                    <a:pt x="89123" y="381836"/>
                  </a:cubicBezTo>
                  <a:cubicBezTo>
                    <a:pt x="98035" y="386292"/>
                    <a:pt x="103383" y="388075"/>
                    <a:pt x="92688" y="388966"/>
                  </a:cubicBezTo>
                  <a:cubicBezTo>
                    <a:pt x="76646" y="390749"/>
                    <a:pt x="65951" y="382728"/>
                    <a:pt x="65060" y="383619"/>
                  </a:cubicBezTo>
                  <a:cubicBezTo>
                    <a:pt x="59712" y="388966"/>
                    <a:pt x="110513" y="429071"/>
                    <a:pt x="114969" y="432636"/>
                  </a:cubicBezTo>
                  <a:cubicBezTo>
                    <a:pt x="153291" y="459373"/>
                    <a:pt x="194288" y="477198"/>
                    <a:pt x="194288" y="477198"/>
                  </a:cubicBezTo>
                  <a:cubicBezTo>
                    <a:pt x="300344" y="520868"/>
                    <a:pt x="386793" y="489675"/>
                    <a:pt x="441158" y="439766"/>
                  </a:cubicBezTo>
                  <a:lnTo>
                    <a:pt x="471460" y="412138"/>
                  </a:lnTo>
                  <a:cubicBezTo>
                    <a:pt x="561474" y="329254"/>
                    <a:pt x="550779" y="200026"/>
                    <a:pt x="469677" y="111794"/>
                  </a:cubicBezTo>
                  <a:lnTo>
                    <a:pt x="441158" y="80601"/>
                  </a:lnTo>
                  <a:cubicBezTo>
                    <a:pt x="368077" y="1282"/>
                    <a:pt x="238849" y="-36150"/>
                    <a:pt x="148835" y="46735"/>
                  </a:cubicBezTo>
                  <a:lnTo>
                    <a:pt x="122989" y="70798"/>
                  </a:lnTo>
                  <a:cubicBezTo>
                    <a:pt x="74863" y="113577"/>
                    <a:pt x="24954" y="183984"/>
                    <a:pt x="36541" y="273998"/>
                  </a:cubicBezTo>
                  <a:close/>
                </a:path>
              </a:pathLst>
            </a:custGeom>
            <a:solidFill>
              <a:srgbClr val="532D13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3E70CA8-CC3E-47F8-9240-5234FEBD9277}"/>
                </a:ext>
              </a:extLst>
            </p:cNvPr>
            <p:cNvSpPr/>
            <p:nvPr/>
          </p:nvSpPr>
          <p:spPr>
            <a:xfrm>
              <a:off x="8247424" y="1620129"/>
              <a:ext cx="443497" cy="426830"/>
            </a:xfrm>
            <a:custGeom>
              <a:avLst/>
              <a:gdLst>
                <a:gd name="connsiteX0" fmla="*/ 49909 w 443497"/>
                <a:gd name="connsiteY0" fmla="*/ 104063 h 426830"/>
                <a:gd name="connsiteX1" fmla="*/ 18716 w 443497"/>
                <a:gd name="connsiteY1" fmla="*/ 248442 h 426830"/>
                <a:gd name="connsiteX2" fmla="*/ 0 w 443497"/>
                <a:gd name="connsiteY2" fmla="*/ 277852 h 426830"/>
                <a:gd name="connsiteX3" fmla="*/ 24063 w 443497"/>
                <a:gd name="connsiteY3" fmla="*/ 291220 h 426830"/>
                <a:gd name="connsiteX4" fmla="*/ 83775 w 443497"/>
                <a:gd name="connsiteY4" fmla="*/ 293003 h 426830"/>
                <a:gd name="connsiteX5" fmla="*/ 97144 w 443497"/>
                <a:gd name="connsiteY5" fmla="*/ 289438 h 426830"/>
                <a:gd name="connsiteX6" fmla="*/ 46343 w 443497"/>
                <a:gd name="connsiteY6" fmla="*/ 307263 h 426830"/>
                <a:gd name="connsiteX7" fmla="*/ 16933 w 443497"/>
                <a:gd name="connsiteY7" fmla="*/ 303698 h 426830"/>
                <a:gd name="connsiteX8" fmla="*/ 91796 w 443497"/>
                <a:gd name="connsiteY8" fmla="*/ 341129 h 426830"/>
                <a:gd name="connsiteX9" fmla="*/ 96253 w 443497"/>
                <a:gd name="connsiteY9" fmla="*/ 350933 h 426830"/>
                <a:gd name="connsiteX10" fmla="*/ 77536 w 443497"/>
                <a:gd name="connsiteY10" fmla="*/ 354498 h 426830"/>
                <a:gd name="connsiteX11" fmla="*/ 123880 w 443497"/>
                <a:gd name="connsiteY11" fmla="*/ 372322 h 426830"/>
                <a:gd name="connsiteX12" fmla="*/ 160421 w 443497"/>
                <a:gd name="connsiteY12" fmla="*/ 373214 h 426830"/>
                <a:gd name="connsiteX13" fmla="*/ 106947 w 443497"/>
                <a:gd name="connsiteY13" fmla="*/ 379452 h 426830"/>
                <a:gd name="connsiteX14" fmla="*/ 44561 w 443497"/>
                <a:gd name="connsiteY14" fmla="*/ 355389 h 426830"/>
                <a:gd name="connsiteX15" fmla="*/ 183593 w 443497"/>
                <a:gd name="connsiteY15" fmla="*/ 425796 h 426830"/>
                <a:gd name="connsiteX16" fmla="*/ 373424 w 443497"/>
                <a:gd name="connsiteY16" fmla="*/ 360736 h 426830"/>
                <a:gd name="connsiteX17" fmla="*/ 442940 w 443497"/>
                <a:gd name="connsiteY17" fmla="*/ 194077 h 426830"/>
                <a:gd name="connsiteX18" fmla="*/ 249544 w 443497"/>
                <a:gd name="connsiteY18" fmla="*/ 680 h 426830"/>
                <a:gd name="connsiteX19" fmla="*/ 49909 w 443497"/>
                <a:gd name="connsiteY19" fmla="*/ 104063 h 42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3497" h="426830">
                  <a:moveTo>
                    <a:pt x="49909" y="104063"/>
                  </a:moveTo>
                  <a:cubicBezTo>
                    <a:pt x="8912" y="167340"/>
                    <a:pt x="20498" y="211010"/>
                    <a:pt x="18716" y="248442"/>
                  </a:cubicBezTo>
                  <a:cubicBezTo>
                    <a:pt x="17825" y="268049"/>
                    <a:pt x="7130" y="275179"/>
                    <a:pt x="0" y="277852"/>
                  </a:cubicBezTo>
                  <a:cubicBezTo>
                    <a:pt x="6238" y="283199"/>
                    <a:pt x="14259" y="287656"/>
                    <a:pt x="24063" y="291220"/>
                  </a:cubicBezTo>
                  <a:cubicBezTo>
                    <a:pt x="39214" y="296568"/>
                    <a:pt x="70407" y="297459"/>
                    <a:pt x="83775" y="293003"/>
                  </a:cubicBezTo>
                  <a:cubicBezTo>
                    <a:pt x="97144" y="289438"/>
                    <a:pt x="97144" y="289438"/>
                    <a:pt x="97144" y="289438"/>
                  </a:cubicBezTo>
                  <a:cubicBezTo>
                    <a:pt x="97144" y="289438"/>
                    <a:pt x="73080" y="305480"/>
                    <a:pt x="46343" y="307263"/>
                  </a:cubicBezTo>
                  <a:cubicBezTo>
                    <a:pt x="35649" y="308154"/>
                    <a:pt x="25845" y="306371"/>
                    <a:pt x="16933" y="303698"/>
                  </a:cubicBezTo>
                  <a:cubicBezTo>
                    <a:pt x="26737" y="315284"/>
                    <a:pt x="66842" y="335782"/>
                    <a:pt x="91796" y="341129"/>
                  </a:cubicBezTo>
                  <a:cubicBezTo>
                    <a:pt x="98035" y="342912"/>
                    <a:pt x="108729" y="345585"/>
                    <a:pt x="96253" y="350933"/>
                  </a:cubicBezTo>
                  <a:cubicBezTo>
                    <a:pt x="92687" y="352715"/>
                    <a:pt x="85558" y="353606"/>
                    <a:pt x="77536" y="354498"/>
                  </a:cubicBezTo>
                  <a:cubicBezTo>
                    <a:pt x="94470" y="364301"/>
                    <a:pt x="115860" y="370540"/>
                    <a:pt x="123880" y="372322"/>
                  </a:cubicBezTo>
                  <a:cubicBezTo>
                    <a:pt x="141705" y="374996"/>
                    <a:pt x="160421" y="373214"/>
                    <a:pt x="160421" y="373214"/>
                  </a:cubicBezTo>
                  <a:cubicBezTo>
                    <a:pt x="160421" y="373214"/>
                    <a:pt x="131010" y="382126"/>
                    <a:pt x="106947" y="379452"/>
                  </a:cubicBezTo>
                  <a:cubicBezTo>
                    <a:pt x="79319" y="375887"/>
                    <a:pt x="60603" y="366975"/>
                    <a:pt x="44561" y="355389"/>
                  </a:cubicBezTo>
                  <a:cubicBezTo>
                    <a:pt x="47235" y="359845"/>
                    <a:pt x="85558" y="416884"/>
                    <a:pt x="183593" y="425796"/>
                  </a:cubicBezTo>
                  <a:cubicBezTo>
                    <a:pt x="298561" y="436491"/>
                    <a:pt x="373424" y="360736"/>
                    <a:pt x="373424" y="360736"/>
                  </a:cubicBezTo>
                  <a:cubicBezTo>
                    <a:pt x="414421" y="325978"/>
                    <a:pt x="448288" y="276070"/>
                    <a:pt x="442940" y="194077"/>
                  </a:cubicBezTo>
                  <a:cubicBezTo>
                    <a:pt x="435810" y="79999"/>
                    <a:pt x="312821" y="6028"/>
                    <a:pt x="249544" y="680"/>
                  </a:cubicBezTo>
                  <a:cubicBezTo>
                    <a:pt x="174680" y="-6450"/>
                    <a:pt x="89123" y="43459"/>
                    <a:pt x="49909" y="104063"/>
                  </a:cubicBezTo>
                  <a:close/>
                </a:path>
              </a:pathLst>
            </a:custGeom>
            <a:solidFill>
              <a:srgbClr val="623C1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6" name="Graphic 719">
              <a:extLst>
                <a:ext uri="{FF2B5EF4-FFF2-40B4-BE49-F238E27FC236}">
                  <a16:creationId xmlns:a16="http://schemas.microsoft.com/office/drawing/2014/main" id="{3298EE29-A972-4348-A8BA-6E524D238135}"/>
                </a:ext>
              </a:extLst>
            </p:cNvPr>
            <p:cNvGrpSpPr/>
            <p:nvPr/>
          </p:nvGrpSpPr>
          <p:grpSpPr>
            <a:xfrm>
              <a:off x="8544203" y="1709801"/>
              <a:ext cx="79318" cy="109751"/>
              <a:chOff x="8544203" y="1709801"/>
              <a:chExt cx="79318" cy="109751"/>
            </a:xfrm>
            <a:solidFill>
              <a:srgbClr val="532D13"/>
            </a:solidFill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C38654E-7087-4F17-82CA-2BF0B39DE0DA}"/>
                  </a:ext>
                </a:extLst>
              </p:cNvPr>
              <p:cNvSpPr/>
              <p:nvPr/>
            </p:nvSpPr>
            <p:spPr>
              <a:xfrm>
                <a:off x="8544203" y="1717953"/>
                <a:ext cx="63233" cy="101600"/>
              </a:xfrm>
              <a:custGeom>
                <a:avLst/>
                <a:gdLst>
                  <a:gd name="connsiteX0" fmla="*/ 23172 w 63233"/>
                  <a:gd name="connsiteY0" fmla="*/ 8021 h 101600"/>
                  <a:gd name="connsiteX1" fmla="*/ 22281 w 63233"/>
                  <a:gd name="connsiteY1" fmla="*/ 52583 h 101600"/>
                  <a:gd name="connsiteX2" fmla="*/ 0 w 63233"/>
                  <a:gd name="connsiteY2" fmla="*/ 73081 h 101600"/>
                  <a:gd name="connsiteX3" fmla="*/ 32084 w 63233"/>
                  <a:gd name="connsiteY3" fmla="*/ 58821 h 101600"/>
                  <a:gd name="connsiteX4" fmla="*/ 40105 w 63233"/>
                  <a:gd name="connsiteY4" fmla="*/ 37432 h 101600"/>
                  <a:gd name="connsiteX5" fmla="*/ 42779 w 63233"/>
                  <a:gd name="connsiteY5" fmla="*/ 63277 h 101600"/>
                  <a:gd name="connsiteX6" fmla="*/ 18716 w 63233"/>
                  <a:gd name="connsiteY6" fmla="*/ 101600 h 101600"/>
                  <a:gd name="connsiteX7" fmla="*/ 60603 w 63233"/>
                  <a:gd name="connsiteY7" fmla="*/ 69516 h 101600"/>
                  <a:gd name="connsiteX8" fmla="*/ 46344 w 63233"/>
                  <a:gd name="connsiteY8" fmla="*/ 16042 h 101600"/>
                  <a:gd name="connsiteX9" fmla="*/ 18716 w 63233"/>
                  <a:gd name="connsiteY9" fmla="*/ 0 h 101600"/>
                  <a:gd name="connsiteX10" fmla="*/ 23172 w 63233"/>
                  <a:gd name="connsiteY10" fmla="*/ 8021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233" h="101600">
                    <a:moveTo>
                      <a:pt x="23172" y="8021"/>
                    </a:moveTo>
                    <a:cubicBezTo>
                      <a:pt x="25845" y="13368"/>
                      <a:pt x="32976" y="36540"/>
                      <a:pt x="22281" y="52583"/>
                    </a:cubicBezTo>
                    <a:cubicBezTo>
                      <a:pt x="12477" y="67733"/>
                      <a:pt x="0" y="73081"/>
                      <a:pt x="0" y="73081"/>
                    </a:cubicBezTo>
                    <a:cubicBezTo>
                      <a:pt x="891" y="73081"/>
                      <a:pt x="18716" y="74863"/>
                      <a:pt x="32084" y="58821"/>
                    </a:cubicBezTo>
                    <a:cubicBezTo>
                      <a:pt x="40996" y="48126"/>
                      <a:pt x="40996" y="43670"/>
                      <a:pt x="40105" y="37432"/>
                    </a:cubicBezTo>
                    <a:cubicBezTo>
                      <a:pt x="42779" y="45453"/>
                      <a:pt x="44561" y="51691"/>
                      <a:pt x="42779" y="63277"/>
                    </a:cubicBezTo>
                    <a:cubicBezTo>
                      <a:pt x="40105" y="88232"/>
                      <a:pt x="18716" y="101600"/>
                      <a:pt x="18716" y="101600"/>
                    </a:cubicBezTo>
                    <a:cubicBezTo>
                      <a:pt x="19607" y="101600"/>
                      <a:pt x="51691" y="94470"/>
                      <a:pt x="60603" y="69516"/>
                    </a:cubicBezTo>
                    <a:cubicBezTo>
                      <a:pt x="70407" y="40997"/>
                      <a:pt x="49909" y="21390"/>
                      <a:pt x="46344" y="16042"/>
                    </a:cubicBezTo>
                    <a:cubicBezTo>
                      <a:pt x="37432" y="5347"/>
                      <a:pt x="18716" y="0"/>
                      <a:pt x="18716" y="0"/>
                    </a:cubicBezTo>
                    <a:lnTo>
                      <a:pt x="23172" y="8021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CD78096-1987-4A3A-867F-80DA7BC25B76}"/>
                  </a:ext>
                </a:extLst>
              </p:cNvPr>
              <p:cNvSpPr/>
              <p:nvPr/>
            </p:nvSpPr>
            <p:spPr>
              <a:xfrm>
                <a:off x="8563810" y="1709801"/>
                <a:ext cx="59711" cy="30432"/>
              </a:xfrm>
              <a:custGeom>
                <a:avLst/>
                <a:gdLst>
                  <a:gd name="connsiteX0" fmla="*/ 17825 w 59711"/>
                  <a:gd name="connsiteY0" fmla="*/ 25085 h 30432"/>
                  <a:gd name="connsiteX1" fmla="*/ 34758 w 59711"/>
                  <a:gd name="connsiteY1" fmla="*/ 15281 h 30432"/>
                  <a:gd name="connsiteX2" fmla="*/ 59712 w 59711"/>
                  <a:gd name="connsiteY2" fmla="*/ 30432 h 30432"/>
                  <a:gd name="connsiteX3" fmla="*/ 41887 w 59711"/>
                  <a:gd name="connsiteY3" fmla="*/ 4587 h 30432"/>
                  <a:gd name="connsiteX4" fmla="*/ 0 w 59711"/>
                  <a:gd name="connsiteY4" fmla="*/ 9043 h 30432"/>
                  <a:gd name="connsiteX5" fmla="*/ 17825 w 59711"/>
                  <a:gd name="connsiteY5" fmla="*/ 25085 h 3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11" h="30432">
                    <a:moveTo>
                      <a:pt x="17825" y="25085"/>
                    </a:moveTo>
                    <a:cubicBezTo>
                      <a:pt x="17825" y="25085"/>
                      <a:pt x="21389" y="14390"/>
                      <a:pt x="34758" y="15281"/>
                    </a:cubicBezTo>
                    <a:cubicBezTo>
                      <a:pt x="52582" y="15281"/>
                      <a:pt x="59712" y="30432"/>
                      <a:pt x="59712" y="30432"/>
                    </a:cubicBezTo>
                    <a:cubicBezTo>
                      <a:pt x="59712" y="30432"/>
                      <a:pt x="54365" y="11717"/>
                      <a:pt x="41887" y="4587"/>
                    </a:cubicBezTo>
                    <a:cubicBezTo>
                      <a:pt x="21389" y="-7891"/>
                      <a:pt x="0" y="9043"/>
                      <a:pt x="0" y="9043"/>
                    </a:cubicBezTo>
                    <a:lnTo>
                      <a:pt x="17825" y="25085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287D8AF1-FD54-4B85-B826-463A84D87BC0}"/>
              </a:ext>
            </a:extLst>
          </p:cNvPr>
          <p:cNvSpPr/>
          <p:nvPr/>
        </p:nvSpPr>
        <p:spPr>
          <a:xfrm>
            <a:off x="9946596" y="4922250"/>
            <a:ext cx="942913" cy="994969"/>
          </a:xfrm>
          <a:custGeom>
            <a:avLst/>
            <a:gdLst>
              <a:gd name="connsiteX0" fmla="*/ 260236 w 942913"/>
              <a:gd name="connsiteY0" fmla="*/ 861552 h 994969"/>
              <a:gd name="connsiteX1" fmla="*/ 537408 w 942913"/>
              <a:gd name="connsiteY1" fmla="*/ 974737 h 994969"/>
              <a:gd name="connsiteX2" fmla="*/ 880531 w 942913"/>
              <a:gd name="connsiteY2" fmla="*/ 751930 h 994969"/>
              <a:gd name="connsiteX3" fmla="*/ 889443 w 942913"/>
              <a:gd name="connsiteY3" fmla="*/ 452478 h 994969"/>
              <a:gd name="connsiteX4" fmla="*/ 682678 w 942913"/>
              <a:gd name="connsiteY4" fmla="*/ 133418 h 994969"/>
              <a:gd name="connsiteX5" fmla="*/ 405506 w 942913"/>
              <a:gd name="connsiteY5" fmla="*/ 20232 h 994969"/>
              <a:gd name="connsiteX6" fmla="*/ 62383 w 942913"/>
              <a:gd name="connsiteY6" fmla="*/ 243039 h 994969"/>
              <a:gd name="connsiteX7" fmla="*/ 53471 w 942913"/>
              <a:gd name="connsiteY7" fmla="*/ 542492 h 994969"/>
              <a:gd name="connsiteX8" fmla="*/ 260236 w 942913"/>
              <a:gd name="connsiteY8" fmla="*/ 861552 h 99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913" h="994969">
                <a:moveTo>
                  <a:pt x="260236" y="861552"/>
                </a:moveTo>
                <a:cubicBezTo>
                  <a:pt x="334208" y="975629"/>
                  <a:pt x="458980" y="1026429"/>
                  <a:pt x="537408" y="974737"/>
                </a:cubicBezTo>
                <a:lnTo>
                  <a:pt x="880531" y="751930"/>
                </a:lnTo>
                <a:cubicBezTo>
                  <a:pt x="959850" y="700239"/>
                  <a:pt x="964306" y="566555"/>
                  <a:pt x="889443" y="452478"/>
                </a:cubicBezTo>
                <a:lnTo>
                  <a:pt x="682678" y="133418"/>
                </a:lnTo>
                <a:cubicBezTo>
                  <a:pt x="608706" y="19341"/>
                  <a:pt x="483934" y="-31459"/>
                  <a:pt x="405506" y="20232"/>
                </a:cubicBezTo>
                <a:lnTo>
                  <a:pt x="62383" y="243039"/>
                </a:lnTo>
                <a:cubicBezTo>
                  <a:pt x="-16936" y="294730"/>
                  <a:pt x="-21392" y="428415"/>
                  <a:pt x="53471" y="542492"/>
                </a:cubicBezTo>
                <a:lnTo>
                  <a:pt x="260236" y="861552"/>
                </a:lnTo>
                <a:close/>
              </a:path>
            </a:pathLst>
          </a:custGeom>
          <a:solidFill>
            <a:srgbClr val="595959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F8A40E60-F71F-4495-B9B7-DDEEABA49992}"/>
              </a:ext>
            </a:extLst>
          </p:cNvPr>
          <p:cNvSpPr/>
          <p:nvPr/>
        </p:nvSpPr>
        <p:spPr>
          <a:xfrm>
            <a:off x="9910944" y="4877422"/>
            <a:ext cx="718268" cy="649721"/>
          </a:xfrm>
          <a:custGeom>
            <a:avLst/>
            <a:gdLst>
              <a:gd name="connsiteX0" fmla="*/ 222807 w 718268"/>
              <a:gd name="connsiteY0" fmla="*/ 642576 h 649721"/>
              <a:gd name="connsiteX1" fmla="*/ 714765 w 718268"/>
              <a:gd name="connsiteY1" fmla="*/ 375207 h 649721"/>
              <a:gd name="connsiteX2" fmla="*/ 525825 w 718268"/>
              <a:gd name="connsiteY2" fmla="*/ 0 h 649721"/>
              <a:gd name="connsiteX3" fmla="*/ 0 w 718268"/>
              <a:gd name="connsiteY3" fmla="*/ 341340 h 649721"/>
              <a:gd name="connsiteX4" fmla="*/ 222807 w 718268"/>
              <a:gd name="connsiteY4" fmla="*/ 642576 h 64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268" h="649721">
                <a:moveTo>
                  <a:pt x="222807" y="642576"/>
                </a:moveTo>
                <a:cubicBezTo>
                  <a:pt x="355600" y="687137"/>
                  <a:pt x="667530" y="514239"/>
                  <a:pt x="714765" y="375207"/>
                </a:cubicBezTo>
                <a:cubicBezTo>
                  <a:pt x="748632" y="276281"/>
                  <a:pt x="525825" y="0"/>
                  <a:pt x="525825" y="0"/>
                </a:cubicBezTo>
                <a:lnTo>
                  <a:pt x="0" y="341340"/>
                </a:lnTo>
                <a:cubicBezTo>
                  <a:pt x="0" y="342232"/>
                  <a:pt x="133684" y="613165"/>
                  <a:pt x="222807" y="642576"/>
                </a:cubicBezTo>
                <a:close/>
              </a:path>
            </a:pathLst>
          </a:custGeom>
          <a:solidFill>
            <a:srgbClr val="121212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B64C1E74-15C0-474B-A274-F4C3DE729A78}"/>
              </a:ext>
            </a:extLst>
          </p:cNvPr>
          <p:cNvSpPr/>
          <p:nvPr/>
        </p:nvSpPr>
        <p:spPr>
          <a:xfrm>
            <a:off x="10170578" y="5396589"/>
            <a:ext cx="830127" cy="581429"/>
          </a:xfrm>
          <a:custGeom>
            <a:avLst/>
            <a:gdLst>
              <a:gd name="connsiteX0" fmla="*/ 2387 w 830127"/>
              <a:gd name="connsiteY0" fmla="*/ 509310 h 581429"/>
              <a:gd name="connsiteX1" fmla="*/ 66556 w 830127"/>
              <a:gd name="connsiteY1" fmla="*/ 469205 h 581429"/>
              <a:gd name="connsiteX2" fmla="*/ 468499 w 830127"/>
              <a:gd name="connsiteY2" fmla="*/ 369388 h 581429"/>
              <a:gd name="connsiteX3" fmla="*/ 723391 w 830127"/>
              <a:gd name="connsiteY3" fmla="*/ 43198 h 581429"/>
              <a:gd name="connsiteX4" fmla="*/ 785777 w 830127"/>
              <a:gd name="connsiteY4" fmla="*/ 419 h 581429"/>
              <a:gd name="connsiteX5" fmla="*/ 822317 w 830127"/>
              <a:gd name="connsiteY5" fmla="*/ 22700 h 581429"/>
              <a:gd name="connsiteX6" fmla="*/ 828556 w 830127"/>
              <a:gd name="connsiteY6" fmla="*/ 60131 h 581429"/>
              <a:gd name="connsiteX7" fmla="*/ 544254 w 830127"/>
              <a:gd name="connsiteY7" fmla="*/ 446033 h 581429"/>
              <a:gd name="connsiteX8" fmla="*/ 544254 w 830127"/>
              <a:gd name="connsiteY8" fmla="*/ 446924 h 581429"/>
              <a:gd name="connsiteX9" fmla="*/ 525538 w 830127"/>
              <a:gd name="connsiteY9" fmla="*/ 459401 h 581429"/>
              <a:gd name="connsiteX10" fmla="*/ 519299 w 830127"/>
              <a:gd name="connsiteY10" fmla="*/ 463858 h 581429"/>
              <a:gd name="connsiteX11" fmla="*/ 506823 w 830127"/>
              <a:gd name="connsiteY11" fmla="*/ 471879 h 581429"/>
              <a:gd name="connsiteX12" fmla="*/ 506823 w 830127"/>
              <a:gd name="connsiteY12" fmla="*/ 471879 h 581429"/>
              <a:gd name="connsiteX13" fmla="*/ 38928 w 830127"/>
              <a:gd name="connsiteY13" fmla="*/ 574370 h 581429"/>
              <a:gd name="connsiteX14" fmla="*/ 7735 w 830127"/>
              <a:gd name="connsiteY14" fmla="*/ 552980 h 581429"/>
              <a:gd name="connsiteX15" fmla="*/ 2387 w 830127"/>
              <a:gd name="connsiteY15" fmla="*/ 509310 h 58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127" h="581429">
                <a:moveTo>
                  <a:pt x="2387" y="509310"/>
                </a:moveTo>
                <a:cubicBezTo>
                  <a:pt x="10408" y="483465"/>
                  <a:pt x="38928" y="465640"/>
                  <a:pt x="66556" y="469205"/>
                </a:cubicBezTo>
                <a:cubicBezTo>
                  <a:pt x="127159" y="477226"/>
                  <a:pt x="288472" y="483465"/>
                  <a:pt x="468499" y="369388"/>
                </a:cubicBezTo>
                <a:cubicBezTo>
                  <a:pt x="645854" y="251745"/>
                  <a:pt x="706457" y="102019"/>
                  <a:pt x="723391" y="43198"/>
                </a:cubicBezTo>
                <a:cubicBezTo>
                  <a:pt x="731412" y="16461"/>
                  <a:pt x="759040" y="-3146"/>
                  <a:pt x="785777" y="419"/>
                </a:cubicBezTo>
                <a:cubicBezTo>
                  <a:pt x="800928" y="2201"/>
                  <a:pt x="814296" y="10222"/>
                  <a:pt x="822317" y="22700"/>
                </a:cubicBezTo>
                <a:cubicBezTo>
                  <a:pt x="829447" y="34286"/>
                  <a:pt x="832121" y="46763"/>
                  <a:pt x="828556" y="60131"/>
                </a:cubicBezTo>
                <a:cubicBezTo>
                  <a:pt x="810731" y="129647"/>
                  <a:pt x="746563" y="304328"/>
                  <a:pt x="544254" y="446033"/>
                </a:cubicBezTo>
                <a:lnTo>
                  <a:pt x="544254" y="446924"/>
                </a:lnTo>
                <a:lnTo>
                  <a:pt x="525538" y="459401"/>
                </a:lnTo>
                <a:lnTo>
                  <a:pt x="519299" y="463858"/>
                </a:lnTo>
                <a:lnTo>
                  <a:pt x="506823" y="471879"/>
                </a:lnTo>
                <a:lnTo>
                  <a:pt x="506823" y="471879"/>
                </a:lnTo>
                <a:cubicBezTo>
                  <a:pt x="295601" y="599324"/>
                  <a:pt x="109335" y="585956"/>
                  <a:pt x="38928" y="574370"/>
                </a:cubicBezTo>
                <a:cubicBezTo>
                  <a:pt x="25559" y="572588"/>
                  <a:pt x="14865" y="564567"/>
                  <a:pt x="7735" y="552980"/>
                </a:cubicBezTo>
                <a:cubicBezTo>
                  <a:pt x="-286" y="538721"/>
                  <a:pt x="-2069" y="523570"/>
                  <a:pt x="2387" y="509310"/>
                </a:cubicBezTo>
                <a:close/>
              </a:path>
            </a:pathLst>
          </a:custGeom>
          <a:solidFill>
            <a:srgbClr val="7C7C7C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3EC1519-A37B-42D8-B75B-54A25ED8C04E}"/>
              </a:ext>
            </a:extLst>
          </p:cNvPr>
          <p:cNvSpPr/>
          <p:nvPr/>
        </p:nvSpPr>
        <p:spPr>
          <a:xfrm>
            <a:off x="10180038" y="5217705"/>
            <a:ext cx="437670" cy="401585"/>
          </a:xfrm>
          <a:custGeom>
            <a:avLst/>
            <a:gdLst>
              <a:gd name="connsiteX0" fmla="*/ 303966 w 437670"/>
              <a:gd name="connsiteY0" fmla="*/ 68791 h 401585"/>
              <a:gd name="connsiteX1" fmla="*/ 221972 w 437670"/>
              <a:gd name="connsiteY1" fmla="*/ 144545 h 401585"/>
              <a:gd name="connsiteX2" fmla="*/ 65117 w 437670"/>
              <a:gd name="connsiteY2" fmla="*/ 214061 h 401585"/>
              <a:gd name="connsiteX3" fmla="*/ 31249 w 437670"/>
              <a:gd name="connsiteY3" fmla="*/ 169500 h 401585"/>
              <a:gd name="connsiteX4" fmla="*/ 15207 w 437670"/>
              <a:gd name="connsiteY4" fmla="*/ 264861 h 401585"/>
              <a:gd name="connsiteX5" fmla="*/ 270099 w 437670"/>
              <a:gd name="connsiteY5" fmla="*/ 355767 h 401585"/>
              <a:gd name="connsiteX6" fmla="*/ 429628 w 437670"/>
              <a:gd name="connsiteY6" fmla="*/ 72356 h 401585"/>
              <a:gd name="connsiteX7" fmla="*/ 288815 w 437670"/>
              <a:gd name="connsiteY7" fmla="*/ 1949 h 401585"/>
              <a:gd name="connsiteX8" fmla="*/ 309313 w 437670"/>
              <a:gd name="connsiteY8" fmla="*/ 26903 h 401585"/>
              <a:gd name="connsiteX9" fmla="*/ 303966 w 437670"/>
              <a:gd name="connsiteY9" fmla="*/ 68791 h 40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7670" h="401585">
                <a:moveTo>
                  <a:pt x="303966" y="68791"/>
                </a:moveTo>
                <a:cubicBezTo>
                  <a:pt x="283467" y="103549"/>
                  <a:pt x="279902" y="105331"/>
                  <a:pt x="221972" y="144545"/>
                </a:cubicBezTo>
                <a:cubicBezTo>
                  <a:pt x="164043" y="183759"/>
                  <a:pt x="80267" y="217626"/>
                  <a:pt x="65117" y="214061"/>
                </a:cubicBezTo>
                <a:cubicBezTo>
                  <a:pt x="49074" y="210496"/>
                  <a:pt x="31249" y="181086"/>
                  <a:pt x="31249" y="169500"/>
                </a:cubicBezTo>
                <a:cubicBezTo>
                  <a:pt x="31249" y="157914"/>
                  <a:pt x="-26680" y="187324"/>
                  <a:pt x="15207" y="264861"/>
                </a:cubicBezTo>
                <a:cubicBezTo>
                  <a:pt x="57095" y="342398"/>
                  <a:pt x="86506" y="470735"/>
                  <a:pt x="270099" y="355767"/>
                </a:cubicBezTo>
                <a:cubicBezTo>
                  <a:pt x="453692" y="239907"/>
                  <a:pt x="446562" y="108005"/>
                  <a:pt x="429628" y="72356"/>
                </a:cubicBezTo>
                <a:cubicBezTo>
                  <a:pt x="393979" y="-6072"/>
                  <a:pt x="340506" y="-2507"/>
                  <a:pt x="288815" y="1949"/>
                </a:cubicBezTo>
                <a:cubicBezTo>
                  <a:pt x="287924" y="1949"/>
                  <a:pt x="303966" y="10861"/>
                  <a:pt x="309313" y="26903"/>
                </a:cubicBezTo>
                <a:cubicBezTo>
                  <a:pt x="315551" y="44728"/>
                  <a:pt x="303966" y="68791"/>
                  <a:pt x="303966" y="68791"/>
                </a:cubicBezTo>
                <a:close/>
              </a:path>
            </a:pathLst>
          </a:custGeom>
          <a:solidFill>
            <a:srgbClr val="8C5C2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C138939-5285-40C5-84A6-BEB7B1315378}"/>
              </a:ext>
            </a:extLst>
          </p:cNvPr>
          <p:cNvSpPr/>
          <p:nvPr/>
        </p:nvSpPr>
        <p:spPr>
          <a:xfrm>
            <a:off x="10427857" y="5394578"/>
            <a:ext cx="102491" cy="113833"/>
          </a:xfrm>
          <a:custGeom>
            <a:avLst/>
            <a:gdLst>
              <a:gd name="connsiteX0" fmla="*/ 15150 w 102491"/>
              <a:gd name="connsiteY0" fmla="*/ 113833 h 113833"/>
              <a:gd name="connsiteX1" fmla="*/ 0 w 102491"/>
              <a:gd name="connsiteY1" fmla="*/ 69272 h 113833"/>
              <a:gd name="connsiteX2" fmla="*/ 24954 w 102491"/>
              <a:gd name="connsiteY2" fmla="*/ 5995 h 113833"/>
              <a:gd name="connsiteX3" fmla="*/ 102491 w 102491"/>
              <a:gd name="connsiteY3" fmla="*/ 38079 h 113833"/>
              <a:gd name="connsiteX4" fmla="*/ 44561 w 102491"/>
              <a:gd name="connsiteY4" fmla="*/ 23820 h 113833"/>
              <a:gd name="connsiteX5" fmla="*/ 15150 w 102491"/>
              <a:gd name="connsiteY5" fmla="*/ 113833 h 11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91" h="113833">
                <a:moveTo>
                  <a:pt x="15150" y="113833"/>
                </a:moveTo>
                <a:cubicBezTo>
                  <a:pt x="15150" y="113833"/>
                  <a:pt x="0" y="92444"/>
                  <a:pt x="0" y="69272"/>
                </a:cubicBezTo>
                <a:cubicBezTo>
                  <a:pt x="891" y="46100"/>
                  <a:pt x="-1783" y="20254"/>
                  <a:pt x="24954" y="5995"/>
                </a:cubicBezTo>
                <a:cubicBezTo>
                  <a:pt x="70407" y="-18068"/>
                  <a:pt x="102491" y="38079"/>
                  <a:pt x="102491" y="38079"/>
                </a:cubicBezTo>
                <a:cubicBezTo>
                  <a:pt x="102491" y="38079"/>
                  <a:pt x="70407" y="8669"/>
                  <a:pt x="44561" y="23820"/>
                </a:cubicBezTo>
                <a:cubicBezTo>
                  <a:pt x="-8912" y="54121"/>
                  <a:pt x="15150" y="113833"/>
                  <a:pt x="15150" y="113833"/>
                </a:cubicBezTo>
                <a:close/>
              </a:path>
            </a:pathLst>
          </a:custGeom>
          <a:solidFill>
            <a:srgbClr val="E8B73D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A45451A8-FCCC-4DE8-9613-7874F8672A86}"/>
              </a:ext>
            </a:extLst>
          </p:cNvPr>
          <p:cNvSpPr/>
          <p:nvPr/>
        </p:nvSpPr>
        <p:spPr>
          <a:xfrm>
            <a:off x="10545150" y="4927331"/>
            <a:ext cx="56496" cy="116750"/>
          </a:xfrm>
          <a:custGeom>
            <a:avLst/>
            <a:gdLst>
              <a:gd name="connsiteX0" fmla="*/ 348 w 56496"/>
              <a:gd name="connsiteY0" fmla="*/ 53474 h 116750"/>
              <a:gd name="connsiteX1" fmla="*/ 18173 w 56496"/>
              <a:gd name="connsiteY1" fmla="*/ 116751 h 116750"/>
              <a:gd name="connsiteX2" fmla="*/ 56496 w 56496"/>
              <a:gd name="connsiteY2" fmla="*/ 0 h 116750"/>
              <a:gd name="connsiteX3" fmla="*/ 348 w 56496"/>
              <a:gd name="connsiteY3" fmla="*/ 53474 h 11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6" h="116750">
                <a:moveTo>
                  <a:pt x="348" y="53474"/>
                </a:moveTo>
                <a:cubicBezTo>
                  <a:pt x="-2325" y="73972"/>
                  <a:pt x="11043" y="102491"/>
                  <a:pt x="18173" y="116751"/>
                </a:cubicBezTo>
                <a:cubicBezTo>
                  <a:pt x="33324" y="79319"/>
                  <a:pt x="45801" y="40105"/>
                  <a:pt x="56496" y="0"/>
                </a:cubicBezTo>
                <a:cubicBezTo>
                  <a:pt x="28868" y="7130"/>
                  <a:pt x="4804" y="22281"/>
                  <a:pt x="348" y="5347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9214A71C-D287-4E15-9994-FF50B7AC9CC6}"/>
              </a:ext>
            </a:extLst>
          </p:cNvPr>
          <p:cNvSpPr/>
          <p:nvPr/>
        </p:nvSpPr>
        <p:spPr>
          <a:xfrm>
            <a:off x="10533500" y="4927331"/>
            <a:ext cx="68146" cy="131010"/>
          </a:xfrm>
          <a:custGeom>
            <a:avLst/>
            <a:gdLst>
              <a:gd name="connsiteX0" fmla="*/ 413 w 68146"/>
              <a:gd name="connsiteY0" fmla="*/ 49018 h 131010"/>
              <a:gd name="connsiteX1" fmla="*/ 24476 w 68146"/>
              <a:gd name="connsiteY1" fmla="*/ 131010 h 131010"/>
              <a:gd name="connsiteX2" fmla="*/ 68146 w 68146"/>
              <a:gd name="connsiteY2" fmla="*/ 0 h 131010"/>
              <a:gd name="connsiteX3" fmla="*/ 413 w 68146"/>
              <a:gd name="connsiteY3" fmla="*/ 49018 h 13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46" h="131010">
                <a:moveTo>
                  <a:pt x="413" y="49018"/>
                </a:moveTo>
                <a:cubicBezTo>
                  <a:pt x="-3152" y="72190"/>
                  <a:pt x="17346" y="115860"/>
                  <a:pt x="24476" y="131010"/>
                </a:cubicBezTo>
                <a:cubicBezTo>
                  <a:pt x="41410" y="88232"/>
                  <a:pt x="56560" y="44561"/>
                  <a:pt x="68146" y="0"/>
                </a:cubicBezTo>
                <a:cubicBezTo>
                  <a:pt x="35171" y="1782"/>
                  <a:pt x="4869" y="14260"/>
                  <a:pt x="413" y="49018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aphic 719">
            <a:extLst>
              <a:ext uri="{FF2B5EF4-FFF2-40B4-BE49-F238E27FC236}">
                <a16:creationId xmlns:a16="http://schemas.microsoft.com/office/drawing/2014/main" id="{4CDF5314-5195-4A31-A24C-919A2BCA4750}"/>
              </a:ext>
            </a:extLst>
          </p:cNvPr>
          <p:cNvGrpSpPr/>
          <p:nvPr/>
        </p:nvGrpSpPr>
        <p:grpSpPr>
          <a:xfrm>
            <a:off x="9802214" y="5139443"/>
            <a:ext cx="502652" cy="671280"/>
            <a:chOff x="7630694" y="3007560"/>
            <a:chExt cx="502652" cy="671280"/>
          </a:xfrm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5BC6786-9D83-4808-9EE2-4964792F4D56}"/>
                </a:ext>
              </a:extLst>
            </p:cNvPr>
            <p:cNvSpPr/>
            <p:nvPr/>
          </p:nvSpPr>
          <p:spPr>
            <a:xfrm>
              <a:off x="7640489" y="3012016"/>
              <a:ext cx="336001" cy="589101"/>
            </a:xfrm>
            <a:custGeom>
              <a:avLst/>
              <a:gdLst>
                <a:gd name="connsiteX0" fmla="*/ 191623 w 336001"/>
                <a:gd name="connsiteY0" fmla="*/ 487502 h 589101"/>
                <a:gd name="connsiteX1" fmla="*/ 131910 w 336001"/>
                <a:gd name="connsiteY1" fmla="*/ 475916 h 589101"/>
                <a:gd name="connsiteX2" fmla="*/ 114977 w 336001"/>
                <a:gd name="connsiteY2" fmla="*/ 222807 h 589101"/>
                <a:gd name="connsiteX3" fmla="*/ 134584 w 336001"/>
                <a:gd name="connsiteY3" fmla="*/ 166660 h 589101"/>
                <a:gd name="connsiteX4" fmla="*/ 156865 w 336001"/>
                <a:gd name="connsiteY4" fmla="*/ 103383 h 589101"/>
                <a:gd name="connsiteX5" fmla="*/ 143497 w 336001"/>
                <a:gd name="connsiteY5" fmla="*/ 82884 h 589101"/>
                <a:gd name="connsiteX6" fmla="*/ 122107 w 336001"/>
                <a:gd name="connsiteY6" fmla="*/ 99818 h 589101"/>
                <a:gd name="connsiteX7" fmla="*/ 102500 w 336001"/>
                <a:gd name="connsiteY7" fmla="*/ 127446 h 589101"/>
                <a:gd name="connsiteX8" fmla="*/ 82893 w 336001"/>
                <a:gd name="connsiteY8" fmla="*/ 139032 h 589101"/>
                <a:gd name="connsiteX9" fmla="*/ 96261 w 336001"/>
                <a:gd name="connsiteY9" fmla="*/ 85558 h 589101"/>
                <a:gd name="connsiteX10" fmla="*/ 114977 w 336001"/>
                <a:gd name="connsiteY10" fmla="*/ 30302 h 589101"/>
                <a:gd name="connsiteX11" fmla="*/ 112304 w 336001"/>
                <a:gd name="connsiteY11" fmla="*/ 0 h 589101"/>
                <a:gd name="connsiteX12" fmla="*/ 89131 w 336001"/>
                <a:gd name="connsiteY12" fmla="*/ 26737 h 589101"/>
                <a:gd name="connsiteX13" fmla="*/ 70416 w 336001"/>
                <a:gd name="connsiteY13" fmla="*/ 57930 h 589101"/>
                <a:gd name="connsiteX14" fmla="*/ 8 w 336001"/>
                <a:gd name="connsiteY14" fmla="*/ 163095 h 589101"/>
                <a:gd name="connsiteX15" fmla="*/ 13377 w 336001"/>
                <a:gd name="connsiteY15" fmla="*/ 221916 h 589101"/>
                <a:gd name="connsiteX16" fmla="*/ 21398 w 336001"/>
                <a:gd name="connsiteY16" fmla="*/ 548997 h 589101"/>
                <a:gd name="connsiteX17" fmla="*/ 32093 w 336001"/>
                <a:gd name="connsiteY17" fmla="*/ 589102 h 589101"/>
                <a:gd name="connsiteX18" fmla="*/ 336002 w 336001"/>
                <a:gd name="connsiteY18" fmla="*/ 433137 h 589101"/>
                <a:gd name="connsiteX19" fmla="*/ 191623 w 336001"/>
                <a:gd name="connsiteY19" fmla="*/ 487502 h 58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6001" h="589101">
                  <a:moveTo>
                    <a:pt x="191623" y="487502"/>
                  </a:moveTo>
                  <a:cubicBezTo>
                    <a:pt x="165777" y="498196"/>
                    <a:pt x="134584" y="499088"/>
                    <a:pt x="131910" y="475916"/>
                  </a:cubicBezTo>
                  <a:lnTo>
                    <a:pt x="114977" y="222807"/>
                  </a:lnTo>
                  <a:cubicBezTo>
                    <a:pt x="114977" y="204091"/>
                    <a:pt x="130128" y="180028"/>
                    <a:pt x="134584" y="166660"/>
                  </a:cubicBezTo>
                  <a:lnTo>
                    <a:pt x="156865" y="103383"/>
                  </a:lnTo>
                  <a:cubicBezTo>
                    <a:pt x="159539" y="94470"/>
                    <a:pt x="155973" y="83775"/>
                    <a:pt x="143497" y="82884"/>
                  </a:cubicBezTo>
                  <a:cubicBezTo>
                    <a:pt x="134584" y="81993"/>
                    <a:pt x="128346" y="88232"/>
                    <a:pt x="122107" y="99818"/>
                  </a:cubicBezTo>
                  <a:lnTo>
                    <a:pt x="102500" y="127446"/>
                  </a:lnTo>
                  <a:cubicBezTo>
                    <a:pt x="91805" y="149726"/>
                    <a:pt x="82002" y="147053"/>
                    <a:pt x="82893" y="139032"/>
                  </a:cubicBezTo>
                  <a:lnTo>
                    <a:pt x="96261" y="85558"/>
                  </a:lnTo>
                  <a:cubicBezTo>
                    <a:pt x="100717" y="62386"/>
                    <a:pt x="106956" y="46344"/>
                    <a:pt x="114977" y="30302"/>
                  </a:cubicBezTo>
                  <a:cubicBezTo>
                    <a:pt x="122998" y="13368"/>
                    <a:pt x="122998" y="0"/>
                    <a:pt x="112304" y="0"/>
                  </a:cubicBezTo>
                  <a:cubicBezTo>
                    <a:pt x="104282" y="0"/>
                    <a:pt x="91805" y="23172"/>
                    <a:pt x="89131" y="26737"/>
                  </a:cubicBezTo>
                  <a:cubicBezTo>
                    <a:pt x="78436" y="40997"/>
                    <a:pt x="71307" y="57930"/>
                    <a:pt x="70416" y="57930"/>
                  </a:cubicBezTo>
                  <a:cubicBezTo>
                    <a:pt x="68633" y="58821"/>
                    <a:pt x="-883" y="131011"/>
                    <a:pt x="8" y="163095"/>
                  </a:cubicBezTo>
                  <a:cubicBezTo>
                    <a:pt x="8" y="189832"/>
                    <a:pt x="7138" y="210330"/>
                    <a:pt x="13377" y="221916"/>
                  </a:cubicBezTo>
                  <a:cubicBezTo>
                    <a:pt x="8921" y="245979"/>
                    <a:pt x="-14251" y="378772"/>
                    <a:pt x="21398" y="548997"/>
                  </a:cubicBezTo>
                  <a:cubicBezTo>
                    <a:pt x="24963" y="564148"/>
                    <a:pt x="28528" y="577516"/>
                    <a:pt x="32093" y="589102"/>
                  </a:cubicBezTo>
                  <a:cubicBezTo>
                    <a:pt x="141714" y="551670"/>
                    <a:pt x="243314" y="499088"/>
                    <a:pt x="336002" y="433137"/>
                  </a:cubicBezTo>
                  <a:lnTo>
                    <a:pt x="191623" y="487502"/>
                  </a:lnTo>
                  <a:close/>
                </a:path>
              </a:pathLst>
            </a:custGeom>
            <a:solidFill>
              <a:srgbClr val="000000">
                <a:alpha val="18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2017D00-D60D-44B9-B550-8BCF76316818}"/>
                </a:ext>
              </a:extLst>
            </p:cNvPr>
            <p:cNvSpPr/>
            <p:nvPr/>
          </p:nvSpPr>
          <p:spPr>
            <a:xfrm>
              <a:off x="7649410" y="3007560"/>
              <a:ext cx="363620" cy="589101"/>
            </a:xfrm>
            <a:custGeom>
              <a:avLst/>
              <a:gdLst>
                <a:gd name="connsiteX0" fmla="*/ 192506 w 363620"/>
                <a:gd name="connsiteY0" fmla="*/ 476807 h 589101"/>
                <a:gd name="connsiteX1" fmla="*/ 132793 w 363620"/>
                <a:gd name="connsiteY1" fmla="*/ 456309 h 589101"/>
                <a:gd name="connsiteX2" fmla="*/ 116751 w 363620"/>
                <a:gd name="connsiteY2" fmla="*/ 224590 h 589101"/>
                <a:gd name="connsiteX3" fmla="*/ 135467 w 363620"/>
                <a:gd name="connsiteY3" fmla="*/ 153291 h 589101"/>
                <a:gd name="connsiteX4" fmla="*/ 154182 w 363620"/>
                <a:gd name="connsiteY4" fmla="*/ 98926 h 589101"/>
                <a:gd name="connsiteX5" fmla="*/ 140814 w 363620"/>
                <a:gd name="connsiteY5" fmla="*/ 78428 h 589101"/>
                <a:gd name="connsiteX6" fmla="*/ 118533 w 363620"/>
                <a:gd name="connsiteY6" fmla="*/ 91797 h 589101"/>
                <a:gd name="connsiteX7" fmla="*/ 95362 w 363620"/>
                <a:gd name="connsiteY7" fmla="*/ 126555 h 589101"/>
                <a:gd name="connsiteX8" fmla="*/ 81993 w 363620"/>
                <a:gd name="connsiteY8" fmla="*/ 133684 h 589101"/>
                <a:gd name="connsiteX9" fmla="*/ 110513 w 363620"/>
                <a:gd name="connsiteY9" fmla="*/ 24955 h 589101"/>
                <a:gd name="connsiteX10" fmla="*/ 106947 w 363620"/>
                <a:gd name="connsiteY10" fmla="*/ 0 h 589101"/>
                <a:gd name="connsiteX11" fmla="*/ 89123 w 363620"/>
                <a:gd name="connsiteY11" fmla="*/ 13368 h 589101"/>
                <a:gd name="connsiteX12" fmla="*/ 0 w 363620"/>
                <a:gd name="connsiteY12" fmla="*/ 149726 h 589101"/>
                <a:gd name="connsiteX13" fmla="*/ 13368 w 363620"/>
                <a:gd name="connsiteY13" fmla="*/ 208547 h 589101"/>
                <a:gd name="connsiteX14" fmla="*/ 21390 w 363620"/>
                <a:gd name="connsiteY14" fmla="*/ 535628 h 589101"/>
                <a:gd name="connsiteX15" fmla="*/ 37432 w 363620"/>
                <a:gd name="connsiteY15" fmla="*/ 589102 h 589101"/>
                <a:gd name="connsiteX16" fmla="*/ 363621 w 363620"/>
                <a:gd name="connsiteY16" fmla="*/ 409965 h 589101"/>
                <a:gd name="connsiteX17" fmla="*/ 192506 w 363620"/>
                <a:gd name="connsiteY17" fmla="*/ 476807 h 58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620" h="589101">
                  <a:moveTo>
                    <a:pt x="192506" y="476807"/>
                  </a:moveTo>
                  <a:cubicBezTo>
                    <a:pt x="167551" y="487502"/>
                    <a:pt x="133684" y="498196"/>
                    <a:pt x="132793" y="456309"/>
                  </a:cubicBezTo>
                  <a:lnTo>
                    <a:pt x="116751" y="224590"/>
                  </a:lnTo>
                  <a:cubicBezTo>
                    <a:pt x="116751" y="223698"/>
                    <a:pt x="114077" y="220133"/>
                    <a:pt x="135467" y="153291"/>
                  </a:cubicBezTo>
                  <a:lnTo>
                    <a:pt x="154182" y="98926"/>
                  </a:lnTo>
                  <a:cubicBezTo>
                    <a:pt x="156856" y="90014"/>
                    <a:pt x="153291" y="79319"/>
                    <a:pt x="140814" y="78428"/>
                  </a:cubicBezTo>
                  <a:cubicBezTo>
                    <a:pt x="131902" y="77537"/>
                    <a:pt x="123881" y="80211"/>
                    <a:pt x="118533" y="91797"/>
                  </a:cubicBezTo>
                  <a:lnTo>
                    <a:pt x="95362" y="126555"/>
                  </a:lnTo>
                  <a:cubicBezTo>
                    <a:pt x="88232" y="138140"/>
                    <a:pt x="80211" y="145270"/>
                    <a:pt x="81993" y="133684"/>
                  </a:cubicBezTo>
                  <a:cubicBezTo>
                    <a:pt x="81993" y="133684"/>
                    <a:pt x="103383" y="40997"/>
                    <a:pt x="110513" y="24955"/>
                  </a:cubicBezTo>
                  <a:cubicBezTo>
                    <a:pt x="118533" y="8021"/>
                    <a:pt x="118533" y="891"/>
                    <a:pt x="106947" y="0"/>
                  </a:cubicBezTo>
                  <a:cubicBezTo>
                    <a:pt x="98927" y="0"/>
                    <a:pt x="91796" y="9804"/>
                    <a:pt x="89123" y="13368"/>
                  </a:cubicBezTo>
                  <a:cubicBezTo>
                    <a:pt x="78428" y="27628"/>
                    <a:pt x="0" y="117642"/>
                    <a:pt x="0" y="149726"/>
                  </a:cubicBezTo>
                  <a:cubicBezTo>
                    <a:pt x="0" y="176463"/>
                    <a:pt x="7130" y="196961"/>
                    <a:pt x="13368" y="208547"/>
                  </a:cubicBezTo>
                  <a:cubicBezTo>
                    <a:pt x="8912" y="232611"/>
                    <a:pt x="-14259" y="365404"/>
                    <a:pt x="21390" y="535628"/>
                  </a:cubicBezTo>
                  <a:cubicBezTo>
                    <a:pt x="25846" y="557018"/>
                    <a:pt x="31193" y="573951"/>
                    <a:pt x="37432" y="589102"/>
                  </a:cubicBezTo>
                  <a:cubicBezTo>
                    <a:pt x="155965" y="546323"/>
                    <a:pt x="265586" y="485719"/>
                    <a:pt x="363621" y="409965"/>
                  </a:cubicBezTo>
                  <a:lnTo>
                    <a:pt x="192506" y="476807"/>
                  </a:lnTo>
                  <a:close/>
                </a:path>
              </a:pathLst>
            </a:custGeom>
            <a:solidFill>
              <a:srgbClr val="000000">
                <a:alpha val="18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9">
              <a:extLst>
                <a:ext uri="{FF2B5EF4-FFF2-40B4-BE49-F238E27FC236}">
                  <a16:creationId xmlns:a16="http://schemas.microsoft.com/office/drawing/2014/main" id="{28DA4895-80B9-4C14-B2BC-93EE2DD998AC}"/>
                </a:ext>
              </a:extLst>
            </p:cNvPr>
            <p:cNvGrpSpPr/>
            <p:nvPr/>
          </p:nvGrpSpPr>
          <p:grpSpPr>
            <a:xfrm>
              <a:off x="7630694" y="3021765"/>
              <a:ext cx="502652" cy="657075"/>
              <a:chOff x="7630694" y="3021765"/>
              <a:chExt cx="502652" cy="657075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CF3E2DE-2D8B-450A-99EB-6EF6D647E4BC}"/>
                  </a:ext>
                </a:extLst>
              </p:cNvPr>
              <p:cNvSpPr/>
              <p:nvPr/>
            </p:nvSpPr>
            <p:spPr>
              <a:xfrm>
                <a:off x="7630694" y="3021765"/>
                <a:ext cx="164419" cy="243360"/>
              </a:xfrm>
              <a:custGeom>
                <a:avLst/>
                <a:gdLst>
                  <a:gd name="connsiteX0" fmla="*/ 133684 w 164419"/>
                  <a:gd name="connsiteY0" fmla="*/ 175627 h 243360"/>
                  <a:gd name="connsiteX1" fmla="*/ 76645 w 164419"/>
                  <a:gd name="connsiteY1" fmla="*/ 225536 h 243360"/>
                  <a:gd name="connsiteX2" fmla="*/ 20498 w 164419"/>
                  <a:gd name="connsiteY2" fmla="*/ 243360 h 243360"/>
                  <a:gd name="connsiteX3" fmla="*/ 0 w 164419"/>
                  <a:gd name="connsiteY3" fmla="*/ 171171 h 243360"/>
                  <a:gd name="connsiteX4" fmla="*/ 2674 w 164419"/>
                  <a:gd name="connsiteY4" fmla="*/ 98981 h 243360"/>
                  <a:gd name="connsiteX5" fmla="*/ 58821 w 164419"/>
                  <a:gd name="connsiteY5" fmla="*/ 8076 h 243360"/>
                  <a:gd name="connsiteX6" fmla="*/ 89123 w 164419"/>
                  <a:gd name="connsiteY6" fmla="*/ 8076 h 243360"/>
                  <a:gd name="connsiteX7" fmla="*/ 70407 w 164419"/>
                  <a:gd name="connsiteY7" fmla="*/ 66897 h 243360"/>
                  <a:gd name="connsiteX8" fmla="*/ 99818 w 164419"/>
                  <a:gd name="connsiteY8" fmla="*/ 14315 h 243360"/>
                  <a:gd name="connsiteX9" fmla="*/ 117642 w 164419"/>
                  <a:gd name="connsiteY9" fmla="*/ 946 h 243360"/>
                  <a:gd name="connsiteX10" fmla="*/ 121207 w 164419"/>
                  <a:gd name="connsiteY10" fmla="*/ 25901 h 243360"/>
                  <a:gd name="connsiteX11" fmla="*/ 97144 w 164419"/>
                  <a:gd name="connsiteY11" fmla="*/ 94525 h 243360"/>
                  <a:gd name="connsiteX12" fmla="*/ 88231 w 164419"/>
                  <a:gd name="connsiteY12" fmla="*/ 134630 h 243360"/>
                  <a:gd name="connsiteX13" fmla="*/ 103382 w 164419"/>
                  <a:gd name="connsiteY13" fmla="*/ 136413 h 243360"/>
                  <a:gd name="connsiteX14" fmla="*/ 129228 w 164419"/>
                  <a:gd name="connsiteY14" fmla="*/ 96308 h 243360"/>
                  <a:gd name="connsiteX15" fmla="*/ 150617 w 164419"/>
                  <a:gd name="connsiteY15" fmla="*/ 79374 h 243360"/>
                  <a:gd name="connsiteX16" fmla="*/ 163986 w 164419"/>
                  <a:gd name="connsiteY16" fmla="*/ 99873 h 243360"/>
                  <a:gd name="connsiteX17" fmla="*/ 133684 w 164419"/>
                  <a:gd name="connsiteY17" fmla="*/ 175627 h 24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419" h="243360">
                    <a:moveTo>
                      <a:pt x="133684" y="175627"/>
                    </a:moveTo>
                    <a:cubicBezTo>
                      <a:pt x="123880" y="202364"/>
                      <a:pt x="106056" y="225536"/>
                      <a:pt x="76645" y="225536"/>
                    </a:cubicBezTo>
                    <a:lnTo>
                      <a:pt x="20498" y="243360"/>
                    </a:lnTo>
                    <a:cubicBezTo>
                      <a:pt x="20498" y="243360"/>
                      <a:pt x="891" y="217515"/>
                      <a:pt x="0" y="171171"/>
                    </a:cubicBezTo>
                    <a:cubicBezTo>
                      <a:pt x="0" y="139087"/>
                      <a:pt x="2674" y="98981"/>
                      <a:pt x="2674" y="98981"/>
                    </a:cubicBezTo>
                    <a:cubicBezTo>
                      <a:pt x="2674" y="98981"/>
                      <a:pt x="10695" y="41052"/>
                      <a:pt x="58821" y="8076"/>
                    </a:cubicBezTo>
                    <a:cubicBezTo>
                      <a:pt x="77537" y="-4401"/>
                      <a:pt x="93579" y="-836"/>
                      <a:pt x="89123" y="8076"/>
                    </a:cubicBezTo>
                    <a:cubicBezTo>
                      <a:pt x="69516" y="48181"/>
                      <a:pt x="68625" y="67788"/>
                      <a:pt x="70407" y="66897"/>
                    </a:cubicBezTo>
                    <a:cubicBezTo>
                      <a:pt x="71298" y="66006"/>
                      <a:pt x="89123" y="28574"/>
                      <a:pt x="99818" y="14315"/>
                    </a:cubicBezTo>
                    <a:cubicBezTo>
                      <a:pt x="102491" y="10750"/>
                      <a:pt x="109621" y="946"/>
                      <a:pt x="117642" y="946"/>
                    </a:cubicBezTo>
                    <a:cubicBezTo>
                      <a:pt x="129228" y="946"/>
                      <a:pt x="128337" y="8967"/>
                      <a:pt x="121207" y="25901"/>
                    </a:cubicBezTo>
                    <a:cubicBezTo>
                      <a:pt x="114077" y="41943"/>
                      <a:pt x="101600" y="71353"/>
                      <a:pt x="97144" y="94525"/>
                    </a:cubicBezTo>
                    <a:lnTo>
                      <a:pt x="88231" y="134630"/>
                    </a:lnTo>
                    <a:cubicBezTo>
                      <a:pt x="86449" y="146216"/>
                      <a:pt x="96253" y="147999"/>
                      <a:pt x="103382" y="136413"/>
                    </a:cubicBezTo>
                    <a:lnTo>
                      <a:pt x="129228" y="96308"/>
                    </a:lnTo>
                    <a:cubicBezTo>
                      <a:pt x="135467" y="84722"/>
                      <a:pt x="141705" y="79374"/>
                      <a:pt x="150617" y="79374"/>
                    </a:cubicBezTo>
                    <a:cubicBezTo>
                      <a:pt x="162204" y="80266"/>
                      <a:pt x="165768" y="90960"/>
                      <a:pt x="163986" y="99873"/>
                    </a:cubicBezTo>
                    <a:lnTo>
                      <a:pt x="133684" y="175627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5C3921C-3FA1-42FD-8F7C-18A0112850D5}"/>
                  </a:ext>
                </a:extLst>
              </p:cNvPr>
              <p:cNvSpPr/>
              <p:nvPr/>
            </p:nvSpPr>
            <p:spPr>
              <a:xfrm>
                <a:off x="7631912" y="3224867"/>
                <a:ext cx="501434" cy="453973"/>
              </a:xfrm>
              <a:custGeom>
                <a:avLst/>
                <a:gdLst>
                  <a:gd name="connsiteX0" fmla="*/ 501434 w 501434"/>
                  <a:gd name="connsiteY0" fmla="*/ 406553 h 453973"/>
                  <a:gd name="connsiteX1" fmla="*/ 125337 w 501434"/>
                  <a:gd name="connsiteY1" fmla="*/ 452006 h 453973"/>
                  <a:gd name="connsiteX2" fmla="*/ 20171 w 501434"/>
                  <a:gd name="connsiteY2" fmla="*/ 354862 h 453973"/>
                  <a:gd name="connsiteX3" fmla="*/ 12150 w 501434"/>
                  <a:gd name="connsiteY3" fmla="*/ 23325 h 453973"/>
                  <a:gd name="connsiteX4" fmla="*/ 111968 w 501434"/>
                  <a:gd name="connsiteY4" fmla="*/ 10848 h 453973"/>
                  <a:gd name="connsiteX5" fmla="*/ 130684 w 501434"/>
                  <a:gd name="connsiteY5" fmla="*/ 271977 h 453973"/>
                  <a:gd name="connsiteX6" fmla="*/ 188614 w 501434"/>
                  <a:gd name="connsiteY6" fmla="*/ 289802 h 453973"/>
                  <a:gd name="connsiteX7" fmla="*/ 387357 w 501434"/>
                  <a:gd name="connsiteY7" fmla="*/ 220286 h 453973"/>
                  <a:gd name="connsiteX8" fmla="*/ 501434 w 501434"/>
                  <a:gd name="connsiteY8" fmla="*/ 406553 h 453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434" h="453973">
                    <a:moveTo>
                      <a:pt x="501434" y="406553"/>
                    </a:moveTo>
                    <a:lnTo>
                      <a:pt x="125337" y="452006"/>
                    </a:lnTo>
                    <a:cubicBezTo>
                      <a:pt x="61168" y="462700"/>
                      <a:pt x="36214" y="429725"/>
                      <a:pt x="20171" y="354862"/>
                    </a:cubicBezTo>
                    <a:cubicBezTo>
                      <a:pt x="-19934" y="166813"/>
                      <a:pt x="12150" y="23325"/>
                      <a:pt x="12150" y="23325"/>
                    </a:cubicBezTo>
                    <a:cubicBezTo>
                      <a:pt x="20171" y="-9651"/>
                      <a:pt x="113750" y="-1630"/>
                      <a:pt x="111968" y="10848"/>
                    </a:cubicBezTo>
                    <a:lnTo>
                      <a:pt x="130684" y="271977"/>
                    </a:lnTo>
                    <a:cubicBezTo>
                      <a:pt x="131575" y="304062"/>
                      <a:pt x="164550" y="303170"/>
                      <a:pt x="188614" y="289802"/>
                    </a:cubicBezTo>
                    <a:lnTo>
                      <a:pt x="387357" y="220286"/>
                    </a:lnTo>
                    <a:lnTo>
                      <a:pt x="501434" y="406553"/>
                    </a:lnTo>
                    <a:close/>
                  </a:path>
                </a:pathLst>
              </a:custGeom>
              <a:solidFill>
                <a:srgbClr val="7BE6FF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567E8C6C-864C-412D-83AD-B19C970E1F58}"/>
              </a:ext>
            </a:extLst>
          </p:cNvPr>
          <p:cNvSpPr/>
          <p:nvPr/>
        </p:nvSpPr>
        <p:spPr>
          <a:xfrm>
            <a:off x="10116428" y="5138775"/>
            <a:ext cx="681295" cy="631539"/>
          </a:xfrm>
          <a:custGeom>
            <a:avLst/>
            <a:gdLst>
              <a:gd name="connsiteX0" fmla="*/ 19106 w 681295"/>
              <a:gd name="connsiteY0" fmla="*/ 456977 h 631539"/>
              <a:gd name="connsiteX1" fmla="*/ 1281 w 681295"/>
              <a:gd name="connsiteY1" fmla="*/ 237734 h 631539"/>
              <a:gd name="connsiteX2" fmla="*/ 108228 w 681295"/>
              <a:gd name="connsiteY2" fmla="*/ 130787 h 631539"/>
              <a:gd name="connsiteX3" fmla="*/ 157246 w 681295"/>
              <a:gd name="connsiteY3" fmla="*/ 117419 h 631539"/>
              <a:gd name="connsiteX4" fmla="*/ 202699 w 681295"/>
              <a:gd name="connsiteY4" fmla="*/ 84443 h 631539"/>
              <a:gd name="connsiteX5" fmla="*/ 242804 w 681295"/>
              <a:gd name="connsiteY5" fmla="*/ 38099 h 631539"/>
              <a:gd name="connsiteX6" fmla="*/ 413920 w 681295"/>
              <a:gd name="connsiteY6" fmla="*/ 18492 h 631539"/>
              <a:gd name="connsiteX7" fmla="*/ 595730 w 681295"/>
              <a:gd name="connsiteY7" fmla="*/ 149503 h 631539"/>
              <a:gd name="connsiteX8" fmla="*/ 681289 w 681295"/>
              <a:gd name="connsiteY8" fmla="*/ 225257 h 631539"/>
              <a:gd name="connsiteX9" fmla="*/ 518193 w 681295"/>
              <a:gd name="connsiteY9" fmla="*/ 467671 h 631539"/>
              <a:gd name="connsiteX10" fmla="*/ 347969 w 681295"/>
              <a:gd name="connsiteY10" fmla="*/ 578184 h 631539"/>
              <a:gd name="connsiteX11" fmla="*/ 95752 w 681295"/>
              <a:gd name="connsiteY11" fmla="*/ 625419 h 631539"/>
              <a:gd name="connsiteX12" fmla="*/ 19106 w 681295"/>
              <a:gd name="connsiteY12" fmla="*/ 456977 h 63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1295" h="631539">
                <a:moveTo>
                  <a:pt x="19106" y="456977"/>
                </a:moveTo>
                <a:cubicBezTo>
                  <a:pt x="19106" y="456977"/>
                  <a:pt x="-5849" y="287643"/>
                  <a:pt x="1281" y="237734"/>
                </a:cubicBezTo>
                <a:cubicBezTo>
                  <a:pt x="10193" y="179805"/>
                  <a:pt x="60102" y="141482"/>
                  <a:pt x="108228" y="130787"/>
                </a:cubicBezTo>
                <a:cubicBezTo>
                  <a:pt x="142096" y="123657"/>
                  <a:pt x="155464" y="119201"/>
                  <a:pt x="157246" y="117419"/>
                </a:cubicBezTo>
                <a:cubicBezTo>
                  <a:pt x="158138" y="117419"/>
                  <a:pt x="184874" y="106724"/>
                  <a:pt x="202699" y="84443"/>
                </a:cubicBezTo>
                <a:cubicBezTo>
                  <a:pt x="217850" y="64836"/>
                  <a:pt x="214285" y="67510"/>
                  <a:pt x="242804" y="38099"/>
                </a:cubicBezTo>
                <a:cubicBezTo>
                  <a:pt x="266868" y="14036"/>
                  <a:pt x="324797" y="-22504"/>
                  <a:pt x="413920" y="18492"/>
                </a:cubicBezTo>
                <a:cubicBezTo>
                  <a:pt x="500369" y="58598"/>
                  <a:pt x="595730" y="149503"/>
                  <a:pt x="595730" y="149503"/>
                </a:cubicBezTo>
                <a:cubicBezTo>
                  <a:pt x="595730" y="149503"/>
                  <a:pt x="682180" y="176240"/>
                  <a:pt x="681289" y="225257"/>
                </a:cubicBezTo>
                <a:cubicBezTo>
                  <a:pt x="678614" y="370527"/>
                  <a:pt x="518193" y="467671"/>
                  <a:pt x="518193" y="467671"/>
                </a:cubicBezTo>
                <a:lnTo>
                  <a:pt x="347969" y="578184"/>
                </a:lnTo>
                <a:cubicBezTo>
                  <a:pt x="347969" y="578184"/>
                  <a:pt x="239239" y="653047"/>
                  <a:pt x="95752" y="625419"/>
                </a:cubicBezTo>
                <a:cubicBezTo>
                  <a:pt x="36930" y="613833"/>
                  <a:pt x="19106" y="456977"/>
                  <a:pt x="19106" y="456977"/>
                </a:cubicBezTo>
                <a:close/>
              </a:path>
            </a:pathLst>
          </a:custGeom>
          <a:solidFill>
            <a:srgbClr val="7BE6FF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5" name="Graphic 719">
            <a:extLst>
              <a:ext uri="{FF2B5EF4-FFF2-40B4-BE49-F238E27FC236}">
                <a16:creationId xmlns:a16="http://schemas.microsoft.com/office/drawing/2014/main" id="{3200AE41-0D02-4847-A9A7-AFF44EAD3C04}"/>
              </a:ext>
            </a:extLst>
          </p:cNvPr>
          <p:cNvGrpSpPr/>
          <p:nvPr/>
        </p:nvGrpSpPr>
        <p:grpSpPr>
          <a:xfrm>
            <a:off x="10242093" y="4373441"/>
            <a:ext cx="563408" cy="1411962"/>
            <a:chOff x="8070573" y="2241558"/>
            <a:chExt cx="563408" cy="1411962"/>
          </a:xfrm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871E90-650B-4598-82E7-6BCE7A03D21A}"/>
                </a:ext>
              </a:extLst>
            </p:cNvPr>
            <p:cNvSpPr/>
            <p:nvPr/>
          </p:nvSpPr>
          <p:spPr>
            <a:xfrm>
              <a:off x="8378766" y="2540317"/>
              <a:ext cx="255214" cy="828190"/>
            </a:xfrm>
            <a:custGeom>
              <a:avLst/>
              <a:gdLst>
                <a:gd name="connsiteX0" fmla="*/ 245648 w 255214"/>
                <a:gd name="connsiteY0" fmla="*/ 566170 h 828190"/>
                <a:gd name="connsiteX1" fmla="*/ 152069 w 255214"/>
                <a:gd name="connsiteY1" fmla="*/ 280977 h 828190"/>
                <a:gd name="connsiteX2" fmla="*/ 136918 w 255214"/>
                <a:gd name="connsiteY2" fmla="*/ 25194 h 828190"/>
                <a:gd name="connsiteX3" fmla="*/ 17493 w 255214"/>
                <a:gd name="connsiteY3" fmla="*/ 26977 h 828190"/>
                <a:gd name="connsiteX4" fmla="*/ 3233 w 255214"/>
                <a:gd name="connsiteY4" fmla="*/ 315735 h 828190"/>
                <a:gd name="connsiteX5" fmla="*/ 65619 w 255214"/>
                <a:gd name="connsiteY5" fmla="*/ 462787 h 828190"/>
                <a:gd name="connsiteX6" fmla="*/ 66510 w 255214"/>
                <a:gd name="connsiteY6" fmla="*/ 539433 h 828190"/>
                <a:gd name="connsiteX7" fmla="*/ 193956 w 255214"/>
                <a:gd name="connsiteY7" fmla="*/ 828191 h 828190"/>
                <a:gd name="connsiteX8" fmla="*/ 245648 w 255214"/>
                <a:gd name="connsiteY8" fmla="*/ 566170 h 82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214" h="828190">
                  <a:moveTo>
                    <a:pt x="245648" y="566170"/>
                  </a:moveTo>
                  <a:cubicBezTo>
                    <a:pt x="233170" y="516261"/>
                    <a:pt x="197521" y="389707"/>
                    <a:pt x="152069" y="280977"/>
                  </a:cubicBezTo>
                  <a:cubicBezTo>
                    <a:pt x="141374" y="231068"/>
                    <a:pt x="147613" y="56387"/>
                    <a:pt x="136918" y="25194"/>
                  </a:cubicBezTo>
                  <a:cubicBezTo>
                    <a:pt x="126223" y="-5999"/>
                    <a:pt x="25514" y="-11346"/>
                    <a:pt x="17493" y="26977"/>
                  </a:cubicBezTo>
                  <a:cubicBezTo>
                    <a:pt x="-10135" y="157096"/>
                    <a:pt x="3233" y="315735"/>
                    <a:pt x="3233" y="315735"/>
                  </a:cubicBezTo>
                  <a:cubicBezTo>
                    <a:pt x="3233" y="315735"/>
                    <a:pt x="3233" y="330886"/>
                    <a:pt x="65619" y="462787"/>
                  </a:cubicBezTo>
                  <a:cubicBezTo>
                    <a:pt x="99486" y="534977"/>
                    <a:pt x="66510" y="539433"/>
                    <a:pt x="66510" y="539433"/>
                  </a:cubicBezTo>
                  <a:lnTo>
                    <a:pt x="193956" y="828191"/>
                  </a:lnTo>
                  <a:cubicBezTo>
                    <a:pt x="194847" y="828191"/>
                    <a:pt x="283970" y="721243"/>
                    <a:pt x="245648" y="566170"/>
                  </a:cubicBezTo>
                  <a:close/>
                </a:path>
              </a:pathLst>
            </a:custGeom>
            <a:solidFill>
              <a:srgbClr val="7BE6F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D55D57E-6A7D-4249-BD88-96EF74D1A529}"/>
                </a:ext>
              </a:extLst>
            </p:cNvPr>
            <p:cNvSpPr/>
            <p:nvPr/>
          </p:nvSpPr>
          <p:spPr>
            <a:xfrm>
              <a:off x="8402982" y="2543023"/>
              <a:ext cx="109263" cy="44072"/>
            </a:xfrm>
            <a:custGeom>
              <a:avLst/>
              <a:gdLst>
                <a:gd name="connsiteX0" fmla="*/ 2189 w 109263"/>
                <a:gd name="connsiteY0" fmla="*/ 21597 h 44072"/>
                <a:gd name="connsiteX1" fmla="*/ 56554 w 109263"/>
                <a:gd name="connsiteY1" fmla="*/ 207 h 44072"/>
                <a:gd name="connsiteX2" fmla="*/ 102007 w 109263"/>
                <a:gd name="connsiteY2" fmla="*/ 38530 h 44072"/>
                <a:gd name="connsiteX3" fmla="*/ 2189 w 109263"/>
                <a:gd name="connsiteY3" fmla="*/ 21597 h 4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63" h="44072">
                  <a:moveTo>
                    <a:pt x="2189" y="21597"/>
                  </a:moveTo>
                  <a:cubicBezTo>
                    <a:pt x="2189" y="21597"/>
                    <a:pt x="21796" y="-2466"/>
                    <a:pt x="56554" y="207"/>
                  </a:cubicBezTo>
                  <a:cubicBezTo>
                    <a:pt x="91312" y="2881"/>
                    <a:pt x="124287" y="29618"/>
                    <a:pt x="102007" y="38530"/>
                  </a:cubicBezTo>
                  <a:cubicBezTo>
                    <a:pt x="80617" y="48334"/>
                    <a:pt x="-15636" y="46551"/>
                    <a:pt x="2189" y="21597"/>
                  </a:cubicBezTo>
                  <a:close/>
                </a:path>
              </a:pathLst>
            </a:custGeom>
            <a:solidFill>
              <a:srgbClr val="44B9C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8" name="Graphic 719">
              <a:extLst>
                <a:ext uri="{FF2B5EF4-FFF2-40B4-BE49-F238E27FC236}">
                  <a16:creationId xmlns:a16="http://schemas.microsoft.com/office/drawing/2014/main" id="{541BCBBC-E9B5-4213-B54A-1AF6C4433D9F}"/>
                </a:ext>
              </a:extLst>
            </p:cNvPr>
            <p:cNvGrpSpPr/>
            <p:nvPr/>
          </p:nvGrpSpPr>
          <p:grpSpPr>
            <a:xfrm>
              <a:off x="8360033" y="2241558"/>
              <a:ext cx="164030" cy="344592"/>
              <a:chOff x="8360033" y="2241558"/>
              <a:chExt cx="164030" cy="344592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4E7013C-78F4-47D9-BE52-1FC46098072E}"/>
                  </a:ext>
                </a:extLst>
              </p:cNvPr>
              <p:cNvSpPr/>
              <p:nvPr/>
            </p:nvSpPr>
            <p:spPr>
              <a:xfrm>
                <a:off x="8430862" y="2301114"/>
                <a:ext cx="67888" cy="96263"/>
              </a:xfrm>
              <a:custGeom>
                <a:avLst/>
                <a:gdLst>
                  <a:gd name="connsiteX0" fmla="*/ 67888 w 67888"/>
                  <a:gd name="connsiteY0" fmla="*/ 86151 h 96263"/>
                  <a:gd name="connsiteX1" fmla="*/ 4611 w 67888"/>
                  <a:gd name="connsiteY1" fmla="*/ 593 h 96263"/>
                  <a:gd name="connsiteX2" fmla="*/ 27783 w 67888"/>
                  <a:gd name="connsiteY2" fmla="*/ 95063 h 96263"/>
                  <a:gd name="connsiteX3" fmla="*/ 67888 w 67888"/>
                  <a:gd name="connsiteY3" fmla="*/ 86151 h 9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88" h="96263">
                    <a:moveTo>
                      <a:pt x="67888" y="86151"/>
                    </a:moveTo>
                    <a:cubicBezTo>
                      <a:pt x="67888" y="86151"/>
                      <a:pt x="21545" y="-8319"/>
                      <a:pt x="4611" y="593"/>
                    </a:cubicBezTo>
                    <a:cubicBezTo>
                      <a:pt x="-12322" y="8614"/>
                      <a:pt x="22436" y="89716"/>
                      <a:pt x="27783" y="95063"/>
                    </a:cubicBezTo>
                    <a:cubicBezTo>
                      <a:pt x="32239" y="100411"/>
                      <a:pt x="67888" y="86151"/>
                      <a:pt x="67888" y="86151"/>
                    </a:cubicBezTo>
                    <a:close/>
                  </a:path>
                </a:pathLst>
              </a:custGeom>
              <a:solidFill>
                <a:srgbClr val="E5B28F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283500D-965D-4484-8B51-5408A76A81C6}"/>
                  </a:ext>
                </a:extLst>
              </p:cNvPr>
              <p:cNvSpPr/>
              <p:nvPr/>
            </p:nvSpPr>
            <p:spPr>
              <a:xfrm>
                <a:off x="8455327" y="2262350"/>
                <a:ext cx="54118" cy="100240"/>
              </a:xfrm>
              <a:custGeom>
                <a:avLst/>
                <a:gdLst>
                  <a:gd name="connsiteX0" fmla="*/ 54118 w 54118"/>
                  <a:gd name="connsiteY0" fmla="*/ 96396 h 100240"/>
                  <a:gd name="connsiteX1" fmla="*/ 7774 w 54118"/>
                  <a:gd name="connsiteY1" fmla="*/ 144 h 100240"/>
                  <a:gd name="connsiteX2" fmla="*/ 13122 w 54118"/>
                  <a:gd name="connsiteY2" fmla="*/ 97287 h 100240"/>
                  <a:gd name="connsiteX3" fmla="*/ 54118 w 54118"/>
                  <a:gd name="connsiteY3" fmla="*/ 96396 h 10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8" h="100240">
                    <a:moveTo>
                      <a:pt x="54118" y="96396"/>
                    </a:moveTo>
                    <a:cubicBezTo>
                      <a:pt x="54118" y="96396"/>
                      <a:pt x="25599" y="-4313"/>
                      <a:pt x="7774" y="144"/>
                    </a:cubicBezTo>
                    <a:cubicBezTo>
                      <a:pt x="-10941" y="5491"/>
                      <a:pt x="9557" y="91049"/>
                      <a:pt x="13122" y="97287"/>
                    </a:cubicBezTo>
                    <a:cubicBezTo>
                      <a:pt x="16687" y="104417"/>
                      <a:pt x="54118" y="96396"/>
                      <a:pt x="54118" y="96396"/>
                    </a:cubicBezTo>
                    <a:close/>
                  </a:path>
                </a:pathLst>
              </a:custGeom>
              <a:solidFill>
                <a:srgbClr val="E5B28F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AE38D66-DFEB-4076-824E-4C8DF3F16056}"/>
                  </a:ext>
                </a:extLst>
              </p:cNvPr>
              <p:cNvSpPr/>
              <p:nvPr/>
            </p:nvSpPr>
            <p:spPr>
              <a:xfrm>
                <a:off x="8360033" y="2241558"/>
                <a:ext cx="164030" cy="344592"/>
              </a:xfrm>
              <a:custGeom>
                <a:avLst/>
                <a:gdLst>
                  <a:gd name="connsiteX0" fmla="*/ 26423 w 164030"/>
                  <a:gd name="connsiteY0" fmla="*/ 70844 h 344592"/>
                  <a:gd name="connsiteX1" fmla="*/ 33552 w 164030"/>
                  <a:gd name="connsiteY1" fmla="*/ 93124 h 344592"/>
                  <a:gd name="connsiteX2" fmla="*/ 41574 w 164030"/>
                  <a:gd name="connsiteY2" fmla="*/ 127882 h 344592"/>
                  <a:gd name="connsiteX3" fmla="*/ 62072 w 164030"/>
                  <a:gd name="connsiteY3" fmla="*/ 156402 h 344592"/>
                  <a:gd name="connsiteX4" fmla="*/ 82570 w 164030"/>
                  <a:gd name="connsiteY4" fmla="*/ 148381 h 344592"/>
                  <a:gd name="connsiteX5" fmla="*/ 104851 w 164030"/>
                  <a:gd name="connsiteY5" fmla="*/ 117188 h 344592"/>
                  <a:gd name="connsiteX6" fmla="*/ 128023 w 164030"/>
                  <a:gd name="connsiteY6" fmla="*/ 46780 h 344592"/>
                  <a:gd name="connsiteX7" fmla="*/ 159216 w 164030"/>
                  <a:gd name="connsiteY7" fmla="*/ 4001 h 344592"/>
                  <a:gd name="connsiteX8" fmla="*/ 153868 w 164030"/>
                  <a:gd name="connsiteY8" fmla="*/ 115405 h 344592"/>
                  <a:gd name="connsiteX9" fmla="*/ 159216 w 164030"/>
                  <a:gd name="connsiteY9" fmla="*/ 218788 h 344592"/>
                  <a:gd name="connsiteX10" fmla="*/ 142282 w 164030"/>
                  <a:gd name="connsiteY10" fmla="*/ 339103 h 344592"/>
                  <a:gd name="connsiteX11" fmla="*/ 101286 w 164030"/>
                  <a:gd name="connsiteY11" fmla="*/ 344451 h 344592"/>
                  <a:gd name="connsiteX12" fmla="*/ 64745 w 164030"/>
                  <a:gd name="connsiteY12" fmla="*/ 340886 h 344592"/>
                  <a:gd name="connsiteX13" fmla="*/ 45138 w 164030"/>
                  <a:gd name="connsiteY13" fmla="*/ 274044 h 344592"/>
                  <a:gd name="connsiteX14" fmla="*/ 4142 w 164030"/>
                  <a:gd name="connsiteY14" fmla="*/ 196507 h 344592"/>
                  <a:gd name="connsiteX15" fmla="*/ 577 w 164030"/>
                  <a:gd name="connsiteY15" fmla="*/ 146598 h 344592"/>
                  <a:gd name="connsiteX16" fmla="*/ 5033 w 164030"/>
                  <a:gd name="connsiteY16" fmla="*/ 84212 h 344592"/>
                  <a:gd name="connsiteX17" fmla="*/ 26423 w 164030"/>
                  <a:gd name="connsiteY17" fmla="*/ 70844 h 3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030" h="344592">
                    <a:moveTo>
                      <a:pt x="26423" y="70844"/>
                    </a:moveTo>
                    <a:cubicBezTo>
                      <a:pt x="30879" y="74409"/>
                      <a:pt x="31770" y="82430"/>
                      <a:pt x="33552" y="93124"/>
                    </a:cubicBezTo>
                    <a:lnTo>
                      <a:pt x="41574" y="127882"/>
                    </a:lnTo>
                    <a:cubicBezTo>
                      <a:pt x="46030" y="156402"/>
                      <a:pt x="59398" y="156402"/>
                      <a:pt x="62072" y="156402"/>
                    </a:cubicBezTo>
                    <a:cubicBezTo>
                      <a:pt x="64745" y="157293"/>
                      <a:pt x="72767" y="157293"/>
                      <a:pt x="82570" y="148381"/>
                    </a:cubicBezTo>
                    <a:lnTo>
                      <a:pt x="104851" y="117188"/>
                    </a:lnTo>
                    <a:cubicBezTo>
                      <a:pt x="114655" y="102037"/>
                      <a:pt x="124458" y="65496"/>
                      <a:pt x="128023" y="46780"/>
                    </a:cubicBezTo>
                    <a:cubicBezTo>
                      <a:pt x="137826" y="-2237"/>
                      <a:pt x="148521" y="-4911"/>
                      <a:pt x="159216" y="4001"/>
                    </a:cubicBezTo>
                    <a:cubicBezTo>
                      <a:pt x="172584" y="14696"/>
                      <a:pt x="153868" y="113623"/>
                      <a:pt x="153868" y="115405"/>
                    </a:cubicBezTo>
                    <a:cubicBezTo>
                      <a:pt x="164563" y="170661"/>
                      <a:pt x="159216" y="218788"/>
                      <a:pt x="159216" y="218788"/>
                    </a:cubicBezTo>
                    <a:lnTo>
                      <a:pt x="142282" y="339103"/>
                    </a:lnTo>
                    <a:cubicBezTo>
                      <a:pt x="139609" y="345342"/>
                      <a:pt x="120893" y="343559"/>
                      <a:pt x="101286" y="344451"/>
                    </a:cubicBezTo>
                    <a:cubicBezTo>
                      <a:pt x="80787" y="345342"/>
                      <a:pt x="65637" y="341777"/>
                      <a:pt x="64745" y="340886"/>
                    </a:cubicBezTo>
                    <a:lnTo>
                      <a:pt x="45138" y="274044"/>
                    </a:lnTo>
                    <a:cubicBezTo>
                      <a:pt x="34444" y="268696"/>
                      <a:pt x="8598" y="235721"/>
                      <a:pt x="4142" y="196507"/>
                    </a:cubicBezTo>
                    <a:cubicBezTo>
                      <a:pt x="1468" y="187595"/>
                      <a:pt x="-1205" y="155510"/>
                      <a:pt x="577" y="146598"/>
                    </a:cubicBezTo>
                    <a:lnTo>
                      <a:pt x="5033" y="84212"/>
                    </a:lnTo>
                    <a:cubicBezTo>
                      <a:pt x="6816" y="71735"/>
                      <a:pt x="19293" y="64605"/>
                      <a:pt x="26423" y="70844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9" name="Graphic 719">
              <a:extLst>
                <a:ext uri="{FF2B5EF4-FFF2-40B4-BE49-F238E27FC236}">
                  <a16:creationId xmlns:a16="http://schemas.microsoft.com/office/drawing/2014/main" id="{328313A1-3D79-48DC-A47A-E5F5539A693C}"/>
                </a:ext>
              </a:extLst>
            </p:cNvPr>
            <p:cNvGrpSpPr/>
            <p:nvPr/>
          </p:nvGrpSpPr>
          <p:grpSpPr>
            <a:xfrm>
              <a:off x="8070573" y="3121613"/>
              <a:ext cx="525695" cy="531907"/>
              <a:chOff x="8070573" y="3121613"/>
              <a:chExt cx="525695" cy="53190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D809759C-6B8A-4BDC-9CB7-2126282F46B9}"/>
                  </a:ext>
                </a:extLst>
              </p:cNvPr>
              <p:cNvSpPr/>
              <p:nvPr/>
            </p:nvSpPr>
            <p:spPr>
              <a:xfrm>
                <a:off x="8132112" y="3121613"/>
                <a:ext cx="400773" cy="466358"/>
              </a:xfrm>
              <a:custGeom>
                <a:avLst/>
                <a:gdLst>
                  <a:gd name="connsiteX0" fmla="*/ 344 w 400773"/>
                  <a:gd name="connsiteY0" fmla="*/ 247785 h 466358"/>
                  <a:gd name="connsiteX1" fmla="*/ 208000 w 400773"/>
                  <a:gd name="connsiteY1" fmla="*/ 466136 h 466358"/>
                  <a:gd name="connsiteX2" fmla="*/ 400505 w 400773"/>
                  <a:gd name="connsiteY2" fmla="*/ 229069 h 466358"/>
                  <a:gd name="connsiteX3" fmla="*/ 197305 w 400773"/>
                  <a:gd name="connsiteY3" fmla="*/ 24 h 466358"/>
                  <a:gd name="connsiteX4" fmla="*/ 344 w 400773"/>
                  <a:gd name="connsiteY4" fmla="*/ 247785 h 46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773" h="466358">
                    <a:moveTo>
                      <a:pt x="344" y="247785"/>
                    </a:moveTo>
                    <a:cubicBezTo>
                      <a:pt x="5691" y="379687"/>
                      <a:pt x="85010" y="471484"/>
                      <a:pt x="208000" y="466136"/>
                    </a:cubicBezTo>
                    <a:cubicBezTo>
                      <a:pt x="330989" y="461680"/>
                      <a:pt x="405853" y="360971"/>
                      <a:pt x="400505" y="229069"/>
                    </a:cubicBezTo>
                    <a:cubicBezTo>
                      <a:pt x="395158" y="96276"/>
                      <a:pt x="356835" y="-1759"/>
                      <a:pt x="197305" y="24"/>
                    </a:cubicBezTo>
                    <a:cubicBezTo>
                      <a:pt x="33319" y="1806"/>
                      <a:pt x="-4112" y="114992"/>
                      <a:pt x="344" y="247785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D5D1DEF5-FA31-4204-A111-B52646FE9987}"/>
                  </a:ext>
                </a:extLst>
              </p:cNvPr>
              <p:cNvSpPr/>
              <p:nvPr/>
            </p:nvSpPr>
            <p:spPr>
              <a:xfrm>
                <a:off x="8096119" y="3183945"/>
                <a:ext cx="481823" cy="433450"/>
              </a:xfrm>
              <a:custGeom>
                <a:avLst/>
                <a:gdLst>
                  <a:gd name="connsiteX0" fmla="*/ 199431 w 481823"/>
                  <a:gd name="connsiteY0" fmla="*/ 104352 h 433450"/>
                  <a:gd name="connsiteX1" fmla="*/ 302814 w 481823"/>
                  <a:gd name="connsiteY1" fmla="*/ 9882 h 433450"/>
                  <a:gd name="connsiteX2" fmla="*/ 457888 w 481823"/>
                  <a:gd name="connsiteY2" fmla="*/ 61573 h 433450"/>
                  <a:gd name="connsiteX3" fmla="*/ 465909 w 481823"/>
                  <a:gd name="connsiteY3" fmla="*/ 278142 h 433450"/>
                  <a:gd name="connsiteX4" fmla="*/ 247558 w 481823"/>
                  <a:gd name="connsiteY4" fmla="*/ 433215 h 433450"/>
                  <a:gd name="connsiteX5" fmla="*/ 27424 w 481823"/>
                  <a:gd name="connsiteY5" fmla="*/ 297749 h 433450"/>
                  <a:gd name="connsiteX6" fmla="*/ 46140 w 481823"/>
                  <a:gd name="connsiteY6" fmla="*/ 48205 h 433450"/>
                  <a:gd name="connsiteX7" fmla="*/ 199431 w 481823"/>
                  <a:gd name="connsiteY7" fmla="*/ 104352 h 4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823" h="433450">
                    <a:moveTo>
                      <a:pt x="199431" y="104352"/>
                    </a:moveTo>
                    <a:cubicBezTo>
                      <a:pt x="199431" y="104352"/>
                      <a:pt x="227951" y="33945"/>
                      <a:pt x="302814" y="9882"/>
                    </a:cubicBezTo>
                    <a:cubicBezTo>
                      <a:pt x="393719" y="-19528"/>
                      <a:pt x="441846" y="22359"/>
                      <a:pt x="457888" y="61573"/>
                    </a:cubicBezTo>
                    <a:cubicBezTo>
                      <a:pt x="480168" y="115938"/>
                      <a:pt x="494428" y="198822"/>
                      <a:pt x="465909" y="278142"/>
                    </a:cubicBezTo>
                    <a:cubicBezTo>
                      <a:pt x="424021" y="395784"/>
                      <a:pt x="322421" y="430542"/>
                      <a:pt x="247558" y="433215"/>
                    </a:cubicBezTo>
                    <a:cubicBezTo>
                      <a:pt x="155762" y="436781"/>
                      <a:pt x="84463" y="400240"/>
                      <a:pt x="27424" y="297749"/>
                    </a:cubicBezTo>
                    <a:cubicBezTo>
                      <a:pt x="-19811" y="211300"/>
                      <a:pt x="-1095" y="85636"/>
                      <a:pt x="46140" y="48205"/>
                    </a:cubicBezTo>
                    <a:cubicBezTo>
                      <a:pt x="78225" y="24142"/>
                      <a:pt x="163782" y="36619"/>
                      <a:pt x="199431" y="104352"/>
                    </a:cubicBezTo>
                    <a:close/>
                  </a:path>
                </a:pathLst>
              </a:custGeom>
              <a:solidFill>
                <a:srgbClr val="D7A32A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F162E78-4C4B-4563-97E6-4257DB49AA21}"/>
                  </a:ext>
                </a:extLst>
              </p:cNvPr>
              <p:cNvSpPr/>
              <p:nvPr/>
            </p:nvSpPr>
            <p:spPr>
              <a:xfrm>
                <a:off x="8096807" y="3149057"/>
                <a:ext cx="454016" cy="138803"/>
              </a:xfrm>
              <a:custGeom>
                <a:avLst/>
                <a:gdLst>
                  <a:gd name="connsiteX0" fmla="*/ 280737 w 454016"/>
                  <a:gd name="connsiteY0" fmla="*/ 138349 h 138803"/>
                  <a:gd name="connsiteX1" fmla="*/ 453635 w 454016"/>
                  <a:gd name="connsiteY1" fmla="*/ 85767 h 138803"/>
                  <a:gd name="connsiteX2" fmla="*/ 344014 w 454016"/>
                  <a:gd name="connsiteY2" fmla="*/ 209 h 138803"/>
                  <a:gd name="connsiteX3" fmla="*/ 256674 w 454016"/>
                  <a:gd name="connsiteY3" fmla="*/ 29619 h 138803"/>
                  <a:gd name="connsiteX4" fmla="*/ 204982 w 454016"/>
                  <a:gd name="connsiteY4" fmla="*/ 84875 h 138803"/>
                  <a:gd name="connsiteX5" fmla="*/ 221024 w 454016"/>
                  <a:gd name="connsiteY5" fmla="*/ 45661 h 138803"/>
                  <a:gd name="connsiteX6" fmla="*/ 261130 w 454016"/>
                  <a:gd name="connsiteY6" fmla="*/ 209 h 138803"/>
                  <a:gd name="connsiteX7" fmla="*/ 213004 w 454016"/>
                  <a:gd name="connsiteY7" fmla="*/ 23381 h 138803"/>
                  <a:gd name="connsiteX8" fmla="*/ 180919 w 454016"/>
                  <a:gd name="connsiteY8" fmla="*/ 83093 h 138803"/>
                  <a:gd name="connsiteX9" fmla="*/ 146162 w 454016"/>
                  <a:gd name="connsiteY9" fmla="*/ 46553 h 138803"/>
                  <a:gd name="connsiteX10" fmla="*/ 100709 w 454016"/>
                  <a:gd name="connsiteY10" fmla="*/ 44770 h 138803"/>
                  <a:gd name="connsiteX11" fmla="*/ 43670 w 454016"/>
                  <a:gd name="connsiteY11" fmla="*/ 51900 h 138803"/>
                  <a:gd name="connsiteX12" fmla="*/ 41888 w 454016"/>
                  <a:gd name="connsiteY12" fmla="*/ 10903 h 138803"/>
                  <a:gd name="connsiteX13" fmla="*/ 0 w 454016"/>
                  <a:gd name="connsiteY13" fmla="*/ 29619 h 138803"/>
                  <a:gd name="connsiteX14" fmla="*/ 24063 w 454016"/>
                  <a:gd name="connsiteY14" fmla="*/ 39423 h 138803"/>
                  <a:gd name="connsiteX15" fmla="*/ 27628 w 454016"/>
                  <a:gd name="connsiteY15" fmla="*/ 99135 h 138803"/>
                  <a:gd name="connsiteX16" fmla="*/ 280737 w 454016"/>
                  <a:gd name="connsiteY16" fmla="*/ 138349 h 13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4016" h="138803">
                    <a:moveTo>
                      <a:pt x="280737" y="138349"/>
                    </a:moveTo>
                    <a:cubicBezTo>
                      <a:pt x="280737" y="138349"/>
                      <a:pt x="463439" y="119633"/>
                      <a:pt x="453635" y="85767"/>
                    </a:cubicBezTo>
                    <a:cubicBezTo>
                      <a:pt x="443831" y="52791"/>
                      <a:pt x="393923" y="-1574"/>
                      <a:pt x="344014" y="209"/>
                    </a:cubicBezTo>
                    <a:cubicBezTo>
                      <a:pt x="303909" y="1991"/>
                      <a:pt x="271825" y="19816"/>
                      <a:pt x="256674" y="29619"/>
                    </a:cubicBezTo>
                    <a:cubicBezTo>
                      <a:pt x="226372" y="51009"/>
                      <a:pt x="204982" y="84875"/>
                      <a:pt x="204982" y="84875"/>
                    </a:cubicBezTo>
                    <a:cubicBezTo>
                      <a:pt x="204982" y="84875"/>
                      <a:pt x="209439" y="71507"/>
                      <a:pt x="221024" y="45661"/>
                    </a:cubicBezTo>
                    <a:cubicBezTo>
                      <a:pt x="229046" y="27837"/>
                      <a:pt x="237958" y="13577"/>
                      <a:pt x="261130" y="209"/>
                    </a:cubicBezTo>
                    <a:cubicBezTo>
                      <a:pt x="263803" y="-1574"/>
                      <a:pt x="228154" y="8230"/>
                      <a:pt x="213004" y="23381"/>
                    </a:cubicBezTo>
                    <a:cubicBezTo>
                      <a:pt x="178246" y="55465"/>
                      <a:pt x="180919" y="83093"/>
                      <a:pt x="180919" y="83093"/>
                    </a:cubicBezTo>
                    <a:cubicBezTo>
                      <a:pt x="180919" y="83093"/>
                      <a:pt x="163095" y="56356"/>
                      <a:pt x="146162" y="46553"/>
                    </a:cubicBezTo>
                    <a:cubicBezTo>
                      <a:pt x="123881" y="34075"/>
                      <a:pt x="100709" y="44770"/>
                      <a:pt x="100709" y="44770"/>
                    </a:cubicBezTo>
                    <a:cubicBezTo>
                      <a:pt x="100709" y="44770"/>
                      <a:pt x="24954" y="79528"/>
                      <a:pt x="43670" y="51900"/>
                    </a:cubicBezTo>
                    <a:cubicBezTo>
                      <a:pt x="53474" y="37640"/>
                      <a:pt x="57039" y="10903"/>
                      <a:pt x="41888" y="10903"/>
                    </a:cubicBezTo>
                    <a:cubicBezTo>
                      <a:pt x="27628" y="11795"/>
                      <a:pt x="0" y="29619"/>
                      <a:pt x="0" y="29619"/>
                    </a:cubicBezTo>
                    <a:cubicBezTo>
                      <a:pt x="0" y="29619"/>
                      <a:pt x="29410" y="20707"/>
                      <a:pt x="24063" y="39423"/>
                    </a:cubicBezTo>
                    <a:cubicBezTo>
                      <a:pt x="18716" y="58138"/>
                      <a:pt x="-16934" y="75963"/>
                      <a:pt x="27628" y="99135"/>
                    </a:cubicBezTo>
                    <a:cubicBezTo>
                      <a:pt x="74863" y="124089"/>
                      <a:pt x="109621" y="141914"/>
                      <a:pt x="280737" y="138349"/>
                    </a:cubicBezTo>
                    <a:close/>
                  </a:path>
                </a:pathLst>
              </a:custGeom>
              <a:solidFill>
                <a:srgbClr val="D7A32A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2022209-C42D-4FF6-A43F-7BF0393287FA}"/>
                  </a:ext>
                </a:extLst>
              </p:cNvPr>
              <p:cNvSpPr/>
              <p:nvPr/>
            </p:nvSpPr>
            <p:spPr>
              <a:xfrm>
                <a:off x="8070573" y="3227693"/>
                <a:ext cx="525695" cy="425827"/>
              </a:xfrm>
              <a:custGeom>
                <a:avLst/>
                <a:gdLst>
                  <a:gd name="connsiteX0" fmla="*/ 517300 w 525695"/>
                  <a:gd name="connsiteY0" fmla="*/ 109621 h 425827"/>
                  <a:gd name="connsiteX1" fmla="*/ 478087 w 525695"/>
                  <a:gd name="connsiteY1" fmla="*/ 0 h 425827"/>
                  <a:gd name="connsiteX2" fmla="*/ 337273 w 525695"/>
                  <a:gd name="connsiteY2" fmla="*/ 204091 h 425827"/>
                  <a:gd name="connsiteX3" fmla="*/ 56536 w 525695"/>
                  <a:gd name="connsiteY3" fmla="*/ 22281 h 425827"/>
                  <a:gd name="connsiteX4" fmla="*/ 3953 w 525695"/>
                  <a:gd name="connsiteY4" fmla="*/ 98035 h 425827"/>
                  <a:gd name="connsiteX5" fmla="*/ 65448 w 525695"/>
                  <a:gd name="connsiteY5" fmla="*/ 409074 h 425827"/>
                  <a:gd name="connsiteX6" fmla="*/ 297167 w 525695"/>
                  <a:gd name="connsiteY6" fmla="*/ 405509 h 425827"/>
                  <a:gd name="connsiteX7" fmla="*/ 507497 w 525695"/>
                  <a:gd name="connsiteY7" fmla="*/ 259347 h 425827"/>
                  <a:gd name="connsiteX8" fmla="*/ 517300 w 525695"/>
                  <a:gd name="connsiteY8" fmla="*/ 109621 h 42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5695" h="425827">
                    <a:moveTo>
                      <a:pt x="517300" y="109621"/>
                    </a:moveTo>
                    <a:cubicBezTo>
                      <a:pt x="504823" y="52582"/>
                      <a:pt x="478087" y="0"/>
                      <a:pt x="478087" y="0"/>
                    </a:cubicBezTo>
                    <a:cubicBezTo>
                      <a:pt x="478087" y="0"/>
                      <a:pt x="403223" y="111404"/>
                      <a:pt x="337273" y="204091"/>
                    </a:cubicBezTo>
                    <a:cubicBezTo>
                      <a:pt x="225869" y="114077"/>
                      <a:pt x="56536" y="22281"/>
                      <a:pt x="56536" y="22281"/>
                    </a:cubicBezTo>
                    <a:cubicBezTo>
                      <a:pt x="56536" y="22281"/>
                      <a:pt x="18213" y="49909"/>
                      <a:pt x="3953" y="98035"/>
                    </a:cubicBezTo>
                    <a:cubicBezTo>
                      <a:pt x="-25457" y="191614"/>
                      <a:pt x="120704" y="402835"/>
                      <a:pt x="65448" y="409074"/>
                    </a:cubicBezTo>
                    <a:cubicBezTo>
                      <a:pt x="22669" y="413530"/>
                      <a:pt x="125160" y="446505"/>
                      <a:pt x="297167" y="405509"/>
                    </a:cubicBezTo>
                    <a:cubicBezTo>
                      <a:pt x="414809" y="372533"/>
                      <a:pt x="470957" y="333319"/>
                      <a:pt x="507497" y="259347"/>
                    </a:cubicBezTo>
                    <a:cubicBezTo>
                      <a:pt x="529778" y="211221"/>
                      <a:pt x="529778" y="166660"/>
                      <a:pt x="517300" y="109621"/>
                    </a:cubicBezTo>
                    <a:close/>
                  </a:path>
                </a:pathLst>
              </a:custGeom>
              <a:solidFill>
                <a:srgbClr val="D7A32A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6D554A0-A9EB-44A8-A628-05DEAF60E0A7}"/>
                  </a:ext>
                </a:extLst>
              </p:cNvPr>
              <p:cNvSpPr/>
              <p:nvPr/>
            </p:nvSpPr>
            <p:spPr>
              <a:xfrm>
                <a:off x="8307975" y="3188420"/>
                <a:ext cx="237118" cy="165828"/>
              </a:xfrm>
              <a:custGeom>
                <a:avLst/>
                <a:gdLst>
                  <a:gd name="connsiteX0" fmla="*/ 944 w 237118"/>
                  <a:gd name="connsiteY0" fmla="*/ 165828 h 165828"/>
                  <a:gd name="connsiteX1" fmla="*/ 14312 w 237118"/>
                  <a:gd name="connsiteY1" fmla="*/ 73140 h 165828"/>
                  <a:gd name="connsiteX2" fmla="*/ 118586 w 237118"/>
                  <a:gd name="connsiteY2" fmla="*/ 60 h 165828"/>
                  <a:gd name="connsiteX3" fmla="*/ 237119 w 237118"/>
                  <a:gd name="connsiteY3" fmla="*/ 132853 h 165828"/>
                  <a:gd name="connsiteX4" fmla="*/ 134628 w 237118"/>
                  <a:gd name="connsiteY4" fmla="*/ 41056 h 165828"/>
                  <a:gd name="connsiteX5" fmla="*/ 944 w 237118"/>
                  <a:gd name="connsiteY5" fmla="*/ 165828 h 16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118" h="165828">
                    <a:moveTo>
                      <a:pt x="944" y="165828"/>
                    </a:moveTo>
                    <a:cubicBezTo>
                      <a:pt x="944" y="165828"/>
                      <a:pt x="-5295" y="109681"/>
                      <a:pt x="14312" y="73140"/>
                    </a:cubicBezTo>
                    <a:cubicBezTo>
                      <a:pt x="33919" y="36600"/>
                      <a:pt x="70459" y="-1723"/>
                      <a:pt x="118586" y="60"/>
                    </a:cubicBezTo>
                    <a:cubicBezTo>
                      <a:pt x="225533" y="2733"/>
                      <a:pt x="237119" y="132853"/>
                      <a:pt x="237119" y="132853"/>
                    </a:cubicBezTo>
                    <a:cubicBezTo>
                      <a:pt x="237119" y="132853"/>
                      <a:pt x="212165" y="47295"/>
                      <a:pt x="134628" y="41056"/>
                    </a:cubicBezTo>
                    <a:cubicBezTo>
                      <a:pt x="35702" y="31253"/>
                      <a:pt x="944" y="165828"/>
                      <a:pt x="944" y="165828"/>
                    </a:cubicBezTo>
                    <a:close/>
                  </a:path>
                </a:pathLst>
              </a:custGeom>
              <a:solidFill>
                <a:srgbClr val="E8B73D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89CF672-81DA-4DEC-8627-F173FC3F88D7}"/>
                  </a:ext>
                </a:extLst>
              </p:cNvPr>
              <p:cNvSpPr/>
              <p:nvPr/>
            </p:nvSpPr>
            <p:spPr>
              <a:xfrm>
                <a:off x="8324779" y="3241041"/>
                <a:ext cx="171297" cy="109641"/>
              </a:xfrm>
              <a:custGeom>
                <a:avLst/>
                <a:gdLst>
                  <a:gd name="connsiteX0" fmla="*/ 182 w 171297"/>
                  <a:gd name="connsiteY0" fmla="*/ 109642 h 109641"/>
                  <a:gd name="connsiteX1" fmla="*/ 12659 w 171297"/>
                  <a:gd name="connsiteY1" fmla="*/ 51712 h 109641"/>
                  <a:gd name="connsiteX2" fmla="*/ 104456 w 171297"/>
                  <a:gd name="connsiteY2" fmla="*/ 21 h 109641"/>
                  <a:gd name="connsiteX3" fmla="*/ 171298 w 171297"/>
                  <a:gd name="connsiteY3" fmla="*/ 65972 h 109641"/>
                  <a:gd name="connsiteX4" fmla="*/ 105347 w 171297"/>
                  <a:gd name="connsiteY4" fmla="*/ 24084 h 109641"/>
                  <a:gd name="connsiteX5" fmla="*/ 182 w 171297"/>
                  <a:gd name="connsiteY5" fmla="*/ 109642 h 1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297" h="109641">
                    <a:moveTo>
                      <a:pt x="182" y="109642"/>
                    </a:moveTo>
                    <a:cubicBezTo>
                      <a:pt x="182" y="109642"/>
                      <a:pt x="-2492" y="76667"/>
                      <a:pt x="12659" y="51712"/>
                    </a:cubicBezTo>
                    <a:cubicBezTo>
                      <a:pt x="27810" y="26758"/>
                      <a:pt x="66133" y="-870"/>
                      <a:pt x="104456" y="21"/>
                    </a:cubicBezTo>
                    <a:cubicBezTo>
                      <a:pt x="157038" y="912"/>
                      <a:pt x="171298" y="65972"/>
                      <a:pt x="171298" y="65972"/>
                    </a:cubicBezTo>
                    <a:cubicBezTo>
                      <a:pt x="171298" y="65972"/>
                      <a:pt x="152582" y="23193"/>
                      <a:pt x="105347" y="24084"/>
                    </a:cubicBezTo>
                    <a:cubicBezTo>
                      <a:pt x="27810" y="24084"/>
                      <a:pt x="182" y="109642"/>
                      <a:pt x="182" y="109642"/>
                    </a:cubicBezTo>
                    <a:close/>
                  </a:path>
                </a:pathLst>
              </a:custGeom>
              <a:solidFill>
                <a:srgbClr val="E8B73D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55448F1C-107A-4DED-B4D5-09725B6D7C61}"/>
                  </a:ext>
                </a:extLst>
              </p:cNvPr>
              <p:cNvSpPr/>
              <p:nvPr/>
            </p:nvSpPr>
            <p:spPr>
              <a:xfrm>
                <a:off x="8142081" y="3213597"/>
                <a:ext cx="386576" cy="333349"/>
              </a:xfrm>
              <a:custGeom>
                <a:avLst/>
                <a:gdLst>
                  <a:gd name="connsiteX0" fmla="*/ 168620 w 386576"/>
                  <a:gd name="connsiteY0" fmla="*/ 100545 h 333349"/>
                  <a:gd name="connsiteX1" fmla="*/ 106234 w 386576"/>
                  <a:gd name="connsiteY1" fmla="*/ 10531 h 333349"/>
                  <a:gd name="connsiteX2" fmla="*/ 178 w 386576"/>
                  <a:gd name="connsiteY2" fmla="*/ 19444 h 333349"/>
                  <a:gd name="connsiteX3" fmla="*/ 48304 w 386576"/>
                  <a:gd name="connsiteY3" fmla="*/ 55093 h 333349"/>
                  <a:gd name="connsiteX4" fmla="*/ 24241 w 386576"/>
                  <a:gd name="connsiteY4" fmla="*/ 243142 h 333349"/>
                  <a:gd name="connsiteX5" fmla="*/ 285371 w 386576"/>
                  <a:gd name="connsiteY5" fmla="*/ 329591 h 333349"/>
                  <a:gd name="connsiteX6" fmla="*/ 386080 w 386576"/>
                  <a:gd name="connsiteY6" fmla="*/ 217296 h 333349"/>
                  <a:gd name="connsiteX7" fmla="*/ 168620 w 386576"/>
                  <a:gd name="connsiteY7" fmla="*/ 100545 h 33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6576" h="333349">
                    <a:moveTo>
                      <a:pt x="168620" y="100545"/>
                    </a:moveTo>
                    <a:cubicBezTo>
                      <a:pt x="168620" y="100545"/>
                      <a:pt x="162382" y="59549"/>
                      <a:pt x="106234" y="10531"/>
                    </a:cubicBezTo>
                    <a:cubicBezTo>
                      <a:pt x="67020" y="-24227"/>
                      <a:pt x="27806" y="39942"/>
                      <a:pt x="178" y="19444"/>
                    </a:cubicBezTo>
                    <a:cubicBezTo>
                      <a:pt x="178" y="19444"/>
                      <a:pt x="-4278" y="55093"/>
                      <a:pt x="48304" y="55093"/>
                    </a:cubicBezTo>
                    <a:cubicBezTo>
                      <a:pt x="83063" y="55093"/>
                      <a:pt x="-53296" y="156693"/>
                      <a:pt x="24241" y="243142"/>
                    </a:cubicBezTo>
                    <a:cubicBezTo>
                      <a:pt x="101778" y="329591"/>
                      <a:pt x="227441" y="341177"/>
                      <a:pt x="285371" y="329591"/>
                    </a:cubicBezTo>
                    <a:cubicBezTo>
                      <a:pt x="347757" y="317114"/>
                      <a:pt x="382515" y="283247"/>
                      <a:pt x="386080" y="217296"/>
                    </a:cubicBezTo>
                    <a:cubicBezTo>
                      <a:pt x="396774" y="72026"/>
                      <a:pt x="231897" y="18552"/>
                      <a:pt x="168620" y="100545"/>
                    </a:cubicBezTo>
                    <a:close/>
                  </a:path>
                </a:pathLst>
              </a:custGeom>
              <a:solidFill>
                <a:srgbClr val="E8B73D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0" name="Graphic 719">
            <a:extLst>
              <a:ext uri="{FF2B5EF4-FFF2-40B4-BE49-F238E27FC236}">
                <a16:creationId xmlns:a16="http://schemas.microsoft.com/office/drawing/2014/main" id="{C34850E8-4820-4797-8BB1-FAAD4E28AED3}"/>
              </a:ext>
            </a:extLst>
          </p:cNvPr>
          <p:cNvGrpSpPr/>
          <p:nvPr/>
        </p:nvGrpSpPr>
        <p:grpSpPr>
          <a:xfrm>
            <a:off x="6407484" y="5589082"/>
            <a:ext cx="1234891" cy="1348010"/>
            <a:chOff x="6464679" y="3222751"/>
            <a:chExt cx="1234891" cy="134801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EB87312-C618-4096-8D2C-B07930C2472F}"/>
                </a:ext>
              </a:extLst>
            </p:cNvPr>
            <p:cNvSpPr/>
            <p:nvPr/>
          </p:nvSpPr>
          <p:spPr>
            <a:xfrm>
              <a:off x="6576348" y="3670875"/>
              <a:ext cx="750461" cy="853314"/>
            </a:xfrm>
            <a:custGeom>
              <a:avLst/>
              <a:gdLst>
                <a:gd name="connsiteX0" fmla="*/ 670227 w 750461"/>
                <a:gd name="connsiteY0" fmla="*/ 666398 h 853314"/>
                <a:gd name="connsiteX1" fmla="*/ 472375 w 750461"/>
                <a:gd name="connsiteY1" fmla="*/ 850882 h 853314"/>
                <a:gd name="connsiteX2" fmla="*/ 111427 w 750461"/>
                <a:gd name="connsiteY2" fmla="*/ 772454 h 853314"/>
                <a:gd name="connsiteX3" fmla="*/ 7154 w 750461"/>
                <a:gd name="connsiteY3" fmla="*/ 522910 h 853314"/>
                <a:gd name="connsiteX4" fmla="*/ 80234 w 750461"/>
                <a:gd name="connsiteY4" fmla="*/ 186917 h 853314"/>
                <a:gd name="connsiteX5" fmla="*/ 278087 w 750461"/>
                <a:gd name="connsiteY5" fmla="*/ 2433 h 853314"/>
                <a:gd name="connsiteX6" fmla="*/ 639034 w 750461"/>
                <a:gd name="connsiteY6" fmla="*/ 80861 h 853314"/>
                <a:gd name="connsiteX7" fmla="*/ 743308 w 750461"/>
                <a:gd name="connsiteY7" fmla="*/ 330405 h 853314"/>
                <a:gd name="connsiteX8" fmla="*/ 670227 w 750461"/>
                <a:gd name="connsiteY8" fmla="*/ 666398 h 85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61" h="853314">
                  <a:moveTo>
                    <a:pt x="670227" y="666398"/>
                  </a:moveTo>
                  <a:cubicBezTo>
                    <a:pt x="644382" y="786714"/>
                    <a:pt x="555259" y="868707"/>
                    <a:pt x="472375" y="850882"/>
                  </a:cubicBezTo>
                  <a:lnTo>
                    <a:pt x="111427" y="772454"/>
                  </a:lnTo>
                  <a:cubicBezTo>
                    <a:pt x="27652" y="754629"/>
                    <a:pt x="-18692" y="642335"/>
                    <a:pt x="7154" y="522910"/>
                  </a:cubicBezTo>
                  <a:lnTo>
                    <a:pt x="80234" y="186917"/>
                  </a:lnTo>
                  <a:cubicBezTo>
                    <a:pt x="106080" y="66601"/>
                    <a:pt x="195203" y="-15392"/>
                    <a:pt x="278087" y="2433"/>
                  </a:cubicBezTo>
                  <a:lnTo>
                    <a:pt x="639034" y="80861"/>
                  </a:lnTo>
                  <a:cubicBezTo>
                    <a:pt x="722810" y="98685"/>
                    <a:pt x="769154" y="210980"/>
                    <a:pt x="743308" y="330405"/>
                  </a:cubicBezTo>
                  <a:lnTo>
                    <a:pt x="670227" y="666398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A2409EE-6C10-459B-8846-192825A643CE}"/>
                </a:ext>
              </a:extLst>
            </p:cNvPr>
            <p:cNvSpPr/>
            <p:nvPr/>
          </p:nvSpPr>
          <p:spPr>
            <a:xfrm rot="-4668072">
              <a:off x="6840571" y="3611587"/>
              <a:ext cx="306576" cy="565918"/>
            </a:xfrm>
            <a:custGeom>
              <a:avLst/>
              <a:gdLst>
                <a:gd name="connsiteX0" fmla="*/ 0 w 306576"/>
                <a:gd name="connsiteY0" fmla="*/ 0 h 565918"/>
                <a:gd name="connsiteX1" fmla="*/ 306576 w 306576"/>
                <a:gd name="connsiteY1" fmla="*/ 0 h 565918"/>
                <a:gd name="connsiteX2" fmla="*/ 306576 w 306576"/>
                <a:gd name="connsiteY2" fmla="*/ 565918 h 565918"/>
                <a:gd name="connsiteX3" fmla="*/ 0 w 306576"/>
                <a:gd name="connsiteY3" fmla="*/ 565918 h 56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76" h="565918">
                  <a:moveTo>
                    <a:pt x="0" y="0"/>
                  </a:moveTo>
                  <a:lnTo>
                    <a:pt x="306576" y="0"/>
                  </a:lnTo>
                  <a:lnTo>
                    <a:pt x="306576" y="565918"/>
                  </a:lnTo>
                  <a:lnTo>
                    <a:pt x="0" y="565918"/>
                  </a:lnTo>
                  <a:close/>
                </a:path>
              </a:pathLst>
            </a:custGeom>
            <a:solidFill>
              <a:srgbClr val="38373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E949D2B-BEE3-4FE4-A2C2-4145E0E089F7}"/>
                </a:ext>
              </a:extLst>
            </p:cNvPr>
            <p:cNvSpPr/>
            <p:nvPr/>
          </p:nvSpPr>
          <p:spPr>
            <a:xfrm>
              <a:off x="6464679" y="4245274"/>
              <a:ext cx="859177" cy="325487"/>
            </a:xfrm>
            <a:custGeom>
              <a:avLst/>
              <a:gdLst>
                <a:gd name="connsiteX0" fmla="*/ 849629 w 859177"/>
                <a:gd name="connsiteY0" fmla="*/ 183795 h 325487"/>
                <a:gd name="connsiteX1" fmla="*/ 782787 w 859177"/>
                <a:gd name="connsiteY1" fmla="*/ 170426 h 325487"/>
                <a:gd name="connsiteX2" fmla="*/ 411145 w 859177"/>
                <a:gd name="connsiteY2" fmla="*/ 214988 h 325487"/>
                <a:gd name="connsiteX3" fmla="*/ 91194 w 859177"/>
                <a:gd name="connsiteY3" fmla="*/ 21592 h 325487"/>
                <a:gd name="connsiteX4" fmla="*/ 24352 w 859177"/>
                <a:gd name="connsiteY4" fmla="*/ 5549 h 325487"/>
                <a:gd name="connsiteX5" fmla="*/ 1180 w 859177"/>
                <a:gd name="connsiteY5" fmla="*/ 35851 h 325487"/>
                <a:gd name="connsiteX6" fmla="*/ 7419 w 859177"/>
                <a:gd name="connsiteY6" fmla="*/ 69718 h 325487"/>
                <a:gd name="connsiteX7" fmla="*/ 371040 w 859177"/>
                <a:gd name="connsiteY7" fmla="*/ 304111 h 325487"/>
                <a:gd name="connsiteX8" fmla="*/ 371040 w 859177"/>
                <a:gd name="connsiteY8" fmla="*/ 305002 h 325487"/>
                <a:gd name="connsiteX9" fmla="*/ 390647 w 859177"/>
                <a:gd name="connsiteY9" fmla="*/ 309458 h 325487"/>
                <a:gd name="connsiteX10" fmla="*/ 396886 w 859177"/>
                <a:gd name="connsiteY10" fmla="*/ 311241 h 325487"/>
                <a:gd name="connsiteX11" fmla="*/ 410254 w 859177"/>
                <a:gd name="connsiteY11" fmla="*/ 313914 h 325487"/>
                <a:gd name="connsiteX12" fmla="*/ 410254 w 859177"/>
                <a:gd name="connsiteY12" fmla="*/ 313914 h 325487"/>
                <a:gd name="connsiteX13" fmla="*/ 838043 w 859177"/>
                <a:gd name="connsiteY13" fmla="*/ 250637 h 325487"/>
                <a:gd name="connsiteX14" fmla="*/ 857650 w 859177"/>
                <a:gd name="connsiteY14" fmla="*/ 223009 h 325487"/>
                <a:gd name="connsiteX15" fmla="*/ 849629 w 859177"/>
                <a:gd name="connsiteY15" fmla="*/ 183795 h 32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9177" h="325487">
                  <a:moveTo>
                    <a:pt x="849629" y="183795"/>
                  </a:moveTo>
                  <a:cubicBezTo>
                    <a:pt x="834478" y="164188"/>
                    <a:pt x="805068" y="158841"/>
                    <a:pt x="782787" y="170426"/>
                  </a:cubicBezTo>
                  <a:cubicBezTo>
                    <a:pt x="733770" y="197163"/>
                    <a:pt x="600085" y="253311"/>
                    <a:pt x="411145" y="214988"/>
                  </a:cubicBezTo>
                  <a:cubicBezTo>
                    <a:pt x="223096" y="172209"/>
                    <a:pt x="125061" y="65262"/>
                    <a:pt x="91194" y="21592"/>
                  </a:cubicBezTo>
                  <a:cubicBezTo>
                    <a:pt x="76043" y="1093"/>
                    <a:pt x="46632" y="-6037"/>
                    <a:pt x="24352" y="5549"/>
                  </a:cubicBezTo>
                  <a:cubicBezTo>
                    <a:pt x="12766" y="11788"/>
                    <a:pt x="3854" y="23374"/>
                    <a:pt x="1180" y="35851"/>
                  </a:cubicBezTo>
                  <a:cubicBezTo>
                    <a:pt x="-1494" y="47437"/>
                    <a:pt x="289" y="59914"/>
                    <a:pt x="7419" y="69718"/>
                  </a:cubicBezTo>
                  <a:cubicBezTo>
                    <a:pt x="44850" y="122300"/>
                    <a:pt x="154471" y="249746"/>
                    <a:pt x="371040" y="304111"/>
                  </a:cubicBezTo>
                  <a:lnTo>
                    <a:pt x="371040" y="305002"/>
                  </a:lnTo>
                  <a:lnTo>
                    <a:pt x="390647" y="309458"/>
                  </a:lnTo>
                  <a:lnTo>
                    <a:pt x="396886" y="311241"/>
                  </a:lnTo>
                  <a:lnTo>
                    <a:pt x="410254" y="313914"/>
                  </a:lnTo>
                  <a:lnTo>
                    <a:pt x="410254" y="313914"/>
                  </a:lnTo>
                  <a:cubicBezTo>
                    <a:pt x="629496" y="353128"/>
                    <a:pt x="781896" y="282721"/>
                    <a:pt x="838043" y="250637"/>
                  </a:cubicBezTo>
                  <a:cubicBezTo>
                    <a:pt x="848738" y="244399"/>
                    <a:pt x="855868" y="234595"/>
                    <a:pt x="857650" y="223009"/>
                  </a:cubicBezTo>
                  <a:cubicBezTo>
                    <a:pt x="861215" y="207858"/>
                    <a:pt x="858542" y="194490"/>
                    <a:pt x="849629" y="183795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0CA5F84-3846-4D28-A98B-35CC39E43166}"/>
                </a:ext>
              </a:extLst>
            </p:cNvPr>
            <p:cNvSpPr/>
            <p:nvPr/>
          </p:nvSpPr>
          <p:spPr>
            <a:xfrm>
              <a:off x="6498502" y="3898517"/>
              <a:ext cx="875886" cy="516018"/>
            </a:xfrm>
            <a:custGeom>
              <a:avLst/>
              <a:gdLst>
                <a:gd name="connsiteX0" fmla="*/ 846999 w 875886"/>
                <a:gd name="connsiteY0" fmla="*/ 245359 h 516018"/>
                <a:gd name="connsiteX1" fmla="*/ 575175 w 875886"/>
                <a:gd name="connsiteY1" fmla="*/ 50180 h 516018"/>
                <a:gd name="connsiteX2" fmla="*/ 488726 w 875886"/>
                <a:gd name="connsiteY2" fmla="*/ 31464 h 516018"/>
                <a:gd name="connsiteX3" fmla="*/ 486943 w 875886"/>
                <a:gd name="connsiteY3" fmla="*/ 31464 h 516018"/>
                <a:gd name="connsiteX4" fmla="*/ 478922 w 875886"/>
                <a:gd name="connsiteY4" fmla="*/ 29682 h 516018"/>
                <a:gd name="connsiteX5" fmla="*/ 477140 w 875886"/>
                <a:gd name="connsiteY5" fmla="*/ 29682 h 516018"/>
                <a:gd name="connsiteX6" fmla="*/ 377322 w 875886"/>
                <a:gd name="connsiteY6" fmla="*/ 8292 h 516018"/>
                <a:gd name="connsiteX7" fmla="*/ 61827 w 875886"/>
                <a:gd name="connsiteY7" fmla="*/ 76917 h 516018"/>
                <a:gd name="connsiteX8" fmla="*/ 19048 w 875886"/>
                <a:gd name="connsiteY8" fmla="*/ 269422 h 516018"/>
                <a:gd name="connsiteX9" fmla="*/ 279287 w 875886"/>
                <a:gd name="connsiteY9" fmla="*/ 470840 h 516018"/>
                <a:gd name="connsiteX10" fmla="*/ 475357 w 875886"/>
                <a:gd name="connsiteY10" fmla="*/ 513618 h 516018"/>
                <a:gd name="connsiteX11" fmla="*/ 823827 w 875886"/>
                <a:gd name="connsiteY11" fmla="*/ 433408 h 516018"/>
                <a:gd name="connsiteX12" fmla="*/ 846999 w 875886"/>
                <a:gd name="connsiteY12" fmla="*/ 245359 h 51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886" h="516018">
                  <a:moveTo>
                    <a:pt x="846999" y="245359"/>
                  </a:moveTo>
                  <a:cubicBezTo>
                    <a:pt x="846999" y="245359"/>
                    <a:pt x="760550" y="90285"/>
                    <a:pt x="575175" y="50180"/>
                  </a:cubicBezTo>
                  <a:cubicBezTo>
                    <a:pt x="488726" y="31464"/>
                    <a:pt x="504768" y="35029"/>
                    <a:pt x="488726" y="31464"/>
                  </a:cubicBezTo>
                  <a:cubicBezTo>
                    <a:pt x="488726" y="31464"/>
                    <a:pt x="487835" y="31464"/>
                    <a:pt x="486943" y="31464"/>
                  </a:cubicBezTo>
                  <a:cubicBezTo>
                    <a:pt x="485161" y="31464"/>
                    <a:pt x="483378" y="30573"/>
                    <a:pt x="478922" y="29682"/>
                  </a:cubicBezTo>
                  <a:cubicBezTo>
                    <a:pt x="478031" y="29682"/>
                    <a:pt x="478031" y="29682"/>
                    <a:pt x="477140" y="29682"/>
                  </a:cubicBezTo>
                  <a:cubicBezTo>
                    <a:pt x="461098" y="26116"/>
                    <a:pt x="462880" y="27008"/>
                    <a:pt x="377322" y="8292"/>
                  </a:cubicBezTo>
                  <a:cubicBezTo>
                    <a:pt x="199968" y="-30031"/>
                    <a:pt x="61827" y="76917"/>
                    <a:pt x="61827" y="76917"/>
                  </a:cubicBezTo>
                  <a:cubicBezTo>
                    <a:pt x="61827" y="76917"/>
                    <a:pt x="-41555" y="164257"/>
                    <a:pt x="19048" y="269422"/>
                  </a:cubicBezTo>
                  <a:cubicBezTo>
                    <a:pt x="91238" y="393303"/>
                    <a:pt x="279287" y="470840"/>
                    <a:pt x="279287" y="470840"/>
                  </a:cubicBezTo>
                  <a:lnTo>
                    <a:pt x="475357" y="513618"/>
                  </a:lnTo>
                  <a:cubicBezTo>
                    <a:pt x="475357" y="513618"/>
                    <a:pt x="665189" y="537682"/>
                    <a:pt x="823827" y="433408"/>
                  </a:cubicBezTo>
                  <a:cubicBezTo>
                    <a:pt x="925427" y="363892"/>
                    <a:pt x="846999" y="245359"/>
                    <a:pt x="846999" y="245359"/>
                  </a:cubicBezTo>
                  <a:close/>
                </a:path>
              </a:pathLst>
            </a:custGeom>
            <a:solidFill>
              <a:srgbClr val="45618E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391850D-AD3C-4816-A105-4D037B0431E8}"/>
                </a:ext>
              </a:extLst>
            </p:cNvPr>
            <p:cNvSpPr/>
            <p:nvPr/>
          </p:nvSpPr>
          <p:spPr>
            <a:xfrm>
              <a:off x="6723424" y="3914830"/>
              <a:ext cx="421550" cy="304799"/>
            </a:xfrm>
            <a:custGeom>
              <a:avLst/>
              <a:gdLst>
                <a:gd name="connsiteX0" fmla="*/ 421551 w 421550"/>
                <a:gd name="connsiteY0" fmla="*/ 304800 h 304799"/>
                <a:gd name="connsiteX1" fmla="*/ 338667 w 421550"/>
                <a:gd name="connsiteY1" fmla="*/ 31193 h 304799"/>
                <a:gd name="connsiteX2" fmla="*/ 275389 w 421550"/>
                <a:gd name="connsiteY2" fmla="*/ 17825 h 304799"/>
                <a:gd name="connsiteX3" fmla="*/ 273607 w 421550"/>
                <a:gd name="connsiteY3" fmla="*/ 17825 h 304799"/>
                <a:gd name="connsiteX4" fmla="*/ 265586 w 421550"/>
                <a:gd name="connsiteY4" fmla="*/ 16042 h 304799"/>
                <a:gd name="connsiteX5" fmla="*/ 263803 w 421550"/>
                <a:gd name="connsiteY5" fmla="*/ 16042 h 304799"/>
                <a:gd name="connsiteX6" fmla="*/ 190722 w 421550"/>
                <a:gd name="connsiteY6" fmla="*/ 0 h 304799"/>
                <a:gd name="connsiteX7" fmla="*/ 0 w 421550"/>
                <a:gd name="connsiteY7" fmla="*/ 214786 h 304799"/>
                <a:gd name="connsiteX8" fmla="*/ 421551 w 421550"/>
                <a:gd name="connsiteY8" fmla="*/ 304800 h 30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550" h="304799">
                  <a:moveTo>
                    <a:pt x="421551" y="304800"/>
                  </a:moveTo>
                  <a:lnTo>
                    <a:pt x="338667" y="31193"/>
                  </a:lnTo>
                  <a:cubicBezTo>
                    <a:pt x="304800" y="24063"/>
                    <a:pt x="286084" y="19607"/>
                    <a:pt x="275389" y="17825"/>
                  </a:cubicBezTo>
                  <a:cubicBezTo>
                    <a:pt x="275389" y="17825"/>
                    <a:pt x="274498" y="17825"/>
                    <a:pt x="273607" y="17825"/>
                  </a:cubicBezTo>
                  <a:cubicBezTo>
                    <a:pt x="271825" y="17825"/>
                    <a:pt x="270042" y="16933"/>
                    <a:pt x="265586" y="16042"/>
                  </a:cubicBezTo>
                  <a:cubicBezTo>
                    <a:pt x="264694" y="16042"/>
                    <a:pt x="264694" y="16042"/>
                    <a:pt x="263803" y="16042"/>
                  </a:cubicBezTo>
                  <a:cubicBezTo>
                    <a:pt x="252217" y="13368"/>
                    <a:pt x="230828" y="8912"/>
                    <a:pt x="190722" y="0"/>
                  </a:cubicBezTo>
                  <a:lnTo>
                    <a:pt x="0" y="214786"/>
                  </a:lnTo>
                  <a:lnTo>
                    <a:pt x="421551" y="304800"/>
                  </a:lnTo>
                  <a:close/>
                </a:path>
              </a:pathLst>
            </a:custGeom>
            <a:solidFill>
              <a:srgbClr val="FFFFF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6DF011B-4931-42EB-A7FB-D293D2BC1114}"/>
                </a:ext>
              </a:extLst>
            </p:cNvPr>
            <p:cNvSpPr/>
            <p:nvPr/>
          </p:nvSpPr>
          <p:spPr>
            <a:xfrm>
              <a:off x="6926624" y="3923743"/>
              <a:ext cx="93578" cy="194287"/>
            </a:xfrm>
            <a:custGeom>
              <a:avLst/>
              <a:gdLst>
                <a:gd name="connsiteX0" fmla="*/ 0 w 93578"/>
                <a:gd name="connsiteY0" fmla="*/ 132793 h 194287"/>
                <a:gd name="connsiteX1" fmla="*/ 20498 w 93578"/>
                <a:gd name="connsiteY1" fmla="*/ 193396 h 194287"/>
                <a:gd name="connsiteX2" fmla="*/ 20498 w 93578"/>
                <a:gd name="connsiteY2" fmla="*/ 194288 h 194287"/>
                <a:gd name="connsiteX3" fmla="*/ 21389 w 93578"/>
                <a:gd name="connsiteY3" fmla="*/ 193396 h 194287"/>
                <a:gd name="connsiteX4" fmla="*/ 21389 w 93578"/>
                <a:gd name="connsiteY4" fmla="*/ 194288 h 194287"/>
                <a:gd name="connsiteX5" fmla="*/ 21389 w 93578"/>
                <a:gd name="connsiteY5" fmla="*/ 193396 h 194287"/>
                <a:gd name="connsiteX6" fmla="*/ 65060 w 93578"/>
                <a:gd name="connsiteY6" fmla="*/ 147053 h 194287"/>
                <a:gd name="connsiteX7" fmla="*/ 56147 w 93578"/>
                <a:gd name="connsiteY7" fmla="*/ 113186 h 194287"/>
                <a:gd name="connsiteX8" fmla="*/ 57038 w 93578"/>
                <a:gd name="connsiteY8" fmla="*/ 97144 h 194287"/>
                <a:gd name="connsiteX9" fmla="*/ 93579 w 93578"/>
                <a:gd name="connsiteY9" fmla="*/ 13368 h 194287"/>
                <a:gd name="connsiteX10" fmla="*/ 65951 w 93578"/>
                <a:gd name="connsiteY10" fmla="*/ 7130 h 194287"/>
                <a:gd name="connsiteX11" fmla="*/ 64169 w 93578"/>
                <a:gd name="connsiteY11" fmla="*/ 7130 h 194287"/>
                <a:gd name="connsiteX12" fmla="*/ 56147 w 93578"/>
                <a:gd name="connsiteY12" fmla="*/ 5347 h 194287"/>
                <a:gd name="connsiteX13" fmla="*/ 54365 w 93578"/>
                <a:gd name="connsiteY13" fmla="*/ 5347 h 194287"/>
                <a:gd name="connsiteX14" fmla="*/ 29410 w 93578"/>
                <a:gd name="connsiteY14" fmla="*/ 0 h 194287"/>
                <a:gd name="connsiteX15" fmla="*/ 28519 w 93578"/>
                <a:gd name="connsiteY15" fmla="*/ 90014 h 194287"/>
                <a:gd name="connsiteX16" fmla="*/ 23172 w 93578"/>
                <a:gd name="connsiteY16" fmla="*/ 105165 h 194287"/>
                <a:gd name="connsiteX17" fmla="*/ 0 w 93578"/>
                <a:gd name="connsiteY17" fmla="*/ 132793 h 19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578" h="194287">
                  <a:moveTo>
                    <a:pt x="0" y="132793"/>
                  </a:moveTo>
                  <a:lnTo>
                    <a:pt x="20498" y="193396"/>
                  </a:lnTo>
                  <a:lnTo>
                    <a:pt x="20498" y="194288"/>
                  </a:lnTo>
                  <a:lnTo>
                    <a:pt x="21389" y="193396"/>
                  </a:lnTo>
                  <a:lnTo>
                    <a:pt x="21389" y="194288"/>
                  </a:lnTo>
                  <a:lnTo>
                    <a:pt x="21389" y="193396"/>
                  </a:lnTo>
                  <a:lnTo>
                    <a:pt x="65060" y="147053"/>
                  </a:lnTo>
                  <a:lnTo>
                    <a:pt x="56147" y="113186"/>
                  </a:lnTo>
                  <a:cubicBezTo>
                    <a:pt x="54365" y="107838"/>
                    <a:pt x="54365" y="102491"/>
                    <a:pt x="57038" y="97144"/>
                  </a:cubicBezTo>
                  <a:lnTo>
                    <a:pt x="93579" y="13368"/>
                  </a:lnTo>
                  <a:cubicBezTo>
                    <a:pt x="80211" y="10695"/>
                    <a:pt x="71298" y="8912"/>
                    <a:pt x="65951" y="7130"/>
                  </a:cubicBezTo>
                  <a:cubicBezTo>
                    <a:pt x="65951" y="7130"/>
                    <a:pt x="65060" y="7130"/>
                    <a:pt x="64169" y="7130"/>
                  </a:cubicBezTo>
                  <a:cubicBezTo>
                    <a:pt x="62386" y="7130"/>
                    <a:pt x="60603" y="6238"/>
                    <a:pt x="56147" y="5347"/>
                  </a:cubicBezTo>
                  <a:cubicBezTo>
                    <a:pt x="55256" y="5347"/>
                    <a:pt x="55256" y="5347"/>
                    <a:pt x="54365" y="5347"/>
                  </a:cubicBezTo>
                  <a:cubicBezTo>
                    <a:pt x="49018" y="4456"/>
                    <a:pt x="40996" y="2674"/>
                    <a:pt x="29410" y="0"/>
                  </a:cubicBezTo>
                  <a:lnTo>
                    <a:pt x="28519" y="90014"/>
                  </a:lnTo>
                  <a:cubicBezTo>
                    <a:pt x="28519" y="94470"/>
                    <a:pt x="30301" y="97144"/>
                    <a:pt x="23172" y="105165"/>
                  </a:cubicBezTo>
                  <a:lnTo>
                    <a:pt x="0" y="132793"/>
                  </a:lnTo>
                  <a:close/>
                </a:path>
              </a:pathLst>
            </a:custGeom>
            <a:solidFill>
              <a:srgbClr val="AE1F24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7" name="Graphic 719">
              <a:extLst>
                <a:ext uri="{FF2B5EF4-FFF2-40B4-BE49-F238E27FC236}">
                  <a16:creationId xmlns:a16="http://schemas.microsoft.com/office/drawing/2014/main" id="{F4E4C6CC-D198-44EC-B7AB-04579342F683}"/>
                </a:ext>
              </a:extLst>
            </p:cNvPr>
            <p:cNvGrpSpPr/>
            <p:nvPr/>
          </p:nvGrpSpPr>
          <p:grpSpPr>
            <a:xfrm>
              <a:off x="6676349" y="3965518"/>
              <a:ext cx="480878" cy="494788"/>
              <a:chOff x="6676349" y="3965518"/>
              <a:chExt cx="480878" cy="494788"/>
            </a:xfrm>
          </p:grpSpPr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422FBB2F-10AB-4F89-93AB-31858317D875}"/>
                  </a:ext>
                </a:extLst>
              </p:cNvPr>
              <p:cNvSpPr/>
              <p:nvPr/>
            </p:nvSpPr>
            <p:spPr>
              <a:xfrm>
                <a:off x="6745356" y="3965518"/>
                <a:ext cx="411871" cy="418891"/>
              </a:xfrm>
              <a:custGeom>
                <a:avLst/>
                <a:gdLst>
                  <a:gd name="connsiteX0" fmla="*/ 380012 w 411871"/>
                  <a:gd name="connsiteY0" fmla="*/ 305804 h 418891"/>
                  <a:gd name="connsiteX1" fmla="*/ 97493 w 411871"/>
                  <a:gd name="connsiteY1" fmla="*/ 394035 h 418891"/>
                  <a:gd name="connsiteX2" fmla="*/ 30651 w 411871"/>
                  <a:gd name="connsiteY2" fmla="*/ 106168 h 418891"/>
                  <a:gd name="connsiteX3" fmla="*/ 301584 w 411871"/>
                  <a:gd name="connsiteY3" fmla="*/ 25958 h 418891"/>
                  <a:gd name="connsiteX4" fmla="*/ 380012 w 411871"/>
                  <a:gd name="connsiteY4" fmla="*/ 305804 h 41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871" h="418891">
                    <a:moveTo>
                      <a:pt x="380012" y="305804"/>
                    </a:moveTo>
                    <a:cubicBezTo>
                      <a:pt x="320300" y="409186"/>
                      <a:pt x="193745" y="449291"/>
                      <a:pt x="97493" y="394035"/>
                    </a:cubicBezTo>
                    <a:cubicBezTo>
                      <a:pt x="1240" y="338779"/>
                      <a:pt x="-29062" y="209551"/>
                      <a:pt x="30651" y="106168"/>
                    </a:cubicBezTo>
                    <a:cubicBezTo>
                      <a:pt x="90363" y="2786"/>
                      <a:pt x="208896" y="-27516"/>
                      <a:pt x="301584" y="25958"/>
                    </a:cubicBezTo>
                    <a:cubicBezTo>
                      <a:pt x="416552" y="91018"/>
                      <a:pt x="439725" y="201530"/>
                      <a:pt x="380012" y="305804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48639F50-866B-4885-8A49-6B4DAD63F813}"/>
                  </a:ext>
                </a:extLst>
              </p:cNvPr>
              <p:cNvSpPr/>
              <p:nvPr/>
            </p:nvSpPr>
            <p:spPr>
              <a:xfrm>
                <a:off x="6684084" y="4051711"/>
                <a:ext cx="81080" cy="96726"/>
              </a:xfrm>
              <a:custGeom>
                <a:avLst/>
                <a:gdLst>
                  <a:gd name="connsiteX0" fmla="*/ 48253 w 81080"/>
                  <a:gd name="connsiteY0" fmla="*/ 85035 h 96726"/>
                  <a:gd name="connsiteX1" fmla="*/ 13495 w 81080"/>
                  <a:gd name="connsiteY1" fmla="*/ 93056 h 96726"/>
                  <a:gd name="connsiteX2" fmla="*/ 13495 w 81080"/>
                  <a:gd name="connsiteY2" fmla="*/ 93056 h 96726"/>
                  <a:gd name="connsiteX3" fmla="*/ 2800 w 81080"/>
                  <a:gd name="connsiteY3" fmla="*/ 59189 h 96726"/>
                  <a:gd name="connsiteX4" fmla="*/ 44688 w 81080"/>
                  <a:gd name="connsiteY4" fmla="*/ 11063 h 96726"/>
                  <a:gd name="connsiteX5" fmla="*/ 78554 w 81080"/>
                  <a:gd name="connsiteY5" fmla="*/ 3933 h 96726"/>
                  <a:gd name="connsiteX6" fmla="*/ 77663 w 81080"/>
                  <a:gd name="connsiteY6" fmla="*/ 31561 h 96726"/>
                  <a:gd name="connsiteX7" fmla="*/ 48253 w 81080"/>
                  <a:gd name="connsiteY7" fmla="*/ 85035 h 9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80" h="96726">
                    <a:moveTo>
                      <a:pt x="48253" y="85035"/>
                    </a:moveTo>
                    <a:cubicBezTo>
                      <a:pt x="42014" y="96621"/>
                      <a:pt x="25972" y="100185"/>
                      <a:pt x="13495" y="93056"/>
                    </a:cubicBezTo>
                    <a:lnTo>
                      <a:pt x="13495" y="93056"/>
                    </a:lnTo>
                    <a:cubicBezTo>
                      <a:pt x="1017" y="85926"/>
                      <a:pt x="-3439" y="70775"/>
                      <a:pt x="2800" y="59189"/>
                    </a:cubicBezTo>
                    <a:lnTo>
                      <a:pt x="44688" y="11063"/>
                    </a:lnTo>
                    <a:cubicBezTo>
                      <a:pt x="50926" y="-523"/>
                      <a:pt x="66968" y="-3197"/>
                      <a:pt x="78554" y="3933"/>
                    </a:cubicBezTo>
                    <a:cubicBezTo>
                      <a:pt x="78554" y="3933"/>
                      <a:pt x="84793" y="19975"/>
                      <a:pt x="77663" y="31561"/>
                    </a:cubicBezTo>
                    <a:lnTo>
                      <a:pt x="48253" y="85035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BB7F554-D7C7-47A0-A2C4-188E398FAF3C}"/>
                  </a:ext>
                </a:extLst>
              </p:cNvPr>
              <p:cNvSpPr/>
              <p:nvPr/>
            </p:nvSpPr>
            <p:spPr>
              <a:xfrm>
                <a:off x="7081572" y="4271322"/>
                <a:ext cx="70494" cy="104379"/>
              </a:xfrm>
              <a:custGeom>
                <a:avLst/>
                <a:gdLst>
                  <a:gd name="connsiteX0" fmla="*/ 2800 w 70494"/>
                  <a:gd name="connsiteY0" fmla="*/ 66842 h 104379"/>
                  <a:gd name="connsiteX1" fmla="*/ 13494 w 70494"/>
                  <a:gd name="connsiteY1" fmla="*/ 100709 h 104379"/>
                  <a:gd name="connsiteX2" fmla="*/ 13494 w 70494"/>
                  <a:gd name="connsiteY2" fmla="*/ 100709 h 104379"/>
                  <a:gd name="connsiteX3" fmla="*/ 47361 w 70494"/>
                  <a:gd name="connsiteY3" fmla="*/ 92688 h 104379"/>
                  <a:gd name="connsiteX4" fmla="*/ 67859 w 70494"/>
                  <a:gd name="connsiteY4" fmla="*/ 32975 h 104379"/>
                  <a:gd name="connsiteX5" fmla="*/ 57164 w 70494"/>
                  <a:gd name="connsiteY5" fmla="*/ 0 h 104379"/>
                  <a:gd name="connsiteX6" fmla="*/ 33993 w 70494"/>
                  <a:gd name="connsiteY6" fmla="*/ 14259 h 104379"/>
                  <a:gd name="connsiteX7" fmla="*/ 2800 w 70494"/>
                  <a:gd name="connsiteY7" fmla="*/ 66842 h 10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494" h="104379">
                    <a:moveTo>
                      <a:pt x="2800" y="66842"/>
                    </a:moveTo>
                    <a:cubicBezTo>
                      <a:pt x="-3439" y="78428"/>
                      <a:pt x="1017" y="93579"/>
                      <a:pt x="13494" y="100709"/>
                    </a:cubicBezTo>
                    <a:lnTo>
                      <a:pt x="13494" y="100709"/>
                    </a:lnTo>
                    <a:cubicBezTo>
                      <a:pt x="25971" y="107838"/>
                      <a:pt x="41122" y="104274"/>
                      <a:pt x="47361" y="92688"/>
                    </a:cubicBezTo>
                    <a:lnTo>
                      <a:pt x="67859" y="32975"/>
                    </a:lnTo>
                    <a:cubicBezTo>
                      <a:pt x="74098" y="21389"/>
                      <a:pt x="68750" y="7130"/>
                      <a:pt x="57164" y="0"/>
                    </a:cubicBezTo>
                    <a:cubicBezTo>
                      <a:pt x="57164" y="0"/>
                      <a:pt x="40231" y="2674"/>
                      <a:pt x="33993" y="14259"/>
                    </a:cubicBezTo>
                    <a:lnTo>
                      <a:pt x="2800" y="66842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9161BD5C-3198-4399-869F-12E5A0844840}"/>
                  </a:ext>
                </a:extLst>
              </p:cNvPr>
              <p:cNvSpPr/>
              <p:nvPr/>
            </p:nvSpPr>
            <p:spPr>
              <a:xfrm>
                <a:off x="6676349" y="3996895"/>
                <a:ext cx="480169" cy="463411"/>
              </a:xfrm>
              <a:custGeom>
                <a:avLst/>
                <a:gdLst>
                  <a:gd name="connsiteX0" fmla="*/ 457931 w 480169"/>
                  <a:gd name="connsiteY0" fmla="*/ 137177 h 463411"/>
                  <a:gd name="connsiteX1" fmla="*/ 457931 w 480169"/>
                  <a:gd name="connsiteY1" fmla="*/ 137177 h 463411"/>
                  <a:gd name="connsiteX2" fmla="*/ 431194 w 480169"/>
                  <a:gd name="connsiteY2" fmla="*/ 103310 h 463411"/>
                  <a:gd name="connsiteX3" fmla="*/ 374156 w 480169"/>
                  <a:gd name="connsiteY3" fmla="*/ 72117 h 463411"/>
                  <a:gd name="connsiteX4" fmla="*/ 370591 w 480169"/>
                  <a:gd name="connsiteY4" fmla="*/ 71226 h 463411"/>
                  <a:gd name="connsiteX5" fmla="*/ 364352 w 480169"/>
                  <a:gd name="connsiteY5" fmla="*/ 57858 h 463411"/>
                  <a:gd name="connsiteX6" fmla="*/ 375938 w 480169"/>
                  <a:gd name="connsiteY6" fmla="*/ 38251 h 463411"/>
                  <a:gd name="connsiteX7" fmla="*/ 372374 w 480169"/>
                  <a:gd name="connsiteY7" fmla="*/ 28447 h 463411"/>
                  <a:gd name="connsiteX8" fmla="*/ 250275 w 480169"/>
                  <a:gd name="connsiteY8" fmla="*/ 3493 h 463411"/>
                  <a:gd name="connsiteX9" fmla="*/ 44401 w 480169"/>
                  <a:gd name="connsiteY9" fmla="*/ 105984 h 463411"/>
                  <a:gd name="connsiteX10" fmla="*/ 24795 w 480169"/>
                  <a:gd name="connsiteY10" fmla="*/ 139851 h 463411"/>
                  <a:gd name="connsiteX11" fmla="*/ 113026 w 480169"/>
                  <a:gd name="connsiteY11" fmla="*/ 410784 h 463411"/>
                  <a:gd name="connsiteX12" fmla="*/ 147784 w 480169"/>
                  <a:gd name="connsiteY12" fmla="*/ 431282 h 463411"/>
                  <a:gd name="connsiteX13" fmla="*/ 421391 w 480169"/>
                  <a:gd name="connsiteY13" fmla="*/ 377809 h 463411"/>
                  <a:gd name="connsiteX14" fmla="*/ 437433 w 480169"/>
                  <a:gd name="connsiteY14" fmla="*/ 349289 h 463411"/>
                  <a:gd name="connsiteX15" fmla="*/ 457931 w 480169"/>
                  <a:gd name="connsiteY15" fmla="*/ 137177 h 46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0169" h="463411">
                    <a:moveTo>
                      <a:pt x="457931" y="137177"/>
                    </a:moveTo>
                    <a:lnTo>
                      <a:pt x="457931" y="137177"/>
                    </a:lnTo>
                    <a:lnTo>
                      <a:pt x="431194" y="103310"/>
                    </a:lnTo>
                    <a:cubicBezTo>
                      <a:pt x="405349" y="72117"/>
                      <a:pt x="397328" y="73900"/>
                      <a:pt x="374156" y="72117"/>
                    </a:cubicBezTo>
                    <a:lnTo>
                      <a:pt x="370591" y="71226"/>
                    </a:lnTo>
                    <a:cubicBezTo>
                      <a:pt x="360787" y="69444"/>
                      <a:pt x="359005" y="66770"/>
                      <a:pt x="364352" y="57858"/>
                    </a:cubicBezTo>
                    <a:cubicBezTo>
                      <a:pt x="367026" y="53402"/>
                      <a:pt x="372374" y="43598"/>
                      <a:pt x="375938" y="38251"/>
                    </a:cubicBezTo>
                    <a:cubicBezTo>
                      <a:pt x="379503" y="32012"/>
                      <a:pt x="377721" y="29339"/>
                      <a:pt x="372374" y="28447"/>
                    </a:cubicBezTo>
                    <a:lnTo>
                      <a:pt x="250275" y="3493"/>
                    </a:lnTo>
                    <a:cubicBezTo>
                      <a:pt x="163826" y="-15223"/>
                      <a:pt x="79159" y="44489"/>
                      <a:pt x="44401" y="105984"/>
                    </a:cubicBezTo>
                    <a:lnTo>
                      <a:pt x="24795" y="139851"/>
                    </a:lnTo>
                    <a:cubicBezTo>
                      <a:pt x="-32244" y="239668"/>
                      <a:pt x="14100" y="353746"/>
                      <a:pt x="113026" y="410784"/>
                    </a:cubicBezTo>
                    <a:lnTo>
                      <a:pt x="147784" y="431282"/>
                    </a:lnTo>
                    <a:cubicBezTo>
                      <a:pt x="236907" y="482082"/>
                      <a:pt x="363461" y="478518"/>
                      <a:pt x="421391" y="377809"/>
                    </a:cubicBezTo>
                    <a:lnTo>
                      <a:pt x="437433" y="349289"/>
                    </a:lnTo>
                    <a:cubicBezTo>
                      <a:pt x="468626" y="293142"/>
                      <a:pt x="504275" y="198672"/>
                      <a:pt x="457931" y="137177"/>
                    </a:cubicBezTo>
                    <a:close/>
                  </a:path>
                </a:pathLst>
              </a:custGeom>
              <a:solidFill>
                <a:srgbClr val="623C1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8" name="Graphic 719">
              <a:extLst>
                <a:ext uri="{FF2B5EF4-FFF2-40B4-BE49-F238E27FC236}">
                  <a16:creationId xmlns:a16="http://schemas.microsoft.com/office/drawing/2014/main" id="{E592EB62-1DFE-421A-9F15-F7E28104DC31}"/>
                </a:ext>
              </a:extLst>
            </p:cNvPr>
            <p:cNvGrpSpPr/>
            <p:nvPr/>
          </p:nvGrpSpPr>
          <p:grpSpPr>
            <a:xfrm>
              <a:off x="7237285" y="3479690"/>
              <a:ext cx="462285" cy="884318"/>
              <a:chOff x="7237285" y="3479690"/>
              <a:chExt cx="462285" cy="884318"/>
            </a:xfrm>
          </p:grpSpPr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B3744943-22D8-47C6-BDCF-AD085D687907}"/>
                  </a:ext>
                </a:extLst>
              </p:cNvPr>
              <p:cNvSpPr/>
              <p:nvPr/>
            </p:nvSpPr>
            <p:spPr>
              <a:xfrm>
                <a:off x="7237285" y="3479690"/>
                <a:ext cx="213596" cy="279175"/>
              </a:xfrm>
              <a:custGeom>
                <a:avLst/>
                <a:gdLst>
                  <a:gd name="connsiteX0" fmla="*/ 51177 w 213596"/>
                  <a:gd name="connsiteY0" fmla="*/ 220354 h 279175"/>
                  <a:gd name="connsiteX1" fmla="*/ 129605 w 213596"/>
                  <a:gd name="connsiteY1" fmla="*/ 269372 h 279175"/>
                  <a:gd name="connsiteX2" fmla="*/ 200904 w 213596"/>
                  <a:gd name="connsiteY2" fmla="*/ 279175 h 279175"/>
                  <a:gd name="connsiteX3" fmla="*/ 211598 w 213596"/>
                  <a:gd name="connsiteY3" fmla="*/ 189161 h 279175"/>
                  <a:gd name="connsiteX4" fmla="*/ 194665 w 213596"/>
                  <a:gd name="connsiteY4" fmla="*/ 102712 h 279175"/>
                  <a:gd name="connsiteX5" fmla="*/ 109107 w 213596"/>
                  <a:gd name="connsiteY5" fmla="*/ 4677 h 279175"/>
                  <a:gd name="connsiteX6" fmla="*/ 36918 w 213596"/>
                  <a:gd name="connsiteY6" fmla="*/ 8242 h 279175"/>
                  <a:gd name="connsiteX7" fmla="*/ 37809 w 213596"/>
                  <a:gd name="connsiteY7" fmla="*/ 38544 h 279175"/>
                  <a:gd name="connsiteX8" fmla="*/ 80588 w 213596"/>
                  <a:gd name="connsiteY8" fmla="*/ 116972 h 279175"/>
                  <a:gd name="connsiteX9" fmla="*/ 99304 w 213596"/>
                  <a:gd name="connsiteY9" fmla="*/ 163315 h 279175"/>
                  <a:gd name="connsiteX10" fmla="*/ 81479 w 213596"/>
                  <a:gd name="connsiteY10" fmla="*/ 168663 h 279175"/>
                  <a:gd name="connsiteX11" fmla="*/ 42265 w 213596"/>
                  <a:gd name="connsiteY11" fmla="*/ 124993 h 279175"/>
                  <a:gd name="connsiteX12" fmla="*/ 13746 w 213596"/>
                  <a:gd name="connsiteY12" fmla="*/ 108951 h 279175"/>
                  <a:gd name="connsiteX13" fmla="*/ 2160 w 213596"/>
                  <a:gd name="connsiteY13" fmla="*/ 135687 h 279175"/>
                  <a:gd name="connsiteX14" fmla="*/ 51177 w 213596"/>
                  <a:gd name="connsiteY14" fmla="*/ 220354 h 27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3596" h="279175">
                    <a:moveTo>
                      <a:pt x="51177" y="220354"/>
                    </a:moveTo>
                    <a:cubicBezTo>
                      <a:pt x="68111" y="250656"/>
                      <a:pt x="93956" y="275610"/>
                      <a:pt x="129605" y="269372"/>
                    </a:cubicBezTo>
                    <a:lnTo>
                      <a:pt x="200904" y="279175"/>
                    </a:lnTo>
                    <a:cubicBezTo>
                      <a:pt x="200904" y="279175"/>
                      <a:pt x="219620" y="243526"/>
                      <a:pt x="211598" y="189161"/>
                    </a:cubicBezTo>
                    <a:cubicBezTo>
                      <a:pt x="205360" y="150838"/>
                      <a:pt x="194665" y="102712"/>
                      <a:pt x="194665" y="102712"/>
                    </a:cubicBezTo>
                    <a:cubicBezTo>
                      <a:pt x="194665" y="102712"/>
                      <a:pt x="174167" y="34978"/>
                      <a:pt x="109107" y="4677"/>
                    </a:cubicBezTo>
                    <a:cubicBezTo>
                      <a:pt x="84153" y="-6909"/>
                      <a:pt x="45830" y="6459"/>
                      <a:pt x="36918" y="8242"/>
                    </a:cubicBezTo>
                    <a:cubicBezTo>
                      <a:pt x="23549" y="10915"/>
                      <a:pt x="25332" y="19828"/>
                      <a:pt x="37809" y="38544"/>
                    </a:cubicBezTo>
                    <a:cubicBezTo>
                      <a:pt x="49395" y="56368"/>
                      <a:pt x="70784" y="89343"/>
                      <a:pt x="80588" y="116972"/>
                    </a:cubicBezTo>
                    <a:lnTo>
                      <a:pt x="99304" y="163315"/>
                    </a:lnTo>
                    <a:cubicBezTo>
                      <a:pt x="103760" y="177575"/>
                      <a:pt x="92174" y="181140"/>
                      <a:pt x="81479" y="168663"/>
                    </a:cubicBezTo>
                    <a:lnTo>
                      <a:pt x="42265" y="124993"/>
                    </a:lnTo>
                    <a:cubicBezTo>
                      <a:pt x="32462" y="112515"/>
                      <a:pt x="24440" y="106277"/>
                      <a:pt x="13746" y="108951"/>
                    </a:cubicBezTo>
                    <a:cubicBezTo>
                      <a:pt x="-514" y="112515"/>
                      <a:pt x="-2296" y="125884"/>
                      <a:pt x="2160" y="135687"/>
                    </a:cubicBezTo>
                    <a:lnTo>
                      <a:pt x="51177" y="220354"/>
                    </a:lnTo>
                    <a:close/>
                  </a:path>
                </a:pathLst>
              </a:custGeom>
              <a:solidFill>
                <a:srgbClr val="FDDFCB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66240FC4-BC4B-482E-88FF-669E1DC2BE1F}"/>
                  </a:ext>
                </a:extLst>
              </p:cNvPr>
              <p:cNvSpPr/>
              <p:nvPr/>
            </p:nvSpPr>
            <p:spPr>
              <a:xfrm>
                <a:off x="7326956" y="3670456"/>
                <a:ext cx="162032" cy="130297"/>
              </a:xfrm>
              <a:custGeom>
                <a:avLst/>
                <a:gdLst>
                  <a:gd name="connsiteX0" fmla="*/ 162033 w 162032"/>
                  <a:gd name="connsiteY0" fmla="*/ 38501 h 130297"/>
                  <a:gd name="connsiteX1" fmla="*/ 23001 w 162032"/>
                  <a:gd name="connsiteY1" fmla="*/ 130297 h 130297"/>
                  <a:gd name="connsiteX2" fmla="*/ 8742 w 162032"/>
                  <a:gd name="connsiteY2" fmla="*/ 110690 h 130297"/>
                  <a:gd name="connsiteX3" fmla="*/ 26566 w 162032"/>
                  <a:gd name="connsiteY3" fmla="*/ 56325 h 130297"/>
                  <a:gd name="connsiteX4" fmla="*/ 104103 w 162032"/>
                  <a:gd name="connsiteY4" fmla="*/ 6416 h 130297"/>
                  <a:gd name="connsiteX5" fmla="*/ 138861 w 162032"/>
                  <a:gd name="connsiteY5" fmla="*/ 9981 h 130297"/>
                  <a:gd name="connsiteX6" fmla="*/ 162033 w 162032"/>
                  <a:gd name="connsiteY6" fmla="*/ 38501 h 13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032" h="130297">
                    <a:moveTo>
                      <a:pt x="162033" y="38501"/>
                    </a:moveTo>
                    <a:lnTo>
                      <a:pt x="23001" y="130297"/>
                    </a:lnTo>
                    <a:lnTo>
                      <a:pt x="8742" y="110690"/>
                    </a:lnTo>
                    <a:cubicBezTo>
                      <a:pt x="-4627" y="95539"/>
                      <a:pt x="-5518" y="77715"/>
                      <a:pt x="26566" y="56325"/>
                    </a:cubicBezTo>
                    <a:lnTo>
                      <a:pt x="104103" y="6416"/>
                    </a:lnTo>
                    <a:cubicBezTo>
                      <a:pt x="121928" y="-6952"/>
                      <a:pt x="133513" y="3743"/>
                      <a:pt x="138861" y="9981"/>
                    </a:cubicBezTo>
                    <a:lnTo>
                      <a:pt x="162033" y="38501"/>
                    </a:lnTo>
                    <a:close/>
                  </a:path>
                </a:pathLst>
              </a:custGeom>
              <a:solidFill>
                <a:srgbClr val="C2DDE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313B7AC-B1E7-4824-B33E-8D25809D5A9A}"/>
                  </a:ext>
                </a:extLst>
              </p:cNvPr>
              <p:cNvSpPr/>
              <p:nvPr/>
            </p:nvSpPr>
            <p:spPr>
              <a:xfrm>
                <a:off x="7272421" y="3692678"/>
                <a:ext cx="427149" cy="651724"/>
              </a:xfrm>
              <a:custGeom>
                <a:avLst/>
                <a:gdLst>
                  <a:gd name="connsiteX0" fmla="*/ 25846 w 427149"/>
                  <a:gd name="connsiteY0" fmla="*/ 651725 h 651724"/>
                  <a:gd name="connsiteX1" fmla="*/ 346688 w 427149"/>
                  <a:gd name="connsiteY1" fmla="*/ 420897 h 651724"/>
                  <a:gd name="connsiteX2" fmla="*/ 409074 w 427149"/>
                  <a:gd name="connsiteY2" fmla="*/ 269388 h 651724"/>
                  <a:gd name="connsiteX3" fmla="*/ 230828 w 427149"/>
                  <a:gd name="connsiteY3" fmla="*/ 17170 h 651724"/>
                  <a:gd name="connsiteX4" fmla="*/ 190723 w 427149"/>
                  <a:gd name="connsiteY4" fmla="*/ 3802 h 651724"/>
                  <a:gd name="connsiteX5" fmla="*/ 79320 w 427149"/>
                  <a:gd name="connsiteY5" fmla="*/ 78665 h 651724"/>
                  <a:gd name="connsiteX6" fmla="*/ 75754 w 427149"/>
                  <a:gd name="connsiteY6" fmla="*/ 123226 h 651724"/>
                  <a:gd name="connsiteX7" fmla="*/ 168442 w 427149"/>
                  <a:gd name="connsiteY7" fmla="*/ 230174 h 651724"/>
                  <a:gd name="connsiteX8" fmla="*/ 147944 w 427149"/>
                  <a:gd name="connsiteY8" fmla="*/ 269388 h 651724"/>
                  <a:gd name="connsiteX9" fmla="*/ 0 w 427149"/>
                  <a:gd name="connsiteY9" fmla="*/ 372770 h 651724"/>
                  <a:gd name="connsiteX10" fmla="*/ 25846 w 427149"/>
                  <a:gd name="connsiteY10" fmla="*/ 651725 h 65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7149" h="651724">
                    <a:moveTo>
                      <a:pt x="25846" y="651725"/>
                    </a:moveTo>
                    <a:cubicBezTo>
                      <a:pt x="25846" y="651725"/>
                      <a:pt x="301235" y="450307"/>
                      <a:pt x="346688" y="420897"/>
                    </a:cubicBezTo>
                    <a:cubicBezTo>
                      <a:pt x="392140" y="391486"/>
                      <a:pt x="459873" y="338012"/>
                      <a:pt x="409074" y="269388"/>
                    </a:cubicBezTo>
                    <a:lnTo>
                      <a:pt x="230828" y="17170"/>
                    </a:lnTo>
                    <a:cubicBezTo>
                      <a:pt x="222807" y="7367"/>
                      <a:pt x="206765" y="-6893"/>
                      <a:pt x="190723" y="3802"/>
                    </a:cubicBezTo>
                    <a:lnTo>
                      <a:pt x="79320" y="78665"/>
                    </a:lnTo>
                    <a:cubicBezTo>
                      <a:pt x="58821" y="92925"/>
                      <a:pt x="69516" y="115205"/>
                      <a:pt x="75754" y="123226"/>
                    </a:cubicBezTo>
                    <a:lnTo>
                      <a:pt x="168442" y="230174"/>
                    </a:lnTo>
                    <a:cubicBezTo>
                      <a:pt x="183593" y="247107"/>
                      <a:pt x="155074" y="264040"/>
                      <a:pt x="147944" y="269388"/>
                    </a:cubicBezTo>
                    <a:cubicBezTo>
                      <a:pt x="139923" y="275626"/>
                      <a:pt x="0" y="372770"/>
                      <a:pt x="0" y="372770"/>
                    </a:cubicBezTo>
                    <a:lnTo>
                      <a:pt x="25846" y="651725"/>
                    </a:lnTo>
                    <a:close/>
                  </a:path>
                </a:pathLst>
              </a:custGeom>
              <a:solidFill>
                <a:srgbClr val="45618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D01B2CC2-B14D-4EA7-A58E-1FD6B9D5EB0E}"/>
                  </a:ext>
                </a:extLst>
              </p:cNvPr>
              <p:cNvSpPr/>
              <p:nvPr/>
            </p:nvSpPr>
            <p:spPr>
              <a:xfrm>
                <a:off x="7260835" y="4069013"/>
                <a:ext cx="57623" cy="294996"/>
              </a:xfrm>
              <a:custGeom>
                <a:avLst/>
                <a:gdLst>
                  <a:gd name="connsiteX0" fmla="*/ 0 w 57623"/>
                  <a:gd name="connsiteY0" fmla="*/ 294997 h 294996"/>
                  <a:gd name="connsiteX1" fmla="*/ 16933 w 57623"/>
                  <a:gd name="connsiteY1" fmla="*/ 286976 h 294996"/>
                  <a:gd name="connsiteX2" fmla="*/ 38323 w 57623"/>
                  <a:gd name="connsiteY2" fmla="*/ 224590 h 294996"/>
                  <a:gd name="connsiteX3" fmla="*/ 56147 w 57623"/>
                  <a:gd name="connsiteY3" fmla="*/ 137249 h 294996"/>
                  <a:gd name="connsiteX4" fmla="*/ 57038 w 57623"/>
                  <a:gd name="connsiteY4" fmla="*/ 92688 h 294996"/>
                  <a:gd name="connsiteX5" fmla="*/ 49909 w 57623"/>
                  <a:gd name="connsiteY5" fmla="*/ 49018 h 294996"/>
                  <a:gd name="connsiteX6" fmla="*/ 36540 w 57623"/>
                  <a:gd name="connsiteY6" fmla="*/ 7130 h 294996"/>
                  <a:gd name="connsiteX7" fmla="*/ 32976 w 57623"/>
                  <a:gd name="connsiteY7" fmla="*/ 0 h 294996"/>
                  <a:gd name="connsiteX8" fmla="*/ 31193 w 57623"/>
                  <a:gd name="connsiteY8" fmla="*/ 0 h 294996"/>
                  <a:gd name="connsiteX9" fmla="*/ 34758 w 57623"/>
                  <a:gd name="connsiteY9" fmla="*/ 8021 h 294996"/>
                  <a:gd name="connsiteX10" fmla="*/ 46344 w 57623"/>
                  <a:gd name="connsiteY10" fmla="*/ 50800 h 294996"/>
                  <a:gd name="connsiteX11" fmla="*/ 51691 w 57623"/>
                  <a:gd name="connsiteY11" fmla="*/ 94470 h 294996"/>
                  <a:gd name="connsiteX12" fmla="*/ 49018 w 57623"/>
                  <a:gd name="connsiteY12" fmla="*/ 138140 h 294996"/>
                  <a:gd name="connsiteX13" fmla="*/ 28519 w 57623"/>
                  <a:gd name="connsiteY13" fmla="*/ 222807 h 294996"/>
                  <a:gd name="connsiteX14" fmla="*/ 0 w 57623"/>
                  <a:gd name="connsiteY14" fmla="*/ 294997 h 29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623" h="294996">
                    <a:moveTo>
                      <a:pt x="0" y="294997"/>
                    </a:moveTo>
                    <a:lnTo>
                      <a:pt x="16933" y="286976"/>
                    </a:lnTo>
                    <a:cubicBezTo>
                      <a:pt x="24954" y="266477"/>
                      <a:pt x="32084" y="245088"/>
                      <a:pt x="38323" y="224590"/>
                    </a:cubicBezTo>
                    <a:cubicBezTo>
                      <a:pt x="46344" y="196070"/>
                      <a:pt x="52582" y="166660"/>
                      <a:pt x="56147" y="137249"/>
                    </a:cubicBezTo>
                    <a:cubicBezTo>
                      <a:pt x="57930" y="122098"/>
                      <a:pt x="57930" y="107839"/>
                      <a:pt x="57038" y="92688"/>
                    </a:cubicBezTo>
                    <a:cubicBezTo>
                      <a:pt x="56147" y="77537"/>
                      <a:pt x="52582" y="63277"/>
                      <a:pt x="49909" y="49018"/>
                    </a:cubicBezTo>
                    <a:cubicBezTo>
                      <a:pt x="46344" y="34758"/>
                      <a:pt x="41888" y="20498"/>
                      <a:pt x="36540" y="7130"/>
                    </a:cubicBezTo>
                    <a:cubicBezTo>
                      <a:pt x="35649" y="4456"/>
                      <a:pt x="33867" y="1783"/>
                      <a:pt x="32976" y="0"/>
                    </a:cubicBezTo>
                    <a:lnTo>
                      <a:pt x="31193" y="0"/>
                    </a:lnTo>
                    <a:cubicBezTo>
                      <a:pt x="32084" y="2674"/>
                      <a:pt x="33867" y="5347"/>
                      <a:pt x="34758" y="8021"/>
                    </a:cubicBezTo>
                    <a:cubicBezTo>
                      <a:pt x="40105" y="21389"/>
                      <a:pt x="43670" y="35649"/>
                      <a:pt x="46344" y="50800"/>
                    </a:cubicBezTo>
                    <a:cubicBezTo>
                      <a:pt x="49018" y="65060"/>
                      <a:pt x="51691" y="79319"/>
                      <a:pt x="51691" y="94470"/>
                    </a:cubicBezTo>
                    <a:cubicBezTo>
                      <a:pt x="51691" y="108730"/>
                      <a:pt x="50800" y="123881"/>
                      <a:pt x="49018" y="138140"/>
                    </a:cubicBezTo>
                    <a:cubicBezTo>
                      <a:pt x="44561" y="166660"/>
                      <a:pt x="37432" y="195179"/>
                      <a:pt x="28519" y="222807"/>
                    </a:cubicBezTo>
                    <a:cubicBezTo>
                      <a:pt x="20498" y="245979"/>
                      <a:pt x="10695" y="271825"/>
                      <a:pt x="0" y="294997"/>
                    </a:cubicBezTo>
                    <a:close/>
                  </a:path>
                </a:pathLst>
              </a:custGeom>
              <a:solidFill>
                <a:srgbClr val="20385B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9" name="Graphic 719">
              <a:extLst>
                <a:ext uri="{FF2B5EF4-FFF2-40B4-BE49-F238E27FC236}">
                  <a16:creationId xmlns:a16="http://schemas.microsoft.com/office/drawing/2014/main" id="{03A979A6-0C0B-496F-837C-F1F329FCBD95}"/>
                </a:ext>
              </a:extLst>
            </p:cNvPr>
            <p:cNvGrpSpPr/>
            <p:nvPr/>
          </p:nvGrpSpPr>
          <p:grpSpPr>
            <a:xfrm>
              <a:off x="7208766" y="3479690"/>
              <a:ext cx="490804" cy="884318"/>
              <a:chOff x="7208766" y="3479690"/>
              <a:chExt cx="490804" cy="884318"/>
            </a:xfrm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AEB3A49-17BD-4CA8-BB4A-86B0D2C6A4D4}"/>
                  </a:ext>
                </a:extLst>
              </p:cNvPr>
              <p:cNvSpPr/>
              <p:nvPr/>
            </p:nvSpPr>
            <p:spPr>
              <a:xfrm>
                <a:off x="7218570" y="3479690"/>
                <a:ext cx="363107" cy="403947"/>
              </a:xfrm>
              <a:custGeom>
                <a:avLst/>
                <a:gdLst>
                  <a:gd name="connsiteX0" fmla="*/ 267746 w 363107"/>
                  <a:gd name="connsiteY0" fmla="*/ 231049 h 403947"/>
                  <a:gd name="connsiteX1" fmla="*/ 241009 w 363107"/>
                  <a:gd name="connsiteY1" fmla="*/ 214115 h 403947"/>
                  <a:gd name="connsiteX2" fmla="*/ 229423 w 363107"/>
                  <a:gd name="connsiteY2" fmla="*/ 199856 h 403947"/>
                  <a:gd name="connsiteX3" fmla="*/ 211598 w 363107"/>
                  <a:gd name="connsiteY3" fmla="*/ 190052 h 403947"/>
                  <a:gd name="connsiteX4" fmla="*/ 211598 w 363107"/>
                  <a:gd name="connsiteY4" fmla="*/ 189161 h 403947"/>
                  <a:gd name="connsiteX5" fmla="*/ 194665 w 363107"/>
                  <a:gd name="connsiteY5" fmla="*/ 102712 h 403947"/>
                  <a:gd name="connsiteX6" fmla="*/ 109107 w 363107"/>
                  <a:gd name="connsiteY6" fmla="*/ 4677 h 403947"/>
                  <a:gd name="connsiteX7" fmla="*/ 36917 w 363107"/>
                  <a:gd name="connsiteY7" fmla="*/ 8242 h 403947"/>
                  <a:gd name="connsiteX8" fmla="*/ 37809 w 363107"/>
                  <a:gd name="connsiteY8" fmla="*/ 38544 h 403947"/>
                  <a:gd name="connsiteX9" fmla="*/ 80588 w 363107"/>
                  <a:gd name="connsiteY9" fmla="*/ 116972 h 403947"/>
                  <a:gd name="connsiteX10" fmla="*/ 99303 w 363107"/>
                  <a:gd name="connsiteY10" fmla="*/ 163315 h 403947"/>
                  <a:gd name="connsiteX11" fmla="*/ 81479 w 363107"/>
                  <a:gd name="connsiteY11" fmla="*/ 168663 h 403947"/>
                  <a:gd name="connsiteX12" fmla="*/ 42265 w 363107"/>
                  <a:gd name="connsiteY12" fmla="*/ 124993 h 403947"/>
                  <a:gd name="connsiteX13" fmla="*/ 13746 w 363107"/>
                  <a:gd name="connsiteY13" fmla="*/ 108951 h 403947"/>
                  <a:gd name="connsiteX14" fmla="*/ 2160 w 363107"/>
                  <a:gd name="connsiteY14" fmla="*/ 135687 h 403947"/>
                  <a:gd name="connsiteX15" fmla="*/ 52068 w 363107"/>
                  <a:gd name="connsiteY15" fmla="*/ 221245 h 403947"/>
                  <a:gd name="connsiteX16" fmla="*/ 96630 w 363107"/>
                  <a:gd name="connsiteY16" fmla="*/ 266698 h 403947"/>
                  <a:gd name="connsiteX17" fmla="*/ 99303 w 363107"/>
                  <a:gd name="connsiteY17" fmla="*/ 302347 h 403947"/>
                  <a:gd name="connsiteX18" fmla="*/ 104651 w 363107"/>
                  <a:gd name="connsiteY18" fmla="*/ 309477 h 403947"/>
                  <a:gd name="connsiteX19" fmla="*/ 112672 w 363107"/>
                  <a:gd name="connsiteY19" fmla="*/ 338887 h 403947"/>
                  <a:gd name="connsiteX20" fmla="*/ 168820 w 363107"/>
                  <a:gd name="connsiteY20" fmla="*/ 403947 h 403947"/>
                  <a:gd name="connsiteX21" fmla="*/ 363107 w 363107"/>
                  <a:gd name="connsiteY21" fmla="*/ 369189 h 403947"/>
                  <a:gd name="connsiteX22" fmla="*/ 267746 w 363107"/>
                  <a:gd name="connsiteY22" fmla="*/ 231049 h 40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3107" h="403947">
                    <a:moveTo>
                      <a:pt x="267746" y="231049"/>
                    </a:moveTo>
                    <a:cubicBezTo>
                      <a:pt x="261507" y="223919"/>
                      <a:pt x="251704" y="215007"/>
                      <a:pt x="241009" y="214115"/>
                    </a:cubicBezTo>
                    <a:lnTo>
                      <a:pt x="229423" y="199856"/>
                    </a:lnTo>
                    <a:cubicBezTo>
                      <a:pt x="225858" y="196291"/>
                      <a:pt x="220511" y="190943"/>
                      <a:pt x="211598" y="190052"/>
                    </a:cubicBezTo>
                    <a:cubicBezTo>
                      <a:pt x="211598" y="190052"/>
                      <a:pt x="211598" y="189161"/>
                      <a:pt x="211598" y="189161"/>
                    </a:cubicBezTo>
                    <a:cubicBezTo>
                      <a:pt x="205360" y="150838"/>
                      <a:pt x="194665" y="102712"/>
                      <a:pt x="194665" y="102712"/>
                    </a:cubicBezTo>
                    <a:cubicBezTo>
                      <a:pt x="194665" y="102712"/>
                      <a:pt x="174167" y="34978"/>
                      <a:pt x="109107" y="4677"/>
                    </a:cubicBezTo>
                    <a:cubicBezTo>
                      <a:pt x="84153" y="-6909"/>
                      <a:pt x="45830" y="6459"/>
                      <a:pt x="36917" y="8242"/>
                    </a:cubicBezTo>
                    <a:cubicBezTo>
                      <a:pt x="23549" y="10915"/>
                      <a:pt x="25331" y="19828"/>
                      <a:pt x="37809" y="38544"/>
                    </a:cubicBezTo>
                    <a:cubicBezTo>
                      <a:pt x="49395" y="56368"/>
                      <a:pt x="70784" y="89343"/>
                      <a:pt x="80588" y="116972"/>
                    </a:cubicBezTo>
                    <a:lnTo>
                      <a:pt x="99303" y="163315"/>
                    </a:lnTo>
                    <a:cubicBezTo>
                      <a:pt x="103759" y="177575"/>
                      <a:pt x="92174" y="181140"/>
                      <a:pt x="81479" y="168663"/>
                    </a:cubicBezTo>
                    <a:lnTo>
                      <a:pt x="42265" y="124993"/>
                    </a:lnTo>
                    <a:cubicBezTo>
                      <a:pt x="32461" y="112515"/>
                      <a:pt x="24440" y="106277"/>
                      <a:pt x="13746" y="108951"/>
                    </a:cubicBezTo>
                    <a:cubicBezTo>
                      <a:pt x="-514" y="112515"/>
                      <a:pt x="-2296" y="125884"/>
                      <a:pt x="2160" y="135687"/>
                    </a:cubicBezTo>
                    <a:lnTo>
                      <a:pt x="52068" y="221245"/>
                    </a:lnTo>
                    <a:cubicBezTo>
                      <a:pt x="63654" y="240852"/>
                      <a:pt x="77914" y="258677"/>
                      <a:pt x="96630" y="266698"/>
                    </a:cubicBezTo>
                    <a:cubicBezTo>
                      <a:pt x="86826" y="280066"/>
                      <a:pt x="90391" y="291652"/>
                      <a:pt x="99303" y="302347"/>
                    </a:cubicBezTo>
                    <a:lnTo>
                      <a:pt x="104651" y="309477"/>
                    </a:lnTo>
                    <a:cubicBezTo>
                      <a:pt x="101977" y="321063"/>
                      <a:pt x="108216" y="332649"/>
                      <a:pt x="112672" y="338887"/>
                    </a:cubicBezTo>
                    <a:lnTo>
                      <a:pt x="168820" y="403947"/>
                    </a:lnTo>
                    <a:cubicBezTo>
                      <a:pt x="235662" y="397708"/>
                      <a:pt x="300721" y="386123"/>
                      <a:pt x="363107" y="369189"/>
                    </a:cubicBezTo>
                    <a:lnTo>
                      <a:pt x="267746" y="231049"/>
                    </a:ln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62D18B8-CE63-4932-835D-EAEF22CB0B13}"/>
                  </a:ext>
                </a:extLst>
              </p:cNvPr>
              <p:cNvSpPr/>
              <p:nvPr/>
            </p:nvSpPr>
            <p:spPr>
              <a:xfrm>
                <a:off x="7208766" y="3480582"/>
                <a:ext cx="364889" cy="403055"/>
              </a:xfrm>
              <a:custGeom>
                <a:avLst/>
                <a:gdLst>
                  <a:gd name="connsiteX0" fmla="*/ 267746 w 364889"/>
                  <a:gd name="connsiteY0" fmla="*/ 231049 h 403055"/>
                  <a:gd name="connsiteX1" fmla="*/ 241009 w 364889"/>
                  <a:gd name="connsiteY1" fmla="*/ 214115 h 403055"/>
                  <a:gd name="connsiteX2" fmla="*/ 229423 w 364889"/>
                  <a:gd name="connsiteY2" fmla="*/ 199856 h 403055"/>
                  <a:gd name="connsiteX3" fmla="*/ 211598 w 364889"/>
                  <a:gd name="connsiteY3" fmla="*/ 190052 h 403055"/>
                  <a:gd name="connsiteX4" fmla="*/ 211598 w 364889"/>
                  <a:gd name="connsiteY4" fmla="*/ 189161 h 403055"/>
                  <a:gd name="connsiteX5" fmla="*/ 194665 w 364889"/>
                  <a:gd name="connsiteY5" fmla="*/ 102712 h 403055"/>
                  <a:gd name="connsiteX6" fmla="*/ 109107 w 364889"/>
                  <a:gd name="connsiteY6" fmla="*/ 4677 h 403055"/>
                  <a:gd name="connsiteX7" fmla="*/ 36918 w 364889"/>
                  <a:gd name="connsiteY7" fmla="*/ 8242 h 403055"/>
                  <a:gd name="connsiteX8" fmla="*/ 37809 w 364889"/>
                  <a:gd name="connsiteY8" fmla="*/ 38543 h 403055"/>
                  <a:gd name="connsiteX9" fmla="*/ 80588 w 364889"/>
                  <a:gd name="connsiteY9" fmla="*/ 116972 h 403055"/>
                  <a:gd name="connsiteX10" fmla="*/ 99304 w 364889"/>
                  <a:gd name="connsiteY10" fmla="*/ 163315 h 403055"/>
                  <a:gd name="connsiteX11" fmla="*/ 81479 w 364889"/>
                  <a:gd name="connsiteY11" fmla="*/ 168663 h 403055"/>
                  <a:gd name="connsiteX12" fmla="*/ 42265 w 364889"/>
                  <a:gd name="connsiteY12" fmla="*/ 124993 h 403055"/>
                  <a:gd name="connsiteX13" fmla="*/ 13746 w 364889"/>
                  <a:gd name="connsiteY13" fmla="*/ 108951 h 403055"/>
                  <a:gd name="connsiteX14" fmla="*/ 2160 w 364889"/>
                  <a:gd name="connsiteY14" fmla="*/ 135687 h 403055"/>
                  <a:gd name="connsiteX15" fmla="*/ 52069 w 364889"/>
                  <a:gd name="connsiteY15" fmla="*/ 221245 h 403055"/>
                  <a:gd name="connsiteX16" fmla="*/ 96630 w 364889"/>
                  <a:gd name="connsiteY16" fmla="*/ 266698 h 403055"/>
                  <a:gd name="connsiteX17" fmla="*/ 99304 w 364889"/>
                  <a:gd name="connsiteY17" fmla="*/ 302347 h 403055"/>
                  <a:gd name="connsiteX18" fmla="*/ 104651 w 364889"/>
                  <a:gd name="connsiteY18" fmla="*/ 309477 h 403055"/>
                  <a:gd name="connsiteX19" fmla="*/ 112672 w 364889"/>
                  <a:gd name="connsiteY19" fmla="*/ 338887 h 403055"/>
                  <a:gd name="connsiteX20" fmla="*/ 168820 w 364889"/>
                  <a:gd name="connsiteY20" fmla="*/ 403056 h 403055"/>
                  <a:gd name="connsiteX21" fmla="*/ 364890 w 364889"/>
                  <a:gd name="connsiteY21" fmla="*/ 370080 h 403055"/>
                  <a:gd name="connsiteX22" fmla="*/ 267746 w 364889"/>
                  <a:gd name="connsiteY22" fmla="*/ 231049 h 40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889" h="403055">
                    <a:moveTo>
                      <a:pt x="267746" y="231049"/>
                    </a:moveTo>
                    <a:cubicBezTo>
                      <a:pt x="261507" y="223919"/>
                      <a:pt x="251704" y="215007"/>
                      <a:pt x="241009" y="214115"/>
                    </a:cubicBezTo>
                    <a:lnTo>
                      <a:pt x="229423" y="199856"/>
                    </a:lnTo>
                    <a:cubicBezTo>
                      <a:pt x="225858" y="196291"/>
                      <a:pt x="220511" y="190943"/>
                      <a:pt x="211598" y="190052"/>
                    </a:cubicBezTo>
                    <a:cubicBezTo>
                      <a:pt x="211598" y="190052"/>
                      <a:pt x="211598" y="189161"/>
                      <a:pt x="211598" y="189161"/>
                    </a:cubicBezTo>
                    <a:cubicBezTo>
                      <a:pt x="205360" y="150838"/>
                      <a:pt x="194665" y="102712"/>
                      <a:pt x="194665" y="102712"/>
                    </a:cubicBezTo>
                    <a:cubicBezTo>
                      <a:pt x="194665" y="102712"/>
                      <a:pt x="174167" y="34978"/>
                      <a:pt x="109107" y="4677"/>
                    </a:cubicBezTo>
                    <a:cubicBezTo>
                      <a:pt x="84153" y="-6909"/>
                      <a:pt x="45830" y="6459"/>
                      <a:pt x="36918" y="8242"/>
                    </a:cubicBezTo>
                    <a:cubicBezTo>
                      <a:pt x="23549" y="10915"/>
                      <a:pt x="25332" y="19828"/>
                      <a:pt x="37809" y="38543"/>
                    </a:cubicBezTo>
                    <a:cubicBezTo>
                      <a:pt x="49395" y="56368"/>
                      <a:pt x="70784" y="89343"/>
                      <a:pt x="80588" y="116972"/>
                    </a:cubicBezTo>
                    <a:lnTo>
                      <a:pt x="99304" y="163315"/>
                    </a:lnTo>
                    <a:cubicBezTo>
                      <a:pt x="103760" y="177575"/>
                      <a:pt x="92174" y="181140"/>
                      <a:pt x="81479" y="168663"/>
                    </a:cubicBezTo>
                    <a:lnTo>
                      <a:pt x="42265" y="124993"/>
                    </a:lnTo>
                    <a:cubicBezTo>
                      <a:pt x="32462" y="112515"/>
                      <a:pt x="24440" y="106277"/>
                      <a:pt x="13746" y="108951"/>
                    </a:cubicBezTo>
                    <a:cubicBezTo>
                      <a:pt x="-514" y="112515"/>
                      <a:pt x="-2296" y="125884"/>
                      <a:pt x="2160" y="135687"/>
                    </a:cubicBezTo>
                    <a:lnTo>
                      <a:pt x="52069" y="221245"/>
                    </a:lnTo>
                    <a:cubicBezTo>
                      <a:pt x="63655" y="240852"/>
                      <a:pt x="77914" y="258677"/>
                      <a:pt x="96630" y="266698"/>
                    </a:cubicBezTo>
                    <a:cubicBezTo>
                      <a:pt x="86826" y="280066"/>
                      <a:pt x="90392" y="291652"/>
                      <a:pt x="99304" y="302347"/>
                    </a:cubicBezTo>
                    <a:lnTo>
                      <a:pt x="104651" y="309477"/>
                    </a:lnTo>
                    <a:cubicBezTo>
                      <a:pt x="101977" y="321063"/>
                      <a:pt x="108216" y="332649"/>
                      <a:pt x="112672" y="338887"/>
                    </a:cubicBezTo>
                    <a:lnTo>
                      <a:pt x="168820" y="403056"/>
                    </a:lnTo>
                    <a:cubicBezTo>
                      <a:pt x="235662" y="397708"/>
                      <a:pt x="301613" y="386122"/>
                      <a:pt x="364890" y="370080"/>
                    </a:cubicBezTo>
                    <a:lnTo>
                      <a:pt x="267746" y="231049"/>
                    </a:ln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1" name="Graphic 719">
                <a:extLst>
                  <a:ext uri="{FF2B5EF4-FFF2-40B4-BE49-F238E27FC236}">
                    <a16:creationId xmlns:a16="http://schemas.microsoft.com/office/drawing/2014/main" id="{23DD5614-7DC5-4F07-83AD-8BEB58343EE4}"/>
                  </a:ext>
                </a:extLst>
              </p:cNvPr>
              <p:cNvGrpSpPr/>
              <p:nvPr/>
            </p:nvGrpSpPr>
            <p:grpSpPr>
              <a:xfrm>
                <a:off x="7237285" y="3479690"/>
                <a:ext cx="462285" cy="884318"/>
                <a:chOff x="7237285" y="3479690"/>
                <a:chExt cx="462285" cy="8843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E70CCBA5-529D-4D40-88FA-1758FE3BAEF0}"/>
                    </a:ext>
                  </a:extLst>
                </p:cNvPr>
                <p:cNvSpPr/>
                <p:nvPr/>
              </p:nvSpPr>
              <p:spPr>
                <a:xfrm>
                  <a:off x="7237285" y="3479690"/>
                  <a:ext cx="213596" cy="279175"/>
                </a:xfrm>
                <a:custGeom>
                  <a:avLst/>
                  <a:gdLst>
                    <a:gd name="connsiteX0" fmla="*/ 51177 w 213596"/>
                    <a:gd name="connsiteY0" fmla="*/ 220354 h 279175"/>
                    <a:gd name="connsiteX1" fmla="*/ 129605 w 213596"/>
                    <a:gd name="connsiteY1" fmla="*/ 269372 h 279175"/>
                    <a:gd name="connsiteX2" fmla="*/ 200904 w 213596"/>
                    <a:gd name="connsiteY2" fmla="*/ 279175 h 279175"/>
                    <a:gd name="connsiteX3" fmla="*/ 211598 w 213596"/>
                    <a:gd name="connsiteY3" fmla="*/ 189161 h 279175"/>
                    <a:gd name="connsiteX4" fmla="*/ 194665 w 213596"/>
                    <a:gd name="connsiteY4" fmla="*/ 102712 h 279175"/>
                    <a:gd name="connsiteX5" fmla="*/ 109107 w 213596"/>
                    <a:gd name="connsiteY5" fmla="*/ 4677 h 279175"/>
                    <a:gd name="connsiteX6" fmla="*/ 36918 w 213596"/>
                    <a:gd name="connsiteY6" fmla="*/ 8242 h 279175"/>
                    <a:gd name="connsiteX7" fmla="*/ 37809 w 213596"/>
                    <a:gd name="connsiteY7" fmla="*/ 38544 h 279175"/>
                    <a:gd name="connsiteX8" fmla="*/ 80588 w 213596"/>
                    <a:gd name="connsiteY8" fmla="*/ 116972 h 279175"/>
                    <a:gd name="connsiteX9" fmla="*/ 99304 w 213596"/>
                    <a:gd name="connsiteY9" fmla="*/ 163315 h 279175"/>
                    <a:gd name="connsiteX10" fmla="*/ 81479 w 213596"/>
                    <a:gd name="connsiteY10" fmla="*/ 168663 h 279175"/>
                    <a:gd name="connsiteX11" fmla="*/ 42265 w 213596"/>
                    <a:gd name="connsiteY11" fmla="*/ 124993 h 279175"/>
                    <a:gd name="connsiteX12" fmla="*/ 13746 w 213596"/>
                    <a:gd name="connsiteY12" fmla="*/ 108951 h 279175"/>
                    <a:gd name="connsiteX13" fmla="*/ 2160 w 213596"/>
                    <a:gd name="connsiteY13" fmla="*/ 135687 h 279175"/>
                    <a:gd name="connsiteX14" fmla="*/ 51177 w 213596"/>
                    <a:gd name="connsiteY14" fmla="*/ 220354 h 279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3596" h="279175">
                      <a:moveTo>
                        <a:pt x="51177" y="220354"/>
                      </a:moveTo>
                      <a:cubicBezTo>
                        <a:pt x="68111" y="250656"/>
                        <a:pt x="93956" y="275610"/>
                        <a:pt x="129605" y="269372"/>
                      </a:cubicBezTo>
                      <a:lnTo>
                        <a:pt x="200904" y="279175"/>
                      </a:lnTo>
                      <a:cubicBezTo>
                        <a:pt x="200904" y="279175"/>
                        <a:pt x="219620" y="243526"/>
                        <a:pt x="211598" y="189161"/>
                      </a:cubicBezTo>
                      <a:cubicBezTo>
                        <a:pt x="205360" y="150838"/>
                        <a:pt x="194665" y="102712"/>
                        <a:pt x="194665" y="102712"/>
                      </a:cubicBezTo>
                      <a:cubicBezTo>
                        <a:pt x="194665" y="102712"/>
                        <a:pt x="174167" y="34978"/>
                        <a:pt x="109107" y="4677"/>
                      </a:cubicBezTo>
                      <a:cubicBezTo>
                        <a:pt x="84153" y="-6909"/>
                        <a:pt x="45830" y="6459"/>
                        <a:pt x="36918" y="8242"/>
                      </a:cubicBezTo>
                      <a:cubicBezTo>
                        <a:pt x="23549" y="10915"/>
                        <a:pt x="25332" y="19828"/>
                        <a:pt x="37809" y="38544"/>
                      </a:cubicBezTo>
                      <a:cubicBezTo>
                        <a:pt x="49395" y="56368"/>
                        <a:pt x="70784" y="89343"/>
                        <a:pt x="80588" y="116972"/>
                      </a:cubicBezTo>
                      <a:lnTo>
                        <a:pt x="99304" y="163315"/>
                      </a:lnTo>
                      <a:cubicBezTo>
                        <a:pt x="103760" y="177575"/>
                        <a:pt x="92174" y="181140"/>
                        <a:pt x="81479" y="168663"/>
                      </a:cubicBezTo>
                      <a:lnTo>
                        <a:pt x="42265" y="124993"/>
                      </a:lnTo>
                      <a:cubicBezTo>
                        <a:pt x="32462" y="112515"/>
                        <a:pt x="24440" y="106277"/>
                        <a:pt x="13746" y="108951"/>
                      </a:cubicBezTo>
                      <a:cubicBezTo>
                        <a:pt x="-514" y="112515"/>
                        <a:pt x="-2296" y="125884"/>
                        <a:pt x="2160" y="135687"/>
                      </a:cubicBezTo>
                      <a:lnTo>
                        <a:pt x="51177" y="220354"/>
                      </a:lnTo>
                      <a:close/>
                    </a:path>
                  </a:pathLst>
                </a:custGeom>
                <a:solidFill>
                  <a:srgbClr val="FFD0B0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7B5D4435-9938-44DA-9CF3-0F021083665D}"/>
                    </a:ext>
                  </a:extLst>
                </p:cNvPr>
                <p:cNvSpPr/>
                <p:nvPr/>
              </p:nvSpPr>
              <p:spPr>
                <a:xfrm>
                  <a:off x="7326956" y="3670456"/>
                  <a:ext cx="162032" cy="130297"/>
                </a:xfrm>
                <a:custGeom>
                  <a:avLst/>
                  <a:gdLst>
                    <a:gd name="connsiteX0" fmla="*/ 162033 w 162032"/>
                    <a:gd name="connsiteY0" fmla="*/ 38501 h 130297"/>
                    <a:gd name="connsiteX1" fmla="*/ 23001 w 162032"/>
                    <a:gd name="connsiteY1" fmla="*/ 130297 h 130297"/>
                    <a:gd name="connsiteX2" fmla="*/ 8742 w 162032"/>
                    <a:gd name="connsiteY2" fmla="*/ 110690 h 130297"/>
                    <a:gd name="connsiteX3" fmla="*/ 26566 w 162032"/>
                    <a:gd name="connsiteY3" fmla="*/ 56325 h 130297"/>
                    <a:gd name="connsiteX4" fmla="*/ 104103 w 162032"/>
                    <a:gd name="connsiteY4" fmla="*/ 6416 h 130297"/>
                    <a:gd name="connsiteX5" fmla="*/ 138861 w 162032"/>
                    <a:gd name="connsiteY5" fmla="*/ 9981 h 130297"/>
                    <a:gd name="connsiteX6" fmla="*/ 162033 w 162032"/>
                    <a:gd name="connsiteY6" fmla="*/ 38501 h 130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2032" h="130297">
                      <a:moveTo>
                        <a:pt x="162033" y="38501"/>
                      </a:moveTo>
                      <a:lnTo>
                        <a:pt x="23001" y="130297"/>
                      </a:lnTo>
                      <a:lnTo>
                        <a:pt x="8742" y="110690"/>
                      </a:lnTo>
                      <a:cubicBezTo>
                        <a:pt x="-4627" y="95539"/>
                        <a:pt x="-5518" y="77715"/>
                        <a:pt x="26566" y="56325"/>
                      </a:cubicBezTo>
                      <a:lnTo>
                        <a:pt x="104103" y="6416"/>
                      </a:lnTo>
                      <a:cubicBezTo>
                        <a:pt x="121928" y="-6952"/>
                        <a:pt x="133513" y="3743"/>
                        <a:pt x="138861" y="9981"/>
                      </a:cubicBezTo>
                      <a:lnTo>
                        <a:pt x="162033" y="38501"/>
                      </a:lnTo>
                      <a:close/>
                    </a:path>
                  </a:pathLst>
                </a:custGeom>
                <a:solidFill>
                  <a:srgbClr val="7BE6FF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FE648028-CCE5-446B-B6D5-6B6C667BDA7D}"/>
                    </a:ext>
                  </a:extLst>
                </p:cNvPr>
                <p:cNvSpPr/>
                <p:nvPr/>
              </p:nvSpPr>
              <p:spPr>
                <a:xfrm>
                  <a:off x="7272421" y="3692678"/>
                  <a:ext cx="427149" cy="651724"/>
                </a:xfrm>
                <a:custGeom>
                  <a:avLst/>
                  <a:gdLst>
                    <a:gd name="connsiteX0" fmla="*/ 25846 w 427149"/>
                    <a:gd name="connsiteY0" fmla="*/ 651725 h 651724"/>
                    <a:gd name="connsiteX1" fmla="*/ 346688 w 427149"/>
                    <a:gd name="connsiteY1" fmla="*/ 420897 h 651724"/>
                    <a:gd name="connsiteX2" fmla="*/ 409074 w 427149"/>
                    <a:gd name="connsiteY2" fmla="*/ 269388 h 651724"/>
                    <a:gd name="connsiteX3" fmla="*/ 230828 w 427149"/>
                    <a:gd name="connsiteY3" fmla="*/ 17170 h 651724"/>
                    <a:gd name="connsiteX4" fmla="*/ 190723 w 427149"/>
                    <a:gd name="connsiteY4" fmla="*/ 3802 h 651724"/>
                    <a:gd name="connsiteX5" fmla="*/ 79320 w 427149"/>
                    <a:gd name="connsiteY5" fmla="*/ 78665 h 651724"/>
                    <a:gd name="connsiteX6" fmla="*/ 75754 w 427149"/>
                    <a:gd name="connsiteY6" fmla="*/ 123226 h 651724"/>
                    <a:gd name="connsiteX7" fmla="*/ 168442 w 427149"/>
                    <a:gd name="connsiteY7" fmla="*/ 230174 h 651724"/>
                    <a:gd name="connsiteX8" fmla="*/ 147944 w 427149"/>
                    <a:gd name="connsiteY8" fmla="*/ 269388 h 651724"/>
                    <a:gd name="connsiteX9" fmla="*/ 0 w 427149"/>
                    <a:gd name="connsiteY9" fmla="*/ 372770 h 651724"/>
                    <a:gd name="connsiteX10" fmla="*/ 25846 w 427149"/>
                    <a:gd name="connsiteY10" fmla="*/ 651725 h 651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7149" h="651724">
                      <a:moveTo>
                        <a:pt x="25846" y="651725"/>
                      </a:moveTo>
                      <a:cubicBezTo>
                        <a:pt x="25846" y="651725"/>
                        <a:pt x="301235" y="450307"/>
                        <a:pt x="346688" y="420897"/>
                      </a:cubicBezTo>
                      <a:cubicBezTo>
                        <a:pt x="392140" y="391486"/>
                        <a:pt x="459873" y="338012"/>
                        <a:pt x="409074" y="269388"/>
                      </a:cubicBezTo>
                      <a:lnTo>
                        <a:pt x="230828" y="17170"/>
                      </a:lnTo>
                      <a:cubicBezTo>
                        <a:pt x="222807" y="7367"/>
                        <a:pt x="206765" y="-6893"/>
                        <a:pt x="190723" y="3802"/>
                      </a:cubicBezTo>
                      <a:lnTo>
                        <a:pt x="79320" y="78665"/>
                      </a:lnTo>
                      <a:cubicBezTo>
                        <a:pt x="58821" y="92925"/>
                        <a:pt x="69516" y="115205"/>
                        <a:pt x="75754" y="123226"/>
                      </a:cubicBezTo>
                      <a:lnTo>
                        <a:pt x="168442" y="230174"/>
                      </a:lnTo>
                      <a:cubicBezTo>
                        <a:pt x="183593" y="247107"/>
                        <a:pt x="155074" y="264040"/>
                        <a:pt x="147944" y="269388"/>
                      </a:cubicBezTo>
                      <a:cubicBezTo>
                        <a:pt x="139923" y="275626"/>
                        <a:pt x="0" y="372770"/>
                        <a:pt x="0" y="372770"/>
                      </a:cubicBezTo>
                      <a:lnTo>
                        <a:pt x="25846" y="651725"/>
                      </a:lnTo>
                      <a:close/>
                    </a:path>
                  </a:pathLst>
                </a:custGeom>
                <a:solidFill>
                  <a:srgbClr val="45618E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07C69028-2C9A-4DFE-BDFF-1E347521D26E}"/>
                    </a:ext>
                  </a:extLst>
                </p:cNvPr>
                <p:cNvSpPr/>
                <p:nvPr/>
              </p:nvSpPr>
              <p:spPr>
                <a:xfrm>
                  <a:off x="7260835" y="4069013"/>
                  <a:ext cx="57623" cy="294996"/>
                </a:xfrm>
                <a:custGeom>
                  <a:avLst/>
                  <a:gdLst>
                    <a:gd name="connsiteX0" fmla="*/ 0 w 57623"/>
                    <a:gd name="connsiteY0" fmla="*/ 294997 h 294996"/>
                    <a:gd name="connsiteX1" fmla="*/ 16933 w 57623"/>
                    <a:gd name="connsiteY1" fmla="*/ 286976 h 294996"/>
                    <a:gd name="connsiteX2" fmla="*/ 38323 w 57623"/>
                    <a:gd name="connsiteY2" fmla="*/ 224590 h 294996"/>
                    <a:gd name="connsiteX3" fmla="*/ 56147 w 57623"/>
                    <a:gd name="connsiteY3" fmla="*/ 137249 h 294996"/>
                    <a:gd name="connsiteX4" fmla="*/ 57038 w 57623"/>
                    <a:gd name="connsiteY4" fmla="*/ 92688 h 294996"/>
                    <a:gd name="connsiteX5" fmla="*/ 49909 w 57623"/>
                    <a:gd name="connsiteY5" fmla="*/ 49018 h 294996"/>
                    <a:gd name="connsiteX6" fmla="*/ 36540 w 57623"/>
                    <a:gd name="connsiteY6" fmla="*/ 7130 h 294996"/>
                    <a:gd name="connsiteX7" fmla="*/ 32976 w 57623"/>
                    <a:gd name="connsiteY7" fmla="*/ 0 h 294996"/>
                    <a:gd name="connsiteX8" fmla="*/ 31193 w 57623"/>
                    <a:gd name="connsiteY8" fmla="*/ 0 h 294996"/>
                    <a:gd name="connsiteX9" fmla="*/ 34758 w 57623"/>
                    <a:gd name="connsiteY9" fmla="*/ 8021 h 294996"/>
                    <a:gd name="connsiteX10" fmla="*/ 46344 w 57623"/>
                    <a:gd name="connsiteY10" fmla="*/ 50800 h 294996"/>
                    <a:gd name="connsiteX11" fmla="*/ 51691 w 57623"/>
                    <a:gd name="connsiteY11" fmla="*/ 94470 h 294996"/>
                    <a:gd name="connsiteX12" fmla="*/ 49018 w 57623"/>
                    <a:gd name="connsiteY12" fmla="*/ 138140 h 294996"/>
                    <a:gd name="connsiteX13" fmla="*/ 28519 w 57623"/>
                    <a:gd name="connsiteY13" fmla="*/ 222807 h 294996"/>
                    <a:gd name="connsiteX14" fmla="*/ 0 w 57623"/>
                    <a:gd name="connsiteY14" fmla="*/ 294997 h 294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623" h="294996">
                      <a:moveTo>
                        <a:pt x="0" y="294997"/>
                      </a:moveTo>
                      <a:lnTo>
                        <a:pt x="16933" y="286976"/>
                      </a:lnTo>
                      <a:cubicBezTo>
                        <a:pt x="24954" y="266477"/>
                        <a:pt x="32084" y="245088"/>
                        <a:pt x="38323" y="224590"/>
                      </a:cubicBezTo>
                      <a:cubicBezTo>
                        <a:pt x="46344" y="196070"/>
                        <a:pt x="52582" y="166660"/>
                        <a:pt x="56147" y="137249"/>
                      </a:cubicBezTo>
                      <a:cubicBezTo>
                        <a:pt x="57930" y="122098"/>
                        <a:pt x="57930" y="107839"/>
                        <a:pt x="57038" y="92688"/>
                      </a:cubicBezTo>
                      <a:cubicBezTo>
                        <a:pt x="56147" y="77537"/>
                        <a:pt x="52582" y="63277"/>
                        <a:pt x="49909" y="49018"/>
                      </a:cubicBezTo>
                      <a:cubicBezTo>
                        <a:pt x="46344" y="34758"/>
                        <a:pt x="41888" y="20498"/>
                        <a:pt x="36540" y="7130"/>
                      </a:cubicBezTo>
                      <a:cubicBezTo>
                        <a:pt x="35649" y="4456"/>
                        <a:pt x="33867" y="1783"/>
                        <a:pt x="32976" y="0"/>
                      </a:cubicBezTo>
                      <a:lnTo>
                        <a:pt x="31193" y="0"/>
                      </a:lnTo>
                      <a:cubicBezTo>
                        <a:pt x="32084" y="2674"/>
                        <a:pt x="33867" y="5347"/>
                        <a:pt x="34758" y="8021"/>
                      </a:cubicBezTo>
                      <a:cubicBezTo>
                        <a:pt x="40105" y="21389"/>
                        <a:pt x="43670" y="35649"/>
                        <a:pt x="46344" y="50800"/>
                      </a:cubicBezTo>
                      <a:cubicBezTo>
                        <a:pt x="49018" y="65060"/>
                        <a:pt x="51691" y="79319"/>
                        <a:pt x="51691" y="94470"/>
                      </a:cubicBezTo>
                      <a:cubicBezTo>
                        <a:pt x="51691" y="108730"/>
                        <a:pt x="50800" y="123881"/>
                        <a:pt x="49018" y="138140"/>
                      </a:cubicBezTo>
                      <a:cubicBezTo>
                        <a:pt x="44561" y="166660"/>
                        <a:pt x="37432" y="195179"/>
                        <a:pt x="28519" y="222807"/>
                      </a:cubicBezTo>
                      <a:cubicBezTo>
                        <a:pt x="20498" y="245979"/>
                        <a:pt x="10695" y="271825"/>
                        <a:pt x="0" y="294997"/>
                      </a:cubicBezTo>
                      <a:close/>
                    </a:path>
                  </a:pathLst>
                </a:custGeom>
                <a:solidFill>
                  <a:srgbClr val="20385B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0" name="Graphic 719">
              <a:extLst>
                <a:ext uri="{FF2B5EF4-FFF2-40B4-BE49-F238E27FC236}">
                  <a16:creationId xmlns:a16="http://schemas.microsoft.com/office/drawing/2014/main" id="{C0F76D0A-1998-40DF-8857-E2DCB13E6A2A}"/>
                </a:ext>
              </a:extLst>
            </p:cNvPr>
            <p:cNvGrpSpPr/>
            <p:nvPr/>
          </p:nvGrpSpPr>
          <p:grpSpPr>
            <a:xfrm>
              <a:off x="6494300" y="3222751"/>
              <a:ext cx="908458" cy="987075"/>
              <a:chOff x="6494300" y="3222751"/>
              <a:chExt cx="908458" cy="987075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F4F194C-4715-401E-A728-94B6D74A6167}"/>
                  </a:ext>
                </a:extLst>
              </p:cNvPr>
              <p:cNvSpPr/>
              <p:nvPr/>
            </p:nvSpPr>
            <p:spPr>
              <a:xfrm>
                <a:off x="6554982" y="3229881"/>
                <a:ext cx="835960" cy="658212"/>
              </a:xfrm>
              <a:custGeom>
                <a:avLst/>
                <a:gdLst>
                  <a:gd name="connsiteX0" fmla="*/ 823495 w 835960"/>
                  <a:gd name="connsiteY0" fmla="*/ 486 h 658212"/>
                  <a:gd name="connsiteX1" fmla="*/ 736154 w 835960"/>
                  <a:gd name="connsiteY1" fmla="*/ 23658 h 658212"/>
                  <a:gd name="connsiteX2" fmla="*/ 614056 w 835960"/>
                  <a:gd name="connsiteY2" fmla="*/ 43266 h 658212"/>
                  <a:gd name="connsiteX3" fmla="*/ 557909 w 835960"/>
                  <a:gd name="connsiteY3" fmla="*/ 105651 h 658212"/>
                  <a:gd name="connsiteX4" fmla="*/ 525825 w 835960"/>
                  <a:gd name="connsiteY4" fmla="*/ 102086 h 658212"/>
                  <a:gd name="connsiteX5" fmla="*/ 516021 w 835960"/>
                  <a:gd name="connsiteY5" fmla="*/ 108325 h 658212"/>
                  <a:gd name="connsiteX6" fmla="*/ 516021 w 835960"/>
                  <a:gd name="connsiteY6" fmla="*/ 108325 h 658212"/>
                  <a:gd name="connsiteX7" fmla="*/ 499088 w 835960"/>
                  <a:gd name="connsiteY7" fmla="*/ 105651 h 658212"/>
                  <a:gd name="connsiteX8" fmla="*/ 182702 w 835960"/>
                  <a:gd name="connsiteY8" fmla="*/ 356086 h 658212"/>
                  <a:gd name="connsiteX9" fmla="*/ 115860 w 835960"/>
                  <a:gd name="connsiteY9" fmla="*/ 438971 h 658212"/>
                  <a:gd name="connsiteX10" fmla="*/ 0 w 835960"/>
                  <a:gd name="connsiteY10" fmla="*/ 658213 h 658212"/>
                  <a:gd name="connsiteX11" fmla="*/ 232610 w 835960"/>
                  <a:gd name="connsiteY11" fmla="*/ 658213 h 658212"/>
                  <a:gd name="connsiteX12" fmla="*/ 304800 w 835960"/>
                  <a:gd name="connsiteY12" fmla="*/ 515616 h 658212"/>
                  <a:gd name="connsiteX13" fmla="*/ 337776 w 835960"/>
                  <a:gd name="connsiteY13" fmla="*/ 472837 h 658212"/>
                  <a:gd name="connsiteX14" fmla="*/ 602470 w 835960"/>
                  <a:gd name="connsiteY14" fmla="*/ 251813 h 658212"/>
                  <a:gd name="connsiteX15" fmla="*/ 604253 w 835960"/>
                  <a:gd name="connsiteY15" fmla="*/ 233097 h 658212"/>
                  <a:gd name="connsiteX16" fmla="*/ 604253 w 835960"/>
                  <a:gd name="connsiteY16" fmla="*/ 233097 h 658212"/>
                  <a:gd name="connsiteX17" fmla="*/ 606926 w 835960"/>
                  <a:gd name="connsiteY17" fmla="*/ 231314 h 658212"/>
                  <a:gd name="connsiteX18" fmla="*/ 622969 w 835960"/>
                  <a:gd name="connsiteY18" fmla="*/ 210816 h 658212"/>
                  <a:gd name="connsiteX19" fmla="*/ 670204 w 835960"/>
                  <a:gd name="connsiteY19" fmla="*/ 216164 h 658212"/>
                  <a:gd name="connsiteX20" fmla="*/ 704961 w 835960"/>
                  <a:gd name="connsiteY20" fmla="*/ 210816 h 658212"/>
                  <a:gd name="connsiteX21" fmla="*/ 794976 w 835960"/>
                  <a:gd name="connsiteY21" fmla="*/ 162690 h 658212"/>
                  <a:gd name="connsiteX22" fmla="*/ 805670 w 835960"/>
                  <a:gd name="connsiteY22" fmla="*/ 134171 h 658212"/>
                  <a:gd name="connsiteX23" fmla="*/ 777151 w 835960"/>
                  <a:gd name="connsiteY23" fmla="*/ 131497 h 658212"/>
                  <a:gd name="connsiteX24" fmla="*/ 723677 w 835960"/>
                  <a:gd name="connsiteY24" fmla="*/ 151104 h 658212"/>
                  <a:gd name="connsiteX25" fmla="*/ 687137 w 835960"/>
                  <a:gd name="connsiteY25" fmla="*/ 151104 h 658212"/>
                  <a:gd name="connsiteX26" fmla="*/ 688919 w 835960"/>
                  <a:gd name="connsiteY26" fmla="*/ 134171 h 658212"/>
                  <a:gd name="connsiteX27" fmla="*/ 726351 w 835960"/>
                  <a:gd name="connsiteY27" fmla="*/ 86044 h 658212"/>
                  <a:gd name="connsiteX28" fmla="*/ 809235 w 835960"/>
                  <a:gd name="connsiteY28" fmla="*/ 41483 h 658212"/>
                  <a:gd name="connsiteX29" fmla="*/ 823495 w 835960"/>
                  <a:gd name="connsiteY29" fmla="*/ 486 h 6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5960" h="658212">
                    <a:moveTo>
                      <a:pt x="823495" y="486"/>
                    </a:moveTo>
                    <a:cubicBezTo>
                      <a:pt x="810127" y="-3970"/>
                      <a:pt x="739719" y="23658"/>
                      <a:pt x="736154" y="23658"/>
                    </a:cubicBezTo>
                    <a:cubicBezTo>
                      <a:pt x="650597" y="1378"/>
                      <a:pt x="614056" y="43266"/>
                      <a:pt x="614056" y="43266"/>
                    </a:cubicBezTo>
                    <a:lnTo>
                      <a:pt x="557909" y="105651"/>
                    </a:lnTo>
                    <a:cubicBezTo>
                      <a:pt x="544540" y="96739"/>
                      <a:pt x="532063" y="99413"/>
                      <a:pt x="525825" y="102086"/>
                    </a:cubicBezTo>
                    <a:lnTo>
                      <a:pt x="516021" y="108325"/>
                    </a:lnTo>
                    <a:lnTo>
                      <a:pt x="516021" y="108325"/>
                    </a:lnTo>
                    <a:cubicBezTo>
                      <a:pt x="512456" y="102978"/>
                      <a:pt x="504435" y="101195"/>
                      <a:pt x="499088" y="105651"/>
                    </a:cubicBezTo>
                    <a:lnTo>
                      <a:pt x="182702" y="356086"/>
                    </a:lnTo>
                    <a:cubicBezTo>
                      <a:pt x="153291" y="377476"/>
                      <a:pt x="132793" y="407778"/>
                      <a:pt x="115860" y="438971"/>
                    </a:cubicBezTo>
                    <a:cubicBezTo>
                      <a:pt x="81102" y="504030"/>
                      <a:pt x="35649" y="564634"/>
                      <a:pt x="0" y="658213"/>
                    </a:cubicBezTo>
                    <a:lnTo>
                      <a:pt x="232610" y="658213"/>
                    </a:lnTo>
                    <a:lnTo>
                      <a:pt x="304800" y="515616"/>
                    </a:lnTo>
                    <a:cubicBezTo>
                      <a:pt x="312821" y="499574"/>
                      <a:pt x="324407" y="485314"/>
                      <a:pt x="337776" y="472837"/>
                    </a:cubicBezTo>
                    <a:lnTo>
                      <a:pt x="602470" y="251813"/>
                    </a:lnTo>
                    <a:cubicBezTo>
                      <a:pt x="607818" y="247357"/>
                      <a:pt x="608709" y="239336"/>
                      <a:pt x="604253" y="233097"/>
                    </a:cubicBezTo>
                    <a:lnTo>
                      <a:pt x="604253" y="233097"/>
                    </a:lnTo>
                    <a:lnTo>
                      <a:pt x="606926" y="231314"/>
                    </a:lnTo>
                    <a:cubicBezTo>
                      <a:pt x="615838" y="226858"/>
                      <a:pt x="622077" y="219729"/>
                      <a:pt x="622969" y="210816"/>
                    </a:cubicBezTo>
                    <a:cubicBezTo>
                      <a:pt x="640793" y="215272"/>
                      <a:pt x="662182" y="217055"/>
                      <a:pt x="670204" y="216164"/>
                    </a:cubicBezTo>
                    <a:cubicBezTo>
                      <a:pt x="681790" y="217946"/>
                      <a:pt x="694267" y="215272"/>
                      <a:pt x="704961" y="210816"/>
                    </a:cubicBezTo>
                    <a:lnTo>
                      <a:pt x="794976" y="162690"/>
                    </a:lnTo>
                    <a:cubicBezTo>
                      <a:pt x="809235" y="157343"/>
                      <a:pt x="815474" y="141301"/>
                      <a:pt x="805670" y="134171"/>
                    </a:cubicBezTo>
                    <a:cubicBezTo>
                      <a:pt x="800323" y="129714"/>
                      <a:pt x="791410" y="127041"/>
                      <a:pt x="777151" y="131497"/>
                    </a:cubicBezTo>
                    <a:lnTo>
                      <a:pt x="723677" y="151104"/>
                    </a:lnTo>
                    <a:cubicBezTo>
                      <a:pt x="690702" y="162690"/>
                      <a:pt x="688919" y="153778"/>
                      <a:pt x="687137" y="151104"/>
                    </a:cubicBezTo>
                    <a:cubicBezTo>
                      <a:pt x="685355" y="147539"/>
                      <a:pt x="684463" y="142192"/>
                      <a:pt x="688919" y="134171"/>
                    </a:cubicBezTo>
                    <a:lnTo>
                      <a:pt x="726351" y="86044"/>
                    </a:lnTo>
                    <a:cubicBezTo>
                      <a:pt x="741502" y="70893"/>
                      <a:pt x="788737" y="52178"/>
                      <a:pt x="809235" y="41483"/>
                    </a:cubicBezTo>
                    <a:cubicBezTo>
                      <a:pt x="843993" y="21876"/>
                      <a:pt x="840428" y="5834"/>
                      <a:pt x="823495" y="486"/>
                    </a:cubicBez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F3F545B5-654B-4A6B-84C1-529B936B09EF}"/>
                  </a:ext>
                </a:extLst>
              </p:cNvPr>
              <p:cNvSpPr/>
              <p:nvPr/>
            </p:nvSpPr>
            <p:spPr>
              <a:xfrm>
                <a:off x="6571024" y="3241467"/>
                <a:ext cx="831734" cy="644844"/>
              </a:xfrm>
              <a:custGeom>
                <a:avLst/>
                <a:gdLst>
                  <a:gd name="connsiteX0" fmla="*/ 819930 w 831734"/>
                  <a:gd name="connsiteY0" fmla="*/ 486 h 644844"/>
                  <a:gd name="connsiteX1" fmla="*/ 732590 w 831734"/>
                  <a:gd name="connsiteY1" fmla="*/ 23658 h 644844"/>
                  <a:gd name="connsiteX2" fmla="*/ 610491 w 831734"/>
                  <a:gd name="connsiteY2" fmla="*/ 43265 h 644844"/>
                  <a:gd name="connsiteX3" fmla="*/ 554344 w 831734"/>
                  <a:gd name="connsiteY3" fmla="*/ 105651 h 644844"/>
                  <a:gd name="connsiteX4" fmla="*/ 522260 w 831734"/>
                  <a:gd name="connsiteY4" fmla="*/ 102086 h 644844"/>
                  <a:gd name="connsiteX5" fmla="*/ 512456 w 831734"/>
                  <a:gd name="connsiteY5" fmla="*/ 108325 h 644844"/>
                  <a:gd name="connsiteX6" fmla="*/ 512456 w 831734"/>
                  <a:gd name="connsiteY6" fmla="*/ 108325 h 644844"/>
                  <a:gd name="connsiteX7" fmla="*/ 495523 w 831734"/>
                  <a:gd name="connsiteY7" fmla="*/ 105651 h 644844"/>
                  <a:gd name="connsiteX8" fmla="*/ 178246 w 831734"/>
                  <a:gd name="connsiteY8" fmla="*/ 355195 h 644844"/>
                  <a:gd name="connsiteX9" fmla="*/ 111404 w 831734"/>
                  <a:gd name="connsiteY9" fmla="*/ 438079 h 644844"/>
                  <a:gd name="connsiteX10" fmla="*/ 0 w 831734"/>
                  <a:gd name="connsiteY10" fmla="*/ 644844 h 644844"/>
                  <a:gd name="connsiteX11" fmla="*/ 234393 w 831734"/>
                  <a:gd name="connsiteY11" fmla="*/ 644844 h 644844"/>
                  <a:gd name="connsiteX12" fmla="*/ 301235 w 831734"/>
                  <a:gd name="connsiteY12" fmla="*/ 514725 h 644844"/>
                  <a:gd name="connsiteX13" fmla="*/ 334211 w 831734"/>
                  <a:gd name="connsiteY13" fmla="*/ 471946 h 644844"/>
                  <a:gd name="connsiteX14" fmla="*/ 598905 w 831734"/>
                  <a:gd name="connsiteY14" fmla="*/ 250921 h 644844"/>
                  <a:gd name="connsiteX15" fmla="*/ 600688 w 831734"/>
                  <a:gd name="connsiteY15" fmla="*/ 232206 h 644844"/>
                  <a:gd name="connsiteX16" fmla="*/ 600688 w 831734"/>
                  <a:gd name="connsiteY16" fmla="*/ 232206 h 644844"/>
                  <a:gd name="connsiteX17" fmla="*/ 603362 w 831734"/>
                  <a:gd name="connsiteY17" fmla="*/ 230423 h 644844"/>
                  <a:gd name="connsiteX18" fmla="*/ 619404 w 831734"/>
                  <a:gd name="connsiteY18" fmla="*/ 209925 h 644844"/>
                  <a:gd name="connsiteX19" fmla="*/ 666639 w 831734"/>
                  <a:gd name="connsiteY19" fmla="*/ 215272 h 644844"/>
                  <a:gd name="connsiteX20" fmla="*/ 701397 w 831734"/>
                  <a:gd name="connsiteY20" fmla="*/ 209925 h 644844"/>
                  <a:gd name="connsiteX21" fmla="*/ 791410 w 831734"/>
                  <a:gd name="connsiteY21" fmla="*/ 161798 h 644844"/>
                  <a:gd name="connsiteX22" fmla="*/ 802105 w 831734"/>
                  <a:gd name="connsiteY22" fmla="*/ 133279 h 644844"/>
                  <a:gd name="connsiteX23" fmla="*/ 773586 w 831734"/>
                  <a:gd name="connsiteY23" fmla="*/ 130606 h 644844"/>
                  <a:gd name="connsiteX24" fmla="*/ 720112 w 831734"/>
                  <a:gd name="connsiteY24" fmla="*/ 150213 h 644844"/>
                  <a:gd name="connsiteX25" fmla="*/ 683572 w 831734"/>
                  <a:gd name="connsiteY25" fmla="*/ 150213 h 644844"/>
                  <a:gd name="connsiteX26" fmla="*/ 685355 w 831734"/>
                  <a:gd name="connsiteY26" fmla="*/ 133279 h 644844"/>
                  <a:gd name="connsiteX27" fmla="*/ 722786 w 831734"/>
                  <a:gd name="connsiteY27" fmla="*/ 85153 h 644844"/>
                  <a:gd name="connsiteX28" fmla="*/ 805670 w 831734"/>
                  <a:gd name="connsiteY28" fmla="*/ 40592 h 644844"/>
                  <a:gd name="connsiteX29" fmla="*/ 819930 w 831734"/>
                  <a:gd name="connsiteY29" fmla="*/ 486 h 64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1734" h="644844">
                    <a:moveTo>
                      <a:pt x="819930" y="486"/>
                    </a:moveTo>
                    <a:cubicBezTo>
                      <a:pt x="806561" y="-3970"/>
                      <a:pt x="736155" y="23658"/>
                      <a:pt x="732590" y="23658"/>
                    </a:cubicBezTo>
                    <a:cubicBezTo>
                      <a:pt x="647032" y="1377"/>
                      <a:pt x="610491" y="43265"/>
                      <a:pt x="610491" y="43265"/>
                    </a:cubicBezTo>
                    <a:lnTo>
                      <a:pt x="554344" y="105651"/>
                    </a:lnTo>
                    <a:cubicBezTo>
                      <a:pt x="541867" y="96739"/>
                      <a:pt x="528498" y="99413"/>
                      <a:pt x="522260" y="102086"/>
                    </a:cubicBezTo>
                    <a:lnTo>
                      <a:pt x="512456" y="108325"/>
                    </a:lnTo>
                    <a:lnTo>
                      <a:pt x="512456" y="108325"/>
                    </a:lnTo>
                    <a:cubicBezTo>
                      <a:pt x="508892" y="102978"/>
                      <a:pt x="500870" y="101195"/>
                      <a:pt x="495523" y="105651"/>
                    </a:cubicBezTo>
                    <a:lnTo>
                      <a:pt x="178246" y="355195"/>
                    </a:lnTo>
                    <a:cubicBezTo>
                      <a:pt x="148835" y="376585"/>
                      <a:pt x="128337" y="406886"/>
                      <a:pt x="111404" y="438079"/>
                    </a:cubicBezTo>
                    <a:cubicBezTo>
                      <a:pt x="77537" y="500465"/>
                      <a:pt x="35649" y="558395"/>
                      <a:pt x="0" y="644844"/>
                    </a:cubicBezTo>
                    <a:lnTo>
                      <a:pt x="234393" y="644844"/>
                    </a:lnTo>
                    <a:lnTo>
                      <a:pt x="301235" y="514725"/>
                    </a:lnTo>
                    <a:cubicBezTo>
                      <a:pt x="309256" y="498683"/>
                      <a:pt x="320842" y="484423"/>
                      <a:pt x="334211" y="471946"/>
                    </a:cubicBezTo>
                    <a:lnTo>
                      <a:pt x="598905" y="250921"/>
                    </a:lnTo>
                    <a:cubicBezTo>
                      <a:pt x="604253" y="246465"/>
                      <a:pt x="605144" y="238444"/>
                      <a:pt x="600688" y="232206"/>
                    </a:cubicBezTo>
                    <a:lnTo>
                      <a:pt x="600688" y="232206"/>
                    </a:lnTo>
                    <a:lnTo>
                      <a:pt x="603362" y="230423"/>
                    </a:lnTo>
                    <a:cubicBezTo>
                      <a:pt x="612274" y="225967"/>
                      <a:pt x="618513" y="218837"/>
                      <a:pt x="619404" y="209925"/>
                    </a:cubicBezTo>
                    <a:cubicBezTo>
                      <a:pt x="637228" y="214381"/>
                      <a:pt x="658618" y="216163"/>
                      <a:pt x="666639" y="215272"/>
                    </a:cubicBezTo>
                    <a:cubicBezTo>
                      <a:pt x="678225" y="217055"/>
                      <a:pt x="690702" y="214381"/>
                      <a:pt x="701397" y="209925"/>
                    </a:cubicBezTo>
                    <a:lnTo>
                      <a:pt x="791410" y="161798"/>
                    </a:lnTo>
                    <a:cubicBezTo>
                      <a:pt x="805670" y="156451"/>
                      <a:pt x="811909" y="140409"/>
                      <a:pt x="802105" y="133279"/>
                    </a:cubicBezTo>
                    <a:cubicBezTo>
                      <a:pt x="796758" y="128823"/>
                      <a:pt x="787846" y="126149"/>
                      <a:pt x="773586" y="130606"/>
                    </a:cubicBezTo>
                    <a:lnTo>
                      <a:pt x="720112" y="150213"/>
                    </a:lnTo>
                    <a:cubicBezTo>
                      <a:pt x="687137" y="161798"/>
                      <a:pt x="685355" y="152886"/>
                      <a:pt x="683572" y="150213"/>
                    </a:cubicBezTo>
                    <a:cubicBezTo>
                      <a:pt x="681790" y="146648"/>
                      <a:pt x="680898" y="141300"/>
                      <a:pt x="685355" y="133279"/>
                    </a:cubicBezTo>
                    <a:lnTo>
                      <a:pt x="722786" y="85153"/>
                    </a:lnTo>
                    <a:cubicBezTo>
                      <a:pt x="737937" y="70002"/>
                      <a:pt x="785172" y="51286"/>
                      <a:pt x="805670" y="40592"/>
                    </a:cubicBezTo>
                    <a:cubicBezTo>
                      <a:pt x="839537" y="21876"/>
                      <a:pt x="835972" y="5834"/>
                      <a:pt x="819930" y="486"/>
                    </a:cubicBez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3" name="Graphic 719">
                <a:extLst>
                  <a:ext uri="{FF2B5EF4-FFF2-40B4-BE49-F238E27FC236}">
                    <a16:creationId xmlns:a16="http://schemas.microsoft.com/office/drawing/2014/main" id="{EEFE1687-F07F-486E-9432-96541CC8FB40}"/>
                  </a:ext>
                </a:extLst>
              </p:cNvPr>
              <p:cNvGrpSpPr/>
              <p:nvPr/>
            </p:nvGrpSpPr>
            <p:grpSpPr>
              <a:xfrm>
                <a:off x="6494300" y="3222751"/>
                <a:ext cx="883076" cy="987075"/>
                <a:chOff x="6494300" y="3222751"/>
                <a:chExt cx="883076" cy="987075"/>
              </a:xfrm>
            </p:grpSpPr>
            <p:grpSp>
              <p:nvGrpSpPr>
                <p:cNvPr id="184" name="Graphic 719">
                  <a:extLst>
                    <a:ext uri="{FF2B5EF4-FFF2-40B4-BE49-F238E27FC236}">
                      <a16:creationId xmlns:a16="http://schemas.microsoft.com/office/drawing/2014/main" id="{32BD423F-65EB-4134-8B1A-8458FBA704C3}"/>
                    </a:ext>
                  </a:extLst>
                </p:cNvPr>
                <p:cNvGrpSpPr/>
                <p:nvPr/>
              </p:nvGrpSpPr>
              <p:grpSpPr>
                <a:xfrm>
                  <a:off x="6494300" y="3222751"/>
                  <a:ext cx="883076" cy="927363"/>
                  <a:chOff x="6494300" y="3222751"/>
                  <a:chExt cx="883076" cy="927363"/>
                </a:xfrm>
              </p:grpSpPr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5D0170F0-4B51-481B-B857-E27A4314C1AD}"/>
                      </a:ext>
                    </a:extLst>
                  </p:cNvPr>
                  <p:cNvSpPr/>
                  <p:nvPr/>
                </p:nvSpPr>
                <p:spPr>
                  <a:xfrm>
                    <a:off x="7073677" y="3222751"/>
                    <a:ext cx="303699" cy="215830"/>
                  </a:xfrm>
                  <a:custGeom>
                    <a:avLst/>
                    <a:gdLst>
                      <a:gd name="connsiteX0" fmla="*/ 275389 w 303699"/>
                      <a:gd name="connsiteY0" fmla="*/ 131497 h 215830"/>
                      <a:gd name="connsiteX1" fmla="*/ 246870 w 303699"/>
                      <a:gd name="connsiteY1" fmla="*/ 128823 h 215830"/>
                      <a:gd name="connsiteX2" fmla="*/ 193397 w 303699"/>
                      <a:gd name="connsiteY2" fmla="*/ 148430 h 215830"/>
                      <a:gd name="connsiteX3" fmla="*/ 156856 w 303699"/>
                      <a:gd name="connsiteY3" fmla="*/ 148430 h 215830"/>
                      <a:gd name="connsiteX4" fmla="*/ 158638 w 303699"/>
                      <a:gd name="connsiteY4" fmla="*/ 131497 h 215830"/>
                      <a:gd name="connsiteX5" fmla="*/ 196070 w 303699"/>
                      <a:gd name="connsiteY5" fmla="*/ 83371 h 215830"/>
                      <a:gd name="connsiteX6" fmla="*/ 278954 w 303699"/>
                      <a:gd name="connsiteY6" fmla="*/ 38809 h 215830"/>
                      <a:gd name="connsiteX7" fmla="*/ 291432 w 303699"/>
                      <a:gd name="connsiteY7" fmla="*/ 486 h 215830"/>
                      <a:gd name="connsiteX8" fmla="*/ 204091 w 303699"/>
                      <a:gd name="connsiteY8" fmla="*/ 23658 h 215830"/>
                      <a:gd name="connsiteX9" fmla="*/ 81993 w 303699"/>
                      <a:gd name="connsiteY9" fmla="*/ 43265 h 215830"/>
                      <a:gd name="connsiteX10" fmla="*/ 0 w 303699"/>
                      <a:gd name="connsiteY10" fmla="*/ 134171 h 215830"/>
                      <a:gd name="connsiteX11" fmla="*/ 31193 w 303699"/>
                      <a:gd name="connsiteY11" fmla="*/ 187644 h 215830"/>
                      <a:gd name="connsiteX12" fmla="*/ 62386 w 303699"/>
                      <a:gd name="connsiteY12" fmla="*/ 198339 h 215830"/>
                      <a:gd name="connsiteX13" fmla="*/ 138140 w 303699"/>
                      <a:gd name="connsiteY13" fmla="*/ 215272 h 215830"/>
                      <a:gd name="connsiteX14" fmla="*/ 172898 w 303699"/>
                      <a:gd name="connsiteY14" fmla="*/ 209925 h 215830"/>
                      <a:gd name="connsiteX15" fmla="*/ 262912 w 303699"/>
                      <a:gd name="connsiteY15" fmla="*/ 161799 h 215830"/>
                      <a:gd name="connsiteX16" fmla="*/ 275389 w 303699"/>
                      <a:gd name="connsiteY16" fmla="*/ 131497 h 215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03699" h="215830">
                        <a:moveTo>
                          <a:pt x="275389" y="131497"/>
                        </a:moveTo>
                        <a:cubicBezTo>
                          <a:pt x="270042" y="127041"/>
                          <a:pt x="261130" y="124367"/>
                          <a:pt x="246870" y="128823"/>
                        </a:cubicBezTo>
                        <a:lnTo>
                          <a:pt x="193397" y="148430"/>
                        </a:lnTo>
                        <a:cubicBezTo>
                          <a:pt x="160421" y="160016"/>
                          <a:pt x="158638" y="151104"/>
                          <a:pt x="156856" y="148430"/>
                        </a:cubicBezTo>
                        <a:cubicBezTo>
                          <a:pt x="155073" y="144865"/>
                          <a:pt x="154182" y="139518"/>
                          <a:pt x="158638" y="131497"/>
                        </a:cubicBezTo>
                        <a:lnTo>
                          <a:pt x="196070" y="83371"/>
                        </a:lnTo>
                        <a:cubicBezTo>
                          <a:pt x="211221" y="68220"/>
                          <a:pt x="258456" y="49504"/>
                          <a:pt x="278954" y="38809"/>
                        </a:cubicBezTo>
                        <a:cubicBezTo>
                          <a:pt x="311930" y="21876"/>
                          <a:pt x="307474" y="5834"/>
                          <a:pt x="291432" y="486"/>
                        </a:cubicBezTo>
                        <a:cubicBezTo>
                          <a:pt x="278063" y="-3970"/>
                          <a:pt x="207656" y="23658"/>
                          <a:pt x="204091" y="23658"/>
                        </a:cubicBezTo>
                        <a:cubicBezTo>
                          <a:pt x="118533" y="1378"/>
                          <a:pt x="81993" y="43265"/>
                          <a:pt x="81993" y="43265"/>
                        </a:cubicBezTo>
                        <a:lnTo>
                          <a:pt x="0" y="134171"/>
                        </a:lnTo>
                        <a:lnTo>
                          <a:pt x="31193" y="187644"/>
                        </a:lnTo>
                        <a:lnTo>
                          <a:pt x="62386" y="198339"/>
                        </a:lnTo>
                        <a:cubicBezTo>
                          <a:pt x="72189" y="209925"/>
                          <a:pt x="123880" y="217055"/>
                          <a:pt x="138140" y="215272"/>
                        </a:cubicBezTo>
                        <a:cubicBezTo>
                          <a:pt x="149726" y="217055"/>
                          <a:pt x="162204" y="214381"/>
                          <a:pt x="172898" y="209925"/>
                        </a:cubicBezTo>
                        <a:lnTo>
                          <a:pt x="262912" y="161799"/>
                        </a:lnTo>
                        <a:cubicBezTo>
                          <a:pt x="278954" y="154669"/>
                          <a:pt x="285193" y="138627"/>
                          <a:pt x="275389" y="131497"/>
                        </a:cubicBezTo>
                        <a:close/>
                      </a:path>
                    </a:pathLst>
                  </a:custGeom>
                  <a:solidFill>
                    <a:srgbClr val="FFD0B0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E0D90571-B939-4911-8839-7A98DE651313}"/>
                      </a:ext>
                    </a:extLst>
                  </p:cNvPr>
                  <p:cNvSpPr/>
                  <p:nvPr/>
                </p:nvSpPr>
                <p:spPr>
                  <a:xfrm>
                    <a:off x="7038919" y="3320973"/>
                    <a:ext cx="128000" cy="144678"/>
                  </a:xfrm>
                  <a:custGeom>
                    <a:avLst/>
                    <a:gdLst>
                      <a:gd name="connsiteX0" fmla="*/ 0 w 128000"/>
                      <a:gd name="connsiteY0" fmla="*/ 22580 h 144678"/>
                      <a:gd name="connsiteX1" fmla="*/ 90905 w 128000"/>
                      <a:gd name="connsiteY1" fmla="*/ 144679 h 144678"/>
                      <a:gd name="connsiteX2" fmla="*/ 111404 w 128000"/>
                      <a:gd name="connsiteY2" fmla="*/ 131310 h 144678"/>
                      <a:gd name="connsiteX3" fmla="*/ 114077 w 128000"/>
                      <a:gd name="connsiteY3" fmla="*/ 74272 h 144678"/>
                      <a:gd name="connsiteX4" fmla="*/ 70407 w 128000"/>
                      <a:gd name="connsiteY4" fmla="*/ 12777 h 144678"/>
                      <a:gd name="connsiteX5" fmla="*/ 31193 w 128000"/>
                      <a:gd name="connsiteY5" fmla="*/ 2973 h 144678"/>
                      <a:gd name="connsiteX6" fmla="*/ 0 w 128000"/>
                      <a:gd name="connsiteY6" fmla="*/ 22580 h 14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000" h="144678">
                        <a:moveTo>
                          <a:pt x="0" y="22580"/>
                        </a:moveTo>
                        <a:lnTo>
                          <a:pt x="90905" y="144679"/>
                        </a:lnTo>
                        <a:lnTo>
                          <a:pt x="111404" y="131310"/>
                        </a:lnTo>
                        <a:cubicBezTo>
                          <a:pt x="129228" y="122398"/>
                          <a:pt x="136358" y="105465"/>
                          <a:pt x="114077" y="74272"/>
                        </a:cubicBezTo>
                        <a:lnTo>
                          <a:pt x="70407" y="12777"/>
                        </a:lnTo>
                        <a:cubicBezTo>
                          <a:pt x="55256" y="-4156"/>
                          <a:pt x="38323" y="-592"/>
                          <a:pt x="31193" y="2973"/>
                        </a:cubicBezTo>
                        <a:lnTo>
                          <a:pt x="0" y="22580"/>
                        </a:lnTo>
                        <a:close/>
                      </a:path>
                    </a:pathLst>
                  </a:custGeom>
                  <a:solidFill>
                    <a:srgbClr val="7BE6FF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0AC77DA6-A6A3-4B7D-9947-3BF20BE3667E}"/>
                      </a:ext>
                    </a:extLst>
                  </p:cNvPr>
                  <p:cNvSpPr/>
                  <p:nvPr/>
                </p:nvSpPr>
                <p:spPr>
                  <a:xfrm>
                    <a:off x="6494300" y="3324985"/>
                    <a:ext cx="655311" cy="825129"/>
                  </a:xfrm>
                  <a:custGeom>
                    <a:avLst/>
                    <a:gdLst>
                      <a:gd name="connsiteX0" fmla="*/ 14338 w 655311"/>
                      <a:gd name="connsiteY0" fmla="*/ 825129 h 825129"/>
                      <a:gd name="connsiteX1" fmla="*/ 1862 w 655311"/>
                      <a:gd name="connsiteY1" fmla="*/ 726203 h 825129"/>
                      <a:gd name="connsiteX2" fmla="*/ 164065 w 655311"/>
                      <a:gd name="connsiteY2" fmla="*/ 335845 h 825129"/>
                      <a:gd name="connsiteX3" fmla="*/ 230907 w 655311"/>
                      <a:gd name="connsiteY3" fmla="*/ 252961 h 825129"/>
                      <a:gd name="connsiteX4" fmla="*/ 547293 w 655311"/>
                      <a:gd name="connsiteY4" fmla="*/ 2526 h 825129"/>
                      <a:gd name="connsiteX5" fmla="*/ 564226 w 655311"/>
                      <a:gd name="connsiteY5" fmla="*/ 5199 h 825129"/>
                      <a:gd name="connsiteX6" fmla="*/ 652458 w 655311"/>
                      <a:gd name="connsiteY6" fmla="*/ 129971 h 825129"/>
                      <a:gd name="connsiteX7" fmla="*/ 650675 w 655311"/>
                      <a:gd name="connsiteY7" fmla="*/ 148687 h 825129"/>
                      <a:gd name="connsiteX8" fmla="*/ 385981 w 655311"/>
                      <a:gd name="connsiteY8" fmla="*/ 369712 h 825129"/>
                      <a:gd name="connsiteX9" fmla="*/ 353005 w 655311"/>
                      <a:gd name="connsiteY9" fmla="*/ 412491 h 825129"/>
                      <a:gd name="connsiteX10" fmla="*/ 268338 w 655311"/>
                      <a:gd name="connsiteY10" fmla="*/ 578259 h 825129"/>
                      <a:gd name="connsiteX11" fmla="*/ 14338 w 655311"/>
                      <a:gd name="connsiteY11" fmla="*/ 825129 h 825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311" h="825129">
                        <a:moveTo>
                          <a:pt x="14338" y="825129"/>
                        </a:moveTo>
                        <a:cubicBezTo>
                          <a:pt x="14338" y="825129"/>
                          <a:pt x="-6160" y="772547"/>
                          <a:pt x="1862" y="726203"/>
                        </a:cubicBezTo>
                        <a:cubicBezTo>
                          <a:pt x="36619" y="521220"/>
                          <a:pt x="111482" y="432989"/>
                          <a:pt x="164065" y="335845"/>
                        </a:cubicBezTo>
                        <a:cubicBezTo>
                          <a:pt x="180998" y="303761"/>
                          <a:pt x="201496" y="274350"/>
                          <a:pt x="230907" y="252961"/>
                        </a:cubicBezTo>
                        <a:lnTo>
                          <a:pt x="547293" y="2526"/>
                        </a:lnTo>
                        <a:cubicBezTo>
                          <a:pt x="552640" y="-1931"/>
                          <a:pt x="560661" y="-148"/>
                          <a:pt x="564226" y="5199"/>
                        </a:cubicBezTo>
                        <a:lnTo>
                          <a:pt x="652458" y="129971"/>
                        </a:lnTo>
                        <a:cubicBezTo>
                          <a:pt x="656914" y="135319"/>
                          <a:pt x="656023" y="143340"/>
                          <a:pt x="650675" y="148687"/>
                        </a:cubicBezTo>
                        <a:lnTo>
                          <a:pt x="385981" y="369712"/>
                        </a:lnTo>
                        <a:cubicBezTo>
                          <a:pt x="372612" y="382189"/>
                          <a:pt x="361026" y="396449"/>
                          <a:pt x="353005" y="412491"/>
                        </a:cubicBezTo>
                        <a:lnTo>
                          <a:pt x="268338" y="578259"/>
                        </a:lnTo>
                        <a:lnTo>
                          <a:pt x="14338" y="825129"/>
                        </a:lnTo>
                        <a:close/>
                      </a:path>
                    </a:pathLst>
                  </a:custGeom>
                  <a:solidFill>
                    <a:srgbClr val="45618E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2681B00D-FCD7-402E-B2AC-D3B607769F5D}"/>
                    </a:ext>
                  </a:extLst>
                </p:cNvPr>
                <p:cNvSpPr/>
                <p:nvPr/>
              </p:nvSpPr>
              <p:spPr>
                <a:xfrm>
                  <a:off x="6537157" y="3927308"/>
                  <a:ext cx="106056" cy="282519"/>
                </a:xfrm>
                <a:custGeom>
                  <a:avLst/>
                  <a:gdLst>
                    <a:gd name="connsiteX0" fmla="*/ 11586 w 106056"/>
                    <a:gd name="connsiteY0" fmla="*/ 282519 h 282519"/>
                    <a:gd name="connsiteX1" fmla="*/ 0 w 106056"/>
                    <a:gd name="connsiteY1" fmla="*/ 268260 h 282519"/>
                    <a:gd name="connsiteX2" fmla="*/ 6239 w 106056"/>
                    <a:gd name="connsiteY2" fmla="*/ 202309 h 282519"/>
                    <a:gd name="connsiteX3" fmla="*/ 25846 w 106056"/>
                    <a:gd name="connsiteY3" fmla="*/ 115860 h 282519"/>
                    <a:gd name="connsiteX4" fmla="*/ 43670 w 106056"/>
                    <a:gd name="connsiteY4" fmla="*/ 74863 h 282519"/>
                    <a:gd name="connsiteX5" fmla="*/ 68625 w 106056"/>
                    <a:gd name="connsiteY5" fmla="*/ 38323 h 282519"/>
                    <a:gd name="connsiteX6" fmla="*/ 98035 w 106056"/>
                    <a:gd name="connsiteY6" fmla="*/ 5347 h 282519"/>
                    <a:gd name="connsiteX7" fmla="*/ 104274 w 106056"/>
                    <a:gd name="connsiteY7" fmla="*/ 0 h 282519"/>
                    <a:gd name="connsiteX8" fmla="*/ 106056 w 106056"/>
                    <a:gd name="connsiteY8" fmla="*/ 891 h 282519"/>
                    <a:gd name="connsiteX9" fmla="*/ 99818 w 106056"/>
                    <a:gd name="connsiteY9" fmla="*/ 7130 h 282519"/>
                    <a:gd name="connsiteX10" fmla="*/ 71298 w 106056"/>
                    <a:gd name="connsiteY10" fmla="*/ 40997 h 282519"/>
                    <a:gd name="connsiteX11" fmla="*/ 48127 w 106056"/>
                    <a:gd name="connsiteY11" fmla="*/ 78428 h 282519"/>
                    <a:gd name="connsiteX12" fmla="*/ 32976 w 106056"/>
                    <a:gd name="connsiteY12" fmla="*/ 119425 h 282519"/>
                    <a:gd name="connsiteX13" fmla="*/ 16934 w 106056"/>
                    <a:gd name="connsiteY13" fmla="*/ 204982 h 282519"/>
                    <a:gd name="connsiteX14" fmla="*/ 11586 w 106056"/>
                    <a:gd name="connsiteY14" fmla="*/ 282519 h 28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6056" h="282519">
                      <a:moveTo>
                        <a:pt x="11586" y="282519"/>
                      </a:moveTo>
                      <a:lnTo>
                        <a:pt x="0" y="268260"/>
                      </a:lnTo>
                      <a:cubicBezTo>
                        <a:pt x="891" y="245979"/>
                        <a:pt x="3565" y="224589"/>
                        <a:pt x="6239" y="202309"/>
                      </a:cubicBezTo>
                      <a:cubicBezTo>
                        <a:pt x="10695" y="172898"/>
                        <a:pt x="16934" y="143488"/>
                        <a:pt x="25846" y="115860"/>
                      </a:cubicBezTo>
                      <a:cubicBezTo>
                        <a:pt x="30302" y="101600"/>
                        <a:pt x="36540" y="88232"/>
                        <a:pt x="43670" y="74863"/>
                      </a:cubicBezTo>
                      <a:cubicBezTo>
                        <a:pt x="50800" y="61495"/>
                        <a:pt x="59712" y="49909"/>
                        <a:pt x="68625" y="38323"/>
                      </a:cubicBezTo>
                      <a:cubicBezTo>
                        <a:pt x="77537" y="26737"/>
                        <a:pt x="87340" y="15151"/>
                        <a:pt x="98035" y="5347"/>
                      </a:cubicBezTo>
                      <a:cubicBezTo>
                        <a:pt x="99818" y="3565"/>
                        <a:pt x="102491" y="1782"/>
                        <a:pt x="104274" y="0"/>
                      </a:cubicBezTo>
                      <a:lnTo>
                        <a:pt x="106056" y="891"/>
                      </a:lnTo>
                      <a:cubicBezTo>
                        <a:pt x="104274" y="2674"/>
                        <a:pt x="101600" y="4456"/>
                        <a:pt x="99818" y="7130"/>
                      </a:cubicBezTo>
                      <a:cubicBezTo>
                        <a:pt x="89123" y="17825"/>
                        <a:pt x="80211" y="28519"/>
                        <a:pt x="71298" y="40997"/>
                      </a:cubicBezTo>
                      <a:cubicBezTo>
                        <a:pt x="63277" y="53474"/>
                        <a:pt x="54365" y="65060"/>
                        <a:pt x="48127" y="78428"/>
                      </a:cubicBezTo>
                      <a:cubicBezTo>
                        <a:pt x="41888" y="91796"/>
                        <a:pt x="36540" y="105165"/>
                        <a:pt x="32976" y="119425"/>
                      </a:cubicBezTo>
                      <a:cubicBezTo>
                        <a:pt x="24954" y="147053"/>
                        <a:pt x="19607" y="176463"/>
                        <a:pt x="16934" y="204982"/>
                      </a:cubicBezTo>
                      <a:cubicBezTo>
                        <a:pt x="13368" y="229045"/>
                        <a:pt x="11586" y="257565"/>
                        <a:pt x="11586" y="282519"/>
                      </a:cubicBezTo>
                      <a:close/>
                    </a:path>
                  </a:pathLst>
                </a:custGeom>
                <a:solidFill>
                  <a:srgbClr val="20385B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B2EC5DBC-87A1-4670-8A15-3A7DFC731E90}"/>
              </a:ext>
            </a:extLst>
          </p:cNvPr>
          <p:cNvSpPr/>
          <p:nvPr/>
        </p:nvSpPr>
        <p:spPr>
          <a:xfrm>
            <a:off x="-10419538" y="1304423"/>
            <a:ext cx="10319101" cy="2359972"/>
          </a:xfrm>
          <a:custGeom>
            <a:avLst/>
            <a:gdLst>
              <a:gd name="connsiteX0" fmla="*/ 8472014 w 8472013"/>
              <a:gd name="connsiteY0" fmla="*/ 1179986 h 2359972"/>
              <a:gd name="connsiteX1" fmla="*/ 7292028 w 8472013"/>
              <a:gd name="connsiteY1" fmla="*/ 0 h 2359972"/>
              <a:gd name="connsiteX2" fmla="*/ 1179986 w 8472013"/>
              <a:gd name="connsiteY2" fmla="*/ 0 h 2359972"/>
              <a:gd name="connsiteX3" fmla="*/ 0 w 8472013"/>
              <a:gd name="connsiteY3" fmla="*/ 1179986 h 2359972"/>
              <a:gd name="connsiteX4" fmla="*/ 1179986 w 8472013"/>
              <a:gd name="connsiteY4" fmla="*/ 2359972 h 2359972"/>
              <a:gd name="connsiteX5" fmla="*/ 7292028 w 8472013"/>
              <a:gd name="connsiteY5" fmla="*/ 2359972 h 2359972"/>
              <a:gd name="connsiteX6" fmla="*/ 8472014 w 8472013"/>
              <a:gd name="connsiteY6" fmla="*/ 1179986 h 235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2013" h="2359972">
                <a:moveTo>
                  <a:pt x="8472014" y="1179986"/>
                </a:moveTo>
                <a:cubicBezTo>
                  <a:pt x="8472014" y="528498"/>
                  <a:pt x="7943516" y="0"/>
                  <a:pt x="7292028" y="0"/>
                </a:cubicBezTo>
                <a:lnTo>
                  <a:pt x="1179986" y="0"/>
                </a:lnTo>
                <a:cubicBezTo>
                  <a:pt x="528498" y="0"/>
                  <a:pt x="0" y="528498"/>
                  <a:pt x="0" y="1179986"/>
                </a:cubicBezTo>
                <a:cubicBezTo>
                  <a:pt x="0" y="1831474"/>
                  <a:pt x="528498" y="2359972"/>
                  <a:pt x="1179986" y="2359972"/>
                </a:cubicBezTo>
                <a:lnTo>
                  <a:pt x="7292028" y="2359972"/>
                </a:lnTo>
                <a:cubicBezTo>
                  <a:pt x="7943516" y="2359972"/>
                  <a:pt x="8472014" y="1831474"/>
                  <a:pt x="8472014" y="117998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05" name="Graphic 719">
            <a:extLst>
              <a:ext uri="{FF2B5EF4-FFF2-40B4-BE49-F238E27FC236}">
                <a16:creationId xmlns:a16="http://schemas.microsoft.com/office/drawing/2014/main" id="{4171012E-2DA3-4115-8AD7-6BF3AA3DC3AC}"/>
              </a:ext>
            </a:extLst>
          </p:cNvPr>
          <p:cNvGrpSpPr/>
          <p:nvPr/>
        </p:nvGrpSpPr>
        <p:grpSpPr>
          <a:xfrm>
            <a:off x="4928551" y="-1196437"/>
            <a:ext cx="926961" cy="909943"/>
            <a:chOff x="5253705" y="944367"/>
            <a:chExt cx="926961" cy="909943"/>
          </a:xfrm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8C14D6C-CE46-442D-8E63-E2C14569F03D}"/>
                </a:ext>
              </a:extLst>
            </p:cNvPr>
            <p:cNvSpPr/>
            <p:nvPr/>
          </p:nvSpPr>
          <p:spPr>
            <a:xfrm>
              <a:off x="5361627" y="1020121"/>
              <a:ext cx="716547" cy="834189"/>
            </a:xfrm>
            <a:custGeom>
              <a:avLst/>
              <a:gdLst>
                <a:gd name="connsiteX0" fmla="*/ 0 w 716547"/>
                <a:gd name="connsiteY0" fmla="*/ 235284 h 834189"/>
                <a:gd name="connsiteX1" fmla="*/ 163095 w 716547"/>
                <a:gd name="connsiteY1" fmla="*/ 0 h 834189"/>
                <a:gd name="connsiteX2" fmla="*/ 553453 w 716547"/>
                <a:gd name="connsiteY2" fmla="*/ 0 h 834189"/>
                <a:gd name="connsiteX3" fmla="*/ 716548 w 716547"/>
                <a:gd name="connsiteY3" fmla="*/ 235284 h 834189"/>
                <a:gd name="connsiteX4" fmla="*/ 716548 w 716547"/>
                <a:gd name="connsiteY4" fmla="*/ 598905 h 834189"/>
                <a:gd name="connsiteX5" fmla="*/ 553453 w 716547"/>
                <a:gd name="connsiteY5" fmla="*/ 834190 h 834189"/>
                <a:gd name="connsiteX6" fmla="*/ 163095 w 716547"/>
                <a:gd name="connsiteY6" fmla="*/ 834190 h 834189"/>
                <a:gd name="connsiteX7" fmla="*/ 0 w 716547"/>
                <a:gd name="connsiteY7" fmla="*/ 598905 h 834189"/>
                <a:gd name="connsiteX8" fmla="*/ 0 w 716547"/>
                <a:gd name="connsiteY8" fmla="*/ 235284 h 83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47" h="834189">
                  <a:moveTo>
                    <a:pt x="0" y="235284"/>
                  </a:moveTo>
                  <a:cubicBezTo>
                    <a:pt x="0" y="105165"/>
                    <a:pt x="73081" y="0"/>
                    <a:pt x="163095" y="0"/>
                  </a:cubicBezTo>
                  <a:lnTo>
                    <a:pt x="553453" y="0"/>
                  </a:lnTo>
                  <a:cubicBezTo>
                    <a:pt x="643467" y="0"/>
                    <a:pt x="716548" y="105165"/>
                    <a:pt x="716548" y="235284"/>
                  </a:cubicBezTo>
                  <a:lnTo>
                    <a:pt x="716548" y="598905"/>
                  </a:lnTo>
                  <a:cubicBezTo>
                    <a:pt x="716548" y="729025"/>
                    <a:pt x="643467" y="834190"/>
                    <a:pt x="553453" y="834190"/>
                  </a:cubicBezTo>
                  <a:lnTo>
                    <a:pt x="163095" y="834190"/>
                  </a:lnTo>
                  <a:cubicBezTo>
                    <a:pt x="73081" y="834190"/>
                    <a:pt x="0" y="729025"/>
                    <a:pt x="0" y="598905"/>
                  </a:cubicBezTo>
                  <a:lnTo>
                    <a:pt x="0" y="235284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BFD631B-F6E9-41E8-9AE1-5CBD85A929E3}"/>
                </a:ext>
              </a:extLst>
            </p:cNvPr>
            <p:cNvSpPr/>
            <p:nvPr/>
          </p:nvSpPr>
          <p:spPr>
            <a:xfrm>
              <a:off x="5253705" y="944367"/>
              <a:ext cx="926961" cy="243881"/>
            </a:xfrm>
            <a:custGeom>
              <a:avLst/>
              <a:gdLst>
                <a:gd name="connsiteX0" fmla="*/ 17018 w 926961"/>
                <a:gd name="connsiteY0" fmla="*/ 231719 h 243881"/>
                <a:gd name="connsiteX1" fmla="*/ 89207 w 926961"/>
                <a:gd name="connsiteY1" fmla="*/ 229937 h 243881"/>
                <a:gd name="connsiteX2" fmla="*/ 462632 w 926961"/>
                <a:gd name="connsiteY2" fmla="*/ 100709 h 243881"/>
                <a:gd name="connsiteX3" fmla="*/ 836947 w 926961"/>
                <a:gd name="connsiteY3" fmla="*/ 229937 h 243881"/>
                <a:gd name="connsiteX4" fmla="*/ 909137 w 926961"/>
                <a:gd name="connsiteY4" fmla="*/ 231719 h 243881"/>
                <a:gd name="connsiteX5" fmla="*/ 926961 w 926961"/>
                <a:gd name="connsiteY5" fmla="*/ 195179 h 243881"/>
                <a:gd name="connsiteX6" fmla="*/ 912702 w 926961"/>
                <a:gd name="connsiteY6" fmla="*/ 162203 h 243881"/>
                <a:gd name="connsiteX7" fmla="*/ 484912 w 926961"/>
                <a:gd name="connsiteY7" fmla="*/ 891 h 243881"/>
                <a:gd name="connsiteX8" fmla="*/ 484912 w 926961"/>
                <a:gd name="connsiteY8" fmla="*/ 0 h 243881"/>
                <a:gd name="connsiteX9" fmla="*/ 463523 w 926961"/>
                <a:gd name="connsiteY9" fmla="*/ 0 h 243881"/>
                <a:gd name="connsiteX10" fmla="*/ 456393 w 926961"/>
                <a:gd name="connsiteY10" fmla="*/ 0 h 243881"/>
                <a:gd name="connsiteX11" fmla="*/ 442133 w 926961"/>
                <a:gd name="connsiteY11" fmla="*/ 0 h 243881"/>
                <a:gd name="connsiteX12" fmla="*/ 442133 w 926961"/>
                <a:gd name="connsiteY12" fmla="*/ 0 h 243881"/>
                <a:gd name="connsiteX13" fmla="*/ 14343 w 926961"/>
                <a:gd name="connsiteY13" fmla="*/ 161312 h 243881"/>
                <a:gd name="connsiteX14" fmla="*/ 84 w 926961"/>
                <a:gd name="connsiteY14" fmla="*/ 194288 h 243881"/>
                <a:gd name="connsiteX15" fmla="*/ 17018 w 926961"/>
                <a:gd name="connsiteY15" fmla="*/ 231719 h 2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26961" h="243881">
                  <a:moveTo>
                    <a:pt x="17018" y="231719"/>
                  </a:moveTo>
                  <a:cubicBezTo>
                    <a:pt x="36624" y="248653"/>
                    <a:pt x="68709" y="247761"/>
                    <a:pt x="89207" y="229937"/>
                  </a:cubicBezTo>
                  <a:cubicBezTo>
                    <a:pt x="133768" y="191614"/>
                    <a:pt x="259431" y="103382"/>
                    <a:pt x="462632" y="100709"/>
                  </a:cubicBezTo>
                  <a:cubicBezTo>
                    <a:pt x="665831" y="102491"/>
                    <a:pt x="792386" y="191614"/>
                    <a:pt x="836947" y="229937"/>
                  </a:cubicBezTo>
                  <a:cubicBezTo>
                    <a:pt x="857446" y="247761"/>
                    <a:pt x="889529" y="247761"/>
                    <a:pt x="909137" y="231719"/>
                  </a:cubicBezTo>
                  <a:cubicBezTo>
                    <a:pt x="919831" y="222807"/>
                    <a:pt x="926070" y="209439"/>
                    <a:pt x="926961" y="195179"/>
                  </a:cubicBezTo>
                  <a:cubicBezTo>
                    <a:pt x="926961" y="182702"/>
                    <a:pt x="922505" y="170225"/>
                    <a:pt x="912702" y="162203"/>
                  </a:cubicBezTo>
                  <a:cubicBezTo>
                    <a:pt x="861902" y="115860"/>
                    <a:pt x="720196" y="8912"/>
                    <a:pt x="484912" y="891"/>
                  </a:cubicBezTo>
                  <a:lnTo>
                    <a:pt x="484912" y="0"/>
                  </a:lnTo>
                  <a:lnTo>
                    <a:pt x="463523" y="0"/>
                  </a:lnTo>
                  <a:lnTo>
                    <a:pt x="456393" y="0"/>
                  </a:lnTo>
                  <a:lnTo>
                    <a:pt x="442133" y="0"/>
                  </a:lnTo>
                  <a:lnTo>
                    <a:pt x="442133" y="0"/>
                  </a:lnTo>
                  <a:cubicBezTo>
                    <a:pt x="206849" y="8021"/>
                    <a:pt x="65144" y="114968"/>
                    <a:pt x="14343" y="161312"/>
                  </a:cubicBezTo>
                  <a:cubicBezTo>
                    <a:pt x="4540" y="170225"/>
                    <a:pt x="84" y="181811"/>
                    <a:pt x="84" y="194288"/>
                  </a:cubicBezTo>
                  <a:cubicBezTo>
                    <a:pt x="-807" y="209439"/>
                    <a:pt x="5431" y="222807"/>
                    <a:pt x="17018" y="231719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8" name="Graphic 719">
            <a:extLst>
              <a:ext uri="{FF2B5EF4-FFF2-40B4-BE49-F238E27FC236}">
                <a16:creationId xmlns:a16="http://schemas.microsoft.com/office/drawing/2014/main" id="{16275F73-7000-488A-977A-20AB742A7E42}"/>
              </a:ext>
            </a:extLst>
          </p:cNvPr>
          <p:cNvGrpSpPr/>
          <p:nvPr/>
        </p:nvGrpSpPr>
        <p:grpSpPr>
          <a:xfrm>
            <a:off x="3044309" y="-1279269"/>
            <a:ext cx="914688" cy="948927"/>
            <a:chOff x="3044309" y="932862"/>
            <a:chExt cx="914688" cy="948927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FFED38B-CAA9-45BA-9E7C-75BA6DB0E502}"/>
                </a:ext>
              </a:extLst>
            </p:cNvPr>
            <p:cNvSpPr/>
            <p:nvPr/>
          </p:nvSpPr>
          <p:spPr>
            <a:xfrm>
              <a:off x="3168153" y="979274"/>
              <a:ext cx="790844" cy="902515"/>
            </a:xfrm>
            <a:custGeom>
              <a:avLst/>
              <a:gdLst>
                <a:gd name="connsiteX0" fmla="*/ 7292 w 790844"/>
                <a:gd name="connsiteY0" fmla="*/ 348321 h 902515"/>
                <a:gd name="connsiteX1" fmla="*/ 117805 w 790844"/>
                <a:gd name="connsiteY1" fmla="*/ 84517 h 902515"/>
                <a:gd name="connsiteX2" fmla="*/ 499250 w 790844"/>
                <a:gd name="connsiteY2" fmla="*/ 2524 h 902515"/>
                <a:gd name="connsiteX3" fmla="*/ 707798 w 790844"/>
                <a:gd name="connsiteY3" fmla="*/ 198595 h 902515"/>
                <a:gd name="connsiteX4" fmla="*/ 783552 w 790844"/>
                <a:gd name="connsiteY4" fmla="*/ 554195 h 902515"/>
                <a:gd name="connsiteX5" fmla="*/ 673040 w 790844"/>
                <a:gd name="connsiteY5" fmla="*/ 817998 h 902515"/>
                <a:gd name="connsiteX6" fmla="*/ 291594 w 790844"/>
                <a:gd name="connsiteY6" fmla="*/ 899991 h 902515"/>
                <a:gd name="connsiteX7" fmla="*/ 83047 w 790844"/>
                <a:gd name="connsiteY7" fmla="*/ 703921 h 902515"/>
                <a:gd name="connsiteX8" fmla="*/ 7292 w 790844"/>
                <a:gd name="connsiteY8" fmla="*/ 348321 h 90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844" h="902515">
                  <a:moveTo>
                    <a:pt x="7292" y="348321"/>
                  </a:moveTo>
                  <a:cubicBezTo>
                    <a:pt x="-19445" y="221766"/>
                    <a:pt x="29573" y="103233"/>
                    <a:pt x="117805" y="84517"/>
                  </a:cubicBezTo>
                  <a:lnTo>
                    <a:pt x="499250" y="2524"/>
                  </a:lnTo>
                  <a:cubicBezTo>
                    <a:pt x="587482" y="-16191"/>
                    <a:pt x="681061" y="71149"/>
                    <a:pt x="707798" y="198595"/>
                  </a:cubicBezTo>
                  <a:lnTo>
                    <a:pt x="783552" y="554195"/>
                  </a:lnTo>
                  <a:cubicBezTo>
                    <a:pt x="810289" y="680749"/>
                    <a:pt x="761271" y="799282"/>
                    <a:pt x="673040" y="817998"/>
                  </a:cubicBezTo>
                  <a:lnTo>
                    <a:pt x="291594" y="899991"/>
                  </a:lnTo>
                  <a:cubicBezTo>
                    <a:pt x="203362" y="918707"/>
                    <a:pt x="109783" y="831367"/>
                    <a:pt x="83047" y="703921"/>
                  </a:cubicBezTo>
                  <a:lnTo>
                    <a:pt x="7292" y="348321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BC2116C-1F52-4679-B76A-7B08EA3E043E}"/>
                </a:ext>
              </a:extLst>
            </p:cNvPr>
            <p:cNvSpPr/>
            <p:nvPr/>
          </p:nvSpPr>
          <p:spPr>
            <a:xfrm>
              <a:off x="3044309" y="932862"/>
              <a:ext cx="910046" cy="341827"/>
            </a:xfrm>
            <a:custGeom>
              <a:avLst/>
              <a:gdLst>
                <a:gd name="connsiteX0" fmla="*/ 25971 w 910046"/>
                <a:gd name="connsiteY0" fmla="*/ 335912 h 341827"/>
                <a:gd name="connsiteX1" fmla="*/ 96378 w 910046"/>
                <a:gd name="connsiteY1" fmla="*/ 318979 h 341827"/>
                <a:gd name="connsiteX2" fmla="*/ 435045 w 910046"/>
                <a:gd name="connsiteY2" fmla="*/ 114887 h 341827"/>
                <a:gd name="connsiteX3" fmla="*/ 828077 w 910046"/>
                <a:gd name="connsiteY3" fmla="*/ 163014 h 341827"/>
                <a:gd name="connsiteX4" fmla="*/ 899375 w 910046"/>
                <a:gd name="connsiteY4" fmla="*/ 148754 h 341827"/>
                <a:gd name="connsiteX5" fmla="*/ 909178 w 910046"/>
                <a:gd name="connsiteY5" fmla="*/ 109540 h 341827"/>
                <a:gd name="connsiteX6" fmla="*/ 888680 w 910046"/>
                <a:gd name="connsiteY6" fmla="*/ 80130 h 341827"/>
                <a:gd name="connsiteX7" fmla="*/ 436828 w 910046"/>
                <a:gd name="connsiteY7" fmla="*/ 12396 h 341827"/>
                <a:gd name="connsiteX8" fmla="*/ 436828 w 910046"/>
                <a:gd name="connsiteY8" fmla="*/ 11505 h 341827"/>
                <a:gd name="connsiteX9" fmla="*/ 413656 w 910046"/>
                <a:gd name="connsiteY9" fmla="*/ 16852 h 341827"/>
                <a:gd name="connsiteX10" fmla="*/ 406526 w 910046"/>
                <a:gd name="connsiteY10" fmla="*/ 18635 h 341827"/>
                <a:gd name="connsiteX11" fmla="*/ 392266 w 910046"/>
                <a:gd name="connsiteY11" fmla="*/ 22200 h 341827"/>
                <a:gd name="connsiteX12" fmla="*/ 392266 w 910046"/>
                <a:gd name="connsiteY12" fmla="*/ 22200 h 341827"/>
                <a:gd name="connsiteX13" fmla="*/ 8147 w 910046"/>
                <a:gd name="connsiteY13" fmla="*/ 269070 h 341827"/>
                <a:gd name="connsiteX14" fmla="*/ 1017 w 910046"/>
                <a:gd name="connsiteY14" fmla="*/ 304719 h 341827"/>
                <a:gd name="connsiteX15" fmla="*/ 25971 w 910046"/>
                <a:gd name="connsiteY15" fmla="*/ 335912 h 34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0046" h="341827">
                  <a:moveTo>
                    <a:pt x="25971" y="335912"/>
                  </a:moveTo>
                  <a:cubicBezTo>
                    <a:pt x="49143" y="348389"/>
                    <a:pt x="80336" y="340368"/>
                    <a:pt x="96378" y="318979"/>
                  </a:cubicBezTo>
                  <a:cubicBezTo>
                    <a:pt x="132027" y="272635"/>
                    <a:pt x="236301" y="159449"/>
                    <a:pt x="435045" y="114887"/>
                  </a:cubicBezTo>
                  <a:cubicBezTo>
                    <a:pt x="634680" y="73891"/>
                    <a:pt x="776386" y="134495"/>
                    <a:pt x="828077" y="163014"/>
                  </a:cubicBezTo>
                  <a:cubicBezTo>
                    <a:pt x="852140" y="175491"/>
                    <a:pt x="883333" y="170144"/>
                    <a:pt x="899375" y="148754"/>
                  </a:cubicBezTo>
                  <a:cubicBezTo>
                    <a:pt x="908287" y="137168"/>
                    <a:pt x="911852" y="122909"/>
                    <a:pt x="909178" y="109540"/>
                  </a:cubicBezTo>
                  <a:cubicBezTo>
                    <a:pt x="906505" y="97063"/>
                    <a:pt x="899375" y="86368"/>
                    <a:pt x="888680" y="80130"/>
                  </a:cubicBezTo>
                  <a:cubicBezTo>
                    <a:pt x="829859" y="45372"/>
                    <a:pt x="668547" y="-29491"/>
                    <a:pt x="436828" y="12396"/>
                  </a:cubicBezTo>
                  <a:lnTo>
                    <a:pt x="436828" y="11505"/>
                  </a:lnTo>
                  <a:lnTo>
                    <a:pt x="413656" y="16852"/>
                  </a:lnTo>
                  <a:lnTo>
                    <a:pt x="406526" y="18635"/>
                  </a:lnTo>
                  <a:lnTo>
                    <a:pt x="392266" y="22200"/>
                  </a:lnTo>
                  <a:lnTo>
                    <a:pt x="392266" y="22200"/>
                  </a:lnTo>
                  <a:cubicBezTo>
                    <a:pt x="164112" y="79238"/>
                    <a:pt x="47361" y="212923"/>
                    <a:pt x="8147" y="269070"/>
                  </a:cubicBezTo>
                  <a:cubicBezTo>
                    <a:pt x="1017" y="279765"/>
                    <a:pt x="-1657" y="292242"/>
                    <a:pt x="1017" y="304719"/>
                  </a:cubicBezTo>
                  <a:cubicBezTo>
                    <a:pt x="3691" y="318088"/>
                    <a:pt x="13494" y="329673"/>
                    <a:pt x="25971" y="335912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1" name="Graphic 719">
            <a:extLst>
              <a:ext uri="{FF2B5EF4-FFF2-40B4-BE49-F238E27FC236}">
                <a16:creationId xmlns:a16="http://schemas.microsoft.com/office/drawing/2014/main" id="{9B8CF9F6-117B-48CE-BEFA-6F23C440536C}"/>
              </a:ext>
            </a:extLst>
          </p:cNvPr>
          <p:cNvGrpSpPr/>
          <p:nvPr/>
        </p:nvGrpSpPr>
        <p:grpSpPr>
          <a:xfrm>
            <a:off x="5305658" y="5136004"/>
            <a:ext cx="923815" cy="951606"/>
            <a:chOff x="5305658" y="3214882"/>
            <a:chExt cx="923815" cy="951606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1587BD2-A77E-4E43-8520-4A2E5A33AB5A}"/>
                </a:ext>
              </a:extLst>
            </p:cNvPr>
            <p:cNvSpPr/>
            <p:nvPr/>
          </p:nvSpPr>
          <p:spPr>
            <a:xfrm>
              <a:off x="5305658" y="3214882"/>
              <a:ext cx="798184" cy="906156"/>
            </a:xfrm>
            <a:custGeom>
              <a:avLst/>
              <a:gdLst>
                <a:gd name="connsiteX0" fmla="*/ 789450 w 798184"/>
                <a:gd name="connsiteY0" fmla="*/ 549331 h 906156"/>
                <a:gd name="connsiteX1" fmla="*/ 683394 w 798184"/>
                <a:gd name="connsiteY1" fmla="*/ 814917 h 906156"/>
                <a:gd name="connsiteX2" fmla="*/ 302840 w 798184"/>
                <a:gd name="connsiteY2" fmla="*/ 903149 h 906156"/>
                <a:gd name="connsiteX3" fmla="*/ 90727 w 798184"/>
                <a:gd name="connsiteY3" fmla="*/ 710643 h 906156"/>
                <a:gd name="connsiteX4" fmla="*/ 8734 w 798184"/>
                <a:gd name="connsiteY4" fmla="*/ 356826 h 906156"/>
                <a:gd name="connsiteX5" fmla="*/ 114791 w 798184"/>
                <a:gd name="connsiteY5" fmla="*/ 91240 h 906156"/>
                <a:gd name="connsiteX6" fmla="*/ 495345 w 798184"/>
                <a:gd name="connsiteY6" fmla="*/ 3008 h 906156"/>
                <a:gd name="connsiteX7" fmla="*/ 707457 w 798184"/>
                <a:gd name="connsiteY7" fmla="*/ 195514 h 906156"/>
                <a:gd name="connsiteX8" fmla="*/ 789450 w 798184"/>
                <a:gd name="connsiteY8" fmla="*/ 549331 h 90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184" h="906156">
                  <a:moveTo>
                    <a:pt x="789450" y="549331"/>
                  </a:moveTo>
                  <a:cubicBezTo>
                    <a:pt x="818861" y="675886"/>
                    <a:pt x="771626" y="794419"/>
                    <a:pt x="683394" y="814917"/>
                  </a:cubicBezTo>
                  <a:lnTo>
                    <a:pt x="302840" y="903149"/>
                  </a:lnTo>
                  <a:cubicBezTo>
                    <a:pt x="214608" y="923647"/>
                    <a:pt x="120138" y="837198"/>
                    <a:pt x="90727" y="710643"/>
                  </a:cubicBezTo>
                  <a:lnTo>
                    <a:pt x="8734" y="356826"/>
                  </a:lnTo>
                  <a:cubicBezTo>
                    <a:pt x="-20676" y="230271"/>
                    <a:pt x="26559" y="111738"/>
                    <a:pt x="114791" y="91240"/>
                  </a:cubicBezTo>
                  <a:lnTo>
                    <a:pt x="495345" y="3008"/>
                  </a:lnTo>
                  <a:cubicBezTo>
                    <a:pt x="583576" y="-17490"/>
                    <a:pt x="678047" y="68959"/>
                    <a:pt x="707457" y="195514"/>
                  </a:cubicBezTo>
                  <a:lnTo>
                    <a:pt x="789450" y="549331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38A006B4-E73E-4F0E-8A9D-329B3BC54486}"/>
                </a:ext>
              </a:extLst>
            </p:cNvPr>
            <p:cNvSpPr/>
            <p:nvPr/>
          </p:nvSpPr>
          <p:spPr>
            <a:xfrm>
              <a:off x="5323207" y="3815943"/>
              <a:ext cx="906266" cy="350545"/>
            </a:xfrm>
            <a:custGeom>
              <a:avLst/>
              <a:gdLst>
                <a:gd name="connsiteX0" fmla="*/ 878849 w 906266"/>
                <a:gd name="connsiteY0" fmla="*/ 5308 h 350545"/>
                <a:gd name="connsiteX1" fmla="*/ 808442 w 906266"/>
                <a:gd name="connsiteY1" fmla="*/ 23133 h 350545"/>
                <a:gd name="connsiteX2" fmla="*/ 473340 w 906266"/>
                <a:gd name="connsiteY2" fmla="*/ 232571 h 350545"/>
                <a:gd name="connsiteX3" fmla="*/ 80308 w 906266"/>
                <a:gd name="connsiteY3" fmla="*/ 191575 h 350545"/>
                <a:gd name="connsiteX4" fmla="*/ 9902 w 906266"/>
                <a:gd name="connsiteY4" fmla="*/ 206726 h 350545"/>
                <a:gd name="connsiteX5" fmla="*/ 989 w 906266"/>
                <a:gd name="connsiteY5" fmla="*/ 245940 h 350545"/>
                <a:gd name="connsiteX6" fmla="*/ 22378 w 906266"/>
                <a:gd name="connsiteY6" fmla="*/ 275350 h 350545"/>
                <a:gd name="connsiteX7" fmla="*/ 476014 w 906266"/>
                <a:gd name="connsiteY7" fmla="*/ 335954 h 350545"/>
                <a:gd name="connsiteX8" fmla="*/ 476014 w 906266"/>
                <a:gd name="connsiteY8" fmla="*/ 336845 h 350545"/>
                <a:gd name="connsiteX9" fmla="*/ 496512 w 906266"/>
                <a:gd name="connsiteY9" fmla="*/ 331498 h 350545"/>
                <a:gd name="connsiteX10" fmla="*/ 503642 w 906266"/>
                <a:gd name="connsiteY10" fmla="*/ 329715 h 350545"/>
                <a:gd name="connsiteX11" fmla="*/ 517902 w 906266"/>
                <a:gd name="connsiteY11" fmla="*/ 326150 h 350545"/>
                <a:gd name="connsiteX12" fmla="*/ 517902 w 906266"/>
                <a:gd name="connsiteY12" fmla="*/ 326150 h 350545"/>
                <a:gd name="connsiteX13" fmla="*/ 898456 w 906266"/>
                <a:gd name="connsiteY13" fmla="*/ 73041 h 350545"/>
                <a:gd name="connsiteX14" fmla="*/ 904694 w 906266"/>
                <a:gd name="connsiteY14" fmla="*/ 37392 h 350545"/>
                <a:gd name="connsiteX15" fmla="*/ 878849 w 906266"/>
                <a:gd name="connsiteY15" fmla="*/ 5308 h 35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6266" h="350545">
                  <a:moveTo>
                    <a:pt x="878849" y="5308"/>
                  </a:moveTo>
                  <a:cubicBezTo>
                    <a:pt x="855677" y="-6278"/>
                    <a:pt x="824484" y="1743"/>
                    <a:pt x="808442" y="23133"/>
                  </a:cubicBezTo>
                  <a:cubicBezTo>
                    <a:pt x="773684" y="70368"/>
                    <a:pt x="671192" y="185336"/>
                    <a:pt x="473340" y="232571"/>
                  </a:cubicBezTo>
                  <a:cubicBezTo>
                    <a:pt x="274596" y="276242"/>
                    <a:pt x="131999" y="218312"/>
                    <a:pt x="80308" y="191575"/>
                  </a:cubicBezTo>
                  <a:cubicBezTo>
                    <a:pt x="56245" y="179098"/>
                    <a:pt x="25052" y="185336"/>
                    <a:pt x="9902" y="206726"/>
                  </a:cubicBezTo>
                  <a:cubicBezTo>
                    <a:pt x="989" y="218312"/>
                    <a:pt x="-1685" y="232571"/>
                    <a:pt x="989" y="245940"/>
                  </a:cubicBezTo>
                  <a:cubicBezTo>
                    <a:pt x="3663" y="258417"/>
                    <a:pt x="10793" y="269112"/>
                    <a:pt x="22378" y="275350"/>
                  </a:cubicBezTo>
                  <a:cubicBezTo>
                    <a:pt x="82091" y="309217"/>
                    <a:pt x="244294" y="381406"/>
                    <a:pt x="476014" y="335954"/>
                  </a:cubicBezTo>
                  <a:lnTo>
                    <a:pt x="476014" y="336845"/>
                  </a:lnTo>
                  <a:lnTo>
                    <a:pt x="496512" y="331498"/>
                  </a:lnTo>
                  <a:lnTo>
                    <a:pt x="503642" y="329715"/>
                  </a:lnTo>
                  <a:lnTo>
                    <a:pt x="517902" y="326150"/>
                  </a:lnTo>
                  <a:lnTo>
                    <a:pt x="517902" y="326150"/>
                  </a:lnTo>
                  <a:cubicBezTo>
                    <a:pt x="745165" y="265547"/>
                    <a:pt x="860133" y="129189"/>
                    <a:pt x="898456" y="73041"/>
                  </a:cubicBezTo>
                  <a:cubicBezTo>
                    <a:pt x="905586" y="62347"/>
                    <a:pt x="908259" y="49870"/>
                    <a:pt x="904694" y="37392"/>
                  </a:cubicBezTo>
                  <a:cubicBezTo>
                    <a:pt x="900238" y="23133"/>
                    <a:pt x="891326" y="11547"/>
                    <a:pt x="878849" y="5308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4" name="Graphic 719">
            <a:extLst>
              <a:ext uri="{FF2B5EF4-FFF2-40B4-BE49-F238E27FC236}">
                <a16:creationId xmlns:a16="http://schemas.microsoft.com/office/drawing/2014/main" id="{E5A88DB1-5397-458C-A440-6F8A8A9498BF}"/>
              </a:ext>
            </a:extLst>
          </p:cNvPr>
          <p:cNvGrpSpPr/>
          <p:nvPr/>
        </p:nvGrpSpPr>
        <p:grpSpPr>
          <a:xfrm>
            <a:off x="3027394" y="5196271"/>
            <a:ext cx="926961" cy="909943"/>
            <a:chOff x="3040870" y="3216999"/>
            <a:chExt cx="926961" cy="909943"/>
          </a:xfrm>
        </p:grpSpPr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0AE664A-CAAE-4BD3-82F3-8435208EC79A}"/>
                </a:ext>
              </a:extLst>
            </p:cNvPr>
            <p:cNvSpPr/>
            <p:nvPr/>
          </p:nvSpPr>
          <p:spPr>
            <a:xfrm>
              <a:off x="3143361" y="3216999"/>
              <a:ext cx="716547" cy="834189"/>
            </a:xfrm>
            <a:custGeom>
              <a:avLst/>
              <a:gdLst>
                <a:gd name="connsiteX0" fmla="*/ 716547 w 716547"/>
                <a:gd name="connsiteY0" fmla="*/ 598905 h 834189"/>
                <a:gd name="connsiteX1" fmla="*/ 553452 w 716547"/>
                <a:gd name="connsiteY1" fmla="*/ 834190 h 834189"/>
                <a:gd name="connsiteX2" fmla="*/ 163095 w 716547"/>
                <a:gd name="connsiteY2" fmla="*/ 834190 h 834189"/>
                <a:gd name="connsiteX3" fmla="*/ 0 w 716547"/>
                <a:gd name="connsiteY3" fmla="*/ 598905 h 834189"/>
                <a:gd name="connsiteX4" fmla="*/ 0 w 716547"/>
                <a:gd name="connsiteY4" fmla="*/ 235284 h 834189"/>
                <a:gd name="connsiteX5" fmla="*/ 163095 w 716547"/>
                <a:gd name="connsiteY5" fmla="*/ 0 h 834189"/>
                <a:gd name="connsiteX6" fmla="*/ 553452 w 716547"/>
                <a:gd name="connsiteY6" fmla="*/ 0 h 834189"/>
                <a:gd name="connsiteX7" fmla="*/ 716547 w 716547"/>
                <a:gd name="connsiteY7" fmla="*/ 235284 h 834189"/>
                <a:gd name="connsiteX8" fmla="*/ 716547 w 716547"/>
                <a:gd name="connsiteY8" fmla="*/ 598905 h 83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47" h="834189">
                  <a:moveTo>
                    <a:pt x="716547" y="598905"/>
                  </a:moveTo>
                  <a:cubicBezTo>
                    <a:pt x="716547" y="729025"/>
                    <a:pt x="643467" y="834190"/>
                    <a:pt x="553452" y="834190"/>
                  </a:cubicBezTo>
                  <a:lnTo>
                    <a:pt x="163095" y="834190"/>
                  </a:lnTo>
                  <a:cubicBezTo>
                    <a:pt x="73081" y="834190"/>
                    <a:pt x="0" y="729025"/>
                    <a:pt x="0" y="598905"/>
                  </a:cubicBezTo>
                  <a:lnTo>
                    <a:pt x="0" y="235284"/>
                  </a:lnTo>
                  <a:cubicBezTo>
                    <a:pt x="0" y="105165"/>
                    <a:pt x="73081" y="0"/>
                    <a:pt x="163095" y="0"/>
                  </a:cubicBezTo>
                  <a:lnTo>
                    <a:pt x="553452" y="0"/>
                  </a:lnTo>
                  <a:cubicBezTo>
                    <a:pt x="643467" y="0"/>
                    <a:pt x="716547" y="105165"/>
                    <a:pt x="716547" y="235284"/>
                  </a:cubicBezTo>
                  <a:lnTo>
                    <a:pt x="716547" y="598905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EA20BA0-0E4C-49F1-AAF4-104D7827146B}"/>
                </a:ext>
              </a:extLst>
            </p:cNvPr>
            <p:cNvSpPr/>
            <p:nvPr/>
          </p:nvSpPr>
          <p:spPr>
            <a:xfrm>
              <a:off x="3040870" y="3883061"/>
              <a:ext cx="926961" cy="243881"/>
            </a:xfrm>
            <a:custGeom>
              <a:avLst/>
              <a:gdLst>
                <a:gd name="connsiteX0" fmla="*/ 909944 w 926961"/>
                <a:gd name="connsiteY0" fmla="*/ 12162 h 243881"/>
                <a:gd name="connsiteX1" fmla="*/ 837754 w 926961"/>
                <a:gd name="connsiteY1" fmla="*/ 13945 h 243881"/>
                <a:gd name="connsiteX2" fmla="*/ 464330 w 926961"/>
                <a:gd name="connsiteY2" fmla="*/ 142282 h 243881"/>
                <a:gd name="connsiteX3" fmla="*/ 90014 w 926961"/>
                <a:gd name="connsiteY3" fmla="*/ 13945 h 243881"/>
                <a:gd name="connsiteX4" fmla="*/ 17825 w 926961"/>
                <a:gd name="connsiteY4" fmla="*/ 12162 h 243881"/>
                <a:gd name="connsiteX5" fmla="*/ 0 w 926961"/>
                <a:gd name="connsiteY5" fmla="*/ 48703 h 243881"/>
                <a:gd name="connsiteX6" fmla="*/ 14259 w 926961"/>
                <a:gd name="connsiteY6" fmla="*/ 81678 h 243881"/>
                <a:gd name="connsiteX7" fmla="*/ 442049 w 926961"/>
                <a:gd name="connsiteY7" fmla="*/ 242990 h 243881"/>
                <a:gd name="connsiteX8" fmla="*/ 442049 w 926961"/>
                <a:gd name="connsiteY8" fmla="*/ 243882 h 243881"/>
                <a:gd name="connsiteX9" fmla="*/ 463439 w 926961"/>
                <a:gd name="connsiteY9" fmla="*/ 243882 h 243881"/>
                <a:gd name="connsiteX10" fmla="*/ 470568 w 926961"/>
                <a:gd name="connsiteY10" fmla="*/ 243882 h 243881"/>
                <a:gd name="connsiteX11" fmla="*/ 484828 w 926961"/>
                <a:gd name="connsiteY11" fmla="*/ 243882 h 243881"/>
                <a:gd name="connsiteX12" fmla="*/ 484828 w 926961"/>
                <a:gd name="connsiteY12" fmla="*/ 243882 h 243881"/>
                <a:gd name="connsiteX13" fmla="*/ 912618 w 926961"/>
                <a:gd name="connsiteY13" fmla="*/ 82569 h 243881"/>
                <a:gd name="connsiteX14" fmla="*/ 926877 w 926961"/>
                <a:gd name="connsiteY14" fmla="*/ 49594 h 243881"/>
                <a:gd name="connsiteX15" fmla="*/ 909944 w 926961"/>
                <a:gd name="connsiteY15" fmla="*/ 12162 h 2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26961" h="243881">
                  <a:moveTo>
                    <a:pt x="909944" y="12162"/>
                  </a:moveTo>
                  <a:cubicBezTo>
                    <a:pt x="890337" y="-4771"/>
                    <a:pt x="858253" y="-3880"/>
                    <a:pt x="837754" y="13945"/>
                  </a:cubicBezTo>
                  <a:cubicBezTo>
                    <a:pt x="793193" y="52267"/>
                    <a:pt x="667530" y="140499"/>
                    <a:pt x="464330" y="142282"/>
                  </a:cubicBezTo>
                  <a:cubicBezTo>
                    <a:pt x="261130" y="140499"/>
                    <a:pt x="134575" y="51376"/>
                    <a:pt x="90014" y="13945"/>
                  </a:cubicBezTo>
                  <a:cubicBezTo>
                    <a:pt x="69516" y="-3880"/>
                    <a:pt x="37431" y="-3880"/>
                    <a:pt x="17825" y="12162"/>
                  </a:cubicBezTo>
                  <a:cubicBezTo>
                    <a:pt x="7130" y="21074"/>
                    <a:pt x="891" y="34443"/>
                    <a:pt x="0" y="48703"/>
                  </a:cubicBezTo>
                  <a:cubicBezTo>
                    <a:pt x="0" y="61180"/>
                    <a:pt x="4456" y="73657"/>
                    <a:pt x="14259" y="81678"/>
                  </a:cubicBezTo>
                  <a:cubicBezTo>
                    <a:pt x="65060" y="128022"/>
                    <a:pt x="206765" y="234969"/>
                    <a:pt x="442049" y="242990"/>
                  </a:cubicBezTo>
                  <a:lnTo>
                    <a:pt x="442049" y="243882"/>
                  </a:lnTo>
                  <a:lnTo>
                    <a:pt x="463439" y="243882"/>
                  </a:lnTo>
                  <a:lnTo>
                    <a:pt x="470568" y="243882"/>
                  </a:lnTo>
                  <a:lnTo>
                    <a:pt x="484828" y="243882"/>
                  </a:lnTo>
                  <a:lnTo>
                    <a:pt x="484828" y="243882"/>
                  </a:lnTo>
                  <a:cubicBezTo>
                    <a:pt x="720112" y="235861"/>
                    <a:pt x="861817" y="128913"/>
                    <a:pt x="912618" y="82569"/>
                  </a:cubicBezTo>
                  <a:cubicBezTo>
                    <a:pt x="922421" y="73657"/>
                    <a:pt x="926877" y="62071"/>
                    <a:pt x="926877" y="49594"/>
                  </a:cubicBezTo>
                  <a:cubicBezTo>
                    <a:pt x="927768" y="34443"/>
                    <a:pt x="921530" y="21074"/>
                    <a:pt x="909944" y="12162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980726D1-5B25-4870-BC12-8D914E44322A}"/>
              </a:ext>
            </a:extLst>
          </p:cNvPr>
          <p:cNvSpPr/>
          <p:nvPr/>
        </p:nvSpPr>
        <p:spPr>
          <a:xfrm>
            <a:off x="4049899" y="2693793"/>
            <a:ext cx="4565602" cy="2070224"/>
          </a:xfrm>
          <a:prstGeom prst="roundRect">
            <a:avLst>
              <a:gd name="adj" fmla="val 830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Google Shape;1410;p53">
            <a:extLst>
              <a:ext uri="{FF2B5EF4-FFF2-40B4-BE49-F238E27FC236}">
                <a16:creationId xmlns:a16="http://schemas.microsoft.com/office/drawing/2014/main" id="{7A1DF5D7-540B-44D2-A86D-92B0CDFDB833}"/>
              </a:ext>
            </a:extLst>
          </p:cNvPr>
          <p:cNvSpPr txBox="1">
            <a:spLocks/>
          </p:cNvSpPr>
          <p:nvPr/>
        </p:nvSpPr>
        <p:spPr>
          <a:xfrm>
            <a:off x="4250364" y="2947408"/>
            <a:ext cx="4140283" cy="1658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19063" algn="l"/>
              </a:tabLst>
            </a:pPr>
            <a:r>
              <a:rPr lang="vi-VN" sz="2000" dirty="0" err="1">
                <a:latin typeface="+mn-lt"/>
              </a:rPr>
              <a:t>Hoạt</a:t>
            </a:r>
            <a:r>
              <a:rPr lang="vi-VN" sz="2000" dirty="0">
                <a:latin typeface="+mn-lt"/>
              </a:rPr>
              <a:t> </a:t>
            </a:r>
            <a:r>
              <a:rPr lang="vi-VN" sz="2000" dirty="0" err="1">
                <a:latin typeface="+mn-lt"/>
              </a:rPr>
              <a:t>động</a:t>
            </a:r>
            <a:r>
              <a:rPr lang="vi-VN" sz="2000" dirty="0">
                <a:latin typeface="+mn-lt"/>
              </a:rPr>
              <a:t> hô </a:t>
            </a:r>
            <a:r>
              <a:rPr lang="vi-VN" sz="2000" dirty="0" err="1">
                <a:latin typeface="+mn-lt"/>
              </a:rPr>
              <a:t>hấp</a:t>
            </a:r>
            <a:r>
              <a:rPr lang="vi-VN" sz="2000" dirty="0">
                <a:latin typeface="+mn-lt"/>
              </a:rPr>
              <a:t> </a:t>
            </a:r>
            <a:r>
              <a:rPr lang="vi-VN" sz="2000" b="1" dirty="0">
                <a:latin typeface="+mn-lt"/>
              </a:rPr>
              <a:t>cung </a:t>
            </a:r>
            <a:r>
              <a:rPr lang="vi-VN" sz="2000" b="1" dirty="0" err="1">
                <a:latin typeface="+mn-lt"/>
              </a:rPr>
              <a:t>cấp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oxi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dirty="0" err="1">
                <a:latin typeface="+mn-lt"/>
              </a:rPr>
              <a:t>vào</a:t>
            </a:r>
            <a:r>
              <a:rPr lang="vi-VN" sz="2000" dirty="0">
                <a:latin typeface="+mn-lt"/>
              </a:rPr>
              <a:t> cơ </a:t>
            </a:r>
            <a:r>
              <a:rPr lang="vi-VN" sz="2000" dirty="0" err="1">
                <a:latin typeface="+mn-lt"/>
              </a:rPr>
              <a:t>thể</a:t>
            </a:r>
            <a:r>
              <a:rPr lang="vi-VN" sz="2000" dirty="0">
                <a:latin typeface="+mn-lt"/>
              </a:rPr>
              <a:t>, </a:t>
            </a:r>
            <a:r>
              <a:rPr lang="vi-VN" sz="2000" b="1" dirty="0" err="1">
                <a:latin typeface="+mn-lt"/>
              </a:rPr>
              <a:t>giúp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oxi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hóa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dirty="0" err="1">
                <a:latin typeface="+mn-lt"/>
              </a:rPr>
              <a:t>các</a:t>
            </a:r>
            <a:r>
              <a:rPr lang="vi-VN" sz="2000" dirty="0">
                <a:latin typeface="+mn-lt"/>
              </a:rPr>
              <a:t> </a:t>
            </a:r>
            <a:r>
              <a:rPr lang="vi-VN" sz="2000" dirty="0" err="1">
                <a:latin typeface="+mn-lt"/>
              </a:rPr>
              <a:t>chất</a:t>
            </a:r>
            <a:r>
              <a:rPr lang="vi-VN" sz="2000" dirty="0">
                <a:latin typeface="+mn-lt"/>
              </a:rPr>
              <a:t> dinh </a:t>
            </a:r>
            <a:r>
              <a:rPr lang="vi-VN" sz="2000" dirty="0" err="1">
                <a:latin typeface="+mn-lt"/>
              </a:rPr>
              <a:t>dưỡng</a:t>
            </a:r>
            <a:r>
              <a:rPr lang="vi-VN" sz="2000" dirty="0">
                <a:latin typeface="+mn-lt"/>
              </a:rPr>
              <a:t> </a:t>
            </a:r>
            <a:r>
              <a:rPr lang="vi-VN" sz="2000" dirty="0" err="1">
                <a:latin typeface="+mn-lt"/>
              </a:rPr>
              <a:t>và</a:t>
            </a:r>
            <a:r>
              <a:rPr lang="vi-VN" sz="2000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tạo</a:t>
            </a:r>
            <a:r>
              <a:rPr lang="vi-VN" sz="2000" b="1" dirty="0">
                <a:latin typeface="+mn-lt"/>
              </a:rPr>
              <a:t> năng </a:t>
            </a:r>
            <a:r>
              <a:rPr lang="vi-VN" sz="2000" b="1" dirty="0" err="1">
                <a:latin typeface="+mn-lt"/>
              </a:rPr>
              <a:t>lượng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dirty="0">
                <a:latin typeface="+mn-lt"/>
              </a:rPr>
              <a:t>cho cơ </a:t>
            </a:r>
            <a:r>
              <a:rPr lang="vi-VN" sz="2000" dirty="0" err="1">
                <a:latin typeface="+mn-lt"/>
              </a:rPr>
              <a:t>thể</a:t>
            </a:r>
            <a:r>
              <a:rPr lang="vi-VN" sz="2000" dirty="0">
                <a:latin typeface="+mn-lt"/>
              </a:rPr>
              <a:t> </a:t>
            </a:r>
            <a:r>
              <a:rPr lang="vi-VN" sz="2000" dirty="0" err="1">
                <a:latin typeface="+mn-lt"/>
              </a:rPr>
              <a:t>sống</a:t>
            </a:r>
            <a:r>
              <a:rPr lang="vi-VN" sz="2000" dirty="0">
                <a:latin typeface="+mn-lt"/>
              </a:rPr>
              <a:t>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2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raphic 719">
            <a:extLst>
              <a:ext uri="{FF2B5EF4-FFF2-40B4-BE49-F238E27FC236}">
                <a16:creationId xmlns:a16="http://schemas.microsoft.com/office/drawing/2014/main" id="{D58FDB68-0D33-4170-99D8-A47A5F73D1C6}"/>
              </a:ext>
            </a:extLst>
          </p:cNvPr>
          <p:cNvGrpSpPr/>
          <p:nvPr/>
        </p:nvGrpSpPr>
        <p:grpSpPr>
          <a:xfrm>
            <a:off x="5253705" y="944367"/>
            <a:ext cx="926961" cy="909943"/>
            <a:chOff x="5253705" y="944367"/>
            <a:chExt cx="926961" cy="909943"/>
          </a:xfrm>
        </p:grpSpPr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35F2E615-9A8A-43A2-9103-5D0E833049AC}"/>
                </a:ext>
              </a:extLst>
            </p:cNvPr>
            <p:cNvSpPr/>
            <p:nvPr/>
          </p:nvSpPr>
          <p:spPr>
            <a:xfrm>
              <a:off x="5361627" y="1020121"/>
              <a:ext cx="716547" cy="834189"/>
            </a:xfrm>
            <a:custGeom>
              <a:avLst/>
              <a:gdLst>
                <a:gd name="connsiteX0" fmla="*/ 0 w 716547"/>
                <a:gd name="connsiteY0" fmla="*/ 235284 h 834189"/>
                <a:gd name="connsiteX1" fmla="*/ 163095 w 716547"/>
                <a:gd name="connsiteY1" fmla="*/ 0 h 834189"/>
                <a:gd name="connsiteX2" fmla="*/ 553453 w 716547"/>
                <a:gd name="connsiteY2" fmla="*/ 0 h 834189"/>
                <a:gd name="connsiteX3" fmla="*/ 716548 w 716547"/>
                <a:gd name="connsiteY3" fmla="*/ 235284 h 834189"/>
                <a:gd name="connsiteX4" fmla="*/ 716548 w 716547"/>
                <a:gd name="connsiteY4" fmla="*/ 598905 h 834189"/>
                <a:gd name="connsiteX5" fmla="*/ 553453 w 716547"/>
                <a:gd name="connsiteY5" fmla="*/ 834190 h 834189"/>
                <a:gd name="connsiteX6" fmla="*/ 163095 w 716547"/>
                <a:gd name="connsiteY6" fmla="*/ 834190 h 834189"/>
                <a:gd name="connsiteX7" fmla="*/ 0 w 716547"/>
                <a:gd name="connsiteY7" fmla="*/ 598905 h 834189"/>
                <a:gd name="connsiteX8" fmla="*/ 0 w 716547"/>
                <a:gd name="connsiteY8" fmla="*/ 235284 h 83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47" h="834189">
                  <a:moveTo>
                    <a:pt x="0" y="235284"/>
                  </a:moveTo>
                  <a:cubicBezTo>
                    <a:pt x="0" y="105165"/>
                    <a:pt x="73081" y="0"/>
                    <a:pt x="163095" y="0"/>
                  </a:cubicBezTo>
                  <a:lnTo>
                    <a:pt x="553453" y="0"/>
                  </a:lnTo>
                  <a:cubicBezTo>
                    <a:pt x="643467" y="0"/>
                    <a:pt x="716548" y="105165"/>
                    <a:pt x="716548" y="235284"/>
                  </a:cubicBezTo>
                  <a:lnTo>
                    <a:pt x="716548" y="598905"/>
                  </a:lnTo>
                  <a:cubicBezTo>
                    <a:pt x="716548" y="729025"/>
                    <a:pt x="643467" y="834190"/>
                    <a:pt x="553453" y="834190"/>
                  </a:cubicBezTo>
                  <a:lnTo>
                    <a:pt x="163095" y="834190"/>
                  </a:lnTo>
                  <a:cubicBezTo>
                    <a:pt x="73081" y="834190"/>
                    <a:pt x="0" y="729025"/>
                    <a:pt x="0" y="598905"/>
                  </a:cubicBezTo>
                  <a:lnTo>
                    <a:pt x="0" y="235284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50F3DE6F-9C55-49CE-BA45-6CE10CE1E789}"/>
                </a:ext>
              </a:extLst>
            </p:cNvPr>
            <p:cNvSpPr/>
            <p:nvPr/>
          </p:nvSpPr>
          <p:spPr>
            <a:xfrm>
              <a:off x="5253705" y="944367"/>
              <a:ext cx="926961" cy="243881"/>
            </a:xfrm>
            <a:custGeom>
              <a:avLst/>
              <a:gdLst>
                <a:gd name="connsiteX0" fmla="*/ 17018 w 926961"/>
                <a:gd name="connsiteY0" fmla="*/ 231719 h 243881"/>
                <a:gd name="connsiteX1" fmla="*/ 89207 w 926961"/>
                <a:gd name="connsiteY1" fmla="*/ 229937 h 243881"/>
                <a:gd name="connsiteX2" fmla="*/ 462632 w 926961"/>
                <a:gd name="connsiteY2" fmla="*/ 100709 h 243881"/>
                <a:gd name="connsiteX3" fmla="*/ 836947 w 926961"/>
                <a:gd name="connsiteY3" fmla="*/ 229937 h 243881"/>
                <a:gd name="connsiteX4" fmla="*/ 909137 w 926961"/>
                <a:gd name="connsiteY4" fmla="*/ 231719 h 243881"/>
                <a:gd name="connsiteX5" fmla="*/ 926961 w 926961"/>
                <a:gd name="connsiteY5" fmla="*/ 195179 h 243881"/>
                <a:gd name="connsiteX6" fmla="*/ 912702 w 926961"/>
                <a:gd name="connsiteY6" fmla="*/ 162203 h 243881"/>
                <a:gd name="connsiteX7" fmla="*/ 484912 w 926961"/>
                <a:gd name="connsiteY7" fmla="*/ 891 h 243881"/>
                <a:gd name="connsiteX8" fmla="*/ 484912 w 926961"/>
                <a:gd name="connsiteY8" fmla="*/ 0 h 243881"/>
                <a:gd name="connsiteX9" fmla="*/ 463523 w 926961"/>
                <a:gd name="connsiteY9" fmla="*/ 0 h 243881"/>
                <a:gd name="connsiteX10" fmla="*/ 456393 w 926961"/>
                <a:gd name="connsiteY10" fmla="*/ 0 h 243881"/>
                <a:gd name="connsiteX11" fmla="*/ 442133 w 926961"/>
                <a:gd name="connsiteY11" fmla="*/ 0 h 243881"/>
                <a:gd name="connsiteX12" fmla="*/ 442133 w 926961"/>
                <a:gd name="connsiteY12" fmla="*/ 0 h 243881"/>
                <a:gd name="connsiteX13" fmla="*/ 14343 w 926961"/>
                <a:gd name="connsiteY13" fmla="*/ 161312 h 243881"/>
                <a:gd name="connsiteX14" fmla="*/ 84 w 926961"/>
                <a:gd name="connsiteY14" fmla="*/ 194288 h 243881"/>
                <a:gd name="connsiteX15" fmla="*/ 17018 w 926961"/>
                <a:gd name="connsiteY15" fmla="*/ 231719 h 2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26961" h="243881">
                  <a:moveTo>
                    <a:pt x="17018" y="231719"/>
                  </a:moveTo>
                  <a:cubicBezTo>
                    <a:pt x="36624" y="248653"/>
                    <a:pt x="68709" y="247761"/>
                    <a:pt x="89207" y="229937"/>
                  </a:cubicBezTo>
                  <a:cubicBezTo>
                    <a:pt x="133768" y="191614"/>
                    <a:pt x="259431" y="103382"/>
                    <a:pt x="462632" y="100709"/>
                  </a:cubicBezTo>
                  <a:cubicBezTo>
                    <a:pt x="665831" y="102491"/>
                    <a:pt x="792386" y="191614"/>
                    <a:pt x="836947" y="229937"/>
                  </a:cubicBezTo>
                  <a:cubicBezTo>
                    <a:pt x="857446" y="247761"/>
                    <a:pt x="889529" y="247761"/>
                    <a:pt x="909137" y="231719"/>
                  </a:cubicBezTo>
                  <a:cubicBezTo>
                    <a:pt x="919831" y="222807"/>
                    <a:pt x="926070" y="209439"/>
                    <a:pt x="926961" y="195179"/>
                  </a:cubicBezTo>
                  <a:cubicBezTo>
                    <a:pt x="926961" y="182702"/>
                    <a:pt x="922505" y="170225"/>
                    <a:pt x="912702" y="162203"/>
                  </a:cubicBezTo>
                  <a:cubicBezTo>
                    <a:pt x="861902" y="115860"/>
                    <a:pt x="720196" y="8912"/>
                    <a:pt x="484912" y="891"/>
                  </a:cubicBezTo>
                  <a:lnTo>
                    <a:pt x="484912" y="0"/>
                  </a:lnTo>
                  <a:lnTo>
                    <a:pt x="463523" y="0"/>
                  </a:lnTo>
                  <a:lnTo>
                    <a:pt x="456393" y="0"/>
                  </a:lnTo>
                  <a:lnTo>
                    <a:pt x="442133" y="0"/>
                  </a:lnTo>
                  <a:lnTo>
                    <a:pt x="442133" y="0"/>
                  </a:lnTo>
                  <a:cubicBezTo>
                    <a:pt x="206849" y="8021"/>
                    <a:pt x="65144" y="114968"/>
                    <a:pt x="14343" y="161312"/>
                  </a:cubicBezTo>
                  <a:cubicBezTo>
                    <a:pt x="4540" y="170225"/>
                    <a:pt x="84" y="181811"/>
                    <a:pt x="84" y="194288"/>
                  </a:cubicBezTo>
                  <a:cubicBezTo>
                    <a:pt x="-807" y="209439"/>
                    <a:pt x="5431" y="222807"/>
                    <a:pt x="17018" y="231719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5" name="Graphic 719">
            <a:extLst>
              <a:ext uri="{FF2B5EF4-FFF2-40B4-BE49-F238E27FC236}">
                <a16:creationId xmlns:a16="http://schemas.microsoft.com/office/drawing/2014/main" id="{7A1C3BC6-955C-4E6A-B81B-C35F5CE0C19F}"/>
              </a:ext>
            </a:extLst>
          </p:cNvPr>
          <p:cNvGrpSpPr/>
          <p:nvPr/>
        </p:nvGrpSpPr>
        <p:grpSpPr>
          <a:xfrm>
            <a:off x="3044309" y="932862"/>
            <a:ext cx="914688" cy="948927"/>
            <a:chOff x="3044309" y="932862"/>
            <a:chExt cx="914688" cy="948927"/>
          </a:xfrm>
        </p:grpSpPr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3274599-BE5C-4185-A312-4881AD8E2F4A}"/>
                </a:ext>
              </a:extLst>
            </p:cNvPr>
            <p:cNvSpPr/>
            <p:nvPr/>
          </p:nvSpPr>
          <p:spPr>
            <a:xfrm>
              <a:off x="3168153" y="979274"/>
              <a:ext cx="790844" cy="902515"/>
            </a:xfrm>
            <a:custGeom>
              <a:avLst/>
              <a:gdLst>
                <a:gd name="connsiteX0" fmla="*/ 7292 w 790844"/>
                <a:gd name="connsiteY0" fmla="*/ 348321 h 902515"/>
                <a:gd name="connsiteX1" fmla="*/ 117805 w 790844"/>
                <a:gd name="connsiteY1" fmla="*/ 84517 h 902515"/>
                <a:gd name="connsiteX2" fmla="*/ 499250 w 790844"/>
                <a:gd name="connsiteY2" fmla="*/ 2524 h 902515"/>
                <a:gd name="connsiteX3" fmla="*/ 707798 w 790844"/>
                <a:gd name="connsiteY3" fmla="*/ 198595 h 902515"/>
                <a:gd name="connsiteX4" fmla="*/ 783552 w 790844"/>
                <a:gd name="connsiteY4" fmla="*/ 554195 h 902515"/>
                <a:gd name="connsiteX5" fmla="*/ 673040 w 790844"/>
                <a:gd name="connsiteY5" fmla="*/ 817998 h 902515"/>
                <a:gd name="connsiteX6" fmla="*/ 291594 w 790844"/>
                <a:gd name="connsiteY6" fmla="*/ 899991 h 902515"/>
                <a:gd name="connsiteX7" fmla="*/ 83047 w 790844"/>
                <a:gd name="connsiteY7" fmla="*/ 703921 h 902515"/>
                <a:gd name="connsiteX8" fmla="*/ 7292 w 790844"/>
                <a:gd name="connsiteY8" fmla="*/ 348321 h 90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844" h="902515">
                  <a:moveTo>
                    <a:pt x="7292" y="348321"/>
                  </a:moveTo>
                  <a:cubicBezTo>
                    <a:pt x="-19445" y="221766"/>
                    <a:pt x="29573" y="103233"/>
                    <a:pt x="117805" y="84517"/>
                  </a:cubicBezTo>
                  <a:lnTo>
                    <a:pt x="499250" y="2524"/>
                  </a:lnTo>
                  <a:cubicBezTo>
                    <a:pt x="587482" y="-16191"/>
                    <a:pt x="681061" y="71149"/>
                    <a:pt x="707798" y="198595"/>
                  </a:cubicBezTo>
                  <a:lnTo>
                    <a:pt x="783552" y="554195"/>
                  </a:lnTo>
                  <a:cubicBezTo>
                    <a:pt x="810289" y="680749"/>
                    <a:pt x="761271" y="799282"/>
                    <a:pt x="673040" y="817998"/>
                  </a:cubicBezTo>
                  <a:lnTo>
                    <a:pt x="291594" y="899991"/>
                  </a:lnTo>
                  <a:cubicBezTo>
                    <a:pt x="203362" y="918707"/>
                    <a:pt x="109783" y="831367"/>
                    <a:pt x="83047" y="703921"/>
                  </a:cubicBezTo>
                  <a:lnTo>
                    <a:pt x="7292" y="348321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30B4A4D6-92BA-43BF-931C-A3D6A9E86708}"/>
                </a:ext>
              </a:extLst>
            </p:cNvPr>
            <p:cNvSpPr/>
            <p:nvPr/>
          </p:nvSpPr>
          <p:spPr>
            <a:xfrm>
              <a:off x="3044309" y="932862"/>
              <a:ext cx="910046" cy="341827"/>
            </a:xfrm>
            <a:custGeom>
              <a:avLst/>
              <a:gdLst>
                <a:gd name="connsiteX0" fmla="*/ 25971 w 910046"/>
                <a:gd name="connsiteY0" fmla="*/ 335912 h 341827"/>
                <a:gd name="connsiteX1" fmla="*/ 96378 w 910046"/>
                <a:gd name="connsiteY1" fmla="*/ 318979 h 341827"/>
                <a:gd name="connsiteX2" fmla="*/ 435045 w 910046"/>
                <a:gd name="connsiteY2" fmla="*/ 114887 h 341827"/>
                <a:gd name="connsiteX3" fmla="*/ 828077 w 910046"/>
                <a:gd name="connsiteY3" fmla="*/ 163014 h 341827"/>
                <a:gd name="connsiteX4" fmla="*/ 899375 w 910046"/>
                <a:gd name="connsiteY4" fmla="*/ 148754 h 341827"/>
                <a:gd name="connsiteX5" fmla="*/ 909178 w 910046"/>
                <a:gd name="connsiteY5" fmla="*/ 109540 h 341827"/>
                <a:gd name="connsiteX6" fmla="*/ 888680 w 910046"/>
                <a:gd name="connsiteY6" fmla="*/ 80130 h 341827"/>
                <a:gd name="connsiteX7" fmla="*/ 436828 w 910046"/>
                <a:gd name="connsiteY7" fmla="*/ 12396 h 341827"/>
                <a:gd name="connsiteX8" fmla="*/ 436828 w 910046"/>
                <a:gd name="connsiteY8" fmla="*/ 11505 h 341827"/>
                <a:gd name="connsiteX9" fmla="*/ 413656 w 910046"/>
                <a:gd name="connsiteY9" fmla="*/ 16852 h 341827"/>
                <a:gd name="connsiteX10" fmla="*/ 406526 w 910046"/>
                <a:gd name="connsiteY10" fmla="*/ 18635 h 341827"/>
                <a:gd name="connsiteX11" fmla="*/ 392266 w 910046"/>
                <a:gd name="connsiteY11" fmla="*/ 22200 h 341827"/>
                <a:gd name="connsiteX12" fmla="*/ 392266 w 910046"/>
                <a:gd name="connsiteY12" fmla="*/ 22200 h 341827"/>
                <a:gd name="connsiteX13" fmla="*/ 8147 w 910046"/>
                <a:gd name="connsiteY13" fmla="*/ 269070 h 341827"/>
                <a:gd name="connsiteX14" fmla="*/ 1017 w 910046"/>
                <a:gd name="connsiteY14" fmla="*/ 304719 h 341827"/>
                <a:gd name="connsiteX15" fmla="*/ 25971 w 910046"/>
                <a:gd name="connsiteY15" fmla="*/ 335912 h 34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0046" h="341827">
                  <a:moveTo>
                    <a:pt x="25971" y="335912"/>
                  </a:moveTo>
                  <a:cubicBezTo>
                    <a:pt x="49143" y="348389"/>
                    <a:pt x="80336" y="340368"/>
                    <a:pt x="96378" y="318979"/>
                  </a:cubicBezTo>
                  <a:cubicBezTo>
                    <a:pt x="132027" y="272635"/>
                    <a:pt x="236301" y="159449"/>
                    <a:pt x="435045" y="114887"/>
                  </a:cubicBezTo>
                  <a:cubicBezTo>
                    <a:pt x="634680" y="73891"/>
                    <a:pt x="776386" y="134495"/>
                    <a:pt x="828077" y="163014"/>
                  </a:cubicBezTo>
                  <a:cubicBezTo>
                    <a:pt x="852140" y="175491"/>
                    <a:pt x="883333" y="170144"/>
                    <a:pt x="899375" y="148754"/>
                  </a:cubicBezTo>
                  <a:cubicBezTo>
                    <a:pt x="908287" y="137168"/>
                    <a:pt x="911852" y="122909"/>
                    <a:pt x="909178" y="109540"/>
                  </a:cubicBezTo>
                  <a:cubicBezTo>
                    <a:pt x="906505" y="97063"/>
                    <a:pt x="899375" y="86368"/>
                    <a:pt x="888680" y="80130"/>
                  </a:cubicBezTo>
                  <a:cubicBezTo>
                    <a:pt x="829859" y="45372"/>
                    <a:pt x="668547" y="-29491"/>
                    <a:pt x="436828" y="12396"/>
                  </a:cubicBezTo>
                  <a:lnTo>
                    <a:pt x="436828" y="11505"/>
                  </a:lnTo>
                  <a:lnTo>
                    <a:pt x="413656" y="16852"/>
                  </a:lnTo>
                  <a:lnTo>
                    <a:pt x="406526" y="18635"/>
                  </a:lnTo>
                  <a:lnTo>
                    <a:pt x="392266" y="22200"/>
                  </a:lnTo>
                  <a:lnTo>
                    <a:pt x="392266" y="22200"/>
                  </a:lnTo>
                  <a:cubicBezTo>
                    <a:pt x="164112" y="79238"/>
                    <a:pt x="47361" y="212923"/>
                    <a:pt x="8147" y="269070"/>
                  </a:cubicBezTo>
                  <a:cubicBezTo>
                    <a:pt x="1017" y="279765"/>
                    <a:pt x="-1657" y="292242"/>
                    <a:pt x="1017" y="304719"/>
                  </a:cubicBezTo>
                  <a:cubicBezTo>
                    <a:pt x="3691" y="318088"/>
                    <a:pt x="13494" y="329673"/>
                    <a:pt x="25971" y="335912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8" name="Graphic 719">
            <a:extLst>
              <a:ext uri="{FF2B5EF4-FFF2-40B4-BE49-F238E27FC236}">
                <a16:creationId xmlns:a16="http://schemas.microsoft.com/office/drawing/2014/main" id="{6B3D9F64-6AFC-4970-B699-F15A87818593}"/>
              </a:ext>
            </a:extLst>
          </p:cNvPr>
          <p:cNvGrpSpPr/>
          <p:nvPr/>
        </p:nvGrpSpPr>
        <p:grpSpPr>
          <a:xfrm>
            <a:off x="5305658" y="3214882"/>
            <a:ext cx="923815" cy="951606"/>
            <a:chOff x="5305658" y="3214882"/>
            <a:chExt cx="923815" cy="951606"/>
          </a:xfrm>
        </p:grpSpPr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FFA7AC9E-6F08-4B1D-91CC-7A7ED5B9D1B0}"/>
                </a:ext>
              </a:extLst>
            </p:cNvPr>
            <p:cNvSpPr/>
            <p:nvPr/>
          </p:nvSpPr>
          <p:spPr>
            <a:xfrm>
              <a:off x="5305658" y="3214882"/>
              <a:ext cx="798184" cy="906156"/>
            </a:xfrm>
            <a:custGeom>
              <a:avLst/>
              <a:gdLst>
                <a:gd name="connsiteX0" fmla="*/ 789450 w 798184"/>
                <a:gd name="connsiteY0" fmla="*/ 549331 h 906156"/>
                <a:gd name="connsiteX1" fmla="*/ 683394 w 798184"/>
                <a:gd name="connsiteY1" fmla="*/ 814917 h 906156"/>
                <a:gd name="connsiteX2" fmla="*/ 302840 w 798184"/>
                <a:gd name="connsiteY2" fmla="*/ 903149 h 906156"/>
                <a:gd name="connsiteX3" fmla="*/ 90727 w 798184"/>
                <a:gd name="connsiteY3" fmla="*/ 710643 h 906156"/>
                <a:gd name="connsiteX4" fmla="*/ 8734 w 798184"/>
                <a:gd name="connsiteY4" fmla="*/ 356826 h 906156"/>
                <a:gd name="connsiteX5" fmla="*/ 114791 w 798184"/>
                <a:gd name="connsiteY5" fmla="*/ 91240 h 906156"/>
                <a:gd name="connsiteX6" fmla="*/ 495345 w 798184"/>
                <a:gd name="connsiteY6" fmla="*/ 3008 h 906156"/>
                <a:gd name="connsiteX7" fmla="*/ 707457 w 798184"/>
                <a:gd name="connsiteY7" fmla="*/ 195514 h 906156"/>
                <a:gd name="connsiteX8" fmla="*/ 789450 w 798184"/>
                <a:gd name="connsiteY8" fmla="*/ 549331 h 90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184" h="906156">
                  <a:moveTo>
                    <a:pt x="789450" y="549331"/>
                  </a:moveTo>
                  <a:cubicBezTo>
                    <a:pt x="818861" y="675886"/>
                    <a:pt x="771626" y="794419"/>
                    <a:pt x="683394" y="814917"/>
                  </a:cubicBezTo>
                  <a:lnTo>
                    <a:pt x="302840" y="903149"/>
                  </a:lnTo>
                  <a:cubicBezTo>
                    <a:pt x="214608" y="923647"/>
                    <a:pt x="120138" y="837198"/>
                    <a:pt x="90727" y="710643"/>
                  </a:cubicBezTo>
                  <a:lnTo>
                    <a:pt x="8734" y="356826"/>
                  </a:lnTo>
                  <a:cubicBezTo>
                    <a:pt x="-20676" y="230271"/>
                    <a:pt x="26559" y="111738"/>
                    <a:pt x="114791" y="91240"/>
                  </a:cubicBezTo>
                  <a:lnTo>
                    <a:pt x="495345" y="3008"/>
                  </a:lnTo>
                  <a:cubicBezTo>
                    <a:pt x="583576" y="-17490"/>
                    <a:pt x="678047" y="68959"/>
                    <a:pt x="707457" y="195514"/>
                  </a:cubicBezTo>
                  <a:lnTo>
                    <a:pt x="789450" y="549331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98B94CF1-CCDD-4CBA-87B9-E2A4A9CBEB06}"/>
                </a:ext>
              </a:extLst>
            </p:cNvPr>
            <p:cNvSpPr/>
            <p:nvPr/>
          </p:nvSpPr>
          <p:spPr>
            <a:xfrm>
              <a:off x="5323207" y="3815943"/>
              <a:ext cx="906266" cy="350545"/>
            </a:xfrm>
            <a:custGeom>
              <a:avLst/>
              <a:gdLst>
                <a:gd name="connsiteX0" fmla="*/ 878849 w 906266"/>
                <a:gd name="connsiteY0" fmla="*/ 5308 h 350545"/>
                <a:gd name="connsiteX1" fmla="*/ 808442 w 906266"/>
                <a:gd name="connsiteY1" fmla="*/ 23133 h 350545"/>
                <a:gd name="connsiteX2" fmla="*/ 473340 w 906266"/>
                <a:gd name="connsiteY2" fmla="*/ 232571 h 350545"/>
                <a:gd name="connsiteX3" fmla="*/ 80308 w 906266"/>
                <a:gd name="connsiteY3" fmla="*/ 191575 h 350545"/>
                <a:gd name="connsiteX4" fmla="*/ 9902 w 906266"/>
                <a:gd name="connsiteY4" fmla="*/ 206726 h 350545"/>
                <a:gd name="connsiteX5" fmla="*/ 989 w 906266"/>
                <a:gd name="connsiteY5" fmla="*/ 245940 h 350545"/>
                <a:gd name="connsiteX6" fmla="*/ 22378 w 906266"/>
                <a:gd name="connsiteY6" fmla="*/ 275350 h 350545"/>
                <a:gd name="connsiteX7" fmla="*/ 476014 w 906266"/>
                <a:gd name="connsiteY7" fmla="*/ 335954 h 350545"/>
                <a:gd name="connsiteX8" fmla="*/ 476014 w 906266"/>
                <a:gd name="connsiteY8" fmla="*/ 336845 h 350545"/>
                <a:gd name="connsiteX9" fmla="*/ 496512 w 906266"/>
                <a:gd name="connsiteY9" fmla="*/ 331498 h 350545"/>
                <a:gd name="connsiteX10" fmla="*/ 503642 w 906266"/>
                <a:gd name="connsiteY10" fmla="*/ 329715 h 350545"/>
                <a:gd name="connsiteX11" fmla="*/ 517902 w 906266"/>
                <a:gd name="connsiteY11" fmla="*/ 326150 h 350545"/>
                <a:gd name="connsiteX12" fmla="*/ 517902 w 906266"/>
                <a:gd name="connsiteY12" fmla="*/ 326150 h 350545"/>
                <a:gd name="connsiteX13" fmla="*/ 898456 w 906266"/>
                <a:gd name="connsiteY13" fmla="*/ 73041 h 350545"/>
                <a:gd name="connsiteX14" fmla="*/ 904694 w 906266"/>
                <a:gd name="connsiteY14" fmla="*/ 37392 h 350545"/>
                <a:gd name="connsiteX15" fmla="*/ 878849 w 906266"/>
                <a:gd name="connsiteY15" fmla="*/ 5308 h 35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6266" h="350545">
                  <a:moveTo>
                    <a:pt x="878849" y="5308"/>
                  </a:moveTo>
                  <a:cubicBezTo>
                    <a:pt x="855677" y="-6278"/>
                    <a:pt x="824484" y="1743"/>
                    <a:pt x="808442" y="23133"/>
                  </a:cubicBezTo>
                  <a:cubicBezTo>
                    <a:pt x="773684" y="70368"/>
                    <a:pt x="671192" y="185336"/>
                    <a:pt x="473340" y="232571"/>
                  </a:cubicBezTo>
                  <a:cubicBezTo>
                    <a:pt x="274596" y="276242"/>
                    <a:pt x="131999" y="218312"/>
                    <a:pt x="80308" y="191575"/>
                  </a:cubicBezTo>
                  <a:cubicBezTo>
                    <a:pt x="56245" y="179098"/>
                    <a:pt x="25052" y="185336"/>
                    <a:pt x="9902" y="206726"/>
                  </a:cubicBezTo>
                  <a:cubicBezTo>
                    <a:pt x="989" y="218312"/>
                    <a:pt x="-1685" y="232571"/>
                    <a:pt x="989" y="245940"/>
                  </a:cubicBezTo>
                  <a:cubicBezTo>
                    <a:pt x="3663" y="258417"/>
                    <a:pt x="10793" y="269112"/>
                    <a:pt x="22378" y="275350"/>
                  </a:cubicBezTo>
                  <a:cubicBezTo>
                    <a:pt x="82091" y="309217"/>
                    <a:pt x="244294" y="381406"/>
                    <a:pt x="476014" y="335954"/>
                  </a:cubicBezTo>
                  <a:lnTo>
                    <a:pt x="476014" y="336845"/>
                  </a:lnTo>
                  <a:lnTo>
                    <a:pt x="496512" y="331498"/>
                  </a:lnTo>
                  <a:lnTo>
                    <a:pt x="503642" y="329715"/>
                  </a:lnTo>
                  <a:lnTo>
                    <a:pt x="517902" y="326150"/>
                  </a:lnTo>
                  <a:lnTo>
                    <a:pt x="517902" y="326150"/>
                  </a:lnTo>
                  <a:cubicBezTo>
                    <a:pt x="745165" y="265547"/>
                    <a:pt x="860133" y="129189"/>
                    <a:pt x="898456" y="73041"/>
                  </a:cubicBezTo>
                  <a:cubicBezTo>
                    <a:pt x="905586" y="62347"/>
                    <a:pt x="908259" y="49870"/>
                    <a:pt x="904694" y="37392"/>
                  </a:cubicBezTo>
                  <a:cubicBezTo>
                    <a:pt x="900238" y="23133"/>
                    <a:pt x="891326" y="11547"/>
                    <a:pt x="878849" y="5308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1" name="Graphic 719">
            <a:extLst>
              <a:ext uri="{FF2B5EF4-FFF2-40B4-BE49-F238E27FC236}">
                <a16:creationId xmlns:a16="http://schemas.microsoft.com/office/drawing/2014/main" id="{19262ABA-9C99-4089-8C00-D6149479C01B}"/>
              </a:ext>
            </a:extLst>
          </p:cNvPr>
          <p:cNvGrpSpPr/>
          <p:nvPr/>
        </p:nvGrpSpPr>
        <p:grpSpPr>
          <a:xfrm>
            <a:off x="3040870" y="3216999"/>
            <a:ext cx="926961" cy="909943"/>
            <a:chOff x="3040870" y="3216999"/>
            <a:chExt cx="926961" cy="909943"/>
          </a:xfrm>
        </p:grpSpPr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307510FA-642E-4B77-BECC-C294462D8FED}"/>
                </a:ext>
              </a:extLst>
            </p:cNvPr>
            <p:cNvSpPr/>
            <p:nvPr/>
          </p:nvSpPr>
          <p:spPr>
            <a:xfrm>
              <a:off x="3143361" y="3216999"/>
              <a:ext cx="716547" cy="834189"/>
            </a:xfrm>
            <a:custGeom>
              <a:avLst/>
              <a:gdLst>
                <a:gd name="connsiteX0" fmla="*/ 716547 w 716547"/>
                <a:gd name="connsiteY0" fmla="*/ 598905 h 834189"/>
                <a:gd name="connsiteX1" fmla="*/ 553452 w 716547"/>
                <a:gd name="connsiteY1" fmla="*/ 834190 h 834189"/>
                <a:gd name="connsiteX2" fmla="*/ 163095 w 716547"/>
                <a:gd name="connsiteY2" fmla="*/ 834190 h 834189"/>
                <a:gd name="connsiteX3" fmla="*/ 0 w 716547"/>
                <a:gd name="connsiteY3" fmla="*/ 598905 h 834189"/>
                <a:gd name="connsiteX4" fmla="*/ 0 w 716547"/>
                <a:gd name="connsiteY4" fmla="*/ 235284 h 834189"/>
                <a:gd name="connsiteX5" fmla="*/ 163095 w 716547"/>
                <a:gd name="connsiteY5" fmla="*/ 0 h 834189"/>
                <a:gd name="connsiteX6" fmla="*/ 553452 w 716547"/>
                <a:gd name="connsiteY6" fmla="*/ 0 h 834189"/>
                <a:gd name="connsiteX7" fmla="*/ 716547 w 716547"/>
                <a:gd name="connsiteY7" fmla="*/ 235284 h 834189"/>
                <a:gd name="connsiteX8" fmla="*/ 716547 w 716547"/>
                <a:gd name="connsiteY8" fmla="*/ 598905 h 83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547" h="834189">
                  <a:moveTo>
                    <a:pt x="716547" y="598905"/>
                  </a:moveTo>
                  <a:cubicBezTo>
                    <a:pt x="716547" y="729025"/>
                    <a:pt x="643467" y="834190"/>
                    <a:pt x="553452" y="834190"/>
                  </a:cubicBezTo>
                  <a:lnTo>
                    <a:pt x="163095" y="834190"/>
                  </a:lnTo>
                  <a:cubicBezTo>
                    <a:pt x="73081" y="834190"/>
                    <a:pt x="0" y="729025"/>
                    <a:pt x="0" y="598905"/>
                  </a:cubicBezTo>
                  <a:lnTo>
                    <a:pt x="0" y="235284"/>
                  </a:lnTo>
                  <a:cubicBezTo>
                    <a:pt x="0" y="105165"/>
                    <a:pt x="73081" y="0"/>
                    <a:pt x="163095" y="0"/>
                  </a:cubicBezTo>
                  <a:lnTo>
                    <a:pt x="553452" y="0"/>
                  </a:lnTo>
                  <a:cubicBezTo>
                    <a:pt x="643467" y="0"/>
                    <a:pt x="716547" y="105165"/>
                    <a:pt x="716547" y="235284"/>
                  </a:cubicBezTo>
                  <a:lnTo>
                    <a:pt x="716547" y="598905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4EF9E454-2158-4F1C-BA0E-7575E3ABAE34}"/>
                </a:ext>
              </a:extLst>
            </p:cNvPr>
            <p:cNvSpPr/>
            <p:nvPr/>
          </p:nvSpPr>
          <p:spPr>
            <a:xfrm>
              <a:off x="3040870" y="3883061"/>
              <a:ext cx="926961" cy="243881"/>
            </a:xfrm>
            <a:custGeom>
              <a:avLst/>
              <a:gdLst>
                <a:gd name="connsiteX0" fmla="*/ 909944 w 926961"/>
                <a:gd name="connsiteY0" fmla="*/ 12162 h 243881"/>
                <a:gd name="connsiteX1" fmla="*/ 837754 w 926961"/>
                <a:gd name="connsiteY1" fmla="*/ 13945 h 243881"/>
                <a:gd name="connsiteX2" fmla="*/ 464330 w 926961"/>
                <a:gd name="connsiteY2" fmla="*/ 142282 h 243881"/>
                <a:gd name="connsiteX3" fmla="*/ 90014 w 926961"/>
                <a:gd name="connsiteY3" fmla="*/ 13945 h 243881"/>
                <a:gd name="connsiteX4" fmla="*/ 17825 w 926961"/>
                <a:gd name="connsiteY4" fmla="*/ 12162 h 243881"/>
                <a:gd name="connsiteX5" fmla="*/ 0 w 926961"/>
                <a:gd name="connsiteY5" fmla="*/ 48703 h 243881"/>
                <a:gd name="connsiteX6" fmla="*/ 14259 w 926961"/>
                <a:gd name="connsiteY6" fmla="*/ 81678 h 243881"/>
                <a:gd name="connsiteX7" fmla="*/ 442049 w 926961"/>
                <a:gd name="connsiteY7" fmla="*/ 242990 h 243881"/>
                <a:gd name="connsiteX8" fmla="*/ 442049 w 926961"/>
                <a:gd name="connsiteY8" fmla="*/ 243882 h 243881"/>
                <a:gd name="connsiteX9" fmla="*/ 463439 w 926961"/>
                <a:gd name="connsiteY9" fmla="*/ 243882 h 243881"/>
                <a:gd name="connsiteX10" fmla="*/ 470568 w 926961"/>
                <a:gd name="connsiteY10" fmla="*/ 243882 h 243881"/>
                <a:gd name="connsiteX11" fmla="*/ 484828 w 926961"/>
                <a:gd name="connsiteY11" fmla="*/ 243882 h 243881"/>
                <a:gd name="connsiteX12" fmla="*/ 484828 w 926961"/>
                <a:gd name="connsiteY12" fmla="*/ 243882 h 243881"/>
                <a:gd name="connsiteX13" fmla="*/ 912618 w 926961"/>
                <a:gd name="connsiteY13" fmla="*/ 82569 h 243881"/>
                <a:gd name="connsiteX14" fmla="*/ 926877 w 926961"/>
                <a:gd name="connsiteY14" fmla="*/ 49594 h 243881"/>
                <a:gd name="connsiteX15" fmla="*/ 909944 w 926961"/>
                <a:gd name="connsiteY15" fmla="*/ 12162 h 24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26961" h="243881">
                  <a:moveTo>
                    <a:pt x="909944" y="12162"/>
                  </a:moveTo>
                  <a:cubicBezTo>
                    <a:pt x="890337" y="-4771"/>
                    <a:pt x="858253" y="-3880"/>
                    <a:pt x="837754" y="13945"/>
                  </a:cubicBezTo>
                  <a:cubicBezTo>
                    <a:pt x="793193" y="52267"/>
                    <a:pt x="667530" y="140499"/>
                    <a:pt x="464330" y="142282"/>
                  </a:cubicBezTo>
                  <a:cubicBezTo>
                    <a:pt x="261130" y="140499"/>
                    <a:pt x="134575" y="51376"/>
                    <a:pt x="90014" y="13945"/>
                  </a:cubicBezTo>
                  <a:cubicBezTo>
                    <a:pt x="69516" y="-3880"/>
                    <a:pt x="37431" y="-3880"/>
                    <a:pt x="17825" y="12162"/>
                  </a:cubicBezTo>
                  <a:cubicBezTo>
                    <a:pt x="7130" y="21074"/>
                    <a:pt x="891" y="34443"/>
                    <a:pt x="0" y="48703"/>
                  </a:cubicBezTo>
                  <a:cubicBezTo>
                    <a:pt x="0" y="61180"/>
                    <a:pt x="4456" y="73657"/>
                    <a:pt x="14259" y="81678"/>
                  </a:cubicBezTo>
                  <a:cubicBezTo>
                    <a:pt x="65060" y="128022"/>
                    <a:pt x="206765" y="234969"/>
                    <a:pt x="442049" y="242990"/>
                  </a:cubicBezTo>
                  <a:lnTo>
                    <a:pt x="442049" y="243882"/>
                  </a:lnTo>
                  <a:lnTo>
                    <a:pt x="463439" y="243882"/>
                  </a:lnTo>
                  <a:lnTo>
                    <a:pt x="470568" y="243882"/>
                  </a:lnTo>
                  <a:lnTo>
                    <a:pt x="484828" y="243882"/>
                  </a:lnTo>
                  <a:lnTo>
                    <a:pt x="484828" y="243882"/>
                  </a:lnTo>
                  <a:cubicBezTo>
                    <a:pt x="720112" y="235861"/>
                    <a:pt x="861817" y="128913"/>
                    <a:pt x="912618" y="82569"/>
                  </a:cubicBezTo>
                  <a:cubicBezTo>
                    <a:pt x="922421" y="73657"/>
                    <a:pt x="926877" y="62071"/>
                    <a:pt x="926877" y="49594"/>
                  </a:cubicBezTo>
                  <a:cubicBezTo>
                    <a:pt x="927768" y="34443"/>
                    <a:pt x="921530" y="21074"/>
                    <a:pt x="909944" y="12162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34" name="Freeform: Shape 733">
            <a:extLst>
              <a:ext uri="{FF2B5EF4-FFF2-40B4-BE49-F238E27FC236}">
                <a16:creationId xmlns:a16="http://schemas.microsoft.com/office/drawing/2014/main" id="{7EC9AC2A-C319-484A-9956-5959A5B4128F}"/>
              </a:ext>
            </a:extLst>
          </p:cNvPr>
          <p:cNvSpPr/>
          <p:nvPr/>
        </p:nvSpPr>
        <p:spPr>
          <a:xfrm>
            <a:off x="7775076" y="2790367"/>
            <a:ext cx="942913" cy="994969"/>
          </a:xfrm>
          <a:custGeom>
            <a:avLst/>
            <a:gdLst>
              <a:gd name="connsiteX0" fmla="*/ 260236 w 942913"/>
              <a:gd name="connsiteY0" fmla="*/ 861552 h 994969"/>
              <a:gd name="connsiteX1" fmla="*/ 537408 w 942913"/>
              <a:gd name="connsiteY1" fmla="*/ 974737 h 994969"/>
              <a:gd name="connsiteX2" fmla="*/ 880531 w 942913"/>
              <a:gd name="connsiteY2" fmla="*/ 751930 h 994969"/>
              <a:gd name="connsiteX3" fmla="*/ 889443 w 942913"/>
              <a:gd name="connsiteY3" fmla="*/ 452478 h 994969"/>
              <a:gd name="connsiteX4" fmla="*/ 682678 w 942913"/>
              <a:gd name="connsiteY4" fmla="*/ 133418 h 994969"/>
              <a:gd name="connsiteX5" fmla="*/ 405506 w 942913"/>
              <a:gd name="connsiteY5" fmla="*/ 20232 h 994969"/>
              <a:gd name="connsiteX6" fmla="*/ 62383 w 942913"/>
              <a:gd name="connsiteY6" fmla="*/ 243039 h 994969"/>
              <a:gd name="connsiteX7" fmla="*/ 53471 w 942913"/>
              <a:gd name="connsiteY7" fmla="*/ 542492 h 994969"/>
              <a:gd name="connsiteX8" fmla="*/ 260236 w 942913"/>
              <a:gd name="connsiteY8" fmla="*/ 861552 h 99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913" h="994969">
                <a:moveTo>
                  <a:pt x="260236" y="861552"/>
                </a:moveTo>
                <a:cubicBezTo>
                  <a:pt x="334208" y="975629"/>
                  <a:pt x="458980" y="1026429"/>
                  <a:pt x="537408" y="974737"/>
                </a:cubicBezTo>
                <a:lnTo>
                  <a:pt x="880531" y="751930"/>
                </a:lnTo>
                <a:cubicBezTo>
                  <a:pt x="959850" y="700239"/>
                  <a:pt x="964306" y="566555"/>
                  <a:pt x="889443" y="452478"/>
                </a:cubicBezTo>
                <a:lnTo>
                  <a:pt x="682678" y="133418"/>
                </a:lnTo>
                <a:cubicBezTo>
                  <a:pt x="608706" y="19341"/>
                  <a:pt x="483934" y="-31459"/>
                  <a:pt x="405506" y="20232"/>
                </a:cubicBezTo>
                <a:lnTo>
                  <a:pt x="62383" y="243039"/>
                </a:lnTo>
                <a:cubicBezTo>
                  <a:pt x="-16936" y="294730"/>
                  <a:pt x="-21392" y="428415"/>
                  <a:pt x="53471" y="542492"/>
                </a:cubicBezTo>
                <a:lnTo>
                  <a:pt x="260236" y="861552"/>
                </a:lnTo>
                <a:close/>
              </a:path>
            </a:pathLst>
          </a:custGeom>
          <a:solidFill>
            <a:srgbClr val="595959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5" name="Freeform: Shape 734">
            <a:extLst>
              <a:ext uri="{FF2B5EF4-FFF2-40B4-BE49-F238E27FC236}">
                <a16:creationId xmlns:a16="http://schemas.microsoft.com/office/drawing/2014/main" id="{BBA83A3E-01AB-4918-BBC9-7E0DCAAA19B4}"/>
              </a:ext>
            </a:extLst>
          </p:cNvPr>
          <p:cNvSpPr/>
          <p:nvPr/>
        </p:nvSpPr>
        <p:spPr>
          <a:xfrm>
            <a:off x="7739424" y="2745539"/>
            <a:ext cx="718268" cy="649721"/>
          </a:xfrm>
          <a:custGeom>
            <a:avLst/>
            <a:gdLst>
              <a:gd name="connsiteX0" fmla="*/ 222807 w 718268"/>
              <a:gd name="connsiteY0" fmla="*/ 642576 h 649721"/>
              <a:gd name="connsiteX1" fmla="*/ 714765 w 718268"/>
              <a:gd name="connsiteY1" fmla="*/ 375207 h 649721"/>
              <a:gd name="connsiteX2" fmla="*/ 525825 w 718268"/>
              <a:gd name="connsiteY2" fmla="*/ 0 h 649721"/>
              <a:gd name="connsiteX3" fmla="*/ 0 w 718268"/>
              <a:gd name="connsiteY3" fmla="*/ 341340 h 649721"/>
              <a:gd name="connsiteX4" fmla="*/ 222807 w 718268"/>
              <a:gd name="connsiteY4" fmla="*/ 642576 h 64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268" h="649721">
                <a:moveTo>
                  <a:pt x="222807" y="642576"/>
                </a:moveTo>
                <a:cubicBezTo>
                  <a:pt x="355600" y="687137"/>
                  <a:pt x="667530" y="514239"/>
                  <a:pt x="714765" y="375207"/>
                </a:cubicBezTo>
                <a:cubicBezTo>
                  <a:pt x="748632" y="276281"/>
                  <a:pt x="525825" y="0"/>
                  <a:pt x="525825" y="0"/>
                </a:cubicBezTo>
                <a:lnTo>
                  <a:pt x="0" y="341340"/>
                </a:lnTo>
                <a:cubicBezTo>
                  <a:pt x="0" y="342232"/>
                  <a:pt x="133684" y="613165"/>
                  <a:pt x="222807" y="642576"/>
                </a:cubicBezTo>
                <a:close/>
              </a:path>
            </a:pathLst>
          </a:custGeom>
          <a:solidFill>
            <a:srgbClr val="121212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6" name="Freeform: Shape 735">
            <a:extLst>
              <a:ext uri="{FF2B5EF4-FFF2-40B4-BE49-F238E27FC236}">
                <a16:creationId xmlns:a16="http://schemas.microsoft.com/office/drawing/2014/main" id="{B994A2FE-0F76-4C8F-8D03-4B33C7AB4DE7}"/>
              </a:ext>
            </a:extLst>
          </p:cNvPr>
          <p:cNvSpPr/>
          <p:nvPr/>
        </p:nvSpPr>
        <p:spPr>
          <a:xfrm>
            <a:off x="6694013" y="651153"/>
            <a:ext cx="716547" cy="834189"/>
          </a:xfrm>
          <a:custGeom>
            <a:avLst/>
            <a:gdLst>
              <a:gd name="connsiteX0" fmla="*/ 0 w 716547"/>
              <a:gd name="connsiteY0" fmla="*/ 235284 h 834189"/>
              <a:gd name="connsiteX1" fmla="*/ 163095 w 716547"/>
              <a:gd name="connsiteY1" fmla="*/ 0 h 834189"/>
              <a:gd name="connsiteX2" fmla="*/ 553453 w 716547"/>
              <a:gd name="connsiteY2" fmla="*/ 0 h 834189"/>
              <a:gd name="connsiteX3" fmla="*/ 716548 w 716547"/>
              <a:gd name="connsiteY3" fmla="*/ 235284 h 834189"/>
              <a:gd name="connsiteX4" fmla="*/ 716548 w 716547"/>
              <a:gd name="connsiteY4" fmla="*/ 598905 h 834189"/>
              <a:gd name="connsiteX5" fmla="*/ 553453 w 716547"/>
              <a:gd name="connsiteY5" fmla="*/ 834190 h 834189"/>
              <a:gd name="connsiteX6" fmla="*/ 163095 w 716547"/>
              <a:gd name="connsiteY6" fmla="*/ 834190 h 834189"/>
              <a:gd name="connsiteX7" fmla="*/ 0 w 716547"/>
              <a:gd name="connsiteY7" fmla="*/ 598905 h 834189"/>
              <a:gd name="connsiteX8" fmla="*/ 0 w 716547"/>
              <a:gd name="connsiteY8" fmla="*/ 235284 h 83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547" h="834189">
                <a:moveTo>
                  <a:pt x="0" y="235284"/>
                </a:moveTo>
                <a:cubicBezTo>
                  <a:pt x="0" y="105165"/>
                  <a:pt x="73081" y="0"/>
                  <a:pt x="163095" y="0"/>
                </a:cubicBezTo>
                <a:lnTo>
                  <a:pt x="553453" y="0"/>
                </a:lnTo>
                <a:cubicBezTo>
                  <a:pt x="643467" y="0"/>
                  <a:pt x="716548" y="105165"/>
                  <a:pt x="716548" y="235284"/>
                </a:cubicBezTo>
                <a:lnTo>
                  <a:pt x="716548" y="598905"/>
                </a:lnTo>
                <a:cubicBezTo>
                  <a:pt x="716548" y="729025"/>
                  <a:pt x="643467" y="834190"/>
                  <a:pt x="553453" y="834190"/>
                </a:cubicBezTo>
                <a:lnTo>
                  <a:pt x="163095" y="834190"/>
                </a:lnTo>
                <a:cubicBezTo>
                  <a:pt x="73081" y="834190"/>
                  <a:pt x="0" y="729025"/>
                  <a:pt x="0" y="598905"/>
                </a:cubicBezTo>
                <a:lnTo>
                  <a:pt x="0" y="235284"/>
                </a:lnTo>
                <a:close/>
              </a:path>
            </a:pathLst>
          </a:custGeom>
          <a:solidFill>
            <a:srgbClr val="595959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7" name="Freeform: Shape 736">
            <a:extLst>
              <a:ext uri="{FF2B5EF4-FFF2-40B4-BE49-F238E27FC236}">
                <a16:creationId xmlns:a16="http://schemas.microsoft.com/office/drawing/2014/main" id="{0E5D6382-4CD2-4917-8D95-25E2CDC46643}"/>
              </a:ext>
            </a:extLst>
          </p:cNvPr>
          <p:cNvSpPr/>
          <p:nvPr/>
        </p:nvSpPr>
        <p:spPr>
          <a:xfrm>
            <a:off x="6754617" y="1125286"/>
            <a:ext cx="598905" cy="324407"/>
          </a:xfrm>
          <a:custGeom>
            <a:avLst/>
            <a:gdLst>
              <a:gd name="connsiteX0" fmla="*/ 0 w 598905"/>
              <a:gd name="connsiteY0" fmla="*/ 0 h 324407"/>
              <a:gd name="connsiteX1" fmla="*/ 598906 w 598905"/>
              <a:gd name="connsiteY1" fmla="*/ 0 h 324407"/>
              <a:gd name="connsiteX2" fmla="*/ 598906 w 598905"/>
              <a:gd name="connsiteY2" fmla="*/ 324407 h 324407"/>
              <a:gd name="connsiteX3" fmla="*/ 0 w 598905"/>
              <a:gd name="connsiteY3" fmla="*/ 324407 h 32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905" h="324407">
                <a:moveTo>
                  <a:pt x="0" y="0"/>
                </a:moveTo>
                <a:lnTo>
                  <a:pt x="598906" y="0"/>
                </a:lnTo>
                <a:lnTo>
                  <a:pt x="598906" y="324407"/>
                </a:lnTo>
                <a:lnTo>
                  <a:pt x="0" y="324407"/>
                </a:lnTo>
                <a:close/>
              </a:path>
            </a:pathLst>
          </a:custGeom>
          <a:solidFill>
            <a:srgbClr val="2D3F59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8" name="Freeform: Shape 737">
            <a:extLst>
              <a:ext uri="{FF2B5EF4-FFF2-40B4-BE49-F238E27FC236}">
                <a16:creationId xmlns:a16="http://schemas.microsoft.com/office/drawing/2014/main" id="{3414DAB5-C3EB-4D64-925B-7736BE3C28B8}"/>
              </a:ext>
            </a:extLst>
          </p:cNvPr>
          <p:cNvSpPr/>
          <p:nvPr/>
        </p:nvSpPr>
        <p:spPr>
          <a:xfrm>
            <a:off x="-1847088" y="1304423"/>
            <a:ext cx="10319101" cy="2359972"/>
          </a:xfrm>
          <a:custGeom>
            <a:avLst/>
            <a:gdLst>
              <a:gd name="connsiteX0" fmla="*/ 8472014 w 8472013"/>
              <a:gd name="connsiteY0" fmla="*/ 1179986 h 2359972"/>
              <a:gd name="connsiteX1" fmla="*/ 7292028 w 8472013"/>
              <a:gd name="connsiteY1" fmla="*/ 0 h 2359972"/>
              <a:gd name="connsiteX2" fmla="*/ 1179986 w 8472013"/>
              <a:gd name="connsiteY2" fmla="*/ 0 h 2359972"/>
              <a:gd name="connsiteX3" fmla="*/ 0 w 8472013"/>
              <a:gd name="connsiteY3" fmla="*/ 1179986 h 2359972"/>
              <a:gd name="connsiteX4" fmla="*/ 1179986 w 8472013"/>
              <a:gd name="connsiteY4" fmla="*/ 2359972 h 2359972"/>
              <a:gd name="connsiteX5" fmla="*/ 7292028 w 8472013"/>
              <a:gd name="connsiteY5" fmla="*/ 2359972 h 2359972"/>
              <a:gd name="connsiteX6" fmla="*/ 8472014 w 8472013"/>
              <a:gd name="connsiteY6" fmla="*/ 1179986 h 235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2013" h="2359972">
                <a:moveTo>
                  <a:pt x="8472014" y="1179986"/>
                </a:moveTo>
                <a:cubicBezTo>
                  <a:pt x="8472014" y="528498"/>
                  <a:pt x="7943516" y="0"/>
                  <a:pt x="7292028" y="0"/>
                </a:cubicBezTo>
                <a:lnTo>
                  <a:pt x="1179986" y="0"/>
                </a:lnTo>
                <a:cubicBezTo>
                  <a:pt x="528498" y="0"/>
                  <a:pt x="0" y="528498"/>
                  <a:pt x="0" y="1179986"/>
                </a:cubicBezTo>
                <a:cubicBezTo>
                  <a:pt x="0" y="1831474"/>
                  <a:pt x="528498" y="2359972"/>
                  <a:pt x="1179986" y="2359972"/>
                </a:cubicBezTo>
                <a:lnTo>
                  <a:pt x="7292028" y="2359972"/>
                </a:lnTo>
                <a:cubicBezTo>
                  <a:pt x="7943516" y="2359972"/>
                  <a:pt x="8472014" y="1831474"/>
                  <a:pt x="8472014" y="1179986"/>
                </a:cubicBezTo>
                <a:close/>
              </a:path>
            </a:pathLst>
          </a:custGeom>
          <a:solidFill>
            <a:srgbClr val="75CCB2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39" name="Freeform: Shape 738">
            <a:extLst>
              <a:ext uri="{FF2B5EF4-FFF2-40B4-BE49-F238E27FC236}">
                <a16:creationId xmlns:a16="http://schemas.microsoft.com/office/drawing/2014/main" id="{B4BCC04D-A6D7-438C-B3AD-85DA9061ACE4}"/>
              </a:ext>
            </a:extLst>
          </p:cNvPr>
          <p:cNvSpPr/>
          <p:nvPr/>
        </p:nvSpPr>
        <p:spPr>
          <a:xfrm>
            <a:off x="6586175" y="575399"/>
            <a:ext cx="926877" cy="243881"/>
          </a:xfrm>
          <a:custGeom>
            <a:avLst/>
            <a:gdLst>
              <a:gd name="connsiteX0" fmla="*/ 16934 w 926877"/>
              <a:gd name="connsiteY0" fmla="*/ 231719 h 243881"/>
              <a:gd name="connsiteX1" fmla="*/ 89123 w 926877"/>
              <a:gd name="connsiteY1" fmla="*/ 229937 h 243881"/>
              <a:gd name="connsiteX2" fmla="*/ 462548 w 926877"/>
              <a:gd name="connsiteY2" fmla="*/ 100709 h 243881"/>
              <a:gd name="connsiteX3" fmla="*/ 836863 w 926877"/>
              <a:gd name="connsiteY3" fmla="*/ 229937 h 243881"/>
              <a:gd name="connsiteX4" fmla="*/ 909053 w 926877"/>
              <a:gd name="connsiteY4" fmla="*/ 231719 h 243881"/>
              <a:gd name="connsiteX5" fmla="*/ 926877 w 926877"/>
              <a:gd name="connsiteY5" fmla="*/ 195179 h 243881"/>
              <a:gd name="connsiteX6" fmla="*/ 912618 w 926877"/>
              <a:gd name="connsiteY6" fmla="*/ 162204 h 243881"/>
              <a:gd name="connsiteX7" fmla="*/ 484828 w 926877"/>
              <a:gd name="connsiteY7" fmla="*/ 891 h 243881"/>
              <a:gd name="connsiteX8" fmla="*/ 484828 w 926877"/>
              <a:gd name="connsiteY8" fmla="*/ 0 h 243881"/>
              <a:gd name="connsiteX9" fmla="*/ 463439 w 926877"/>
              <a:gd name="connsiteY9" fmla="*/ 0 h 243881"/>
              <a:gd name="connsiteX10" fmla="*/ 456309 w 926877"/>
              <a:gd name="connsiteY10" fmla="*/ 0 h 243881"/>
              <a:gd name="connsiteX11" fmla="*/ 442049 w 926877"/>
              <a:gd name="connsiteY11" fmla="*/ 0 h 243881"/>
              <a:gd name="connsiteX12" fmla="*/ 442049 w 926877"/>
              <a:gd name="connsiteY12" fmla="*/ 0 h 243881"/>
              <a:gd name="connsiteX13" fmla="*/ 14259 w 926877"/>
              <a:gd name="connsiteY13" fmla="*/ 161312 h 243881"/>
              <a:gd name="connsiteX14" fmla="*/ 0 w 926877"/>
              <a:gd name="connsiteY14" fmla="*/ 194288 h 243881"/>
              <a:gd name="connsiteX15" fmla="*/ 16934 w 926877"/>
              <a:gd name="connsiteY15" fmla="*/ 231719 h 24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6877" h="243881">
                <a:moveTo>
                  <a:pt x="16934" y="231719"/>
                </a:moveTo>
                <a:cubicBezTo>
                  <a:pt x="36540" y="248653"/>
                  <a:pt x="68625" y="247761"/>
                  <a:pt x="89123" y="229937"/>
                </a:cubicBezTo>
                <a:cubicBezTo>
                  <a:pt x="133684" y="191614"/>
                  <a:pt x="259347" y="103382"/>
                  <a:pt x="462548" y="100709"/>
                </a:cubicBezTo>
                <a:cubicBezTo>
                  <a:pt x="665748" y="102491"/>
                  <a:pt x="792302" y="191614"/>
                  <a:pt x="836863" y="229937"/>
                </a:cubicBezTo>
                <a:cubicBezTo>
                  <a:pt x="857362" y="247761"/>
                  <a:pt x="889446" y="247761"/>
                  <a:pt x="909053" y="231719"/>
                </a:cubicBezTo>
                <a:cubicBezTo>
                  <a:pt x="919748" y="222807"/>
                  <a:pt x="925986" y="209439"/>
                  <a:pt x="926877" y="195179"/>
                </a:cubicBezTo>
                <a:cubicBezTo>
                  <a:pt x="926877" y="182702"/>
                  <a:pt x="922421" y="170225"/>
                  <a:pt x="912618" y="162204"/>
                </a:cubicBezTo>
                <a:cubicBezTo>
                  <a:pt x="861818" y="115860"/>
                  <a:pt x="720112" y="8912"/>
                  <a:pt x="484828" y="891"/>
                </a:cubicBezTo>
                <a:lnTo>
                  <a:pt x="484828" y="0"/>
                </a:lnTo>
                <a:lnTo>
                  <a:pt x="463439" y="0"/>
                </a:lnTo>
                <a:lnTo>
                  <a:pt x="456309" y="0"/>
                </a:lnTo>
                <a:lnTo>
                  <a:pt x="442049" y="0"/>
                </a:lnTo>
                <a:lnTo>
                  <a:pt x="442049" y="0"/>
                </a:lnTo>
                <a:cubicBezTo>
                  <a:pt x="206765" y="8021"/>
                  <a:pt x="65060" y="114968"/>
                  <a:pt x="14259" y="161312"/>
                </a:cubicBezTo>
                <a:cubicBezTo>
                  <a:pt x="4456" y="170225"/>
                  <a:pt x="0" y="181811"/>
                  <a:pt x="0" y="194288"/>
                </a:cubicBezTo>
                <a:cubicBezTo>
                  <a:pt x="0" y="208547"/>
                  <a:pt x="6239" y="221916"/>
                  <a:pt x="16934" y="231719"/>
                </a:cubicBezTo>
                <a:close/>
              </a:path>
            </a:pathLst>
          </a:custGeom>
          <a:solidFill>
            <a:srgbClr val="7C7C7C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0" name="Freeform: Shape 739">
            <a:extLst>
              <a:ext uri="{FF2B5EF4-FFF2-40B4-BE49-F238E27FC236}">
                <a16:creationId xmlns:a16="http://schemas.microsoft.com/office/drawing/2014/main" id="{C8CC01BF-226F-4CAA-B92C-540B30FF5D29}"/>
              </a:ext>
            </a:extLst>
          </p:cNvPr>
          <p:cNvSpPr/>
          <p:nvPr/>
        </p:nvSpPr>
        <p:spPr>
          <a:xfrm>
            <a:off x="6578544" y="748297"/>
            <a:ext cx="929030" cy="500870"/>
          </a:xfrm>
          <a:custGeom>
            <a:avLst/>
            <a:gdLst>
              <a:gd name="connsiteX0" fmla="*/ 5849 w 929030"/>
              <a:gd name="connsiteY0" fmla="*/ 326190 h 500870"/>
              <a:gd name="connsiteX1" fmla="*/ 368579 w 929030"/>
              <a:gd name="connsiteY1" fmla="*/ 500870 h 500870"/>
              <a:gd name="connsiteX2" fmla="*/ 462158 w 929030"/>
              <a:gd name="connsiteY2" fmla="*/ 500870 h 500870"/>
              <a:gd name="connsiteX3" fmla="*/ 463940 w 929030"/>
              <a:gd name="connsiteY3" fmla="*/ 500870 h 500870"/>
              <a:gd name="connsiteX4" fmla="*/ 472852 w 929030"/>
              <a:gd name="connsiteY4" fmla="*/ 500870 h 500870"/>
              <a:gd name="connsiteX5" fmla="*/ 474635 w 929030"/>
              <a:gd name="connsiteY5" fmla="*/ 500870 h 500870"/>
              <a:gd name="connsiteX6" fmla="*/ 583364 w 929030"/>
              <a:gd name="connsiteY6" fmla="*/ 500870 h 500870"/>
              <a:gd name="connsiteX7" fmla="*/ 893512 w 929030"/>
              <a:gd name="connsiteY7" fmla="*/ 360056 h 500870"/>
              <a:gd name="connsiteX8" fmla="*/ 894403 w 929030"/>
              <a:gd name="connsiteY8" fmla="*/ 151509 h 500870"/>
              <a:gd name="connsiteX9" fmla="*/ 580691 w 929030"/>
              <a:gd name="connsiteY9" fmla="*/ 891 h 500870"/>
              <a:gd name="connsiteX10" fmla="*/ 368579 w 929030"/>
              <a:gd name="connsiteY10" fmla="*/ 0 h 500870"/>
              <a:gd name="connsiteX11" fmla="*/ 49519 w 929030"/>
              <a:gd name="connsiteY11" fmla="*/ 136358 h 500870"/>
              <a:gd name="connsiteX12" fmla="*/ 5849 w 929030"/>
              <a:gd name="connsiteY12" fmla="*/ 326190 h 5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030" h="500870">
                <a:moveTo>
                  <a:pt x="5849" y="326190"/>
                </a:moveTo>
                <a:cubicBezTo>
                  <a:pt x="5849" y="326190"/>
                  <a:pt x="168052" y="500870"/>
                  <a:pt x="368579" y="500870"/>
                </a:cubicBezTo>
                <a:cubicBezTo>
                  <a:pt x="461267" y="500870"/>
                  <a:pt x="445224" y="500870"/>
                  <a:pt x="462158" y="500870"/>
                </a:cubicBezTo>
                <a:cubicBezTo>
                  <a:pt x="462158" y="500870"/>
                  <a:pt x="463049" y="500870"/>
                  <a:pt x="463940" y="500870"/>
                </a:cubicBezTo>
                <a:cubicBezTo>
                  <a:pt x="465723" y="500870"/>
                  <a:pt x="468396" y="500870"/>
                  <a:pt x="472852" y="500870"/>
                </a:cubicBezTo>
                <a:cubicBezTo>
                  <a:pt x="473744" y="500870"/>
                  <a:pt x="473744" y="500870"/>
                  <a:pt x="474635" y="500870"/>
                </a:cubicBezTo>
                <a:cubicBezTo>
                  <a:pt x="492460" y="500870"/>
                  <a:pt x="489785" y="500870"/>
                  <a:pt x="583364" y="500870"/>
                </a:cubicBezTo>
                <a:cubicBezTo>
                  <a:pt x="774978" y="500870"/>
                  <a:pt x="893512" y="360056"/>
                  <a:pt x="893512" y="360056"/>
                </a:cubicBezTo>
                <a:cubicBezTo>
                  <a:pt x="893512" y="360056"/>
                  <a:pt x="972831" y="253109"/>
                  <a:pt x="894403" y="151509"/>
                </a:cubicBezTo>
                <a:cubicBezTo>
                  <a:pt x="793695" y="21389"/>
                  <a:pt x="580691" y="891"/>
                  <a:pt x="580691" y="891"/>
                </a:cubicBezTo>
                <a:lnTo>
                  <a:pt x="368579" y="0"/>
                </a:lnTo>
                <a:cubicBezTo>
                  <a:pt x="368579" y="0"/>
                  <a:pt x="128838" y="17825"/>
                  <a:pt x="49519" y="136358"/>
                </a:cubicBezTo>
                <a:cubicBezTo>
                  <a:pt x="-23562" y="245088"/>
                  <a:pt x="5849" y="326190"/>
                  <a:pt x="5849" y="326190"/>
                </a:cubicBezTo>
                <a:close/>
              </a:path>
            </a:pathLst>
          </a:custGeom>
          <a:solidFill>
            <a:srgbClr val="A5E5C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41" name="Graphic 719">
            <a:extLst>
              <a:ext uri="{FF2B5EF4-FFF2-40B4-BE49-F238E27FC236}">
                <a16:creationId xmlns:a16="http://schemas.microsoft.com/office/drawing/2014/main" id="{13BA97F9-1B39-48F9-AB2A-631F24B415C7}"/>
              </a:ext>
            </a:extLst>
          </p:cNvPr>
          <p:cNvGrpSpPr/>
          <p:nvPr/>
        </p:nvGrpSpPr>
        <p:grpSpPr>
          <a:xfrm>
            <a:off x="6782749" y="683536"/>
            <a:ext cx="512145" cy="537111"/>
            <a:chOff x="6782749" y="683536"/>
            <a:chExt cx="512145" cy="537111"/>
          </a:xfrm>
        </p:grpSpPr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B77D6843-9B61-429B-8281-9E2473F0A2AC}"/>
                </a:ext>
              </a:extLst>
            </p:cNvPr>
            <p:cNvSpPr/>
            <p:nvPr/>
          </p:nvSpPr>
          <p:spPr>
            <a:xfrm>
              <a:off x="6857796" y="765479"/>
              <a:ext cx="437098" cy="442488"/>
            </a:xfrm>
            <a:custGeom>
              <a:avLst/>
              <a:gdLst>
                <a:gd name="connsiteX0" fmla="*/ 56351 w 437098"/>
                <a:gd name="connsiteY0" fmla="*/ 358916 h 442488"/>
                <a:gd name="connsiteX1" fmla="*/ 73285 w 437098"/>
                <a:gd name="connsiteY1" fmla="*/ 46986 h 442488"/>
                <a:gd name="connsiteX2" fmla="*/ 383432 w 437098"/>
                <a:gd name="connsiteY2" fmla="*/ 86200 h 442488"/>
                <a:gd name="connsiteX3" fmla="*/ 363825 w 437098"/>
                <a:gd name="connsiteY3" fmla="*/ 383870 h 442488"/>
                <a:gd name="connsiteX4" fmla="*/ 56351 w 437098"/>
                <a:gd name="connsiteY4" fmla="*/ 358916 h 4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098" h="442488">
                  <a:moveTo>
                    <a:pt x="56351" y="358916"/>
                  </a:moveTo>
                  <a:cubicBezTo>
                    <a:pt x="-24750" y="261772"/>
                    <a:pt x="-17621" y="121849"/>
                    <a:pt x="73285" y="46986"/>
                  </a:cubicBezTo>
                  <a:cubicBezTo>
                    <a:pt x="163299" y="-28768"/>
                    <a:pt x="302331" y="-10944"/>
                    <a:pt x="383432" y="86200"/>
                  </a:cubicBezTo>
                  <a:cubicBezTo>
                    <a:pt x="464534" y="183344"/>
                    <a:pt x="450274" y="311681"/>
                    <a:pt x="363825" y="383870"/>
                  </a:cubicBezTo>
                  <a:cubicBezTo>
                    <a:pt x="255987" y="473884"/>
                    <a:pt x="137453" y="456060"/>
                    <a:pt x="56351" y="358916"/>
                  </a:cubicBez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A380823D-53FE-43F7-8A02-FAE4C85BF6F0}"/>
                </a:ext>
              </a:extLst>
            </p:cNvPr>
            <p:cNvSpPr/>
            <p:nvPr/>
          </p:nvSpPr>
          <p:spPr>
            <a:xfrm>
              <a:off x="7186574" y="741468"/>
              <a:ext cx="84913" cy="103972"/>
            </a:xfrm>
            <a:custGeom>
              <a:avLst/>
              <a:gdLst>
                <a:gd name="connsiteX0" fmla="*/ 5636 w 84913"/>
                <a:gd name="connsiteY0" fmla="*/ 43369 h 103972"/>
                <a:gd name="connsiteX1" fmla="*/ 10092 w 84913"/>
                <a:gd name="connsiteY1" fmla="*/ 6828 h 103972"/>
                <a:gd name="connsiteX2" fmla="*/ 10092 w 84913"/>
                <a:gd name="connsiteY2" fmla="*/ 6828 h 103972"/>
                <a:gd name="connsiteX3" fmla="*/ 47524 w 84913"/>
                <a:gd name="connsiteY3" fmla="*/ 8611 h 103972"/>
                <a:gd name="connsiteX4" fmla="*/ 79608 w 84913"/>
                <a:gd name="connsiteY4" fmla="*/ 67432 h 103972"/>
                <a:gd name="connsiteX5" fmla="*/ 74261 w 84913"/>
                <a:gd name="connsiteY5" fmla="*/ 103972 h 103972"/>
                <a:gd name="connsiteX6" fmla="*/ 47524 w 84913"/>
                <a:gd name="connsiteY6" fmla="*/ 93277 h 103972"/>
                <a:gd name="connsiteX7" fmla="*/ 5636 w 84913"/>
                <a:gd name="connsiteY7" fmla="*/ 43369 h 103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13" h="103972">
                  <a:moveTo>
                    <a:pt x="5636" y="43369"/>
                  </a:moveTo>
                  <a:cubicBezTo>
                    <a:pt x="-3276" y="32674"/>
                    <a:pt x="-1493" y="15741"/>
                    <a:pt x="10092" y="6828"/>
                  </a:cubicBezTo>
                  <a:lnTo>
                    <a:pt x="10092" y="6828"/>
                  </a:lnTo>
                  <a:cubicBezTo>
                    <a:pt x="21678" y="-2975"/>
                    <a:pt x="38612" y="-2084"/>
                    <a:pt x="47524" y="8611"/>
                  </a:cubicBezTo>
                  <a:lnTo>
                    <a:pt x="79608" y="67432"/>
                  </a:lnTo>
                  <a:cubicBezTo>
                    <a:pt x="88520" y="78127"/>
                    <a:pt x="85847" y="94169"/>
                    <a:pt x="74261" y="103972"/>
                  </a:cubicBezTo>
                  <a:cubicBezTo>
                    <a:pt x="74261" y="103972"/>
                    <a:pt x="56436" y="103972"/>
                    <a:pt x="47524" y="93277"/>
                  </a:cubicBezTo>
                  <a:lnTo>
                    <a:pt x="5636" y="43369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C728F86E-8D76-40CD-90C2-894F0CF72022}"/>
                </a:ext>
              </a:extLst>
            </p:cNvPr>
            <p:cNvSpPr/>
            <p:nvPr/>
          </p:nvSpPr>
          <p:spPr>
            <a:xfrm>
              <a:off x="6815823" y="1050725"/>
              <a:ext cx="96354" cy="93392"/>
            </a:xfrm>
            <a:custGeom>
              <a:avLst/>
              <a:gdLst>
                <a:gd name="connsiteX0" fmla="*/ 47524 w 96354"/>
                <a:gd name="connsiteY0" fmla="*/ 8611 h 93392"/>
                <a:gd name="connsiteX1" fmla="*/ 10093 w 96354"/>
                <a:gd name="connsiteY1" fmla="*/ 6828 h 93392"/>
                <a:gd name="connsiteX2" fmla="*/ 10093 w 96354"/>
                <a:gd name="connsiteY2" fmla="*/ 6828 h 93392"/>
                <a:gd name="connsiteX3" fmla="*/ 5637 w 96354"/>
                <a:gd name="connsiteY3" fmla="*/ 43369 h 93392"/>
                <a:gd name="connsiteX4" fmla="*/ 58219 w 96354"/>
                <a:gd name="connsiteY4" fmla="*/ 85256 h 93392"/>
                <a:gd name="connsiteX5" fmla="*/ 95650 w 96354"/>
                <a:gd name="connsiteY5" fmla="*/ 86148 h 93392"/>
                <a:gd name="connsiteX6" fmla="*/ 90303 w 96354"/>
                <a:gd name="connsiteY6" fmla="*/ 57628 h 93392"/>
                <a:gd name="connsiteX7" fmla="*/ 47524 w 96354"/>
                <a:gd name="connsiteY7" fmla="*/ 8611 h 9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354" h="93392">
                  <a:moveTo>
                    <a:pt x="47524" y="8611"/>
                  </a:moveTo>
                  <a:cubicBezTo>
                    <a:pt x="38612" y="-2084"/>
                    <a:pt x="21679" y="-2975"/>
                    <a:pt x="10093" y="6828"/>
                  </a:cubicBezTo>
                  <a:lnTo>
                    <a:pt x="10093" y="6828"/>
                  </a:lnTo>
                  <a:cubicBezTo>
                    <a:pt x="-1494" y="16632"/>
                    <a:pt x="-3276" y="32674"/>
                    <a:pt x="5637" y="43369"/>
                  </a:cubicBezTo>
                  <a:lnTo>
                    <a:pt x="58219" y="85256"/>
                  </a:lnTo>
                  <a:cubicBezTo>
                    <a:pt x="67131" y="95951"/>
                    <a:pt x="84064" y="95951"/>
                    <a:pt x="95650" y="86148"/>
                  </a:cubicBezTo>
                  <a:cubicBezTo>
                    <a:pt x="95650" y="86148"/>
                    <a:pt x="99215" y="68323"/>
                    <a:pt x="90303" y="57628"/>
                  </a:cubicBezTo>
                  <a:lnTo>
                    <a:pt x="47524" y="8611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A9731313-E734-475A-9E5F-96056B6F05FB}"/>
                </a:ext>
              </a:extLst>
            </p:cNvPr>
            <p:cNvSpPr/>
            <p:nvPr/>
          </p:nvSpPr>
          <p:spPr>
            <a:xfrm>
              <a:off x="6782749" y="683536"/>
              <a:ext cx="500340" cy="537111"/>
            </a:xfrm>
            <a:custGeom>
              <a:avLst/>
              <a:gdLst>
                <a:gd name="connsiteX0" fmla="*/ 264191 w 500340"/>
                <a:gd name="connsiteY0" fmla="*/ 499680 h 537111"/>
                <a:gd name="connsiteX1" fmla="*/ 264191 w 500340"/>
                <a:gd name="connsiteY1" fmla="*/ 499680 h 537111"/>
                <a:gd name="connsiteX2" fmla="*/ 281124 w 500340"/>
                <a:gd name="connsiteY2" fmla="*/ 501463 h 537111"/>
                <a:gd name="connsiteX3" fmla="*/ 286471 w 500340"/>
                <a:gd name="connsiteY3" fmla="*/ 537112 h 537111"/>
                <a:gd name="connsiteX4" fmla="*/ 346184 w 500340"/>
                <a:gd name="connsiteY4" fmla="*/ 488986 h 537111"/>
                <a:gd name="connsiteX5" fmla="*/ 374703 w 500340"/>
                <a:gd name="connsiteY5" fmla="*/ 451554 h 537111"/>
                <a:gd name="connsiteX6" fmla="*/ 381833 w 500340"/>
                <a:gd name="connsiteY6" fmla="*/ 447989 h 537111"/>
                <a:gd name="connsiteX7" fmla="*/ 375594 w 500340"/>
                <a:gd name="connsiteY7" fmla="*/ 474726 h 537111"/>
                <a:gd name="connsiteX8" fmla="*/ 426394 w 500340"/>
                <a:gd name="connsiteY8" fmla="*/ 426600 h 537111"/>
                <a:gd name="connsiteX9" fmla="*/ 474520 w 500340"/>
                <a:gd name="connsiteY9" fmla="*/ 349954 h 537111"/>
                <a:gd name="connsiteX10" fmla="*/ 448675 w 500340"/>
                <a:gd name="connsiteY10" fmla="*/ 101301 h 537111"/>
                <a:gd name="connsiteX11" fmla="*/ 421938 w 500340"/>
                <a:gd name="connsiteY11" fmla="*/ 70108 h 537111"/>
                <a:gd name="connsiteX12" fmla="*/ 121594 w 500340"/>
                <a:gd name="connsiteY12" fmla="*/ 57631 h 537111"/>
                <a:gd name="connsiteX13" fmla="*/ 88619 w 500340"/>
                <a:gd name="connsiteY13" fmla="*/ 85259 h 537111"/>
                <a:gd name="connsiteX14" fmla="*/ 41384 w 500340"/>
                <a:gd name="connsiteY14" fmla="*/ 375800 h 537111"/>
                <a:gd name="connsiteX15" fmla="*/ 63664 w 500340"/>
                <a:gd name="connsiteY15" fmla="*/ 402536 h 537111"/>
                <a:gd name="connsiteX16" fmla="*/ 264191 w 500340"/>
                <a:gd name="connsiteY16" fmla="*/ 499680 h 53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0340" h="537111">
                  <a:moveTo>
                    <a:pt x="264191" y="499680"/>
                  </a:moveTo>
                  <a:lnTo>
                    <a:pt x="264191" y="499680"/>
                  </a:lnTo>
                  <a:cubicBezTo>
                    <a:pt x="264191" y="499680"/>
                    <a:pt x="275777" y="497007"/>
                    <a:pt x="281124" y="501463"/>
                  </a:cubicBezTo>
                  <a:cubicBezTo>
                    <a:pt x="288254" y="507701"/>
                    <a:pt x="293601" y="511266"/>
                    <a:pt x="286471" y="537112"/>
                  </a:cubicBezTo>
                  <a:cubicBezTo>
                    <a:pt x="286471" y="537112"/>
                    <a:pt x="318555" y="521070"/>
                    <a:pt x="346184" y="488986"/>
                  </a:cubicBezTo>
                  <a:cubicBezTo>
                    <a:pt x="355096" y="478291"/>
                    <a:pt x="374703" y="451554"/>
                    <a:pt x="374703" y="451554"/>
                  </a:cubicBezTo>
                  <a:cubicBezTo>
                    <a:pt x="380050" y="442642"/>
                    <a:pt x="381833" y="437294"/>
                    <a:pt x="381833" y="447989"/>
                  </a:cubicBezTo>
                  <a:cubicBezTo>
                    <a:pt x="382724" y="464031"/>
                    <a:pt x="374703" y="473835"/>
                    <a:pt x="375594" y="474726"/>
                  </a:cubicBezTo>
                  <a:cubicBezTo>
                    <a:pt x="380941" y="480964"/>
                    <a:pt x="422829" y="431056"/>
                    <a:pt x="426394" y="426600"/>
                  </a:cubicBezTo>
                  <a:cubicBezTo>
                    <a:pt x="454913" y="390059"/>
                    <a:pt x="474520" y="349954"/>
                    <a:pt x="474520" y="349954"/>
                  </a:cubicBezTo>
                  <a:cubicBezTo>
                    <a:pt x="523538" y="246571"/>
                    <a:pt x="495910" y="158340"/>
                    <a:pt x="448675" y="101301"/>
                  </a:cubicBezTo>
                  <a:lnTo>
                    <a:pt x="421938" y="70108"/>
                  </a:lnTo>
                  <a:cubicBezTo>
                    <a:pt x="343510" y="-23471"/>
                    <a:pt x="213391" y="-19015"/>
                    <a:pt x="121594" y="57631"/>
                  </a:cubicBezTo>
                  <a:lnTo>
                    <a:pt x="88619" y="85259"/>
                  </a:lnTo>
                  <a:cubicBezTo>
                    <a:pt x="5735" y="154775"/>
                    <a:pt x="-37044" y="282221"/>
                    <a:pt x="41384" y="375800"/>
                  </a:cubicBezTo>
                  <a:lnTo>
                    <a:pt x="63664" y="402536"/>
                  </a:lnTo>
                  <a:cubicBezTo>
                    <a:pt x="105552" y="453336"/>
                    <a:pt x="174176" y="506810"/>
                    <a:pt x="264191" y="499680"/>
                  </a:cubicBezTo>
                  <a:close/>
                </a:path>
              </a:pathLst>
            </a:custGeom>
            <a:solidFill>
              <a:srgbClr val="532D13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23C1FA8F-B9FE-4494-A3AB-42757F9498BB}"/>
                </a:ext>
              </a:extLst>
            </p:cNvPr>
            <p:cNvSpPr/>
            <p:nvPr/>
          </p:nvSpPr>
          <p:spPr>
            <a:xfrm>
              <a:off x="6828328" y="717934"/>
              <a:ext cx="425920" cy="448348"/>
            </a:xfrm>
            <a:custGeom>
              <a:avLst/>
              <a:gdLst>
                <a:gd name="connsiteX0" fmla="*/ 94732 w 425920"/>
                <a:gd name="connsiteY0" fmla="*/ 391310 h 448348"/>
                <a:gd name="connsiteX1" fmla="*/ 237328 w 425920"/>
                <a:gd name="connsiteY1" fmla="*/ 428742 h 448348"/>
                <a:gd name="connsiteX2" fmla="*/ 265847 w 425920"/>
                <a:gd name="connsiteY2" fmla="*/ 448349 h 448348"/>
                <a:gd name="connsiteX3" fmla="*/ 280998 w 425920"/>
                <a:gd name="connsiteY3" fmla="*/ 424286 h 448348"/>
                <a:gd name="connsiteX4" fmla="*/ 286346 w 425920"/>
                <a:gd name="connsiteY4" fmla="*/ 364574 h 448348"/>
                <a:gd name="connsiteX5" fmla="*/ 282781 w 425920"/>
                <a:gd name="connsiteY5" fmla="*/ 351205 h 448348"/>
                <a:gd name="connsiteX6" fmla="*/ 297931 w 425920"/>
                <a:gd name="connsiteY6" fmla="*/ 402896 h 448348"/>
                <a:gd name="connsiteX7" fmla="*/ 293475 w 425920"/>
                <a:gd name="connsiteY7" fmla="*/ 432307 h 448348"/>
                <a:gd name="connsiteX8" fmla="*/ 334472 w 425920"/>
                <a:gd name="connsiteY8" fmla="*/ 359226 h 448348"/>
                <a:gd name="connsiteX9" fmla="*/ 345167 w 425920"/>
                <a:gd name="connsiteY9" fmla="*/ 354770 h 448348"/>
                <a:gd name="connsiteX10" fmla="*/ 347841 w 425920"/>
                <a:gd name="connsiteY10" fmla="*/ 373486 h 448348"/>
                <a:gd name="connsiteX11" fmla="*/ 367448 w 425920"/>
                <a:gd name="connsiteY11" fmla="*/ 328033 h 448348"/>
                <a:gd name="connsiteX12" fmla="*/ 370121 w 425920"/>
                <a:gd name="connsiteY12" fmla="*/ 291493 h 448348"/>
                <a:gd name="connsiteX13" fmla="*/ 373686 w 425920"/>
                <a:gd name="connsiteY13" fmla="*/ 344966 h 448348"/>
                <a:gd name="connsiteX14" fmla="*/ 346949 w 425920"/>
                <a:gd name="connsiteY14" fmla="*/ 406461 h 448348"/>
                <a:gd name="connsiteX15" fmla="*/ 423595 w 425920"/>
                <a:gd name="connsiteY15" fmla="*/ 270995 h 448348"/>
                <a:gd name="connsiteX16" fmla="*/ 367448 w 425920"/>
                <a:gd name="connsiteY16" fmla="*/ 77598 h 448348"/>
                <a:gd name="connsiteX17" fmla="*/ 204352 w 425920"/>
                <a:gd name="connsiteY17" fmla="*/ 61 h 448348"/>
                <a:gd name="connsiteX18" fmla="*/ 2044 w 425920"/>
                <a:gd name="connsiteY18" fmla="*/ 184545 h 448348"/>
                <a:gd name="connsiteX19" fmla="*/ 94732 w 425920"/>
                <a:gd name="connsiteY19" fmla="*/ 391310 h 4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5920" h="448348">
                  <a:moveTo>
                    <a:pt x="94732" y="391310"/>
                  </a:moveTo>
                  <a:cubicBezTo>
                    <a:pt x="156227" y="434981"/>
                    <a:pt x="200788" y="425177"/>
                    <a:pt x="237328" y="428742"/>
                  </a:cubicBezTo>
                  <a:cubicBezTo>
                    <a:pt x="256935" y="430524"/>
                    <a:pt x="263174" y="441219"/>
                    <a:pt x="265847" y="448349"/>
                  </a:cubicBezTo>
                  <a:cubicBezTo>
                    <a:pt x="271195" y="442110"/>
                    <a:pt x="276542" y="434981"/>
                    <a:pt x="280998" y="424286"/>
                  </a:cubicBezTo>
                  <a:cubicBezTo>
                    <a:pt x="287237" y="409135"/>
                    <a:pt x="289019" y="378833"/>
                    <a:pt x="286346" y="364574"/>
                  </a:cubicBezTo>
                  <a:cubicBezTo>
                    <a:pt x="282781" y="351205"/>
                    <a:pt x="282781" y="351205"/>
                    <a:pt x="282781" y="351205"/>
                  </a:cubicBezTo>
                  <a:cubicBezTo>
                    <a:pt x="282781" y="351205"/>
                    <a:pt x="297931" y="376159"/>
                    <a:pt x="297931" y="402896"/>
                  </a:cubicBezTo>
                  <a:cubicBezTo>
                    <a:pt x="297931" y="413591"/>
                    <a:pt x="296149" y="423395"/>
                    <a:pt x="293475" y="432307"/>
                  </a:cubicBezTo>
                  <a:cubicBezTo>
                    <a:pt x="305062" y="423395"/>
                    <a:pt x="328233" y="384181"/>
                    <a:pt x="334472" y="359226"/>
                  </a:cubicBezTo>
                  <a:cubicBezTo>
                    <a:pt x="336255" y="352988"/>
                    <a:pt x="339819" y="342293"/>
                    <a:pt x="345167" y="354770"/>
                  </a:cubicBezTo>
                  <a:cubicBezTo>
                    <a:pt x="346949" y="358335"/>
                    <a:pt x="347841" y="365465"/>
                    <a:pt x="347841" y="373486"/>
                  </a:cubicBezTo>
                  <a:cubicBezTo>
                    <a:pt x="358535" y="356552"/>
                    <a:pt x="365665" y="336054"/>
                    <a:pt x="367448" y="328033"/>
                  </a:cubicBezTo>
                  <a:cubicBezTo>
                    <a:pt x="371012" y="310209"/>
                    <a:pt x="370121" y="291493"/>
                    <a:pt x="370121" y="291493"/>
                  </a:cubicBezTo>
                  <a:cubicBezTo>
                    <a:pt x="370121" y="291493"/>
                    <a:pt x="378142" y="321795"/>
                    <a:pt x="373686" y="344966"/>
                  </a:cubicBezTo>
                  <a:cubicBezTo>
                    <a:pt x="369230" y="371703"/>
                    <a:pt x="358535" y="391310"/>
                    <a:pt x="346949" y="406461"/>
                  </a:cubicBezTo>
                  <a:cubicBezTo>
                    <a:pt x="351405" y="403788"/>
                    <a:pt x="410227" y="368138"/>
                    <a:pt x="423595" y="270995"/>
                  </a:cubicBezTo>
                  <a:cubicBezTo>
                    <a:pt x="439637" y="156917"/>
                    <a:pt x="367448" y="77598"/>
                    <a:pt x="367448" y="77598"/>
                  </a:cubicBezTo>
                  <a:cubicBezTo>
                    <a:pt x="334472" y="35710"/>
                    <a:pt x="286346" y="-1721"/>
                    <a:pt x="204352" y="61"/>
                  </a:cubicBezTo>
                  <a:cubicBezTo>
                    <a:pt x="89384" y="1844"/>
                    <a:pt x="10065" y="122159"/>
                    <a:pt x="2044" y="184545"/>
                  </a:cubicBezTo>
                  <a:cubicBezTo>
                    <a:pt x="-10433" y="261191"/>
                    <a:pt x="35911" y="349423"/>
                    <a:pt x="94732" y="391310"/>
                  </a:cubicBezTo>
                  <a:close/>
                </a:path>
              </a:pathLst>
            </a:custGeom>
            <a:solidFill>
              <a:srgbClr val="623C1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47" name="Graphic 719">
              <a:extLst>
                <a:ext uri="{FF2B5EF4-FFF2-40B4-BE49-F238E27FC236}">
                  <a16:creationId xmlns:a16="http://schemas.microsoft.com/office/drawing/2014/main" id="{6B99F0E5-1626-4F4D-A213-E33D5477F8DA}"/>
                </a:ext>
              </a:extLst>
            </p:cNvPr>
            <p:cNvGrpSpPr/>
            <p:nvPr/>
          </p:nvGrpSpPr>
          <p:grpSpPr>
            <a:xfrm>
              <a:off x="6921305" y="784837"/>
              <a:ext cx="110484" cy="81101"/>
              <a:chOff x="6921305" y="784837"/>
              <a:chExt cx="110484" cy="81101"/>
            </a:xfrm>
            <a:solidFill>
              <a:srgbClr val="532D13"/>
            </a:solidFill>
          </p:grpSpPr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8B32FAAD-03EF-4B22-9D56-CBD9C64A049F}"/>
                  </a:ext>
                </a:extLst>
              </p:cNvPr>
              <p:cNvSpPr/>
              <p:nvPr/>
            </p:nvSpPr>
            <p:spPr>
              <a:xfrm>
                <a:off x="6929298" y="800833"/>
                <a:ext cx="102491" cy="65106"/>
              </a:xfrm>
              <a:custGeom>
                <a:avLst/>
                <a:gdLst>
                  <a:gd name="connsiteX0" fmla="*/ 7130 w 102491"/>
                  <a:gd name="connsiteY0" fmla="*/ 39261 h 65106"/>
                  <a:gd name="connsiteX1" fmla="*/ 51691 w 102491"/>
                  <a:gd name="connsiteY1" fmla="*/ 41934 h 65106"/>
                  <a:gd name="connsiteX2" fmla="*/ 71298 w 102491"/>
                  <a:gd name="connsiteY2" fmla="*/ 65106 h 65106"/>
                  <a:gd name="connsiteX3" fmla="*/ 58821 w 102491"/>
                  <a:gd name="connsiteY3" fmla="*/ 32131 h 65106"/>
                  <a:gd name="connsiteX4" fmla="*/ 38323 w 102491"/>
                  <a:gd name="connsiteY4" fmla="*/ 23218 h 65106"/>
                  <a:gd name="connsiteX5" fmla="*/ 65060 w 102491"/>
                  <a:gd name="connsiteY5" fmla="*/ 21436 h 65106"/>
                  <a:gd name="connsiteX6" fmla="*/ 102491 w 102491"/>
                  <a:gd name="connsiteY6" fmla="*/ 47282 h 65106"/>
                  <a:gd name="connsiteX7" fmla="*/ 72189 w 102491"/>
                  <a:gd name="connsiteY7" fmla="*/ 3611 h 65106"/>
                  <a:gd name="connsiteX8" fmla="*/ 17825 w 102491"/>
                  <a:gd name="connsiteY8" fmla="*/ 16089 h 65106"/>
                  <a:gd name="connsiteX9" fmla="*/ 0 w 102491"/>
                  <a:gd name="connsiteY9" fmla="*/ 42825 h 65106"/>
                  <a:gd name="connsiteX10" fmla="*/ 7130 w 102491"/>
                  <a:gd name="connsiteY10" fmla="*/ 39261 h 6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491" h="65106">
                    <a:moveTo>
                      <a:pt x="7130" y="39261"/>
                    </a:moveTo>
                    <a:cubicBezTo>
                      <a:pt x="12477" y="36587"/>
                      <a:pt x="35649" y="30348"/>
                      <a:pt x="51691" y="41934"/>
                    </a:cubicBezTo>
                    <a:cubicBezTo>
                      <a:pt x="65951" y="51738"/>
                      <a:pt x="71298" y="65106"/>
                      <a:pt x="71298" y="65106"/>
                    </a:cubicBezTo>
                    <a:cubicBezTo>
                      <a:pt x="71298" y="64215"/>
                      <a:pt x="73972" y="46390"/>
                      <a:pt x="58821" y="32131"/>
                    </a:cubicBezTo>
                    <a:cubicBezTo>
                      <a:pt x="49018" y="23218"/>
                      <a:pt x="44561" y="23218"/>
                      <a:pt x="38323" y="23218"/>
                    </a:cubicBezTo>
                    <a:cubicBezTo>
                      <a:pt x="46344" y="21436"/>
                      <a:pt x="53474" y="19653"/>
                      <a:pt x="65060" y="21436"/>
                    </a:cubicBezTo>
                    <a:cubicBezTo>
                      <a:pt x="90014" y="25001"/>
                      <a:pt x="102491" y="47282"/>
                      <a:pt x="102491" y="47282"/>
                    </a:cubicBezTo>
                    <a:cubicBezTo>
                      <a:pt x="102491" y="46390"/>
                      <a:pt x="96253" y="13415"/>
                      <a:pt x="72189" y="3611"/>
                    </a:cubicBezTo>
                    <a:cubicBezTo>
                      <a:pt x="44561" y="-7975"/>
                      <a:pt x="23172" y="11632"/>
                      <a:pt x="17825" y="16089"/>
                    </a:cubicBezTo>
                    <a:cubicBezTo>
                      <a:pt x="7130" y="25001"/>
                      <a:pt x="0" y="42825"/>
                      <a:pt x="0" y="42825"/>
                    </a:cubicBezTo>
                    <a:lnTo>
                      <a:pt x="7130" y="39261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4A90A06B-DDEE-4E24-9D88-7B4E64AB6EB4}"/>
                  </a:ext>
                </a:extLst>
              </p:cNvPr>
              <p:cNvSpPr/>
              <p:nvPr/>
            </p:nvSpPr>
            <p:spPr>
              <a:xfrm>
                <a:off x="6921305" y="784837"/>
                <a:ext cx="32056" cy="58821"/>
              </a:xfrm>
              <a:custGeom>
                <a:avLst/>
                <a:gdLst>
                  <a:gd name="connsiteX0" fmla="*/ 25818 w 32056"/>
                  <a:gd name="connsiteY0" fmla="*/ 40996 h 58821"/>
                  <a:gd name="connsiteX1" fmla="*/ 16014 w 32056"/>
                  <a:gd name="connsiteY1" fmla="*/ 24063 h 58821"/>
                  <a:gd name="connsiteX2" fmla="*/ 32056 w 32056"/>
                  <a:gd name="connsiteY2" fmla="*/ 0 h 58821"/>
                  <a:gd name="connsiteX3" fmla="*/ 5320 w 32056"/>
                  <a:gd name="connsiteY3" fmla="*/ 16042 h 58821"/>
                  <a:gd name="connsiteX4" fmla="*/ 7993 w 32056"/>
                  <a:gd name="connsiteY4" fmla="*/ 58821 h 58821"/>
                  <a:gd name="connsiteX5" fmla="*/ 25818 w 32056"/>
                  <a:gd name="connsiteY5" fmla="*/ 40996 h 58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56" h="58821">
                    <a:moveTo>
                      <a:pt x="25818" y="40996"/>
                    </a:moveTo>
                    <a:cubicBezTo>
                      <a:pt x="25818" y="40996"/>
                      <a:pt x="15123" y="36540"/>
                      <a:pt x="16014" y="24063"/>
                    </a:cubicBezTo>
                    <a:cubicBezTo>
                      <a:pt x="16905" y="6239"/>
                      <a:pt x="32056" y="0"/>
                      <a:pt x="32056" y="0"/>
                    </a:cubicBezTo>
                    <a:cubicBezTo>
                      <a:pt x="32056" y="0"/>
                      <a:pt x="13340" y="4456"/>
                      <a:pt x="5320" y="16042"/>
                    </a:cubicBezTo>
                    <a:cubicBezTo>
                      <a:pt x="-8049" y="35649"/>
                      <a:pt x="7993" y="58821"/>
                      <a:pt x="7993" y="58821"/>
                    </a:cubicBezTo>
                    <a:lnTo>
                      <a:pt x="25818" y="40996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50" name="Freeform: Shape 749">
            <a:extLst>
              <a:ext uri="{FF2B5EF4-FFF2-40B4-BE49-F238E27FC236}">
                <a16:creationId xmlns:a16="http://schemas.microsoft.com/office/drawing/2014/main" id="{98E7BB34-3548-4928-B328-E17368C835C7}"/>
              </a:ext>
            </a:extLst>
          </p:cNvPr>
          <p:cNvSpPr/>
          <p:nvPr/>
        </p:nvSpPr>
        <p:spPr>
          <a:xfrm>
            <a:off x="6285831" y="1303532"/>
            <a:ext cx="852939" cy="637262"/>
          </a:xfrm>
          <a:custGeom>
            <a:avLst/>
            <a:gdLst>
              <a:gd name="connsiteX0" fmla="*/ 218351 w 852939"/>
              <a:gd name="connsiteY0" fmla="*/ 277172 h 637262"/>
              <a:gd name="connsiteX1" fmla="*/ 253109 w 852939"/>
              <a:gd name="connsiteY1" fmla="*/ 297670 h 637262"/>
              <a:gd name="connsiteX2" fmla="*/ 286976 w 852939"/>
              <a:gd name="connsiteY2" fmla="*/ 373425 h 637262"/>
              <a:gd name="connsiteX3" fmla="*/ 391249 w 852939"/>
              <a:gd name="connsiteY3" fmla="*/ 451853 h 637262"/>
              <a:gd name="connsiteX4" fmla="*/ 458982 w 852939"/>
              <a:gd name="connsiteY4" fmla="*/ 434028 h 637262"/>
              <a:gd name="connsiteX5" fmla="*/ 575734 w 852939"/>
              <a:gd name="connsiteY5" fmla="*/ 627425 h 637262"/>
              <a:gd name="connsiteX6" fmla="*/ 604253 w 852939"/>
              <a:gd name="connsiteY6" fmla="*/ 634554 h 637262"/>
              <a:gd name="connsiteX7" fmla="*/ 843102 w 852939"/>
              <a:gd name="connsiteY7" fmla="*/ 490175 h 637262"/>
              <a:gd name="connsiteX8" fmla="*/ 850232 w 852939"/>
              <a:gd name="connsiteY8" fmla="*/ 461656 h 637262"/>
              <a:gd name="connsiteX9" fmla="*/ 643467 w 852939"/>
              <a:gd name="connsiteY9" fmla="*/ 118533 h 637262"/>
              <a:gd name="connsiteX10" fmla="*/ 614947 w 852939"/>
              <a:gd name="connsiteY10" fmla="*/ 111404 h 637262"/>
              <a:gd name="connsiteX11" fmla="*/ 409074 w 852939"/>
              <a:gd name="connsiteY11" fmla="*/ 235284 h 637262"/>
              <a:gd name="connsiteX12" fmla="*/ 401053 w 852939"/>
              <a:gd name="connsiteY12" fmla="*/ 227263 h 637262"/>
              <a:gd name="connsiteX13" fmla="*/ 357383 w 852939"/>
              <a:gd name="connsiteY13" fmla="*/ 195179 h 637262"/>
              <a:gd name="connsiteX14" fmla="*/ 358274 w 852939"/>
              <a:gd name="connsiteY14" fmla="*/ 172898 h 637262"/>
              <a:gd name="connsiteX15" fmla="*/ 343123 w 852939"/>
              <a:gd name="connsiteY15" fmla="*/ 152400 h 637262"/>
              <a:gd name="connsiteX16" fmla="*/ 339558 w 852939"/>
              <a:gd name="connsiteY16" fmla="*/ 133684 h 637262"/>
              <a:gd name="connsiteX17" fmla="*/ 246870 w 852939"/>
              <a:gd name="connsiteY17" fmla="*/ 16042 h 637262"/>
              <a:gd name="connsiteX18" fmla="*/ 136358 w 852939"/>
              <a:gd name="connsiteY18" fmla="*/ 0 h 637262"/>
              <a:gd name="connsiteX19" fmla="*/ 0 w 852939"/>
              <a:gd name="connsiteY19" fmla="*/ 0 h 637262"/>
              <a:gd name="connsiteX20" fmla="*/ 218351 w 852939"/>
              <a:gd name="connsiteY20" fmla="*/ 277172 h 63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2939" h="637262">
                <a:moveTo>
                  <a:pt x="218351" y="277172"/>
                </a:moveTo>
                <a:cubicBezTo>
                  <a:pt x="237958" y="302126"/>
                  <a:pt x="253109" y="297670"/>
                  <a:pt x="253109" y="297670"/>
                </a:cubicBezTo>
                <a:cubicBezTo>
                  <a:pt x="254892" y="299453"/>
                  <a:pt x="286976" y="373425"/>
                  <a:pt x="286976" y="373425"/>
                </a:cubicBezTo>
                <a:cubicBezTo>
                  <a:pt x="286976" y="373425"/>
                  <a:pt x="321734" y="435811"/>
                  <a:pt x="391249" y="451853"/>
                </a:cubicBezTo>
                <a:cubicBezTo>
                  <a:pt x="416204" y="457200"/>
                  <a:pt x="448288" y="440267"/>
                  <a:pt x="458982" y="434028"/>
                </a:cubicBezTo>
                <a:lnTo>
                  <a:pt x="575734" y="627425"/>
                </a:lnTo>
                <a:cubicBezTo>
                  <a:pt x="581972" y="637228"/>
                  <a:pt x="594449" y="639902"/>
                  <a:pt x="604253" y="634554"/>
                </a:cubicBezTo>
                <a:lnTo>
                  <a:pt x="843102" y="490175"/>
                </a:lnTo>
                <a:cubicBezTo>
                  <a:pt x="852905" y="483937"/>
                  <a:pt x="855579" y="471460"/>
                  <a:pt x="850232" y="461656"/>
                </a:cubicBezTo>
                <a:lnTo>
                  <a:pt x="643467" y="118533"/>
                </a:lnTo>
                <a:cubicBezTo>
                  <a:pt x="637228" y="108730"/>
                  <a:pt x="624751" y="106056"/>
                  <a:pt x="614947" y="111404"/>
                </a:cubicBezTo>
                <a:lnTo>
                  <a:pt x="409074" y="235284"/>
                </a:lnTo>
                <a:lnTo>
                  <a:pt x="401053" y="227263"/>
                </a:lnTo>
                <a:cubicBezTo>
                  <a:pt x="388576" y="213004"/>
                  <a:pt x="373425" y="201418"/>
                  <a:pt x="357383" y="195179"/>
                </a:cubicBezTo>
                <a:cubicBezTo>
                  <a:pt x="361839" y="186267"/>
                  <a:pt x="361839" y="178246"/>
                  <a:pt x="358274" y="172898"/>
                </a:cubicBezTo>
                <a:lnTo>
                  <a:pt x="343123" y="152400"/>
                </a:lnTo>
                <a:cubicBezTo>
                  <a:pt x="344014" y="145270"/>
                  <a:pt x="342232" y="139032"/>
                  <a:pt x="339558" y="133684"/>
                </a:cubicBezTo>
                <a:lnTo>
                  <a:pt x="246870" y="16042"/>
                </a:lnTo>
                <a:lnTo>
                  <a:pt x="136358" y="0"/>
                </a:lnTo>
                <a:lnTo>
                  <a:pt x="0" y="0"/>
                </a:lnTo>
                <a:lnTo>
                  <a:pt x="218351" y="277172"/>
                </a:ln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1" name="Freeform: Shape 750">
            <a:extLst>
              <a:ext uri="{FF2B5EF4-FFF2-40B4-BE49-F238E27FC236}">
                <a16:creationId xmlns:a16="http://schemas.microsoft.com/office/drawing/2014/main" id="{D5DA4342-47BE-4506-AE8E-8639B5D7E76C}"/>
              </a:ext>
            </a:extLst>
          </p:cNvPr>
          <p:cNvSpPr/>
          <p:nvPr/>
        </p:nvSpPr>
        <p:spPr>
          <a:xfrm>
            <a:off x="6298308" y="1302641"/>
            <a:ext cx="852047" cy="639044"/>
          </a:xfrm>
          <a:custGeom>
            <a:avLst/>
            <a:gdLst>
              <a:gd name="connsiteX0" fmla="*/ 214786 w 852047"/>
              <a:gd name="connsiteY0" fmla="*/ 265586 h 639044"/>
              <a:gd name="connsiteX1" fmla="*/ 245979 w 852047"/>
              <a:gd name="connsiteY1" fmla="*/ 277172 h 639044"/>
              <a:gd name="connsiteX2" fmla="*/ 251326 w 852047"/>
              <a:gd name="connsiteY2" fmla="*/ 294105 h 639044"/>
              <a:gd name="connsiteX3" fmla="*/ 286084 w 852047"/>
              <a:gd name="connsiteY3" fmla="*/ 375207 h 639044"/>
              <a:gd name="connsiteX4" fmla="*/ 390358 w 852047"/>
              <a:gd name="connsiteY4" fmla="*/ 453635 h 639044"/>
              <a:gd name="connsiteX5" fmla="*/ 458091 w 852047"/>
              <a:gd name="connsiteY5" fmla="*/ 435811 h 639044"/>
              <a:gd name="connsiteX6" fmla="*/ 574842 w 852047"/>
              <a:gd name="connsiteY6" fmla="*/ 629207 h 639044"/>
              <a:gd name="connsiteX7" fmla="*/ 603362 w 852047"/>
              <a:gd name="connsiteY7" fmla="*/ 636337 h 639044"/>
              <a:gd name="connsiteX8" fmla="*/ 842211 w 852047"/>
              <a:gd name="connsiteY8" fmla="*/ 491958 h 639044"/>
              <a:gd name="connsiteX9" fmla="*/ 849340 w 852047"/>
              <a:gd name="connsiteY9" fmla="*/ 463439 h 639044"/>
              <a:gd name="connsiteX10" fmla="*/ 642575 w 852047"/>
              <a:gd name="connsiteY10" fmla="*/ 120316 h 639044"/>
              <a:gd name="connsiteX11" fmla="*/ 614056 w 852047"/>
              <a:gd name="connsiteY11" fmla="*/ 113186 h 639044"/>
              <a:gd name="connsiteX12" fmla="*/ 408182 w 852047"/>
              <a:gd name="connsiteY12" fmla="*/ 237067 h 639044"/>
              <a:gd name="connsiteX13" fmla="*/ 400161 w 852047"/>
              <a:gd name="connsiteY13" fmla="*/ 229046 h 639044"/>
              <a:gd name="connsiteX14" fmla="*/ 356491 w 852047"/>
              <a:gd name="connsiteY14" fmla="*/ 196961 h 639044"/>
              <a:gd name="connsiteX15" fmla="*/ 357382 w 852047"/>
              <a:gd name="connsiteY15" fmla="*/ 174681 h 639044"/>
              <a:gd name="connsiteX16" fmla="*/ 342231 w 852047"/>
              <a:gd name="connsiteY16" fmla="*/ 154183 h 639044"/>
              <a:gd name="connsiteX17" fmla="*/ 338667 w 852047"/>
              <a:gd name="connsiteY17" fmla="*/ 135467 h 639044"/>
              <a:gd name="connsiteX18" fmla="*/ 245088 w 852047"/>
              <a:gd name="connsiteY18" fmla="*/ 16042 h 639044"/>
              <a:gd name="connsiteX19" fmla="*/ 125663 w 852047"/>
              <a:gd name="connsiteY19" fmla="*/ 0 h 639044"/>
              <a:gd name="connsiteX20" fmla="*/ 0 w 852047"/>
              <a:gd name="connsiteY20" fmla="*/ 0 h 639044"/>
              <a:gd name="connsiteX21" fmla="*/ 214786 w 852047"/>
              <a:gd name="connsiteY21" fmla="*/ 265586 h 6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2047" h="639044">
                <a:moveTo>
                  <a:pt x="214786" y="265586"/>
                </a:moveTo>
                <a:cubicBezTo>
                  <a:pt x="229937" y="281628"/>
                  <a:pt x="245979" y="277172"/>
                  <a:pt x="245979" y="277172"/>
                </a:cubicBezTo>
                <a:cubicBezTo>
                  <a:pt x="247761" y="278954"/>
                  <a:pt x="246870" y="282519"/>
                  <a:pt x="251326" y="294105"/>
                </a:cubicBezTo>
                <a:cubicBezTo>
                  <a:pt x="265586" y="329754"/>
                  <a:pt x="286084" y="375207"/>
                  <a:pt x="286084" y="375207"/>
                </a:cubicBezTo>
                <a:cubicBezTo>
                  <a:pt x="286084" y="375207"/>
                  <a:pt x="320842" y="437593"/>
                  <a:pt x="390358" y="453635"/>
                </a:cubicBezTo>
                <a:cubicBezTo>
                  <a:pt x="415312" y="458983"/>
                  <a:pt x="447397" y="442049"/>
                  <a:pt x="458091" y="435811"/>
                </a:cubicBezTo>
                <a:lnTo>
                  <a:pt x="574842" y="629207"/>
                </a:lnTo>
                <a:cubicBezTo>
                  <a:pt x="581081" y="639011"/>
                  <a:pt x="593558" y="641684"/>
                  <a:pt x="603362" y="636337"/>
                </a:cubicBezTo>
                <a:lnTo>
                  <a:pt x="842211" y="491958"/>
                </a:lnTo>
                <a:cubicBezTo>
                  <a:pt x="852014" y="485719"/>
                  <a:pt x="854687" y="473242"/>
                  <a:pt x="849340" y="463439"/>
                </a:cubicBezTo>
                <a:lnTo>
                  <a:pt x="642575" y="120316"/>
                </a:lnTo>
                <a:cubicBezTo>
                  <a:pt x="636337" y="110512"/>
                  <a:pt x="623860" y="107839"/>
                  <a:pt x="614056" y="113186"/>
                </a:cubicBezTo>
                <a:lnTo>
                  <a:pt x="408182" y="237067"/>
                </a:lnTo>
                <a:lnTo>
                  <a:pt x="400161" y="229046"/>
                </a:lnTo>
                <a:cubicBezTo>
                  <a:pt x="387684" y="214786"/>
                  <a:pt x="372533" y="203200"/>
                  <a:pt x="356491" y="196961"/>
                </a:cubicBezTo>
                <a:cubicBezTo>
                  <a:pt x="360947" y="188049"/>
                  <a:pt x="360947" y="180028"/>
                  <a:pt x="357382" y="174681"/>
                </a:cubicBezTo>
                <a:lnTo>
                  <a:pt x="342231" y="154183"/>
                </a:lnTo>
                <a:cubicBezTo>
                  <a:pt x="343123" y="147053"/>
                  <a:pt x="341340" y="140814"/>
                  <a:pt x="338667" y="135467"/>
                </a:cubicBezTo>
                <a:lnTo>
                  <a:pt x="245088" y="16042"/>
                </a:lnTo>
                <a:lnTo>
                  <a:pt x="125663" y="0"/>
                </a:lnTo>
                <a:lnTo>
                  <a:pt x="0" y="0"/>
                </a:lnTo>
                <a:lnTo>
                  <a:pt x="214786" y="265586"/>
                </a:ln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2" name="Freeform: Shape 751">
            <a:extLst>
              <a:ext uri="{FF2B5EF4-FFF2-40B4-BE49-F238E27FC236}">
                <a16:creationId xmlns:a16="http://schemas.microsoft.com/office/drawing/2014/main" id="{7B4888C3-21C6-4504-9360-EC644FD4B360}"/>
              </a:ext>
            </a:extLst>
          </p:cNvPr>
          <p:cNvSpPr/>
          <p:nvPr/>
        </p:nvSpPr>
        <p:spPr>
          <a:xfrm>
            <a:off x="7211898" y="1321356"/>
            <a:ext cx="475835" cy="665932"/>
          </a:xfrm>
          <a:custGeom>
            <a:avLst/>
            <a:gdLst>
              <a:gd name="connsiteX0" fmla="*/ 278874 w 475835"/>
              <a:gd name="connsiteY0" fmla="*/ 0 h 665932"/>
              <a:gd name="connsiteX1" fmla="*/ 278874 w 475835"/>
              <a:gd name="connsiteY1" fmla="*/ 7130 h 665932"/>
              <a:gd name="connsiteX2" fmla="*/ 130039 w 475835"/>
              <a:gd name="connsiteY2" fmla="*/ 308365 h 665932"/>
              <a:gd name="connsiteX3" fmla="*/ 135386 w 475835"/>
              <a:gd name="connsiteY3" fmla="*/ 352926 h 665932"/>
              <a:gd name="connsiteX4" fmla="*/ 131821 w 475835"/>
              <a:gd name="connsiteY4" fmla="*/ 357383 h 665932"/>
              <a:gd name="connsiteX5" fmla="*/ 69435 w 475835"/>
              <a:gd name="connsiteY5" fmla="*/ 400162 h 665932"/>
              <a:gd name="connsiteX6" fmla="*/ 35569 w 475835"/>
              <a:gd name="connsiteY6" fmla="*/ 449179 h 665932"/>
              <a:gd name="connsiteX7" fmla="*/ 1702 w 475835"/>
              <a:gd name="connsiteY7" fmla="*/ 515130 h 665932"/>
              <a:gd name="connsiteX8" fmla="*/ 15071 w 475835"/>
              <a:gd name="connsiteY8" fmla="*/ 541867 h 665932"/>
              <a:gd name="connsiteX9" fmla="*/ 36460 w 475835"/>
              <a:gd name="connsiteY9" fmla="*/ 523151 h 665932"/>
              <a:gd name="connsiteX10" fmla="*/ 65870 w 475835"/>
              <a:gd name="connsiteY10" fmla="*/ 491958 h 665932"/>
              <a:gd name="connsiteX11" fmla="*/ 105084 w 475835"/>
              <a:gd name="connsiteY11" fmla="*/ 467004 h 665932"/>
              <a:gd name="connsiteX12" fmla="*/ 115779 w 475835"/>
              <a:gd name="connsiteY12" fmla="*/ 479481 h 665932"/>
              <a:gd name="connsiteX13" fmla="*/ 125583 w 475835"/>
              <a:gd name="connsiteY13" fmla="*/ 538302 h 665932"/>
              <a:gd name="connsiteX14" fmla="*/ 104193 w 475835"/>
              <a:gd name="connsiteY14" fmla="*/ 628316 h 665932"/>
              <a:gd name="connsiteX15" fmla="*/ 123800 w 475835"/>
              <a:gd name="connsiteY15" fmla="*/ 663074 h 665932"/>
              <a:gd name="connsiteX16" fmla="*/ 163905 w 475835"/>
              <a:gd name="connsiteY16" fmla="*/ 585537 h 665932"/>
              <a:gd name="connsiteX17" fmla="*/ 229856 w 475835"/>
              <a:gd name="connsiteY17" fmla="*/ 483937 h 665932"/>
              <a:gd name="connsiteX18" fmla="*/ 232530 w 475835"/>
              <a:gd name="connsiteY18" fmla="*/ 423333 h 665932"/>
              <a:gd name="connsiteX19" fmla="*/ 234313 w 475835"/>
              <a:gd name="connsiteY19" fmla="*/ 425116 h 665932"/>
              <a:gd name="connsiteX20" fmla="*/ 277983 w 475835"/>
              <a:gd name="connsiteY20" fmla="*/ 392140 h 665932"/>
              <a:gd name="connsiteX21" fmla="*/ 447316 w 475835"/>
              <a:gd name="connsiteY21" fmla="*/ 110512 h 665932"/>
              <a:gd name="connsiteX22" fmla="*/ 475835 w 475835"/>
              <a:gd name="connsiteY22" fmla="*/ 52582 h 665932"/>
              <a:gd name="connsiteX23" fmla="*/ 278874 w 475835"/>
              <a:gd name="connsiteY23" fmla="*/ 0 h 66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5835" h="665932">
                <a:moveTo>
                  <a:pt x="278874" y="0"/>
                </a:moveTo>
                <a:cubicBezTo>
                  <a:pt x="278874" y="2674"/>
                  <a:pt x="278874" y="5347"/>
                  <a:pt x="278874" y="7130"/>
                </a:cubicBezTo>
                <a:cubicBezTo>
                  <a:pt x="272635" y="49909"/>
                  <a:pt x="169253" y="237067"/>
                  <a:pt x="130039" y="308365"/>
                </a:cubicBezTo>
                <a:cubicBezTo>
                  <a:pt x="122018" y="322625"/>
                  <a:pt x="123800" y="341340"/>
                  <a:pt x="135386" y="352926"/>
                </a:cubicBezTo>
                <a:lnTo>
                  <a:pt x="131821" y="357383"/>
                </a:lnTo>
                <a:cubicBezTo>
                  <a:pt x="106867" y="369860"/>
                  <a:pt x="77457" y="388576"/>
                  <a:pt x="69435" y="400162"/>
                </a:cubicBezTo>
                <a:cubicBezTo>
                  <a:pt x="61414" y="407291"/>
                  <a:pt x="39133" y="438484"/>
                  <a:pt x="35569" y="449179"/>
                </a:cubicBezTo>
                <a:lnTo>
                  <a:pt x="1702" y="515130"/>
                </a:lnTo>
                <a:cubicBezTo>
                  <a:pt x="-3645" y="529390"/>
                  <a:pt x="4376" y="543649"/>
                  <a:pt x="15071" y="541867"/>
                </a:cubicBezTo>
                <a:cubicBezTo>
                  <a:pt x="22200" y="540084"/>
                  <a:pt x="30221" y="536519"/>
                  <a:pt x="36460" y="523151"/>
                </a:cubicBezTo>
                <a:lnTo>
                  <a:pt x="65870" y="491958"/>
                </a:lnTo>
                <a:cubicBezTo>
                  <a:pt x="88151" y="465221"/>
                  <a:pt x="102411" y="466112"/>
                  <a:pt x="105084" y="467004"/>
                </a:cubicBezTo>
                <a:cubicBezTo>
                  <a:pt x="108650" y="467895"/>
                  <a:pt x="113106" y="471460"/>
                  <a:pt x="115779" y="479481"/>
                </a:cubicBezTo>
                <a:lnTo>
                  <a:pt x="125583" y="538302"/>
                </a:lnTo>
                <a:cubicBezTo>
                  <a:pt x="126474" y="558800"/>
                  <a:pt x="109541" y="606035"/>
                  <a:pt x="104193" y="628316"/>
                </a:cubicBezTo>
                <a:cubicBezTo>
                  <a:pt x="95281" y="663074"/>
                  <a:pt x="109541" y="671095"/>
                  <a:pt x="123800" y="663074"/>
                </a:cubicBezTo>
                <a:cubicBezTo>
                  <a:pt x="135386" y="655944"/>
                  <a:pt x="161232" y="587319"/>
                  <a:pt x="163905" y="585537"/>
                </a:cubicBezTo>
                <a:cubicBezTo>
                  <a:pt x="236095" y="538302"/>
                  <a:pt x="229856" y="483937"/>
                  <a:pt x="229856" y="483937"/>
                </a:cubicBezTo>
                <a:lnTo>
                  <a:pt x="232530" y="423333"/>
                </a:lnTo>
                <a:cubicBezTo>
                  <a:pt x="233422" y="424225"/>
                  <a:pt x="234313" y="424225"/>
                  <a:pt x="234313" y="425116"/>
                </a:cubicBezTo>
                <a:cubicBezTo>
                  <a:pt x="254811" y="438484"/>
                  <a:pt x="277983" y="392140"/>
                  <a:pt x="277983" y="392140"/>
                </a:cubicBezTo>
                <a:lnTo>
                  <a:pt x="447316" y="110512"/>
                </a:lnTo>
                <a:cubicBezTo>
                  <a:pt x="447316" y="110512"/>
                  <a:pt x="463358" y="86449"/>
                  <a:pt x="475835" y="52582"/>
                </a:cubicBezTo>
                <a:cubicBezTo>
                  <a:pt x="412558" y="28519"/>
                  <a:pt x="346607" y="11586"/>
                  <a:pt x="278874" y="0"/>
                </a:cubicBez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3" name="Freeform: Shape 752">
            <a:extLst>
              <a:ext uri="{FF2B5EF4-FFF2-40B4-BE49-F238E27FC236}">
                <a16:creationId xmlns:a16="http://schemas.microsoft.com/office/drawing/2014/main" id="{FA06A9AF-624C-4327-BBE3-5595B59FE5E8}"/>
              </a:ext>
            </a:extLst>
          </p:cNvPr>
          <p:cNvSpPr/>
          <p:nvPr/>
        </p:nvSpPr>
        <p:spPr>
          <a:xfrm>
            <a:off x="7199420" y="1318683"/>
            <a:ext cx="475835" cy="662367"/>
          </a:xfrm>
          <a:custGeom>
            <a:avLst/>
            <a:gdLst>
              <a:gd name="connsiteX0" fmla="*/ 278874 w 475835"/>
              <a:gd name="connsiteY0" fmla="*/ 0 h 662367"/>
              <a:gd name="connsiteX1" fmla="*/ 278874 w 475835"/>
              <a:gd name="connsiteY1" fmla="*/ 3565 h 662367"/>
              <a:gd name="connsiteX2" fmla="*/ 130039 w 475835"/>
              <a:gd name="connsiteY2" fmla="*/ 304800 h 662367"/>
              <a:gd name="connsiteX3" fmla="*/ 135386 w 475835"/>
              <a:gd name="connsiteY3" fmla="*/ 349361 h 662367"/>
              <a:gd name="connsiteX4" fmla="*/ 131821 w 475835"/>
              <a:gd name="connsiteY4" fmla="*/ 353818 h 662367"/>
              <a:gd name="connsiteX5" fmla="*/ 69435 w 475835"/>
              <a:gd name="connsiteY5" fmla="*/ 396597 h 662367"/>
              <a:gd name="connsiteX6" fmla="*/ 35569 w 475835"/>
              <a:gd name="connsiteY6" fmla="*/ 445614 h 662367"/>
              <a:gd name="connsiteX7" fmla="*/ 1702 w 475835"/>
              <a:gd name="connsiteY7" fmla="*/ 511565 h 662367"/>
              <a:gd name="connsiteX8" fmla="*/ 15070 w 475835"/>
              <a:gd name="connsiteY8" fmla="*/ 538302 h 662367"/>
              <a:gd name="connsiteX9" fmla="*/ 36460 w 475835"/>
              <a:gd name="connsiteY9" fmla="*/ 519586 h 662367"/>
              <a:gd name="connsiteX10" fmla="*/ 65871 w 475835"/>
              <a:gd name="connsiteY10" fmla="*/ 488393 h 662367"/>
              <a:gd name="connsiteX11" fmla="*/ 105084 w 475835"/>
              <a:gd name="connsiteY11" fmla="*/ 463439 h 662367"/>
              <a:gd name="connsiteX12" fmla="*/ 115779 w 475835"/>
              <a:gd name="connsiteY12" fmla="*/ 475916 h 662367"/>
              <a:gd name="connsiteX13" fmla="*/ 125583 w 475835"/>
              <a:gd name="connsiteY13" fmla="*/ 534737 h 662367"/>
              <a:gd name="connsiteX14" fmla="*/ 104193 w 475835"/>
              <a:gd name="connsiteY14" fmla="*/ 624751 h 662367"/>
              <a:gd name="connsiteX15" fmla="*/ 123800 w 475835"/>
              <a:gd name="connsiteY15" fmla="*/ 659509 h 662367"/>
              <a:gd name="connsiteX16" fmla="*/ 163906 w 475835"/>
              <a:gd name="connsiteY16" fmla="*/ 581972 h 662367"/>
              <a:gd name="connsiteX17" fmla="*/ 229856 w 475835"/>
              <a:gd name="connsiteY17" fmla="*/ 480372 h 662367"/>
              <a:gd name="connsiteX18" fmla="*/ 232530 w 475835"/>
              <a:gd name="connsiteY18" fmla="*/ 419768 h 662367"/>
              <a:gd name="connsiteX19" fmla="*/ 234312 w 475835"/>
              <a:gd name="connsiteY19" fmla="*/ 421551 h 662367"/>
              <a:gd name="connsiteX20" fmla="*/ 277983 w 475835"/>
              <a:gd name="connsiteY20" fmla="*/ 388575 h 662367"/>
              <a:gd name="connsiteX21" fmla="*/ 447316 w 475835"/>
              <a:gd name="connsiteY21" fmla="*/ 106947 h 662367"/>
              <a:gd name="connsiteX22" fmla="*/ 475835 w 475835"/>
              <a:gd name="connsiteY22" fmla="*/ 49909 h 662367"/>
              <a:gd name="connsiteX23" fmla="*/ 278874 w 475835"/>
              <a:gd name="connsiteY23" fmla="*/ 0 h 66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5835" h="662367">
                <a:moveTo>
                  <a:pt x="278874" y="0"/>
                </a:moveTo>
                <a:cubicBezTo>
                  <a:pt x="278874" y="1782"/>
                  <a:pt x="278874" y="2674"/>
                  <a:pt x="278874" y="3565"/>
                </a:cubicBezTo>
                <a:cubicBezTo>
                  <a:pt x="272636" y="46344"/>
                  <a:pt x="169253" y="233502"/>
                  <a:pt x="130039" y="304800"/>
                </a:cubicBezTo>
                <a:cubicBezTo>
                  <a:pt x="122018" y="319060"/>
                  <a:pt x="123800" y="337775"/>
                  <a:pt x="135386" y="349361"/>
                </a:cubicBezTo>
                <a:lnTo>
                  <a:pt x="131821" y="353818"/>
                </a:lnTo>
                <a:cubicBezTo>
                  <a:pt x="106867" y="366295"/>
                  <a:pt x="77456" y="385011"/>
                  <a:pt x="69435" y="396597"/>
                </a:cubicBezTo>
                <a:cubicBezTo>
                  <a:pt x="61414" y="403726"/>
                  <a:pt x="39134" y="434919"/>
                  <a:pt x="35569" y="445614"/>
                </a:cubicBezTo>
                <a:lnTo>
                  <a:pt x="1702" y="511565"/>
                </a:lnTo>
                <a:cubicBezTo>
                  <a:pt x="-3645" y="525825"/>
                  <a:pt x="4376" y="540084"/>
                  <a:pt x="15070" y="538302"/>
                </a:cubicBezTo>
                <a:cubicBezTo>
                  <a:pt x="22200" y="536519"/>
                  <a:pt x="30221" y="532954"/>
                  <a:pt x="36460" y="519586"/>
                </a:cubicBezTo>
                <a:lnTo>
                  <a:pt x="65871" y="488393"/>
                </a:lnTo>
                <a:cubicBezTo>
                  <a:pt x="88151" y="461656"/>
                  <a:pt x="102411" y="462547"/>
                  <a:pt x="105084" y="463439"/>
                </a:cubicBezTo>
                <a:cubicBezTo>
                  <a:pt x="108649" y="464330"/>
                  <a:pt x="113106" y="467895"/>
                  <a:pt x="115779" y="475916"/>
                </a:cubicBezTo>
                <a:lnTo>
                  <a:pt x="125583" y="534737"/>
                </a:lnTo>
                <a:cubicBezTo>
                  <a:pt x="126474" y="555235"/>
                  <a:pt x="109540" y="602470"/>
                  <a:pt x="104193" y="624751"/>
                </a:cubicBezTo>
                <a:cubicBezTo>
                  <a:pt x="95281" y="659509"/>
                  <a:pt x="109540" y="667530"/>
                  <a:pt x="123800" y="659509"/>
                </a:cubicBezTo>
                <a:cubicBezTo>
                  <a:pt x="135386" y="652379"/>
                  <a:pt x="161232" y="583754"/>
                  <a:pt x="163906" y="581972"/>
                </a:cubicBezTo>
                <a:cubicBezTo>
                  <a:pt x="236095" y="534737"/>
                  <a:pt x="229856" y="480372"/>
                  <a:pt x="229856" y="480372"/>
                </a:cubicBezTo>
                <a:lnTo>
                  <a:pt x="232530" y="419768"/>
                </a:lnTo>
                <a:cubicBezTo>
                  <a:pt x="233421" y="420660"/>
                  <a:pt x="234312" y="420660"/>
                  <a:pt x="234312" y="421551"/>
                </a:cubicBezTo>
                <a:cubicBezTo>
                  <a:pt x="254811" y="434919"/>
                  <a:pt x="277983" y="388575"/>
                  <a:pt x="277983" y="388575"/>
                </a:cubicBezTo>
                <a:lnTo>
                  <a:pt x="447316" y="106947"/>
                </a:lnTo>
                <a:cubicBezTo>
                  <a:pt x="447316" y="106947"/>
                  <a:pt x="463358" y="82884"/>
                  <a:pt x="475835" y="49909"/>
                </a:cubicBezTo>
                <a:cubicBezTo>
                  <a:pt x="412558" y="27628"/>
                  <a:pt x="346607" y="11586"/>
                  <a:pt x="278874" y="0"/>
                </a:cubicBezTo>
                <a:close/>
              </a:path>
            </a:pathLst>
          </a:custGeom>
          <a:solidFill>
            <a:srgbClr val="060A0B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1" name="Freeform: Shape 770">
            <a:extLst>
              <a:ext uri="{FF2B5EF4-FFF2-40B4-BE49-F238E27FC236}">
                <a16:creationId xmlns:a16="http://schemas.microsoft.com/office/drawing/2014/main" id="{7535AB16-E2D6-4DF2-9E73-5FACA5D43AA7}"/>
              </a:ext>
            </a:extLst>
          </p:cNvPr>
          <p:cNvSpPr/>
          <p:nvPr/>
        </p:nvSpPr>
        <p:spPr>
          <a:xfrm>
            <a:off x="6557418" y="1501879"/>
            <a:ext cx="233497" cy="260024"/>
          </a:xfrm>
          <a:custGeom>
            <a:avLst/>
            <a:gdLst>
              <a:gd name="connsiteX0" fmla="*/ 161550 w 233497"/>
              <a:gd name="connsiteY0" fmla="*/ 36046 h 260024"/>
              <a:gd name="connsiteX1" fmla="*/ 75101 w 233497"/>
              <a:gd name="connsiteY1" fmla="*/ 3962 h 260024"/>
              <a:gd name="connsiteX2" fmla="*/ 2911 w 233497"/>
              <a:gd name="connsiteY2" fmla="*/ 9310 h 260024"/>
              <a:gd name="connsiteX3" fmla="*/ 11823 w 233497"/>
              <a:gd name="connsiteY3" fmla="*/ 99324 h 260024"/>
              <a:gd name="connsiteX4" fmla="*/ 46581 w 233497"/>
              <a:gd name="connsiteY4" fmla="*/ 180425 h 260024"/>
              <a:gd name="connsiteX5" fmla="*/ 150855 w 233497"/>
              <a:gd name="connsiteY5" fmla="*/ 258853 h 260024"/>
              <a:gd name="connsiteX6" fmla="*/ 221262 w 233497"/>
              <a:gd name="connsiteY6" fmla="*/ 240138 h 260024"/>
              <a:gd name="connsiteX7" fmla="*/ 214132 w 233497"/>
              <a:gd name="connsiteY7" fmla="*/ 210727 h 260024"/>
              <a:gd name="connsiteX8" fmla="*/ 156202 w 233497"/>
              <a:gd name="connsiteY8" fmla="*/ 142994 h 260024"/>
              <a:gd name="connsiteX9" fmla="*/ 128575 w 233497"/>
              <a:gd name="connsiteY9" fmla="*/ 101997 h 260024"/>
              <a:gd name="connsiteX10" fmla="*/ 144617 w 233497"/>
              <a:gd name="connsiteY10" fmla="*/ 93085 h 260024"/>
              <a:gd name="connsiteX11" fmla="*/ 191852 w 233497"/>
              <a:gd name="connsiteY11" fmla="*/ 127843 h 260024"/>
              <a:gd name="connsiteX12" fmla="*/ 223045 w 233497"/>
              <a:gd name="connsiteY12" fmla="*/ 137646 h 260024"/>
              <a:gd name="connsiteX13" fmla="*/ 228392 w 233497"/>
              <a:gd name="connsiteY13" fmla="*/ 109127 h 260024"/>
              <a:gd name="connsiteX14" fmla="*/ 161550 w 233497"/>
              <a:gd name="connsiteY14" fmla="*/ 36046 h 26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497" h="260024">
                <a:moveTo>
                  <a:pt x="161550" y="36046"/>
                </a:moveTo>
                <a:cubicBezTo>
                  <a:pt x="138378" y="10201"/>
                  <a:pt x="108076" y="-8515"/>
                  <a:pt x="75101" y="3962"/>
                </a:cubicBezTo>
                <a:lnTo>
                  <a:pt x="2911" y="9310"/>
                </a:lnTo>
                <a:cubicBezTo>
                  <a:pt x="2911" y="9310"/>
                  <a:pt x="-7783" y="47632"/>
                  <a:pt x="11823" y="99324"/>
                </a:cubicBezTo>
                <a:cubicBezTo>
                  <a:pt x="25192" y="134973"/>
                  <a:pt x="46581" y="180425"/>
                  <a:pt x="46581" y="180425"/>
                </a:cubicBezTo>
                <a:cubicBezTo>
                  <a:pt x="46581" y="180425"/>
                  <a:pt x="81340" y="242811"/>
                  <a:pt x="150855" y="258853"/>
                </a:cubicBezTo>
                <a:cubicBezTo>
                  <a:pt x="177592" y="265092"/>
                  <a:pt x="212350" y="244594"/>
                  <a:pt x="221262" y="240138"/>
                </a:cubicBezTo>
                <a:cubicBezTo>
                  <a:pt x="233739" y="234790"/>
                  <a:pt x="230174" y="225878"/>
                  <a:pt x="214132" y="210727"/>
                </a:cubicBezTo>
                <a:cubicBezTo>
                  <a:pt x="198981" y="195576"/>
                  <a:pt x="171353" y="167948"/>
                  <a:pt x="156202" y="142994"/>
                </a:cubicBezTo>
                <a:lnTo>
                  <a:pt x="128575" y="101997"/>
                </a:lnTo>
                <a:cubicBezTo>
                  <a:pt x="121445" y="89520"/>
                  <a:pt x="132139" y="83281"/>
                  <a:pt x="144617" y="93085"/>
                </a:cubicBezTo>
                <a:lnTo>
                  <a:pt x="191852" y="127843"/>
                </a:lnTo>
                <a:cubicBezTo>
                  <a:pt x="203437" y="138538"/>
                  <a:pt x="213241" y="142103"/>
                  <a:pt x="223045" y="137646"/>
                </a:cubicBezTo>
                <a:cubicBezTo>
                  <a:pt x="236413" y="131408"/>
                  <a:pt x="235522" y="118039"/>
                  <a:pt x="228392" y="109127"/>
                </a:cubicBezTo>
                <a:lnTo>
                  <a:pt x="161550" y="36046"/>
                </a:lnTo>
                <a:close/>
              </a:path>
            </a:pathLst>
          </a:custGeom>
          <a:solidFill>
            <a:srgbClr val="FFD0B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2" name="Freeform: Shape 771">
            <a:extLst>
              <a:ext uri="{FF2B5EF4-FFF2-40B4-BE49-F238E27FC236}">
                <a16:creationId xmlns:a16="http://schemas.microsoft.com/office/drawing/2014/main" id="{175B17BC-93B6-4DDA-B370-CF13A250A48F}"/>
              </a:ext>
            </a:extLst>
          </p:cNvPr>
          <p:cNvSpPr/>
          <p:nvPr/>
        </p:nvSpPr>
        <p:spPr>
          <a:xfrm>
            <a:off x="6280185" y="851679"/>
            <a:ext cx="451259" cy="716215"/>
          </a:xfrm>
          <a:custGeom>
            <a:avLst/>
            <a:gdLst>
              <a:gd name="connsiteX0" fmla="*/ 379071 w 451259"/>
              <a:gd name="connsiteY0" fmla="*/ 0 h 716215"/>
              <a:gd name="connsiteX1" fmla="*/ 45751 w 451259"/>
              <a:gd name="connsiteY1" fmla="*/ 294105 h 716215"/>
              <a:gd name="connsiteX2" fmla="*/ 16341 w 451259"/>
              <a:gd name="connsiteY2" fmla="*/ 431354 h 716215"/>
              <a:gd name="connsiteX3" fmla="*/ 256972 w 451259"/>
              <a:gd name="connsiteY3" fmla="*/ 706744 h 716215"/>
              <a:gd name="connsiteX4" fmla="*/ 336292 w 451259"/>
              <a:gd name="connsiteY4" fmla="*/ 696940 h 716215"/>
              <a:gd name="connsiteX5" fmla="*/ 390657 w 451259"/>
              <a:gd name="connsiteY5" fmla="*/ 614947 h 716215"/>
              <a:gd name="connsiteX6" fmla="*/ 234692 w 451259"/>
              <a:gd name="connsiteY6" fmla="*/ 410856 h 716215"/>
              <a:gd name="connsiteX7" fmla="*/ 255190 w 451259"/>
              <a:gd name="connsiteY7" fmla="*/ 350253 h 716215"/>
              <a:gd name="connsiteX8" fmla="*/ 451260 w 451259"/>
              <a:gd name="connsiteY8" fmla="*/ 227263 h 716215"/>
              <a:gd name="connsiteX9" fmla="*/ 379071 w 451259"/>
              <a:gd name="connsiteY9" fmla="*/ 0 h 71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59" h="716215">
                <a:moveTo>
                  <a:pt x="379071" y="0"/>
                </a:moveTo>
                <a:cubicBezTo>
                  <a:pt x="379071" y="0"/>
                  <a:pt x="141113" y="196070"/>
                  <a:pt x="45751" y="294105"/>
                </a:cubicBezTo>
                <a:cubicBezTo>
                  <a:pt x="7428" y="333319"/>
                  <a:pt x="-18417" y="371642"/>
                  <a:pt x="16341" y="431354"/>
                </a:cubicBezTo>
                <a:lnTo>
                  <a:pt x="256972" y="706744"/>
                </a:lnTo>
                <a:cubicBezTo>
                  <a:pt x="266776" y="716547"/>
                  <a:pt x="289056" y="725460"/>
                  <a:pt x="336292" y="696940"/>
                </a:cubicBezTo>
                <a:cubicBezTo>
                  <a:pt x="396004" y="660400"/>
                  <a:pt x="400460" y="636337"/>
                  <a:pt x="390657" y="614947"/>
                </a:cubicBezTo>
                <a:lnTo>
                  <a:pt x="234692" y="410856"/>
                </a:lnTo>
                <a:cubicBezTo>
                  <a:pt x="220432" y="387684"/>
                  <a:pt x="230236" y="365404"/>
                  <a:pt x="255190" y="350253"/>
                </a:cubicBezTo>
                <a:lnTo>
                  <a:pt x="451260" y="227263"/>
                </a:lnTo>
                <a:lnTo>
                  <a:pt x="379071" y="0"/>
                </a:lnTo>
                <a:close/>
              </a:path>
            </a:pathLst>
          </a:custGeom>
          <a:solidFill>
            <a:srgbClr val="A5E5C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73" name="Graphic 719">
            <a:extLst>
              <a:ext uri="{FF2B5EF4-FFF2-40B4-BE49-F238E27FC236}">
                <a16:creationId xmlns:a16="http://schemas.microsoft.com/office/drawing/2014/main" id="{85D6579B-7F42-4DE8-9D97-55EB7FB6AF3E}"/>
              </a:ext>
            </a:extLst>
          </p:cNvPr>
          <p:cNvGrpSpPr/>
          <p:nvPr/>
        </p:nvGrpSpPr>
        <p:grpSpPr>
          <a:xfrm>
            <a:off x="7633069" y="1829949"/>
            <a:ext cx="497380" cy="472426"/>
            <a:chOff x="7633069" y="1829949"/>
            <a:chExt cx="497380" cy="472426"/>
          </a:xfrm>
        </p:grpSpPr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04C19D14-0215-463E-95DC-D68806679B69}"/>
                </a:ext>
              </a:extLst>
            </p:cNvPr>
            <p:cNvSpPr/>
            <p:nvPr/>
          </p:nvSpPr>
          <p:spPr>
            <a:xfrm>
              <a:off x="7636543" y="1829949"/>
              <a:ext cx="493016" cy="443016"/>
            </a:xfrm>
            <a:custGeom>
              <a:avLst/>
              <a:gdLst>
                <a:gd name="connsiteX0" fmla="*/ 2172 w 493016"/>
                <a:gd name="connsiteY0" fmla="*/ 145569 h 443016"/>
                <a:gd name="connsiteX1" fmla="*/ 13759 w 493016"/>
                <a:gd name="connsiteY1" fmla="*/ 170523 h 443016"/>
                <a:gd name="connsiteX2" fmla="*/ 13759 w 493016"/>
                <a:gd name="connsiteY2" fmla="*/ 170523 h 443016"/>
                <a:gd name="connsiteX3" fmla="*/ 11085 w 493016"/>
                <a:gd name="connsiteY3" fmla="*/ 177653 h 443016"/>
                <a:gd name="connsiteX4" fmla="*/ 16432 w 493016"/>
                <a:gd name="connsiteY4" fmla="*/ 190130 h 443016"/>
                <a:gd name="connsiteX5" fmla="*/ 23562 w 493016"/>
                <a:gd name="connsiteY5" fmla="*/ 192804 h 443016"/>
                <a:gd name="connsiteX6" fmla="*/ 23562 w 493016"/>
                <a:gd name="connsiteY6" fmla="*/ 192804 h 443016"/>
                <a:gd name="connsiteX7" fmla="*/ 85057 w 493016"/>
                <a:gd name="connsiteY7" fmla="*/ 330053 h 443016"/>
                <a:gd name="connsiteX8" fmla="*/ 100207 w 493016"/>
                <a:gd name="connsiteY8" fmla="*/ 335400 h 443016"/>
                <a:gd name="connsiteX9" fmla="*/ 159029 w 493016"/>
                <a:gd name="connsiteY9" fmla="*/ 308663 h 443016"/>
                <a:gd name="connsiteX10" fmla="*/ 261520 w 493016"/>
                <a:gd name="connsiteY10" fmla="*/ 428088 h 443016"/>
                <a:gd name="connsiteX11" fmla="*/ 278453 w 493016"/>
                <a:gd name="connsiteY11" fmla="*/ 428979 h 443016"/>
                <a:gd name="connsiteX12" fmla="*/ 279344 w 493016"/>
                <a:gd name="connsiteY12" fmla="*/ 428088 h 443016"/>
                <a:gd name="connsiteX13" fmla="*/ 291821 w 493016"/>
                <a:gd name="connsiteY13" fmla="*/ 442348 h 443016"/>
                <a:gd name="connsiteX14" fmla="*/ 295386 w 493016"/>
                <a:gd name="connsiteY14" fmla="*/ 442348 h 443016"/>
                <a:gd name="connsiteX15" fmla="*/ 299843 w 493016"/>
                <a:gd name="connsiteY15" fmla="*/ 438783 h 443016"/>
                <a:gd name="connsiteX16" fmla="*/ 299843 w 493016"/>
                <a:gd name="connsiteY16" fmla="*/ 435218 h 443016"/>
                <a:gd name="connsiteX17" fmla="*/ 287365 w 493016"/>
                <a:gd name="connsiteY17" fmla="*/ 420067 h 443016"/>
                <a:gd name="connsiteX18" fmla="*/ 303408 w 493016"/>
                <a:gd name="connsiteY18" fmla="*/ 405807 h 443016"/>
                <a:gd name="connsiteX19" fmla="*/ 315885 w 493016"/>
                <a:gd name="connsiteY19" fmla="*/ 420067 h 443016"/>
                <a:gd name="connsiteX20" fmla="*/ 319450 w 493016"/>
                <a:gd name="connsiteY20" fmla="*/ 420067 h 443016"/>
                <a:gd name="connsiteX21" fmla="*/ 323906 w 493016"/>
                <a:gd name="connsiteY21" fmla="*/ 416502 h 443016"/>
                <a:gd name="connsiteX22" fmla="*/ 323906 w 493016"/>
                <a:gd name="connsiteY22" fmla="*/ 412937 h 443016"/>
                <a:gd name="connsiteX23" fmla="*/ 311428 w 493016"/>
                <a:gd name="connsiteY23" fmla="*/ 398678 h 443016"/>
                <a:gd name="connsiteX24" fmla="*/ 327470 w 493016"/>
                <a:gd name="connsiteY24" fmla="*/ 384418 h 443016"/>
                <a:gd name="connsiteX25" fmla="*/ 339948 w 493016"/>
                <a:gd name="connsiteY25" fmla="*/ 398678 h 443016"/>
                <a:gd name="connsiteX26" fmla="*/ 343513 w 493016"/>
                <a:gd name="connsiteY26" fmla="*/ 398678 h 443016"/>
                <a:gd name="connsiteX27" fmla="*/ 347969 w 493016"/>
                <a:gd name="connsiteY27" fmla="*/ 395113 h 443016"/>
                <a:gd name="connsiteX28" fmla="*/ 347969 w 493016"/>
                <a:gd name="connsiteY28" fmla="*/ 391548 h 443016"/>
                <a:gd name="connsiteX29" fmla="*/ 335492 w 493016"/>
                <a:gd name="connsiteY29" fmla="*/ 377288 h 443016"/>
                <a:gd name="connsiteX30" fmla="*/ 351534 w 493016"/>
                <a:gd name="connsiteY30" fmla="*/ 363028 h 443016"/>
                <a:gd name="connsiteX31" fmla="*/ 364011 w 493016"/>
                <a:gd name="connsiteY31" fmla="*/ 377288 h 443016"/>
                <a:gd name="connsiteX32" fmla="*/ 367576 w 493016"/>
                <a:gd name="connsiteY32" fmla="*/ 377288 h 443016"/>
                <a:gd name="connsiteX33" fmla="*/ 372032 w 493016"/>
                <a:gd name="connsiteY33" fmla="*/ 373723 h 443016"/>
                <a:gd name="connsiteX34" fmla="*/ 372032 w 493016"/>
                <a:gd name="connsiteY34" fmla="*/ 370158 h 443016"/>
                <a:gd name="connsiteX35" fmla="*/ 359555 w 493016"/>
                <a:gd name="connsiteY35" fmla="*/ 355899 h 443016"/>
                <a:gd name="connsiteX36" fmla="*/ 375597 w 493016"/>
                <a:gd name="connsiteY36" fmla="*/ 341639 h 443016"/>
                <a:gd name="connsiteX37" fmla="*/ 388074 w 493016"/>
                <a:gd name="connsiteY37" fmla="*/ 356790 h 443016"/>
                <a:gd name="connsiteX38" fmla="*/ 391639 w 493016"/>
                <a:gd name="connsiteY38" fmla="*/ 356790 h 443016"/>
                <a:gd name="connsiteX39" fmla="*/ 396095 w 493016"/>
                <a:gd name="connsiteY39" fmla="*/ 353225 h 443016"/>
                <a:gd name="connsiteX40" fmla="*/ 396095 w 493016"/>
                <a:gd name="connsiteY40" fmla="*/ 349660 h 443016"/>
                <a:gd name="connsiteX41" fmla="*/ 383618 w 493016"/>
                <a:gd name="connsiteY41" fmla="*/ 334509 h 443016"/>
                <a:gd name="connsiteX42" fmla="*/ 399660 w 493016"/>
                <a:gd name="connsiteY42" fmla="*/ 320249 h 443016"/>
                <a:gd name="connsiteX43" fmla="*/ 412137 w 493016"/>
                <a:gd name="connsiteY43" fmla="*/ 335400 h 443016"/>
                <a:gd name="connsiteX44" fmla="*/ 415702 w 493016"/>
                <a:gd name="connsiteY44" fmla="*/ 335400 h 443016"/>
                <a:gd name="connsiteX45" fmla="*/ 420158 w 493016"/>
                <a:gd name="connsiteY45" fmla="*/ 331835 h 443016"/>
                <a:gd name="connsiteX46" fmla="*/ 420158 w 493016"/>
                <a:gd name="connsiteY46" fmla="*/ 328271 h 443016"/>
                <a:gd name="connsiteX47" fmla="*/ 407681 w 493016"/>
                <a:gd name="connsiteY47" fmla="*/ 313120 h 443016"/>
                <a:gd name="connsiteX48" fmla="*/ 423724 w 493016"/>
                <a:gd name="connsiteY48" fmla="*/ 298860 h 443016"/>
                <a:gd name="connsiteX49" fmla="*/ 436200 w 493016"/>
                <a:gd name="connsiteY49" fmla="*/ 314011 h 443016"/>
                <a:gd name="connsiteX50" fmla="*/ 439766 w 493016"/>
                <a:gd name="connsiteY50" fmla="*/ 314011 h 443016"/>
                <a:gd name="connsiteX51" fmla="*/ 444222 w 493016"/>
                <a:gd name="connsiteY51" fmla="*/ 310446 h 443016"/>
                <a:gd name="connsiteX52" fmla="*/ 444222 w 493016"/>
                <a:gd name="connsiteY52" fmla="*/ 306881 h 443016"/>
                <a:gd name="connsiteX53" fmla="*/ 431744 w 493016"/>
                <a:gd name="connsiteY53" fmla="*/ 291730 h 443016"/>
                <a:gd name="connsiteX54" fmla="*/ 447786 w 493016"/>
                <a:gd name="connsiteY54" fmla="*/ 277470 h 443016"/>
                <a:gd name="connsiteX55" fmla="*/ 460264 w 493016"/>
                <a:gd name="connsiteY55" fmla="*/ 292621 h 443016"/>
                <a:gd name="connsiteX56" fmla="*/ 463829 w 493016"/>
                <a:gd name="connsiteY56" fmla="*/ 292621 h 443016"/>
                <a:gd name="connsiteX57" fmla="*/ 468285 w 493016"/>
                <a:gd name="connsiteY57" fmla="*/ 289056 h 443016"/>
                <a:gd name="connsiteX58" fmla="*/ 468285 w 493016"/>
                <a:gd name="connsiteY58" fmla="*/ 285492 h 443016"/>
                <a:gd name="connsiteX59" fmla="*/ 455808 w 493016"/>
                <a:gd name="connsiteY59" fmla="*/ 270341 h 443016"/>
                <a:gd name="connsiteX60" fmla="*/ 471850 w 493016"/>
                <a:gd name="connsiteY60" fmla="*/ 256081 h 443016"/>
                <a:gd name="connsiteX61" fmla="*/ 484327 w 493016"/>
                <a:gd name="connsiteY61" fmla="*/ 271232 h 443016"/>
                <a:gd name="connsiteX62" fmla="*/ 487892 w 493016"/>
                <a:gd name="connsiteY62" fmla="*/ 271232 h 443016"/>
                <a:gd name="connsiteX63" fmla="*/ 492348 w 493016"/>
                <a:gd name="connsiteY63" fmla="*/ 267667 h 443016"/>
                <a:gd name="connsiteX64" fmla="*/ 492348 w 493016"/>
                <a:gd name="connsiteY64" fmla="*/ 264102 h 443016"/>
                <a:gd name="connsiteX65" fmla="*/ 479871 w 493016"/>
                <a:gd name="connsiteY65" fmla="*/ 249842 h 443016"/>
                <a:gd name="connsiteX66" fmla="*/ 481653 w 493016"/>
                <a:gd name="connsiteY66" fmla="*/ 248951 h 443016"/>
                <a:gd name="connsiteX67" fmla="*/ 482544 w 493016"/>
                <a:gd name="connsiteY67" fmla="*/ 232018 h 443016"/>
                <a:gd name="connsiteX68" fmla="*/ 343513 w 493016"/>
                <a:gd name="connsiteY68" fmla="*/ 69814 h 443016"/>
                <a:gd name="connsiteX69" fmla="*/ 309646 w 493016"/>
                <a:gd name="connsiteY69" fmla="*/ 65358 h 443016"/>
                <a:gd name="connsiteX70" fmla="*/ 307864 w 493016"/>
                <a:gd name="connsiteY70" fmla="*/ 60902 h 443016"/>
                <a:gd name="connsiteX71" fmla="*/ 307864 w 493016"/>
                <a:gd name="connsiteY71" fmla="*/ 60902 h 443016"/>
                <a:gd name="connsiteX72" fmla="*/ 310537 w 493016"/>
                <a:gd name="connsiteY72" fmla="*/ 53772 h 443016"/>
                <a:gd name="connsiteX73" fmla="*/ 305190 w 493016"/>
                <a:gd name="connsiteY73" fmla="*/ 41295 h 443016"/>
                <a:gd name="connsiteX74" fmla="*/ 298060 w 493016"/>
                <a:gd name="connsiteY74" fmla="*/ 38621 h 443016"/>
                <a:gd name="connsiteX75" fmla="*/ 298060 w 493016"/>
                <a:gd name="connsiteY75" fmla="*/ 38621 h 443016"/>
                <a:gd name="connsiteX76" fmla="*/ 286474 w 493016"/>
                <a:gd name="connsiteY76" fmla="*/ 13667 h 443016"/>
                <a:gd name="connsiteX77" fmla="*/ 256172 w 493016"/>
                <a:gd name="connsiteY77" fmla="*/ 2081 h 443016"/>
                <a:gd name="connsiteX78" fmla="*/ 9302 w 493016"/>
                <a:gd name="connsiteY78" fmla="*/ 112593 h 443016"/>
                <a:gd name="connsiteX79" fmla="*/ 2172 w 493016"/>
                <a:gd name="connsiteY79" fmla="*/ 145569 h 44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93016" h="443016">
                  <a:moveTo>
                    <a:pt x="2172" y="145569"/>
                  </a:moveTo>
                  <a:lnTo>
                    <a:pt x="13759" y="170523"/>
                  </a:lnTo>
                  <a:lnTo>
                    <a:pt x="13759" y="170523"/>
                  </a:lnTo>
                  <a:cubicBezTo>
                    <a:pt x="11085" y="171414"/>
                    <a:pt x="9302" y="174979"/>
                    <a:pt x="11085" y="177653"/>
                  </a:cubicBezTo>
                  <a:lnTo>
                    <a:pt x="16432" y="190130"/>
                  </a:lnTo>
                  <a:cubicBezTo>
                    <a:pt x="17323" y="192804"/>
                    <a:pt x="20888" y="194586"/>
                    <a:pt x="23562" y="192804"/>
                  </a:cubicBezTo>
                  <a:lnTo>
                    <a:pt x="23562" y="192804"/>
                  </a:lnTo>
                  <a:lnTo>
                    <a:pt x="85057" y="330053"/>
                  </a:lnTo>
                  <a:cubicBezTo>
                    <a:pt x="87730" y="335400"/>
                    <a:pt x="93969" y="338074"/>
                    <a:pt x="100207" y="335400"/>
                  </a:cubicBezTo>
                  <a:lnTo>
                    <a:pt x="159029" y="308663"/>
                  </a:lnTo>
                  <a:lnTo>
                    <a:pt x="261520" y="428088"/>
                  </a:lnTo>
                  <a:cubicBezTo>
                    <a:pt x="265976" y="433435"/>
                    <a:pt x="273997" y="433435"/>
                    <a:pt x="278453" y="428979"/>
                  </a:cubicBezTo>
                  <a:lnTo>
                    <a:pt x="279344" y="428088"/>
                  </a:lnTo>
                  <a:lnTo>
                    <a:pt x="291821" y="442348"/>
                  </a:lnTo>
                  <a:cubicBezTo>
                    <a:pt x="292713" y="443239"/>
                    <a:pt x="294495" y="443239"/>
                    <a:pt x="295386" y="442348"/>
                  </a:cubicBezTo>
                  <a:lnTo>
                    <a:pt x="299843" y="438783"/>
                  </a:lnTo>
                  <a:cubicBezTo>
                    <a:pt x="300734" y="437892"/>
                    <a:pt x="300734" y="436109"/>
                    <a:pt x="299843" y="435218"/>
                  </a:cubicBezTo>
                  <a:lnTo>
                    <a:pt x="287365" y="420067"/>
                  </a:lnTo>
                  <a:lnTo>
                    <a:pt x="303408" y="405807"/>
                  </a:lnTo>
                  <a:lnTo>
                    <a:pt x="315885" y="420067"/>
                  </a:lnTo>
                  <a:cubicBezTo>
                    <a:pt x="316776" y="420958"/>
                    <a:pt x="318558" y="420958"/>
                    <a:pt x="319450" y="420067"/>
                  </a:cubicBezTo>
                  <a:lnTo>
                    <a:pt x="323906" y="416502"/>
                  </a:lnTo>
                  <a:cubicBezTo>
                    <a:pt x="324797" y="415611"/>
                    <a:pt x="324797" y="413828"/>
                    <a:pt x="323906" y="412937"/>
                  </a:cubicBezTo>
                  <a:lnTo>
                    <a:pt x="311428" y="398678"/>
                  </a:lnTo>
                  <a:lnTo>
                    <a:pt x="327470" y="384418"/>
                  </a:lnTo>
                  <a:lnTo>
                    <a:pt x="339948" y="398678"/>
                  </a:lnTo>
                  <a:cubicBezTo>
                    <a:pt x="340839" y="399569"/>
                    <a:pt x="342621" y="399569"/>
                    <a:pt x="343513" y="398678"/>
                  </a:cubicBezTo>
                  <a:lnTo>
                    <a:pt x="347969" y="395113"/>
                  </a:lnTo>
                  <a:cubicBezTo>
                    <a:pt x="348860" y="394221"/>
                    <a:pt x="348860" y="392439"/>
                    <a:pt x="347969" y="391548"/>
                  </a:cubicBezTo>
                  <a:lnTo>
                    <a:pt x="335492" y="377288"/>
                  </a:lnTo>
                  <a:lnTo>
                    <a:pt x="351534" y="363028"/>
                  </a:lnTo>
                  <a:lnTo>
                    <a:pt x="364011" y="377288"/>
                  </a:lnTo>
                  <a:cubicBezTo>
                    <a:pt x="364902" y="378179"/>
                    <a:pt x="366685" y="378179"/>
                    <a:pt x="367576" y="377288"/>
                  </a:cubicBezTo>
                  <a:lnTo>
                    <a:pt x="372032" y="373723"/>
                  </a:lnTo>
                  <a:cubicBezTo>
                    <a:pt x="372923" y="372832"/>
                    <a:pt x="372923" y="371049"/>
                    <a:pt x="372032" y="370158"/>
                  </a:cubicBezTo>
                  <a:lnTo>
                    <a:pt x="359555" y="355899"/>
                  </a:lnTo>
                  <a:lnTo>
                    <a:pt x="375597" y="341639"/>
                  </a:lnTo>
                  <a:lnTo>
                    <a:pt x="388074" y="356790"/>
                  </a:lnTo>
                  <a:cubicBezTo>
                    <a:pt x="388965" y="357681"/>
                    <a:pt x="390748" y="357681"/>
                    <a:pt x="391639" y="356790"/>
                  </a:cubicBezTo>
                  <a:lnTo>
                    <a:pt x="396095" y="353225"/>
                  </a:lnTo>
                  <a:cubicBezTo>
                    <a:pt x="396987" y="352334"/>
                    <a:pt x="396987" y="350551"/>
                    <a:pt x="396095" y="349660"/>
                  </a:cubicBezTo>
                  <a:lnTo>
                    <a:pt x="383618" y="334509"/>
                  </a:lnTo>
                  <a:lnTo>
                    <a:pt x="399660" y="320249"/>
                  </a:lnTo>
                  <a:lnTo>
                    <a:pt x="412137" y="335400"/>
                  </a:lnTo>
                  <a:cubicBezTo>
                    <a:pt x="413029" y="336292"/>
                    <a:pt x="414811" y="336292"/>
                    <a:pt x="415702" y="335400"/>
                  </a:cubicBezTo>
                  <a:lnTo>
                    <a:pt x="420158" y="331835"/>
                  </a:lnTo>
                  <a:cubicBezTo>
                    <a:pt x="421049" y="330944"/>
                    <a:pt x="421049" y="329162"/>
                    <a:pt x="420158" y="328271"/>
                  </a:cubicBezTo>
                  <a:lnTo>
                    <a:pt x="407681" y="313120"/>
                  </a:lnTo>
                  <a:lnTo>
                    <a:pt x="423724" y="298860"/>
                  </a:lnTo>
                  <a:lnTo>
                    <a:pt x="436200" y="314011"/>
                  </a:lnTo>
                  <a:cubicBezTo>
                    <a:pt x="437092" y="314902"/>
                    <a:pt x="438874" y="314902"/>
                    <a:pt x="439766" y="314011"/>
                  </a:cubicBezTo>
                  <a:lnTo>
                    <a:pt x="444222" y="310446"/>
                  </a:lnTo>
                  <a:cubicBezTo>
                    <a:pt x="445113" y="309555"/>
                    <a:pt x="445113" y="307772"/>
                    <a:pt x="444222" y="306881"/>
                  </a:cubicBezTo>
                  <a:lnTo>
                    <a:pt x="431744" y="291730"/>
                  </a:lnTo>
                  <a:lnTo>
                    <a:pt x="447786" y="277470"/>
                  </a:lnTo>
                  <a:lnTo>
                    <a:pt x="460264" y="292621"/>
                  </a:lnTo>
                  <a:cubicBezTo>
                    <a:pt x="461155" y="293513"/>
                    <a:pt x="462937" y="293513"/>
                    <a:pt x="463829" y="292621"/>
                  </a:cubicBezTo>
                  <a:lnTo>
                    <a:pt x="468285" y="289056"/>
                  </a:lnTo>
                  <a:cubicBezTo>
                    <a:pt x="469176" y="288165"/>
                    <a:pt x="469176" y="286383"/>
                    <a:pt x="468285" y="285492"/>
                  </a:cubicBezTo>
                  <a:lnTo>
                    <a:pt x="455808" y="270341"/>
                  </a:lnTo>
                  <a:lnTo>
                    <a:pt x="471850" y="256081"/>
                  </a:lnTo>
                  <a:lnTo>
                    <a:pt x="484327" y="271232"/>
                  </a:lnTo>
                  <a:cubicBezTo>
                    <a:pt x="485218" y="272123"/>
                    <a:pt x="487001" y="272123"/>
                    <a:pt x="487892" y="271232"/>
                  </a:cubicBezTo>
                  <a:lnTo>
                    <a:pt x="492348" y="267667"/>
                  </a:lnTo>
                  <a:cubicBezTo>
                    <a:pt x="493239" y="266776"/>
                    <a:pt x="493239" y="264993"/>
                    <a:pt x="492348" y="264102"/>
                  </a:cubicBezTo>
                  <a:lnTo>
                    <a:pt x="479871" y="249842"/>
                  </a:lnTo>
                  <a:lnTo>
                    <a:pt x="481653" y="248951"/>
                  </a:lnTo>
                  <a:cubicBezTo>
                    <a:pt x="487001" y="244495"/>
                    <a:pt x="487001" y="236474"/>
                    <a:pt x="482544" y="232018"/>
                  </a:cubicBezTo>
                  <a:lnTo>
                    <a:pt x="343513" y="69814"/>
                  </a:lnTo>
                  <a:cubicBezTo>
                    <a:pt x="334601" y="60011"/>
                    <a:pt x="320341" y="58228"/>
                    <a:pt x="309646" y="65358"/>
                  </a:cubicBezTo>
                  <a:lnTo>
                    <a:pt x="307864" y="60902"/>
                  </a:lnTo>
                  <a:lnTo>
                    <a:pt x="307864" y="60902"/>
                  </a:lnTo>
                  <a:cubicBezTo>
                    <a:pt x="310537" y="60011"/>
                    <a:pt x="312320" y="56446"/>
                    <a:pt x="310537" y="53772"/>
                  </a:cubicBezTo>
                  <a:lnTo>
                    <a:pt x="305190" y="41295"/>
                  </a:lnTo>
                  <a:cubicBezTo>
                    <a:pt x="304299" y="38621"/>
                    <a:pt x="300734" y="36839"/>
                    <a:pt x="298060" y="38621"/>
                  </a:cubicBezTo>
                  <a:lnTo>
                    <a:pt x="298060" y="38621"/>
                  </a:lnTo>
                  <a:lnTo>
                    <a:pt x="286474" y="13667"/>
                  </a:lnTo>
                  <a:cubicBezTo>
                    <a:pt x="281127" y="2081"/>
                    <a:pt x="267759" y="-3266"/>
                    <a:pt x="256172" y="2081"/>
                  </a:cubicBezTo>
                  <a:lnTo>
                    <a:pt x="9302" y="112593"/>
                  </a:lnTo>
                  <a:cubicBezTo>
                    <a:pt x="2172" y="120614"/>
                    <a:pt x="-3175" y="133983"/>
                    <a:pt x="2172" y="145569"/>
                  </a:cubicBezTo>
                  <a:close/>
                </a:path>
              </a:pathLst>
            </a:custGeom>
            <a:solidFill>
              <a:srgbClr val="121212">
                <a:alpha val="11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D9127FDA-0D30-4E04-8C7F-65DCFB492928}"/>
                </a:ext>
              </a:extLst>
            </p:cNvPr>
            <p:cNvSpPr/>
            <p:nvPr/>
          </p:nvSpPr>
          <p:spPr>
            <a:xfrm>
              <a:off x="7634761" y="1841535"/>
              <a:ext cx="493016" cy="443016"/>
            </a:xfrm>
            <a:custGeom>
              <a:avLst/>
              <a:gdLst>
                <a:gd name="connsiteX0" fmla="*/ 2172 w 493016"/>
                <a:gd name="connsiteY0" fmla="*/ 144678 h 443016"/>
                <a:gd name="connsiteX1" fmla="*/ 13758 w 493016"/>
                <a:gd name="connsiteY1" fmla="*/ 169632 h 443016"/>
                <a:gd name="connsiteX2" fmla="*/ 13758 w 493016"/>
                <a:gd name="connsiteY2" fmla="*/ 169632 h 443016"/>
                <a:gd name="connsiteX3" fmla="*/ 11085 w 493016"/>
                <a:gd name="connsiteY3" fmla="*/ 176762 h 443016"/>
                <a:gd name="connsiteX4" fmla="*/ 16432 w 493016"/>
                <a:gd name="connsiteY4" fmla="*/ 189239 h 443016"/>
                <a:gd name="connsiteX5" fmla="*/ 23562 w 493016"/>
                <a:gd name="connsiteY5" fmla="*/ 191913 h 443016"/>
                <a:gd name="connsiteX6" fmla="*/ 23562 w 493016"/>
                <a:gd name="connsiteY6" fmla="*/ 191913 h 443016"/>
                <a:gd name="connsiteX7" fmla="*/ 85057 w 493016"/>
                <a:gd name="connsiteY7" fmla="*/ 329162 h 443016"/>
                <a:gd name="connsiteX8" fmla="*/ 100208 w 493016"/>
                <a:gd name="connsiteY8" fmla="*/ 334509 h 443016"/>
                <a:gd name="connsiteX9" fmla="*/ 159028 w 493016"/>
                <a:gd name="connsiteY9" fmla="*/ 307772 h 443016"/>
                <a:gd name="connsiteX10" fmla="*/ 261520 w 493016"/>
                <a:gd name="connsiteY10" fmla="*/ 427197 h 443016"/>
                <a:gd name="connsiteX11" fmla="*/ 278453 w 493016"/>
                <a:gd name="connsiteY11" fmla="*/ 428088 h 443016"/>
                <a:gd name="connsiteX12" fmla="*/ 279344 w 493016"/>
                <a:gd name="connsiteY12" fmla="*/ 427197 h 443016"/>
                <a:gd name="connsiteX13" fmla="*/ 291822 w 493016"/>
                <a:gd name="connsiteY13" fmla="*/ 442348 h 443016"/>
                <a:gd name="connsiteX14" fmla="*/ 295386 w 493016"/>
                <a:gd name="connsiteY14" fmla="*/ 442348 h 443016"/>
                <a:gd name="connsiteX15" fmla="*/ 299842 w 493016"/>
                <a:gd name="connsiteY15" fmla="*/ 438783 h 443016"/>
                <a:gd name="connsiteX16" fmla="*/ 299842 w 493016"/>
                <a:gd name="connsiteY16" fmla="*/ 435218 h 443016"/>
                <a:gd name="connsiteX17" fmla="*/ 287365 w 493016"/>
                <a:gd name="connsiteY17" fmla="*/ 420958 h 443016"/>
                <a:gd name="connsiteX18" fmla="*/ 303407 w 493016"/>
                <a:gd name="connsiteY18" fmla="*/ 406699 h 443016"/>
                <a:gd name="connsiteX19" fmla="*/ 315884 w 493016"/>
                <a:gd name="connsiteY19" fmla="*/ 420958 h 443016"/>
                <a:gd name="connsiteX20" fmla="*/ 319449 w 493016"/>
                <a:gd name="connsiteY20" fmla="*/ 420958 h 443016"/>
                <a:gd name="connsiteX21" fmla="*/ 323906 w 493016"/>
                <a:gd name="connsiteY21" fmla="*/ 417393 h 443016"/>
                <a:gd name="connsiteX22" fmla="*/ 323906 w 493016"/>
                <a:gd name="connsiteY22" fmla="*/ 413828 h 443016"/>
                <a:gd name="connsiteX23" fmla="*/ 311428 w 493016"/>
                <a:gd name="connsiteY23" fmla="*/ 399569 h 443016"/>
                <a:gd name="connsiteX24" fmla="*/ 327471 w 493016"/>
                <a:gd name="connsiteY24" fmla="*/ 385309 h 443016"/>
                <a:gd name="connsiteX25" fmla="*/ 339948 w 493016"/>
                <a:gd name="connsiteY25" fmla="*/ 400460 h 443016"/>
                <a:gd name="connsiteX26" fmla="*/ 343513 w 493016"/>
                <a:gd name="connsiteY26" fmla="*/ 400460 h 443016"/>
                <a:gd name="connsiteX27" fmla="*/ 347969 w 493016"/>
                <a:gd name="connsiteY27" fmla="*/ 396895 h 443016"/>
                <a:gd name="connsiteX28" fmla="*/ 347969 w 493016"/>
                <a:gd name="connsiteY28" fmla="*/ 393330 h 443016"/>
                <a:gd name="connsiteX29" fmla="*/ 335491 w 493016"/>
                <a:gd name="connsiteY29" fmla="*/ 379071 h 443016"/>
                <a:gd name="connsiteX30" fmla="*/ 351533 w 493016"/>
                <a:gd name="connsiteY30" fmla="*/ 364811 h 443016"/>
                <a:gd name="connsiteX31" fmla="*/ 364011 w 493016"/>
                <a:gd name="connsiteY31" fmla="*/ 379962 h 443016"/>
                <a:gd name="connsiteX32" fmla="*/ 367576 w 493016"/>
                <a:gd name="connsiteY32" fmla="*/ 379962 h 443016"/>
                <a:gd name="connsiteX33" fmla="*/ 372032 w 493016"/>
                <a:gd name="connsiteY33" fmla="*/ 376397 h 443016"/>
                <a:gd name="connsiteX34" fmla="*/ 372032 w 493016"/>
                <a:gd name="connsiteY34" fmla="*/ 372832 h 443016"/>
                <a:gd name="connsiteX35" fmla="*/ 359555 w 493016"/>
                <a:gd name="connsiteY35" fmla="*/ 358572 h 443016"/>
                <a:gd name="connsiteX36" fmla="*/ 375597 w 493016"/>
                <a:gd name="connsiteY36" fmla="*/ 344313 h 443016"/>
                <a:gd name="connsiteX37" fmla="*/ 388074 w 493016"/>
                <a:gd name="connsiteY37" fmla="*/ 359463 h 443016"/>
                <a:gd name="connsiteX38" fmla="*/ 391639 w 493016"/>
                <a:gd name="connsiteY38" fmla="*/ 359463 h 443016"/>
                <a:gd name="connsiteX39" fmla="*/ 396095 w 493016"/>
                <a:gd name="connsiteY39" fmla="*/ 355899 h 443016"/>
                <a:gd name="connsiteX40" fmla="*/ 396095 w 493016"/>
                <a:gd name="connsiteY40" fmla="*/ 352334 h 443016"/>
                <a:gd name="connsiteX41" fmla="*/ 383618 w 493016"/>
                <a:gd name="connsiteY41" fmla="*/ 337183 h 443016"/>
                <a:gd name="connsiteX42" fmla="*/ 399660 w 493016"/>
                <a:gd name="connsiteY42" fmla="*/ 322923 h 443016"/>
                <a:gd name="connsiteX43" fmla="*/ 412137 w 493016"/>
                <a:gd name="connsiteY43" fmla="*/ 337183 h 443016"/>
                <a:gd name="connsiteX44" fmla="*/ 415702 w 493016"/>
                <a:gd name="connsiteY44" fmla="*/ 337183 h 443016"/>
                <a:gd name="connsiteX45" fmla="*/ 420158 w 493016"/>
                <a:gd name="connsiteY45" fmla="*/ 333618 h 443016"/>
                <a:gd name="connsiteX46" fmla="*/ 420158 w 493016"/>
                <a:gd name="connsiteY46" fmla="*/ 330053 h 443016"/>
                <a:gd name="connsiteX47" fmla="*/ 407681 w 493016"/>
                <a:gd name="connsiteY47" fmla="*/ 314902 h 443016"/>
                <a:gd name="connsiteX48" fmla="*/ 423723 w 493016"/>
                <a:gd name="connsiteY48" fmla="*/ 300642 h 443016"/>
                <a:gd name="connsiteX49" fmla="*/ 436200 w 493016"/>
                <a:gd name="connsiteY49" fmla="*/ 314902 h 443016"/>
                <a:gd name="connsiteX50" fmla="*/ 439765 w 493016"/>
                <a:gd name="connsiteY50" fmla="*/ 314902 h 443016"/>
                <a:gd name="connsiteX51" fmla="*/ 444221 w 493016"/>
                <a:gd name="connsiteY51" fmla="*/ 311337 h 443016"/>
                <a:gd name="connsiteX52" fmla="*/ 444221 w 493016"/>
                <a:gd name="connsiteY52" fmla="*/ 307772 h 443016"/>
                <a:gd name="connsiteX53" fmla="*/ 431744 w 493016"/>
                <a:gd name="connsiteY53" fmla="*/ 293513 h 443016"/>
                <a:gd name="connsiteX54" fmla="*/ 447787 w 493016"/>
                <a:gd name="connsiteY54" fmla="*/ 279253 h 443016"/>
                <a:gd name="connsiteX55" fmla="*/ 460263 w 493016"/>
                <a:gd name="connsiteY55" fmla="*/ 294404 h 443016"/>
                <a:gd name="connsiteX56" fmla="*/ 463829 w 493016"/>
                <a:gd name="connsiteY56" fmla="*/ 294404 h 443016"/>
                <a:gd name="connsiteX57" fmla="*/ 468285 w 493016"/>
                <a:gd name="connsiteY57" fmla="*/ 290839 h 443016"/>
                <a:gd name="connsiteX58" fmla="*/ 468285 w 493016"/>
                <a:gd name="connsiteY58" fmla="*/ 287274 h 443016"/>
                <a:gd name="connsiteX59" fmla="*/ 455807 w 493016"/>
                <a:gd name="connsiteY59" fmla="*/ 272123 h 443016"/>
                <a:gd name="connsiteX60" fmla="*/ 471849 w 493016"/>
                <a:gd name="connsiteY60" fmla="*/ 257863 h 443016"/>
                <a:gd name="connsiteX61" fmla="*/ 484327 w 493016"/>
                <a:gd name="connsiteY61" fmla="*/ 272123 h 443016"/>
                <a:gd name="connsiteX62" fmla="*/ 487892 w 493016"/>
                <a:gd name="connsiteY62" fmla="*/ 272123 h 443016"/>
                <a:gd name="connsiteX63" fmla="*/ 492348 w 493016"/>
                <a:gd name="connsiteY63" fmla="*/ 268558 h 443016"/>
                <a:gd name="connsiteX64" fmla="*/ 492348 w 493016"/>
                <a:gd name="connsiteY64" fmla="*/ 264993 h 443016"/>
                <a:gd name="connsiteX65" fmla="*/ 479871 w 493016"/>
                <a:gd name="connsiteY65" fmla="*/ 249842 h 443016"/>
                <a:gd name="connsiteX66" fmla="*/ 481653 w 493016"/>
                <a:gd name="connsiteY66" fmla="*/ 248951 h 443016"/>
                <a:gd name="connsiteX67" fmla="*/ 482544 w 493016"/>
                <a:gd name="connsiteY67" fmla="*/ 232018 h 443016"/>
                <a:gd name="connsiteX68" fmla="*/ 343513 w 493016"/>
                <a:gd name="connsiteY68" fmla="*/ 69814 h 443016"/>
                <a:gd name="connsiteX69" fmla="*/ 309646 w 493016"/>
                <a:gd name="connsiteY69" fmla="*/ 65358 h 443016"/>
                <a:gd name="connsiteX70" fmla="*/ 307864 w 493016"/>
                <a:gd name="connsiteY70" fmla="*/ 60902 h 443016"/>
                <a:gd name="connsiteX71" fmla="*/ 307864 w 493016"/>
                <a:gd name="connsiteY71" fmla="*/ 60902 h 443016"/>
                <a:gd name="connsiteX72" fmla="*/ 310537 w 493016"/>
                <a:gd name="connsiteY72" fmla="*/ 53772 h 443016"/>
                <a:gd name="connsiteX73" fmla="*/ 305190 w 493016"/>
                <a:gd name="connsiteY73" fmla="*/ 41295 h 443016"/>
                <a:gd name="connsiteX74" fmla="*/ 298060 w 493016"/>
                <a:gd name="connsiteY74" fmla="*/ 38621 h 443016"/>
                <a:gd name="connsiteX75" fmla="*/ 298060 w 493016"/>
                <a:gd name="connsiteY75" fmla="*/ 38621 h 443016"/>
                <a:gd name="connsiteX76" fmla="*/ 286474 w 493016"/>
                <a:gd name="connsiteY76" fmla="*/ 13667 h 443016"/>
                <a:gd name="connsiteX77" fmla="*/ 256172 w 493016"/>
                <a:gd name="connsiteY77" fmla="*/ 2081 h 443016"/>
                <a:gd name="connsiteX78" fmla="*/ 9302 w 493016"/>
                <a:gd name="connsiteY78" fmla="*/ 112593 h 443016"/>
                <a:gd name="connsiteX79" fmla="*/ 2172 w 493016"/>
                <a:gd name="connsiteY79" fmla="*/ 144678 h 443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93016" h="443016">
                  <a:moveTo>
                    <a:pt x="2172" y="144678"/>
                  </a:moveTo>
                  <a:lnTo>
                    <a:pt x="13758" y="169632"/>
                  </a:lnTo>
                  <a:lnTo>
                    <a:pt x="13758" y="169632"/>
                  </a:lnTo>
                  <a:cubicBezTo>
                    <a:pt x="11085" y="170523"/>
                    <a:pt x="9302" y="174088"/>
                    <a:pt x="11085" y="176762"/>
                  </a:cubicBezTo>
                  <a:lnTo>
                    <a:pt x="16432" y="189239"/>
                  </a:lnTo>
                  <a:cubicBezTo>
                    <a:pt x="17323" y="191913"/>
                    <a:pt x="20888" y="193695"/>
                    <a:pt x="23562" y="191913"/>
                  </a:cubicBezTo>
                  <a:lnTo>
                    <a:pt x="23562" y="191913"/>
                  </a:lnTo>
                  <a:lnTo>
                    <a:pt x="85057" y="329162"/>
                  </a:lnTo>
                  <a:cubicBezTo>
                    <a:pt x="87730" y="334509"/>
                    <a:pt x="93969" y="337183"/>
                    <a:pt x="100208" y="334509"/>
                  </a:cubicBezTo>
                  <a:lnTo>
                    <a:pt x="159028" y="307772"/>
                  </a:lnTo>
                  <a:lnTo>
                    <a:pt x="261520" y="427197"/>
                  </a:lnTo>
                  <a:cubicBezTo>
                    <a:pt x="265976" y="432544"/>
                    <a:pt x="273997" y="432544"/>
                    <a:pt x="278453" y="428088"/>
                  </a:cubicBezTo>
                  <a:lnTo>
                    <a:pt x="279344" y="427197"/>
                  </a:lnTo>
                  <a:lnTo>
                    <a:pt x="291822" y="442348"/>
                  </a:lnTo>
                  <a:cubicBezTo>
                    <a:pt x="292713" y="443239"/>
                    <a:pt x="294495" y="443239"/>
                    <a:pt x="295386" y="442348"/>
                  </a:cubicBezTo>
                  <a:lnTo>
                    <a:pt x="299842" y="438783"/>
                  </a:lnTo>
                  <a:cubicBezTo>
                    <a:pt x="300734" y="437892"/>
                    <a:pt x="300734" y="436109"/>
                    <a:pt x="299842" y="435218"/>
                  </a:cubicBezTo>
                  <a:lnTo>
                    <a:pt x="287365" y="420958"/>
                  </a:lnTo>
                  <a:lnTo>
                    <a:pt x="303407" y="406699"/>
                  </a:lnTo>
                  <a:lnTo>
                    <a:pt x="315884" y="420958"/>
                  </a:lnTo>
                  <a:cubicBezTo>
                    <a:pt x="316776" y="421849"/>
                    <a:pt x="318558" y="421849"/>
                    <a:pt x="319449" y="420958"/>
                  </a:cubicBezTo>
                  <a:lnTo>
                    <a:pt x="323906" y="417393"/>
                  </a:lnTo>
                  <a:cubicBezTo>
                    <a:pt x="324797" y="416502"/>
                    <a:pt x="324797" y="414720"/>
                    <a:pt x="323906" y="413828"/>
                  </a:cubicBezTo>
                  <a:lnTo>
                    <a:pt x="311428" y="399569"/>
                  </a:lnTo>
                  <a:lnTo>
                    <a:pt x="327471" y="385309"/>
                  </a:lnTo>
                  <a:lnTo>
                    <a:pt x="339948" y="400460"/>
                  </a:lnTo>
                  <a:cubicBezTo>
                    <a:pt x="340839" y="401351"/>
                    <a:pt x="342621" y="401351"/>
                    <a:pt x="343513" y="400460"/>
                  </a:cubicBezTo>
                  <a:lnTo>
                    <a:pt x="347969" y="396895"/>
                  </a:lnTo>
                  <a:cubicBezTo>
                    <a:pt x="348860" y="396004"/>
                    <a:pt x="348860" y="394221"/>
                    <a:pt x="347969" y="393330"/>
                  </a:cubicBezTo>
                  <a:lnTo>
                    <a:pt x="335491" y="379071"/>
                  </a:lnTo>
                  <a:lnTo>
                    <a:pt x="351533" y="364811"/>
                  </a:lnTo>
                  <a:lnTo>
                    <a:pt x="364011" y="379962"/>
                  </a:lnTo>
                  <a:cubicBezTo>
                    <a:pt x="364902" y="380853"/>
                    <a:pt x="366684" y="380853"/>
                    <a:pt x="367576" y="379962"/>
                  </a:cubicBezTo>
                  <a:lnTo>
                    <a:pt x="372032" y="376397"/>
                  </a:lnTo>
                  <a:cubicBezTo>
                    <a:pt x="372923" y="375506"/>
                    <a:pt x="372923" y="373723"/>
                    <a:pt x="372032" y="372832"/>
                  </a:cubicBezTo>
                  <a:lnTo>
                    <a:pt x="359555" y="358572"/>
                  </a:lnTo>
                  <a:lnTo>
                    <a:pt x="375597" y="344313"/>
                  </a:lnTo>
                  <a:lnTo>
                    <a:pt x="388074" y="359463"/>
                  </a:lnTo>
                  <a:cubicBezTo>
                    <a:pt x="388965" y="360355"/>
                    <a:pt x="390748" y="360355"/>
                    <a:pt x="391639" y="359463"/>
                  </a:cubicBezTo>
                  <a:lnTo>
                    <a:pt x="396095" y="355899"/>
                  </a:lnTo>
                  <a:cubicBezTo>
                    <a:pt x="396986" y="355007"/>
                    <a:pt x="396986" y="353225"/>
                    <a:pt x="396095" y="352334"/>
                  </a:cubicBezTo>
                  <a:lnTo>
                    <a:pt x="383618" y="337183"/>
                  </a:lnTo>
                  <a:lnTo>
                    <a:pt x="399660" y="322923"/>
                  </a:lnTo>
                  <a:lnTo>
                    <a:pt x="412137" y="337183"/>
                  </a:lnTo>
                  <a:cubicBezTo>
                    <a:pt x="413028" y="338074"/>
                    <a:pt x="414811" y="338074"/>
                    <a:pt x="415702" y="337183"/>
                  </a:cubicBezTo>
                  <a:lnTo>
                    <a:pt x="420158" y="333618"/>
                  </a:lnTo>
                  <a:cubicBezTo>
                    <a:pt x="421050" y="332727"/>
                    <a:pt x="421050" y="330944"/>
                    <a:pt x="420158" y="330053"/>
                  </a:cubicBezTo>
                  <a:lnTo>
                    <a:pt x="407681" y="314902"/>
                  </a:lnTo>
                  <a:lnTo>
                    <a:pt x="423723" y="300642"/>
                  </a:lnTo>
                  <a:lnTo>
                    <a:pt x="436200" y="314902"/>
                  </a:lnTo>
                  <a:cubicBezTo>
                    <a:pt x="437092" y="315793"/>
                    <a:pt x="438874" y="315793"/>
                    <a:pt x="439765" y="314902"/>
                  </a:cubicBezTo>
                  <a:lnTo>
                    <a:pt x="444221" y="311337"/>
                  </a:lnTo>
                  <a:cubicBezTo>
                    <a:pt x="445112" y="310446"/>
                    <a:pt x="445112" y="308663"/>
                    <a:pt x="444221" y="307772"/>
                  </a:cubicBezTo>
                  <a:lnTo>
                    <a:pt x="431744" y="293513"/>
                  </a:lnTo>
                  <a:lnTo>
                    <a:pt x="447787" y="279253"/>
                  </a:lnTo>
                  <a:lnTo>
                    <a:pt x="460263" y="294404"/>
                  </a:lnTo>
                  <a:cubicBezTo>
                    <a:pt x="461155" y="295295"/>
                    <a:pt x="462937" y="295295"/>
                    <a:pt x="463829" y="294404"/>
                  </a:cubicBezTo>
                  <a:lnTo>
                    <a:pt x="468285" y="290839"/>
                  </a:lnTo>
                  <a:cubicBezTo>
                    <a:pt x="469176" y="289948"/>
                    <a:pt x="469176" y="288165"/>
                    <a:pt x="468285" y="287274"/>
                  </a:cubicBezTo>
                  <a:lnTo>
                    <a:pt x="455807" y="272123"/>
                  </a:lnTo>
                  <a:lnTo>
                    <a:pt x="471849" y="257863"/>
                  </a:lnTo>
                  <a:lnTo>
                    <a:pt x="484327" y="272123"/>
                  </a:lnTo>
                  <a:cubicBezTo>
                    <a:pt x="485218" y="273014"/>
                    <a:pt x="487000" y="273014"/>
                    <a:pt x="487892" y="272123"/>
                  </a:cubicBezTo>
                  <a:lnTo>
                    <a:pt x="492348" y="268558"/>
                  </a:lnTo>
                  <a:cubicBezTo>
                    <a:pt x="493239" y="267667"/>
                    <a:pt x="493239" y="265884"/>
                    <a:pt x="492348" y="264993"/>
                  </a:cubicBezTo>
                  <a:lnTo>
                    <a:pt x="479871" y="249842"/>
                  </a:lnTo>
                  <a:lnTo>
                    <a:pt x="481653" y="248951"/>
                  </a:lnTo>
                  <a:cubicBezTo>
                    <a:pt x="487000" y="244495"/>
                    <a:pt x="487000" y="236474"/>
                    <a:pt x="482544" y="232018"/>
                  </a:cubicBezTo>
                  <a:lnTo>
                    <a:pt x="343513" y="69814"/>
                  </a:lnTo>
                  <a:cubicBezTo>
                    <a:pt x="334600" y="60011"/>
                    <a:pt x="320340" y="58228"/>
                    <a:pt x="309646" y="65358"/>
                  </a:cubicBezTo>
                  <a:lnTo>
                    <a:pt x="307864" y="60902"/>
                  </a:lnTo>
                  <a:lnTo>
                    <a:pt x="307864" y="60902"/>
                  </a:lnTo>
                  <a:cubicBezTo>
                    <a:pt x="310537" y="60011"/>
                    <a:pt x="312320" y="56446"/>
                    <a:pt x="310537" y="53772"/>
                  </a:cubicBezTo>
                  <a:lnTo>
                    <a:pt x="305190" y="41295"/>
                  </a:lnTo>
                  <a:cubicBezTo>
                    <a:pt x="304298" y="38621"/>
                    <a:pt x="300734" y="36839"/>
                    <a:pt x="298060" y="38621"/>
                  </a:cubicBezTo>
                  <a:lnTo>
                    <a:pt x="298060" y="38621"/>
                  </a:lnTo>
                  <a:lnTo>
                    <a:pt x="286474" y="13667"/>
                  </a:lnTo>
                  <a:cubicBezTo>
                    <a:pt x="281127" y="2081"/>
                    <a:pt x="267758" y="-3266"/>
                    <a:pt x="256172" y="2081"/>
                  </a:cubicBezTo>
                  <a:lnTo>
                    <a:pt x="9302" y="112593"/>
                  </a:lnTo>
                  <a:cubicBezTo>
                    <a:pt x="2172" y="119723"/>
                    <a:pt x="-3175" y="133092"/>
                    <a:pt x="2172" y="144678"/>
                  </a:cubicBezTo>
                  <a:close/>
                </a:path>
              </a:pathLst>
            </a:custGeom>
            <a:solidFill>
              <a:srgbClr val="121212">
                <a:alpha val="22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6" name="Graphic 719">
              <a:extLst>
                <a:ext uri="{FF2B5EF4-FFF2-40B4-BE49-F238E27FC236}">
                  <a16:creationId xmlns:a16="http://schemas.microsoft.com/office/drawing/2014/main" id="{FD358A9D-4595-4AA9-9C74-36AE22542577}"/>
                </a:ext>
              </a:extLst>
            </p:cNvPr>
            <p:cNvGrpSpPr/>
            <p:nvPr/>
          </p:nvGrpSpPr>
          <p:grpSpPr>
            <a:xfrm>
              <a:off x="7633069" y="1860251"/>
              <a:ext cx="373880" cy="335557"/>
              <a:chOff x="7633069" y="1860251"/>
              <a:chExt cx="373880" cy="335557"/>
            </a:xfrm>
          </p:grpSpPr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642449B6-A059-4E4C-9F71-BC066A0E5860}"/>
                  </a:ext>
                </a:extLst>
              </p:cNvPr>
              <p:cNvSpPr/>
              <p:nvPr/>
            </p:nvSpPr>
            <p:spPr>
              <a:xfrm>
                <a:off x="7633069" y="1860251"/>
                <a:ext cx="373880" cy="335557"/>
              </a:xfrm>
              <a:custGeom>
                <a:avLst/>
                <a:gdLst>
                  <a:gd name="connsiteX0" fmla="*/ 259646 w 373880"/>
                  <a:gd name="connsiteY0" fmla="*/ 2081 h 335557"/>
                  <a:gd name="connsiteX1" fmla="*/ 289948 w 373880"/>
                  <a:gd name="connsiteY1" fmla="*/ 13667 h 335557"/>
                  <a:gd name="connsiteX2" fmla="*/ 372832 w 373880"/>
                  <a:gd name="connsiteY2" fmla="*/ 199042 h 335557"/>
                  <a:gd name="connsiteX3" fmla="*/ 367485 w 373880"/>
                  <a:gd name="connsiteY3" fmla="*/ 214193 h 335557"/>
                  <a:gd name="connsiteX4" fmla="*/ 100116 w 373880"/>
                  <a:gd name="connsiteY4" fmla="*/ 334509 h 335557"/>
                  <a:gd name="connsiteX5" fmla="*/ 84965 w 373880"/>
                  <a:gd name="connsiteY5" fmla="*/ 329162 h 335557"/>
                  <a:gd name="connsiteX6" fmla="*/ 2081 w 373880"/>
                  <a:gd name="connsiteY6" fmla="*/ 143786 h 335557"/>
                  <a:gd name="connsiteX7" fmla="*/ 13667 w 373880"/>
                  <a:gd name="connsiteY7" fmla="*/ 113484 h 335557"/>
                  <a:gd name="connsiteX8" fmla="*/ 259646 w 373880"/>
                  <a:gd name="connsiteY8" fmla="*/ 2081 h 33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3880" h="335557">
                    <a:moveTo>
                      <a:pt x="259646" y="2081"/>
                    </a:moveTo>
                    <a:cubicBezTo>
                      <a:pt x="271232" y="-3266"/>
                      <a:pt x="284601" y="2081"/>
                      <a:pt x="289948" y="13667"/>
                    </a:cubicBezTo>
                    <a:lnTo>
                      <a:pt x="372832" y="199042"/>
                    </a:lnTo>
                    <a:cubicBezTo>
                      <a:pt x="375505" y="204390"/>
                      <a:pt x="372832" y="211520"/>
                      <a:pt x="367485" y="214193"/>
                    </a:cubicBezTo>
                    <a:lnTo>
                      <a:pt x="100116" y="334509"/>
                    </a:lnTo>
                    <a:cubicBezTo>
                      <a:pt x="94769" y="337183"/>
                      <a:pt x="87639" y="334509"/>
                      <a:pt x="84965" y="329162"/>
                    </a:cubicBezTo>
                    <a:lnTo>
                      <a:pt x="2081" y="143786"/>
                    </a:lnTo>
                    <a:cubicBezTo>
                      <a:pt x="-3267" y="132200"/>
                      <a:pt x="2081" y="118832"/>
                      <a:pt x="13667" y="113484"/>
                    </a:cubicBezTo>
                    <a:lnTo>
                      <a:pt x="259646" y="2081"/>
                    </a:lnTo>
                    <a:close/>
                  </a:path>
                </a:pathLst>
              </a:custGeom>
              <a:solidFill>
                <a:srgbClr val="323B3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69F441C4-BE7E-4798-A648-9FFA7892BECC}"/>
                  </a:ext>
                </a:extLst>
              </p:cNvPr>
              <p:cNvSpPr/>
              <p:nvPr/>
            </p:nvSpPr>
            <p:spPr>
              <a:xfrm>
                <a:off x="7642837" y="1898538"/>
                <a:ext cx="304577" cy="153068"/>
              </a:xfrm>
              <a:custGeom>
                <a:avLst/>
                <a:gdLst>
                  <a:gd name="connsiteX0" fmla="*/ 291766 w 304577"/>
                  <a:gd name="connsiteY0" fmla="*/ 334 h 153068"/>
                  <a:gd name="connsiteX1" fmla="*/ 298896 w 304577"/>
                  <a:gd name="connsiteY1" fmla="*/ 3008 h 153068"/>
                  <a:gd name="connsiteX2" fmla="*/ 304243 w 304577"/>
                  <a:gd name="connsiteY2" fmla="*/ 15485 h 153068"/>
                  <a:gd name="connsiteX3" fmla="*/ 301570 w 304577"/>
                  <a:gd name="connsiteY3" fmla="*/ 22615 h 153068"/>
                  <a:gd name="connsiteX4" fmla="*/ 12812 w 304577"/>
                  <a:gd name="connsiteY4" fmla="*/ 152734 h 153068"/>
                  <a:gd name="connsiteX5" fmla="*/ 5682 w 304577"/>
                  <a:gd name="connsiteY5" fmla="*/ 150061 h 153068"/>
                  <a:gd name="connsiteX6" fmla="*/ 334 w 304577"/>
                  <a:gd name="connsiteY6" fmla="*/ 137583 h 153068"/>
                  <a:gd name="connsiteX7" fmla="*/ 3008 w 304577"/>
                  <a:gd name="connsiteY7" fmla="*/ 130454 h 153068"/>
                  <a:gd name="connsiteX8" fmla="*/ 291766 w 304577"/>
                  <a:gd name="connsiteY8" fmla="*/ 334 h 15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577" h="153068">
                    <a:moveTo>
                      <a:pt x="291766" y="334"/>
                    </a:moveTo>
                    <a:cubicBezTo>
                      <a:pt x="294439" y="-557"/>
                      <a:pt x="298005" y="334"/>
                      <a:pt x="298896" y="3008"/>
                    </a:cubicBezTo>
                    <a:lnTo>
                      <a:pt x="304243" y="15485"/>
                    </a:lnTo>
                    <a:cubicBezTo>
                      <a:pt x="305134" y="18159"/>
                      <a:pt x="304243" y="21724"/>
                      <a:pt x="301570" y="22615"/>
                    </a:cubicBezTo>
                    <a:lnTo>
                      <a:pt x="12812" y="152734"/>
                    </a:lnTo>
                    <a:cubicBezTo>
                      <a:pt x="10138" y="153625"/>
                      <a:pt x="6573" y="152734"/>
                      <a:pt x="5682" y="150061"/>
                    </a:cubicBezTo>
                    <a:lnTo>
                      <a:pt x="334" y="137583"/>
                    </a:lnTo>
                    <a:cubicBezTo>
                      <a:pt x="-557" y="134910"/>
                      <a:pt x="334" y="131345"/>
                      <a:pt x="3008" y="130454"/>
                    </a:cubicBezTo>
                    <a:lnTo>
                      <a:pt x="291766" y="334"/>
                    </a:lnTo>
                    <a:close/>
                  </a:path>
                </a:pathLst>
              </a:custGeom>
              <a:solidFill>
                <a:srgbClr val="D4434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4E793CB5-BAFD-47CA-B147-19B0C97A5411}"/>
                  </a:ext>
                </a:extLst>
              </p:cNvPr>
              <p:cNvSpPr/>
              <p:nvPr/>
            </p:nvSpPr>
            <p:spPr>
              <a:xfrm>
                <a:off x="7718591" y="2043808"/>
                <a:ext cx="268036" cy="127222"/>
              </a:xfrm>
              <a:custGeom>
                <a:avLst/>
                <a:gdLst>
                  <a:gd name="connsiteX0" fmla="*/ 260573 w 268036"/>
                  <a:gd name="connsiteY0" fmla="*/ 334 h 127222"/>
                  <a:gd name="connsiteX1" fmla="*/ 267703 w 268036"/>
                  <a:gd name="connsiteY1" fmla="*/ 3008 h 127222"/>
                  <a:gd name="connsiteX2" fmla="*/ 267703 w 268036"/>
                  <a:gd name="connsiteY2" fmla="*/ 3899 h 127222"/>
                  <a:gd name="connsiteX3" fmla="*/ 265029 w 268036"/>
                  <a:gd name="connsiteY3" fmla="*/ 11029 h 127222"/>
                  <a:gd name="connsiteX4" fmla="*/ 7464 w 268036"/>
                  <a:gd name="connsiteY4" fmla="*/ 126889 h 127222"/>
                  <a:gd name="connsiteX5" fmla="*/ 334 w 268036"/>
                  <a:gd name="connsiteY5" fmla="*/ 124215 h 127222"/>
                  <a:gd name="connsiteX6" fmla="*/ 334 w 268036"/>
                  <a:gd name="connsiteY6" fmla="*/ 123324 h 127222"/>
                  <a:gd name="connsiteX7" fmla="*/ 3008 w 268036"/>
                  <a:gd name="connsiteY7" fmla="*/ 116194 h 127222"/>
                  <a:gd name="connsiteX8" fmla="*/ 260573 w 268036"/>
                  <a:gd name="connsiteY8" fmla="*/ 334 h 127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8036" h="127222">
                    <a:moveTo>
                      <a:pt x="260573" y="334"/>
                    </a:moveTo>
                    <a:cubicBezTo>
                      <a:pt x="263246" y="-557"/>
                      <a:pt x="266812" y="334"/>
                      <a:pt x="267703" y="3008"/>
                    </a:cubicBezTo>
                    <a:lnTo>
                      <a:pt x="267703" y="3899"/>
                    </a:lnTo>
                    <a:cubicBezTo>
                      <a:pt x="268594" y="6573"/>
                      <a:pt x="267703" y="10138"/>
                      <a:pt x="265029" y="11029"/>
                    </a:cubicBezTo>
                    <a:lnTo>
                      <a:pt x="7464" y="126889"/>
                    </a:lnTo>
                    <a:cubicBezTo>
                      <a:pt x="4790" y="127780"/>
                      <a:pt x="1226" y="126889"/>
                      <a:pt x="334" y="124215"/>
                    </a:cubicBezTo>
                    <a:lnTo>
                      <a:pt x="334" y="123324"/>
                    </a:lnTo>
                    <a:cubicBezTo>
                      <a:pt x="-557" y="120650"/>
                      <a:pt x="334" y="117085"/>
                      <a:pt x="3008" y="116194"/>
                    </a:cubicBezTo>
                    <a:lnTo>
                      <a:pt x="260573" y="334"/>
                    </a:lnTo>
                    <a:close/>
                  </a:path>
                </a:pathLst>
              </a:custGeom>
              <a:solidFill>
                <a:srgbClr val="1B2123">
                  <a:alpha val="5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80" name="Graphic 719">
              <a:extLst>
                <a:ext uri="{FF2B5EF4-FFF2-40B4-BE49-F238E27FC236}">
                  <a16:creationId xmlns:a16="http://schemas.microsoft.com/office/drawing/2014/main" id="{DD6CE978-6E8D-4604-A2A9-C3150A7FF707}"/>
                </a:ext>
              </a:extLst>
            </p:cNvPr>
            <p:cNvGrpSpPr/>
            <p:nvPr/>
          </p:nvGrpSpPr>
          <p:grpSpPr>
            <a:xfrm>
              <a:off x="7750281" y="1921315"/>
              <a:ext cx="380169" cy="381060"/>
              <a:chOff x="7750281" y="1921315"/>
              <a:chExt cx="380169" cy="381060"/>
            </a:xfrm>
          </p:grpSpPr>
          <p:grpSp>
            <p:nvGrpSpPr>
              <p:cNvPr id="781" name="Graphic 719">
                <a:extLst>
                  <a:ext uri="{FF2B5EF4-FFF2-40B4-BE49-F238E27FC236}">
                    <a16:creationId xmlns:a16="http://schemas.microsoft.com/office/drawing/2014/main" id="{34ECA5A3-86D6-444C-80D1-62D609A250D0}"/>
                  </a:ext>
                </a:extLst>
              </p:cNvPr>
              <p:cNvGrpSpPr/>
              <p:nvPr/>
            </p:nvGrpSpPr>
            <p:grpSpPr>
              <a:xfrm>
                <a:off x="7750281" y="1921315"/>
                <a:ext cx="380169" cy="381060"/>
                <a:chOff x="7750281" y="1921315"/>
                <a:chExt cx="380169" cy="381060"/>
              </a:xfrm>
            </p:grpSpPr>
            <p:sp>
              <p:nvSpPr>
                <p:cNvPr id="782" name="Freeform: Shape 781">
                  <a:extLst>
                    <a:ext uri="{FF2B5EF4-FFF2-40B4-BE49-F238E27FC236}">
                      <a16:creationId xmlns:a16="http://schemas.microsoft.com/office/drawing/2014/main" id="{95ECFF28-9034-4F23-A8A2-B9169E16BB66}"/>
                    </a:ext>
                  </a:extLst>
                </p:cNvPr>
                <p:cNvSpPr/>
                <p:nvPr/>
              </p:nvSpPr>
              <p:spPr>
                <a:xfrm>
                  <a:off x="7750281" y="1921315"/>
                  <a:ext cx="372627" cy="369062"/>
                </a:xfrm>
                <a:custGeom>
                  <a:avLst/>
                  <a:gdLst>
                    <a:gd name="connsiteX0" fmla="*/ 194126 w 372627"/>
                    <a:gd name="connsiteY0" fmla="*/ 6077 h 369062"/>
                    <a:gd name="connsiteX1" fmla="*/ 230666 w 372627"/>
                    <a:gd name="connsiteY1" fmla="*/ 8750 h 369062"/>
                    <a:gd name="connsiteX2" fmla="*/ 369697 w 372627"/>
                    <a:gd name="connsiteY2" fmla="*/ 170954 h 369062"/>
                    <a:gd name="connsiteX3" fmla="*/ 368806 w 372627"/>
                    <a:gd name="connsiteY3" fmla="*/ 187887 h 369062"/>
                    <a:gd name="connsiteX4" fmla="*/ 162041 w 372627"/>
                    <a:gd name="connsiteY4" fmla="*/ 366133 h 369062"/>
                    <a:gd name="connsiteX5" fmla="*/ 145108 w 372627"/>
                    <a:gd name="connsiteY5" fmla="*/ 365242 h 369062"/>
                    <a:gd name="connsiteX6" fmla="*/ 6076 w 372627"/>
                    <a:gd name="connsiteY6" fmla="*/ 203038 h 369062"/>
                    <a:gd name="connsiteX7" fmla="*/ 8750 w 372627"/>
                    <a:gd name="connsiteY7" fmla="*/ 166498 h 369062"/>
                    <a:gd name="connsiteX8" fmla="*/ 194126 w 372627"/>
                    <a:gd name="connsiteY8" fmla="*/ 6077 h 36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2627" h="369062">
                      <a:moveTo>
                        <a:pt x="194126" y="6077"/>
                      </a:moveTo>
                      <a:cubicBezTo>
                        <a:pt x="204820" y="-2836"/>
                        <a:pt x="220863" y="-1944"/>
                        <a:pt x="230666" y="8750"/>
                      </a:cubicBezTo>
                      <a:lnTo>
                        <a:pt x="369697" y="170954"/>
                      </a:lnTo>
                      <a:cubicBezTo>
                        <a:pt x="374154" y="176301"/>
                        <a:pt x="373263" y="183431"/>
                        <a:pt x="368806" y="187887"/>
                      </a:cubicBezTo>
                      <a:lnTo>
                        <a:pt x="162041" y="366133"/>
                      </a:lnTo>
                      <a:cubicBezTo>
                        <a:pt x="156694" y="370589"/>
                        <a:pt x="149565" y="369698"/>
                        <a:pt x="145108" y="365242"/>
                      </a:cubicBezTo>
                      <a:lnTo>
                        <a:pt x="6076" y="203038"/>
                      </a:lnTo>
                      <a:cubicBezTo>
                        <a:pt x="-2836" y="192343"/>
                        <a:pt x="-1944" y="176301"/>
                        <a:pt x="8750" y="166498"/>
                      </a:cubicBezTo>
                      <a:lnTo>
                        <a:pt x="194126" y="6077"/>
                      </a:lnTo>
                      <a:close/>
                    </a:path>
                  </a:pathLst>
                </a:custGeom>
                <a:solidFill>
                  <a:srgbClr val="F3E5DB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783" name="Graphic 719">
                  <a:extLst>
                    <a:ext uri="{FF2B5EF4-FFF2-40B4-BE49-F238E27FC236}">
                      <a16:creationId xmlns:a16="http://schemas.microsoft.com/office/drawing/2014/main" id="{96FA94CA-F287-42B5-9C91-FB0C685B4CB8}"/>
                    </a:ext>
                  </a:extLst>
                </p:cNvPr>
                <p:cNvGrpSpPr/>
                <p:nvPr/>
              </p:nvGrpSpPr>
              <p:grpSpPr>
                <a:xfrm>
                  <a:off x="7892577" y="2089515"/>
                  <a:ext cx="219517" cy="190941"/>
                  <a:chOff x="7892577" y="2089515"/>
                  <a:chExt cx="219517" cy="190941"/>
                </a:xfrm>
                <a:solidFill>
                  <a:srgbClr val="737373"/>
                </a:solidFill>
              </p:grpSpPr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2E658020-336F-4C65-947E-086CDCD8DAA6}"/>
                      </a:ext>
                    </a:extLst>
                  </p:cNvPr>
                  <p:cNvSpPr/>
                  <p:nvPr/>
                </p:nvSpPr>
                <p:spPr>
                  <a:xfrm>
                    <a:off x="8090430" y="2089515"/>
                    <a:ext cx="21665" cy="22441"/>
                  </a:xfrm>
                  <a:custGeom>
                    <a:avLst/>
                    <a:gdLst>
                      <a:gd name="connsiteX0" fmla="*/ 9050 w 21665"/>
                      <a:gd name="connsiteY0" fmla="*/ 972 h 22441"/>
                      <a:gd name="connsiteX1" fmla="*/ 14398 w 21665"/>
                      <a:gd name="connsiteY1" fmla="*/ 1863 h 22441"/>
                      <a:gd name="connsiteX2" fmla="*/ 20636 w 21665"/>
                      <a:gd name="connsiteY2" fmla="*/ 9884 h 22441"/>
                      <a:gd name="connsiteX3" fmla="*/ 20636 w 21665"/>
                      <a:gd name="connsiteY3" fmla="*/ 15231 h 22441"/>
                      <a:gd name="connsiteX4" fmla="*/ 12615 w 21665"/>
                      <a:gd name="connsiteY4" fmla="*/ 21470 h 22441"/>
                      <a:gd name="connsiteX5" fmla="*/ 7267 w 21665"/>
                      <a:gd name="connsiteY5" fmla="*/ 20579 h 22441"/>
                      <a:gd name="connsiteX6" fmla="*/ 1029 w 21665"/>
                      <a:gd name="connsiteY6" fmla="*/ 12558 h 22441"/>
                      <a:gd name="connsiteX7" fmla="*/ 1029 w 21665"/>
                      <a:gd name="connsiteY7" fmla="*/ 7210 h 22441"/>
                      <a:gd name="connsiteX8" fmla="*/ 9050 w 21665"/>
                      <a:gd name="connsiteY8" fmla="*/ 972 h 22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2441">
                        <a:moveTo>
                          <a:pt x="9050" y="972"/>
                        </a:moveTo>
                        <a:cubicBezTo>
                          <a:pt x="10833" y="-811"/>
                          <a:pt x="13506" y="80"/>
                          <a:pt x="14398" y="1863"/>
                        </a:cubicBezTo>
                        <a:lnTo>
                          <a:pt x="20636" y="9884"/>
                        </a:lnTo>
                        <a:cubicBezTo>
                          <a:pt x="22418" y="11666"/>
                          <a:pt x="21527" y="14340"/>
                          <a:pt x="20636" y="15231"/>
                        </a:cubicBezTo>
                        <a:lnTo>
                          <a:pt x="12615" y="21470"/>
                        </a:lnTo>
                        <a:cubicBezTo>
                          <a:pt x="10833" y="23252"/>
                          <a:pt x="8159" y="22361"/>
                          <a:pt x="7267" y="20579"/>
                        </a:cubicBezTo>
                        <a:lnTo>
                          <a:pt x="1029" y="12558"/>
                        </a:lnTo>
                        <a:cubicBezTo>
                          <a:pt x="-753" y="10775"/>
                          <a:pt x="138" y="8101"/>
                          <a:pt x="1029" y="7210"/>
                        </a:cubicBezTo>
                        <a:lnTo>
                          <a:pt x="9050" y="972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EA014B1A-8CCA-445D-9D59-02631AAA8FE3}"/>
                      </a:ext>
                    </a:extLst>
                  </p:cNvPr>
                  <p:cNvSpPr/>
                  <p:nvPr/>
                </p:nvSpPr>
                <p:spPr>
                  <a:xfrm>
                    <a:off x="8065476" y="2109955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7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8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3" y="-753"/>
                          <a:pt x="13506" y="138"/>
                          <a:pt x="14397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8" y="13506"/>
                          <a:pt x="20636" y="14398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2E456E97-1895-4BCE-A728-D88D029BA481}"/>
                      </a:ext>
                    </a:extLst>
                  </p:cNvPr>
                  <p:cNvSpPr/>
                  <p:nvPr/>
                </p:nvSpPr>
                <p:spPr>
                  <a:xfrm>
                    <a:off x="8040521" y="2131345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8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7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3" y="-753"/>
                          <a:pt x="13506" y="138"/>
                          <a:pt x="14398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7" y="13506"/>
                          <a:pt x="20636" y="14397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967D72D6-690E-45EF-A8DE-5357FFFBDDD6}"/>
                      </a:ext>
                    </a:extLst>
                  </p:cNvPr>
                  <p:cNvSpPr/>
                  <p:nvPr/>
                </p:nvSpPr>
                <p:spPr>
                  <a:xfrm>
                    <a:off x="8016458" y="2152734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7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8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3" y="-753"/>
                          <a:pt x="13506" y="138"/>
                          <a:pt x="14397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8" y="13506"/>
                          <a:pt x="20636" y="14398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id="{C0167A9B-CE95-462A-8AD5-2158999DF9DA}"/>
                      </a:ext>
                    </a:extLst>
                  </p:cNvPr>
                  <p:cNvSpPr/>
                  <p:nvPr/>
                </p:nvSpPr>
                <p:spPr>
                  <a:xfrm>
                    <a:off x="7991504" y="2174124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8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8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3" y="-753"/>
                          <a:pt x="13506" y="138"/>
                          <a:pt x="14398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7" y="13506"/>
                          <a:pt x="20636" y="14398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id="{08ECFDB9-93DE-4144-88B1-7AF8CC2EA52D}"/>
                      </a:ext>
                    </a:extLst>
                  </p:cNvPr>
                  <p:cNvSpPr/>
                  <p:nvPr/>
                </p:nvSpPr>
                <p:spPr>
                  <a:xfrm>
                    <a:off x="7967441" y="2194622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7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8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3" y="-753"/>
                          <a:pt x="13506" y="138"/>
                          <a:pt x="14397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8" y="13506"/>
                          <a:pt x="20636" y="14398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id="{9A40948E-03B6-49A5-9248-6C08F92A2FE2}"/>
                      </a:ext>
                    </a:extLst>
                  </p:cNvPr>
                  <p:cNvSpPr/>
                  <p:nvPr/>
                </p:nvSpPr>
                <p:spPr>
                  <a:xfrm>
                    <a:off x="7942486" y="2216012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8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7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3" y="-753"/>
                          <a:pt x="13506" y="138"/>
                          <a:pt x="14398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7" y="13506"/>
                          <a:pt x="20636" y="14397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id="{4C3E7551-16C4-45B0-A5D5-1B9862DE6880}"/>
                      </a:ext>
                    </a:extLst>
                  </p:cNvPr>
                  <p:cNvSpPr/>
                  <p:nvPr/>
                </p:nvSpPr>
                <p:spPr>
                  <a:xfrm>
                    <a:off x="7917532" y="2237401"/>
                    <a:ext cx="21665" cy="21665"/>
                  </a:xfrm>
                  <a:custGeom>
                    <a:avLst/>
                    <a:gdLst>
                      <a:gd name="connsiteX0" fmla="*/ 9050 w 21665"/>
                      <a:gd name="connsiteY0" fmla="*/ 1029 h 21665"/>
                      <a:gd name="connsiteX1" fmla="*/ 14398 w 21665"/>
                      <a:gd name="connsiteY1" fmla="*/ 1029 h 21665"/>
                      <a:gd name="connsiteX2" fmla="*/ 20636 w 21665"/>
                      <a:gd name="connsiteY2" fmla="*/ 9050 h 21665"/>
                      <a:gd name="connsiteX3" fmla="*/ 20636 w 21665"/>
                      <a:gd name="connsiteY3" fmla="*/ 14398 h 21665"/>
                      <a:gd name="connsiteX4" fmla="*/ 12615 w 21665"/>
                      <a:gd name="connsiteY4" fmla="*/ 20636 h 21665"/>
                      <a:gd name="connsiteX5" fmla="*/ 7268 w 21665"/>
                      <a:gd name="connsiteY5" fmla="*/ 20636 h 21665"/>
                      <a:gd name="connsiteX6" fmla="*/ 1029 w 21665"/>
                      <a:gd name="connsiteY6" fmla="*/ 12615 h 21665"/>
                      <a:gd name="connsiteX7" fmla="*/ 1029 w 21665"/>
                      <a:gd name="connsiteY7" fmla="*/ 7268 h 21665"/>
                      <a:gd name="connsiteX8" fmla="*/ 9050 w 21665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665" h="21665">
                        <a:moveTo>
                          <a:pt x="9050" y="1029"/>
                        </a:moveTo>
                        <a:cubicBezTo>
                          <a:pt x="10832" y="-753"/>
                          <a:pt x="13506" y="138"/>
                          <a:pt x="14398" y="1029"/>
                        </a:cubicBezTo>
                        <a:lnTo>
                          <a:pt x="20636" y="9050"/>
                        </a:lnTo>
                        <a:cubicBezTo>
                          <a:pt x="22419" y="10833"/>
                          <a:pt x="21527" y="13506"/>
                          <a:pt x="20636" y="14398"/>
                        </a:cubicBezTo>
                        <a:lnTo>
                          <a:pt x="12615" y="20636"/>
                        </a:lnTo>
                        <a:cubicBezTo>
                          <a:pt x="10832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050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id="{AC28A40B-9768-4B2D-9B24-55777C6F31A5}"/>
                      </a:ext>
                    </a:extLst>
                  </p:cNvPr>
                  <p:cNvSpPr/>
                  <p:nvPr/>
                </p:nvSpPr>
                <p:spPr>
                  <a:xfrm>
                    <a:off x="7892577" y="2258791"/>
                    <a:ext cx="22498" cy="21665"/>
                  </a:xfrm>
                  <a:custGeom>
                    <a:avLst/>
                    <a:gdLst>
                      <a:gd name="connsiteX0" fmla="*/ 9942 w 22498"/>
                      <a:gd name="connsiteY0" fmla="*/ 1029 h 21665"/>
                      <a:gd name="connsiteX1" fmla="*/ 15289 w 22498"/>
                      <a:gd name="connsiteY1" fmla="*/ 1029 h 21665"/>
                      <a:gd name="connsiteX2" fmla="*/ 21527 w 22498"/>
                      <a:gd name="connsiteY2" fmla="*/ 9050 h 21665"/>
                      <a:gd name="connsiteX3" fmla="*/ 20636 w 22498"/>
                      <a:gd name="connsiteY3" fmla="*/ 14398 h 21665"/>
                      <a:gd name="connsiteX4" fmla="*/ 12615 w 22498"/>
                      <a:gd name="connsiteY4" fmla="*/ 20636 h 21665"/>
                      <a:gd name="connsiteX5" fmla="*/ 7268 w 22498"/>
                      <a:gd name="connsiteY5" fmla="*/ 20636 h 21665"/>
                      <a:gd name="connsiteX6" fmla="*/ 1029 w 22498"/>
                      <a:gd name="connsiteY6" fmla="*/ 12615 h 21665"/>
                      <a:gd name="connsiteX7" fmla="*/ 1029 w 22498"/>
                      <a:gd name="connsiteY7" fmla="*/ 7268 h 21665"/>
                      <a:gd name="connsiteX8" fmla="*/ 9942 w 22498"/>
                      <a:gd name="connsiteY8" fmla="*/ 1029 h 2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498" h="21665">
                        <a:moveTo>
                          <a:pt x="9942" y="1029"/>
                        </a:moveTo>
                        <a:cubicBezTo>
                          <a:pt x="11724" y="-753"/>
                          <a:pt x="14398" y="138"/>
                          <a:pt x="15289" y="1029"/>
                        </a:cubicBezTo>
                        <a:lnTo>
                          <a:pt x="21527" y="9050"/>
                        </a:lnTo>
                        <a:cubicBezTo>
                          <a:pt x="23310" y="10833"/>
                          <a:pt x="22418" y="13506"/>
                          <a:pt x="20636" y="14398"/>
                        </a:cubicBezTo>
                        <a:lnTo>
                          <a:pt x="12615" y="20636"/>
                        </a:lnTo>
                        <a:cubicBezTo>
                          <a:pt x="10833" y="22419"/>
                          <a:pt x="8159" y="21527"/>
                          <a:pt x="7268" y="20636"/>
                        </a:cubicBezTo>
                        <a:lnTo>
                          <a:pt x="1029" y="12615"/>
                        </a:lnTo>
                        <a:cubicBezTo>
                          <a:pt x="-753" y="10833"/>
                          <a:pt x="138" y="8159"/>
                          <a:pt x="1029" y="7268"/>
                        </a:cubicBezTo>
                        <a:lnTo>
                          <a:pt x="9942" y="1029"/>
                        </a:lnTo>
                        <a:close/>
                      </a:path>
                    </a:pathLst>
                  </a:custGeom>
                  <a:solidFill>
                    <a:srgbClr val="73737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3" name="Graphic 719">
                  <a:extLst>
                    <a:ext uri="{FF2B5EF4-FFF2-40B4-BE49-F238E27FC236}">
                      <a16:creationId xmlns:a16="http://schemas.microsoft.com/office/drawing/2014/main" id="{A71CC648-DFE7-4999-9E0F-1E748E6EB8C0}"/>
                    </a:ext>
                  </a:extLst>
                </p:cNvPr>
                <p:cNvGrpSpPr/>
                <p:nvPr/>
              </p:nvGrpSpPr>
              <p:grpSpPr>
                <a:xfrm>
                  <a:off x="7899177" y="2095165"/>
                  <a:ext cx="231273" cy="207210"/>
                  <a:chOff x="7899177" y="2095165"/>
                  <a:chExt cx="231273" cy="207210"/>
                </a:xfrm>
                <a:solidFill>
                  <a:srgbClr val="BBE2DC"/>
                </a:solidFill>
              </p:grpSpPr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id="{A64C7017-7E93-4C11-8755-EB7B48DE936B}"/>
                      </a:ext>
                    </a:extLst>
                  </p:cNvPr>
                  <p:cNvSpPr/>
                  <p:nvPr/>
                </p:nvSpPr>
                <p:spPr>
                  <a:xfrm>
                    <a:off x="8096138" y="2095165"/>
                    <a:ext cx="34312" cy="37877"/>
                  </a:xfrm>
                  <a:custGeom>
                    <a:avLst/>
                    <a:gdLst>
                      <a:gd name="connsiteX0" fmla="*/ 5124 w 34312"/>
                      <a:gd name="connsiteY0" fmla="*/ 668 h 37877"/>
                      <a:gd name="connsiteX1" fmla="*/ 8690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8 w 34312"/>
                      <a:gd name="connsiteY6" fmla="*/ 7798 h 37877"/>
                      <a:gd name="connsiteX7" fmla="*/ 668 w 34312"/>
                      <a:gd name="connsiteY7" fmla="*/ 4233 h 37877"/>
                      <a:gd name="connsiteX8" fmla="*/ 5124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4" y="668"/>
                        </a:moveTo>
                        <a:cubicBezTo>
                          <a:pt x="6015" y="-223"/>
                          <a:pt x="7798" y="-223"/>
                          <a:pt x="8690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6" y="38100"/>
                          <a:pt x="26514" y="38100"/>
                          <a:pt x="25623" y="37209"/>
                        </a:cubicBezTo>
                        <a:lnTo>
                          <a:pt x="668" y="7798"/>
                        </a:lnTo>
                        <a:cubicBezTo>
                          <a:pt x="-223" y="6907"/>
                          <a:pt x="-223" y="5125"/>
                          <a:pt x="668" y="4233"/>
                        </a:cubicBezTo>
                        <a:lnTo>
                          <a:pt x="5124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id="{60981339-2205-4045-8373-19BE391A113F}"/>
                      </a:ext>
                    </a:extLst>
                  </p:cNvPr>
                  <p:cNvSpPr/>
                  <p:nvPr/>
                </p:nvSpPr>
                <p:spPr>
                  <a:xfrm>
                    <a:off x="8071184" y="2116555"/>
                    <a:ext cx="34312" cy="37877"/>
                  </a:xfrm>
                  <a:custGeom>
                    <a:avLst/>
                    <a:gdLst>
                      <a:gd name="connsiteX0" fmla="*/ 5125 w 34312"/>
                      <a:gd name="connsiteY0" fmla="*/ 668 h 37877"/>
                      <a:gd name="connsiteX1" fmla="*/ 8689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9 w 34312"/>
                      <a:gd name="connsiteY6" fmla="*/ 7798 h 37877"/>
                      <a:gd name="connsiteX7" fmla="*/ 669 w 34312"/>
                      <a:gd name="connsiteY7" fmla="*/ 4233 h 37877"/>
                      <a:gd name="connsiteX8" fmla="*/ 5125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5" y="668"/>
                        </a:moveTo>
                        <a:cubicBezTo>
                          <a:pt x="6016" y="-223"/>
                          <a:pt x="7798" y="-223"/>
                          <a:pt x="8689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9" y="7798"/>
                        </a:lnTo>
                        <a:cubicBezTo>
                          <a:pt x="-223" y="6907"/>
                          <a:pt x="-223" y="5125"/>
                          <a:pt x="669" y="4233"/>
                        </a:cubicBezTo>
                        <a:lnTo>
                          <a:pt x="5125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id="{9F00FD56-E701-46C9-82AD-1D1B8D70772D}"/>
                      </a:ext>
                    </a:extLst>
                  </p:cNvPr>
                  <p:cNvSpPr/>
                  <p:nvPr/>
                </p:nvSpPr>
                <p:spPr>
                  <a:xfrm>
                    <a:off x="8047121" y="2137944"/>
                    <a:ext cx="34312" cy="37877"/>
                  </a:xfrm>
                  <a:custGeom>
                    <a:avLst/>
                    <a:gdLst>
                      <a:gd name="connsiteX0" fmla="*/ 5124 w 34312"/>
                      <a:gd name="connsiteY0" fmla="*/ 668 h 37877"/>
                      <a:gd name="connsiteX1" fmla="*/ 8690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8 w 34312"/>
                      <a:gd name="connsiteY6" fmla="*/ 7798 h 37877"/>
                      <a:gd name="connsiteX7" fmla="*/ 668 w 34312"/>
                      <a:gd name="connsiteY7" fmla="*/ 4233 h 37877"/>
                      <a:gd name="connsiteX8" fmla="*/ 5124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4" y="668"/>
                        </a:moveTo>
                        <a:cubicBezTo>
                          <a:pt x="6015" y="-223"/>
                          <a:pt x="7798" y="-223"/>
                          <a:pt x="8690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6" y="38100"/>
                          <a:pt x="26514" y="38100"/>
                          <a:pt x="25623" y="37209"/>
                        </a:cubicBezTo>
                        <a:lnTo>
                          <a:pt x="668" y="7798"/>
                        </a:lnTo>
                        <a:cubicBezTo>
                          <a:pt x="-223" y="6907"/>
                          <a:pt x="-223" y="5125"/>
                          <a:pt x="668" y="4233"/>
                        </a:cubicBezTo>
                        <a:lnTo>
                          <a:pt x="5124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id="{8D23AA2B-BFDC-497B-A4F7-D3F1863B87DA}"/>
                      </a:ext>
                    </a:extLst>
                  </p:cNvPr>
                  <p:cNvSpPr/>
                  <p:nvPr/>
                </p:nvSpPr>
                <p:spPr>
                  <a:xfrm>
                    <a:off x="8022166" y="2158442"/>
                    <a:ext cx="34312" cy="37877"/>
                  </a:xfrm>
                  <a:custGeom>
                    <a:avLst/>
                    <a:gdLst>
                      <a:gd name="connsiteX0" fmla="*/ 5125 w 34312"/>
                      <a:gd name="connsiteY0" fmla="*/ 668 h 37877"/>
                      <a:gd name="connsiteX1" fmla="*/ 8689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9 w 34312"/>
                      <a:gd name="connsiteY6" fmla="*/ 7798 h 37877"/>
                      <a:gd name="connsiteX7" fmla="*/ 669 w 34312"/>
                      <a:gd name="connsiteY7" fmla="*/ 4233 h 37877"/>
                      <a:gd name="connsiteX8" fmla="*/ 5125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5" y="668"/>
                        </a:moveTo>
                        <a:cubicBezTo>
                          <a:pt x="6016" y="-223"/>
                          <a:pt x="7798" y="-223"/>
                          <a:pt x="8689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9" y="7798"/>
                        </a:lnTo>
                        <a:cubicBezTo>
                          <a:pt x="-223" y="6907"/>
                          <a:pt x="-223" y="5125"/>
                          <a:pt x="669" y="4233"/>
                        </a:cubicBezTo>
                        <a:lnTo>
                          <a:pt x="5125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id="{E144247D-E29D-49E1-AC30-3CF67D3F455E}"/>
                      </a:ext>
                    </a:extLst>
                  </p:cNvPr>
                  <p:cNvSpPr/>
                  <p:nvPr/>
                </p:nvSpPr>
                <p:spPr>
                  <a:xfrm>
                    <a:off x="7997212" y="2179832"/>
                    <a:ext cx="34312" cy="37877"/>
                  </a:xfrm>
                  <a:custGeom>
                    <a:avLst/>
                    <a:gdLst>
                      <a:gd name="connsiteX0" fmla="*/ 5125 w 34312"/>
                      <a:gd name="connsiteY0" fmla="*/ 668 h 37877"/>
                      <a:gd name="connsiteX1" fmla="*/ 8689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9 w 34312"/>
                      <a:gd name="connsiteY6" fmla="*/ 7798 h 37877"/>
                      <a:gd name="connsiteX7" fmla="*/ 669 w 34312"/>
                      <a:gd name="connsiteY7" fmla="*/ 4233 h 37877"/>
                      <a:gd name="connsiteX8" fmla="*/ 5125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5" y="668"/>
                        </a:moveTo>
                        <a:cubicBezTo>
                          <a:pt x="6016" y="-223"/>
                          <a:pt x="7798" y="-223"/>
                          <a:pt x="8689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9" y="7798"/>
                        </a:lnTo>
                        <a:cubicBezTo>
                          <a:pt x="-223" y="6907"/>
                          <a:pt x="-223" y="5125"/>
                          <a:pt x="669" y="4233"/>
                        </a:cubicBezTo>
                        <a:lnTo>
                          <a:pt x="5125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id="{51AF40DA-24B5-43AF-AF18-837021DC7941}"/>
                      </a:ext>
                    </a:extLst>
                  </p:cNvPr>
                  <p:cNvSpPr/>
                  <p:nvPr/>
                </p:nvSpPr>
                <p:spPr>
                  <a:xfrm>
                    <a:off x="7973148" y="2201221"/>
                    <a:ext cx="34312" cy="37877"/>
                  </a:xfrm>
                  <a:custGeom>
                    <a:avLst/>
                    <a:gdLst>
                      <a:gd name="connsiteX0" fmla="*/ 5125 w 34312"/>
                      <a:gd name="connsiteY0" fmla="*/ 668 h 37877"/>
                      <a:gd name="connsiteX1" fmla="*/ 8689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9 w 34312"/>
                      <a:gd name="connsiteY6" fmla="*/ 7798 h 37877"/>
                      <a:gd name="connsiteX7" fmla="*/ 669 w 34312"/>
                      <a:gd name="connsiteY7" fmla="*/ 4233 h 37877"/>
                      <a:gd name="connsiteX8" fmla="*/ 5125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5" y="668"/>
                        </a:moveTo>
                        <a:cubicBezTo>
                          <a:pt x="6016" y="-223"/>
                          <a:pt x="7798" y="-223"/>
                          <a:pt x="8689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9" y="7798"/>
                        </a:lnTo>
                        <a:cubicBezTo>
                          <a:pt x="-223" y="6907"/>
                          <a:pt x="-223" y="5125"/>
                          <a:pt x="669" y="4233"/>
                        </a:cubicBezTo>
                        <a:lnTo>
                          <a:pt x="5125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id="{56EA43D2-E031-44F1-9C69-099D6C9484F0}"/>
                      </a:ext>
                    </a:extLst>
                  </p:cNvPr>
                  <p:cNvSpPr/>
                  <p:nvPr/>
                </p:nvSpPr>
                <p:spPr>
                  <a:xfrm>
                    <a:off x="7948194" y="2222611"/>
                    <a:ext cx="34312" cy="37877"/>
                  </a:xfrm>
                  <a:custGeom>
                    <a:avLst/>
                    <a:gdLst>
                      <a:gd name="connsiteX0" fmla="*/ 5125 w 34312"/>
                      <a:gd name="connsiteY0" fmla="*/ 668 h 37877"/>
                      <a:gd name="connsiteX1" fmla="*/ 8689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9 w 34312"/>
                      <a:gd name="connsiteY6" fmla="*/ 7798 h 37877"/>
                      <a:gd name="connsiteX7" fmla="*/ 669 w 34312"/>
                      <a:gd name="connsiteY7" fmla="*/ 4233 h 37877"/>
                      <a:gd name="connsiteX8" fmla="*/ 5125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5" y="668"/>
                        </a:moveTo>
                        <a:cubicBezTo>
                          <a:pt x="6016" y="-223"/>
                          <a:pt x="7798" y="-223"/>
                          <a:pt x="8689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9" y="7798"/>
                        </a:lnTo>
                        <a:cubicBezTo>
                          <a:pt x="-223" y="6907"/>
                          <a:pt x="-223" y="5125"/>
                          <a:pt x="669" y="4233"/>
                        </a:cubicBezTo>
                        <a:lnTo>
                          <a:pt x="5125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id="{521E5507-362F-4C7F-86E0-FAF2AB8C5BA1}"/>
                      </a:ext>
                    </a:extLst>
                  </p:cNvPr>
                  <p:cNvSpPr/>
                  <p:nvPr/>
                </p:nvSpPr>
                <p:spPr>
                  <a:xfrm>
                    <a:off x="7923240" y="2243109"/>
                    <a:ext cx="34312" cy="37877"/>
                  </a:xfrm>
                  <a:custGeom>
                    <a:avLst/>
                    <a:gdLst>
                      <a:gd name="connsiteX0" fmla="*/ 5124 w 34312"/>
                      <a:gd name="connsiteY0" fmla="*/ 668 h 37877"/>
                      <a:gd name="connsiteX1" fmla="*/ 8690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8 w 34312"/>
                      <a:gd name="connsiteY6" fmla="*/ 7798 h 37877"/>
                      <a:gd name="connsiteX7" fmla="*/ 668 w 34312"/>
                      <a:gd name="connsiteY7" fmla="*/ 4233 h 37877"/>
                      <a:gd name="connsiteX8" fmla="*/ 5124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4" y="668"/>
                        </a:moveTo>
                        <a:cubicBezTo>
                          <a:pt x="6016" y="-223"/>
                          <a:pt x="7799" y="-223"/>
                          <a:pt x="8690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8" y="7798"/>
                        </a:lnTo>
                        <a:cubicBezTo>
                          <a:pt x="-223" y="6907"/>
                          <a:pt x="-223" y="5125"/>
                          <a:pt x="668" y="4233"/>
                        </a:cubicBezTo>
                        <a:lnTo>
                          <a:pt x="5124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id="{1BAFA345-DAD1-4264-91EE-9FDEDB2C088D}"/>
                      </a:ext>
                    </a:extLst>
                  </p:cNvPr>
                  <p:cNvSpPr/>
                  <p:nvPr/>
                </p:nvSpPr>
                <p:spPr>
                  <a:xfrm>
                    <a:off x="7899177" y="2264499"/>
                    <a:ext cx="34312" cy="37877"/>
                  </a:xfrm>
                  <a:custGeom>
                    <a:avLst/>
                    <a:gdLst>
                      <a:gd name="connsiteX0" fmla="*/ 5125 w 34312"/>
                      <a:gd name="connsiteY0" fmla="*/ 668 h 37877"/>
                      <a:gd name="connsiteX1" fmla="*/ 8689 w 34312"/>
                      <a:gd name="connsiteY1" fmla="*/ 668 h 37877"/>
                      <a:gd name="connsiteX2" fmla="*/ 33644 w 34312"/>
                      <a:gd name="connsiteY2" fmla="*/ 30079 h 37877"/>
                      <a:gd name="connsiteX3" fmla="*/ 33644 w 34312"/>
                      <a:gd name="connsiteY3" fmla="*/ 33644 h 37877"/>
                      <a:gd name="connsiteX4" fmla="*/ 29188 w 34312"/>
                      <a:gd name="connsiteY4" fmla="*/ 37209 h 37877"/>
                      <a:gd name="connsiteX5" fmla="*/ 25623 w 34312"/>
                      <a:gd name="connsiteY5" fmla="*/ 37209 h 37877"/>
                      <a:gd name="connsiteX6" fmla="*/ 669 w 34312"/>
                      <a:gd name="connsiteY6" fmla="*/ 7798 h 37877"/>
                      <a:gd name="connsiteX7" fmla="*/ 669 w 34312"/>
                      <a:gd name="connsiteY7" fmla="*/ 4233 h 37877"/>
                      <a:gd name="connsiteX8" fmla="*/ 5125 w 34312"/>
                      <a:gd name="connsiteY8" fmla="*/ 668 h 3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312" h="37877">
                        <a:moveTo>
                          <a:pt x="5125" y="668"/>
                        </a:moveTo>
                        <a:cubicBezTo>
                          <a:pt x="6016" y="-223"/>
                          <a:pt x="7798" y="-223"/>
                          <a:pt x="8689" y="668"/>
                        </a:cubicBezTo>
                        <a:lnTo>
                          <a:pt x="33644" y="30079"/>
                        </a:lnTo>
                        <a:cubicBezTo>
                          <a:pt x="34535" y="30970"/>
                          <a:pt x="34535" y="32753"/>
                          <a:pt x="33644" y="33644"/>
                        </a:cubicBezTo>
                        <a:lnTo>
                          <a:pt x="29188" y="37209"/>
                        </a:lnTo>
                        <a:cubicBezTo>
                          <a:pt x="28297" y="38100"/>
                          <a:pt x="26514" y="38100"/>
                          <a:pt x="25623" y="37209"/>
                        </a:cubicBezTo>
                        <a:lnTo>
                          <a:pt x="669" y="7798"/>
                        </a:lnTo>
                        <a:cubicBezTo>
                          <a:pt x="-223" y="6907"/>
                          <a:pt x="-223" y="5125"/>
                          <a:pt x="669" y="4233"/>
                        </a:cubicBezTo>
                        <a:lnTo>
                          <a:pt x="5125" y="668"/>
                        </a:lnTo>
                        <a:close/>
                      </a:path>
                    </a:pathLst>
                  </a:custGeom>
                  <a:solidFill>
                    <a:srgbClr val="BBE2DC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1A69D19C-B827-4B21-A3C3-EB766EBBA5D7}"/>
                  </a:ext>
                </a:extLst>
              </p:cNvPr>
              <p:cNvSpPr/>
              <p:nvPr/>
            </p:nvSpPr>
            <p:spPr>
              <a:xfrm rot="-2443311">
                <a:off x="7831867" y="2094283"/>
                <a:ext cx="3564" cy="183596"/>
              </a:xfrm>
              <a:custGeom>
                <a:avLst/>
                <a:gdLst>
                  <a:gd name="connsiteX0" fmla="*/ 0 w 3564"/>
                  <a:gd name="connsiteY0" fmla="*/ 0 h 183596"/>
                  <a:gd name="connsiteX1" fmla="*/ 3565 w 3564"/>
                  <a:gd name="connsiteY1" fmla="*/ 0 h 183596"/>
                  <a:gd name="connsiteX2" fmla="*/ 3565 w 3564"/>
                  <a:gd name="connsiteY2" fmla="*/ 183597 h 183596"/>
                  <a:gd name="connsiteX3" fmla="*/ 0 w 3564"/>
                  <a:gd name="connsiteY3" fmla="*/ 183597 h 18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4" h="183596">
                    <a:moveTo>
                      <a:pt x="0" y="0"/>
                    </a:moveTo>
                    <a:lnTo>
                      <a:pt x="3565" y="0"/>
                    </a:lnTo>
                    <a:lnTo>
                      <a:pt x="3565" y="183597"/>
                    </a:lnTo>
                    <a:lnTo>
                      <a:pt x="0" y="183597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74E14D8A-56A6-4671-8DAF-A2E51EF6D3CD}"/>
                  </a:ext>
                </a:extLst>
              </p:cNvPr>
              <p:cNvSpPr/>
              <p:nvPr/>
            </p:nvSpPr>
            <p:spPr>
              <a:xfrm>
                <a:off x="7783094" y="2105637"/>
                <a:ext cx="122098" cy="141705"/>
              </a:xfrm>
              <a:custGeom>
                <a:avLst/>
                <a:gdLst>
                  <a:gd name="connsiteX0" fmla="*/ 2674 w 122098"/>
                  <a:gd name="connsiteY0" fmla="*/ 0 h 141705"/>
                  <a:gd name="connsiteX1" fmla="*/ 122098 w 122098"/>
                  <a:gd name="connsiteY1" fmla="*/ 139032 h 141705"/>
                  <a:gd name="connsiteX2" fmla="*/ 119425 w 122098"/>
                  <a:gd name="connsiteY2" fmla="*/ 141705 h 141705"/>
                  <a:gd name="connsiteX3" fmla="*/ 0 w 122098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33F2BB10-CAEB-43C8-B049-330E805A7460}"/>
                  </a:ext>
                </a:extLst>
              </p:cNvPr>
              <p:cNvSpPr/>
              <p:nvPr/>
            </p:nvSpPr>
            <p:spPr>
              <a:xfrm>
                <a:off x="7792898" y="2096725"/>
                <a:ext cx="122989" cy="141705"/>
              </a:xfrm>
              <a:custGeom>
                <a:avLst/>
                <a:gdLst>
                  <a:gd name="connsiteX0" fmla="*/ 2674 w 122989"/>
                  <a:gd name="connsiteY0" fmla="*/ 0 h 141705"/>
                  <a:gd name="connsiteX1" fmla="*/ 122989 w 122989"/>
                  <a:gd name="connsiteY1" fmla="*/ 139032 h 141705"/>
                  <a:gd name="connsiteX2" fmla="*/ 119424 w 122989"/>
                  <a:gd name="connsiteY2" fmla="*/ 141705 h 141705"/>
                  <a:gd name="connsiteX3" fmla="*/ 0 w 122989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1705">
                    <a:moveTo>
                      <a:pt x="2674" y="0"/>
                    </a:moveTo>
                    <a:lnTo>
                      <a:pt x="122989" y="139032"/>
                    </a:lnTo>
                    <a:lnTo>
                      <a:pt x="119424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A6E00B60-41D2-4847-971C-47A88C532730}"/>
                  </a:ext>
                </a:extLst>
              </p:cNvPr>
              <p:cNvSpPr/>
              <p:nvPr/>
            </p:nvSpPr>
            <p:spPr>
              <a:xfrm>
                <a:off x="7803592" y="2087813"/>
                <a:ext cx="122098" cy="141705"/>
              </a:xfrm>
              <a:custGeom>
                <a:avLst/>
                <a:gdLst>
                  <a:gd name="connsiteX0" fmla="*/ 2674 w 122098"/>
                  <a:gd name="connsiteY0" fmla="*/ 0 h 141705"/>
                  <a:gd name="connsiteX1" fmla="*/ 122098 w 122098"/>
                  <a:gd name="connsiteY1" fmla="*/ 139032 h 141705"/>
                  <a:gd name="connsiteX2" fmla="*/ 119425 w 122098"/>
                  <a:gd name="connsiteY2" fmla="*/ 141705 h 141705"/>
                  <a:gd name="connsiteX3" fmla="*/ 0 w 122098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2EAECB17-F825-4AD7-8840-952AA5103997}"/>
                  </a:ext>
                </a:extLst>
              </p:cNvPr>
              <p:cNvSpPr/>
              <p:nvPr/>
            </p:nvSpPr>
            <p:spPr>
              <a:xfrm>
                <a:off x="7813396" y="2078900"/>
                <a:ext cx="122989" cy="141705"/>
              </a:xfrm>
              <a:custGeom>
                <a:avLst/>
                <a:gdLst>
                  <a:gd name="connsiteX0" fmla="*/ 3565 w 122989"/>
                  <a:gd name="connsiteY0" fmla="*/ 0 h 141705"/>
                  <a:gd name="connsiteX1" fmla="*/ 122989 w 122989"/>
                  <a:gd name="connsiteY1" fmla="*/ 139032 h 141705"/>
                  <a:gd name="connsiteX2" fmla="*/ 119424 w 122989"/>
                  <a:gd name="connsiteY2" fmla="*/ 141705 h 141705"/>
                  <a:gd name="connsiteX3" fmla="*/ 0 w 122989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1705">
                    <a:moveTo>
                      <a:pt x="3565" y="0"/>
                    </a:moveTo>
                    <a:lnTo>
                      <a:pt x="122989" y="139032"/>
                    </a:lnTo>
                    <a:lnTo>
                      <a:pt x="119424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D20D4E38-B65B-4A59-8DCB-26F80E4F26FD}"/>
                  </a:ext>
                </a:extLst>
              </p:cNvPr>
              <p:cNvSpPr/>
              <p:nvPr/>
            </p:nvSpPr>
            <p:spPr>
              <a:xfrm>
                <a:off x="7824091" y="2069988"/>
                <a:ext cx="122097" cy="141705"/>
              </a:xfrm>
              <a:custGeom>
                <a:avLst/>
                <a:gdLst>
                  <a:gd name="connsiteX0" fmla="*/ 2674 w 122097"/>
                  <a:gd name="connsiteY0" fmla="*/ 0 h 141705"/>
                  <a:gd name="connsiteX1" fmla="*/ 122098 w 122097"/>
                  <a:gd name="connsiteY1" fmla="*/ 139032 h 141705"/>
                  <a:gd name="connsiteX2" fmla="*/ 119424 w 122097"/>
                  <a:gd name="connsiteY2" fmla="*/ 141705 h 141705"/>
                  <a:gd name="connsiteX3" fmla="*/ 0 w 122097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7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4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48E6F4E3-65FA-4963-BA5E-20AF1090C092}"/>
                  </a:ext>
                </a:extLst>
              </p:cNvPr>
              <p:cNvSpPr/>
              <p:nvPr/>
            </p:nvSpPr>
            <p:spPr>
              <a:xfrm>
                <a:off x="7833894" y="2061076"/>
                <a:ext cx="122989" cy="141705"/>
              </a:xfrm>
              <a:custGeom>
                <a:avLst/>
                <a:gdLst>
                  <a:gd name="connsiteX0" fmla="*/ 3565 w 122989"/>
                  <a:gd name="connsiteY0" fmla="*/ 0 h 141705"/>
                  <a:gd name="connsiteX1" fmla="*/ 122989 w 122989"/>
                  <a:gd name="connsiteY1" fmla="*/ 139032 h 141705"/>
                  <a:gd name="connsiteX2" fmla="*/ 119425 w 122989"/>
                  <a:gd name="connsiteY2" fmla="*/ 141705 h 141705"/>
                  <a:gd name="connsiteX3" fmla="*/ 0 w 122989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1705">
                    <a:moveTo>
                      <a:pt x="3565" y="0"/>
                    </a:moveTo>
                    <a:lnTo>
                      <a:pt x="122989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C1496B9B-C503-40BA-8B03-149BC1631A4F}"/>
                  </a:ext>
                </a:extLst>
              </p:cNvPr>
              <p:cNvSpPr/>
              <p:nvPr/>
            </p:nvSpPr>
            <p:spPr>
              <a:xfrm>
                <a:off x="7844589" y="2053055"/>
                <a:ext cx="122098" cy="140814"/>
              </a:xfrm>
              <a:custGeom>
                <a:avLst/>
                <a:gdLst>
                  <a:gd name="connsiteX0" fmla="*/ 2674 w 122098"/>
                  <a:gd name="connsiteY0" fmla="*/ 0 h 140814"/>
                  <a:gd name="connsiteX1" fmla="*/ 122098 w 122098"/>
                  <a:gd name="connsiteY1" fmla="*/ 138140 h 140814"/>
                  <a:gd name="connsiteX2" fmla="*/ 119424 w 122098"/>
                  <a:gd name="connsiteY2" fmla="*/ 140814 h 140814"/>
                  <a:gd name="connsiteX3" fmla="*/ 0 w 122098"/>
                  <a:gd name="connsiteY3" fmla="*/ 1782 h 14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0814">
                    <a:moveTo>
                      <a:pt x="2674" y="0"/>
                    </a:moveTo>
                    <a:lnTo>
                      <a:pt x="122098" y="138140"/>
                    </a:lnTo>
                    <a:lnTo>
                      <a:pt x="119424" y="140814"/>
                    </a:lnTo>
                    <a:lnTo>
                      <a:pt x="0" y="1782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C881C735-89D2-4596-9C5D-366ACADBCEF7}"/>
                  </a:ext>
                </a:extLst>
              </p:cNvPr>
              <p:cNvSpPr/>
              <p:nvPr/>
            </p:nvSpPr>
            <p:spPr>
              <a:xfrm>
                <a:off x="7854392" y="2044142"/>
                <a:ext cx="122989" cy="140814"/>
              </a:xfrm>
              <a:custGeom>
                <a:avLst/>
                <a:gdLst>
                  <a:gd name="connsiteX0" fmla="*/ 3565 w 122989"/>
                  <a:gd name="connsiteY0" fmla="*/ 0 h 140814"/>
                  <a:gd name="connsiteX1" fmla="*/ 122989 w 122989"/>
                  <a:gd name="connsiteY1" fmla="*/ 138140 h 140814"/>
                  <a:gd name="connsiteX2" fmla="*/ 119425 w 122989"/>
                  <a:gd name="connsiteY2" fmla="*/ 140814 h 140814"/>
                  <a:gd name="connsiteX3" fmla="*/ 0 w 122989"/>
                  <a:gd name="connsiteY3" fmla="*/ 1782 h 14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0814">
                    <a:moveTo>
                      <a:pt x="3565" y="0"/>
                    </a:moveTo>
                    <a:lnTo>
                      <a:pt x="122989" y="138140"/>
                    </a:lnTo>
                    <a:lnTo>
                      <a:pt x="119425" y="140814"/>
                    </a:lnTo>
                    <a:lnTo>
                      <a:pt x="0" y="1782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FC250020-2B69-4E69-8775-8FA2D7BFF6AF}"/>
                  </a:ext>
                </a:extLst>
              </p:cNvPr>
              <p:cNvSpPr/>
              <p:nvPr/>
            </p:nvSpPr>
            <p:spPr>
              <a:xfrm>
                <a:off x="7865087" y="2035230"/>
                <a:ext cx="122098" cy="140814"/>
              </a:xfrm>
              <a:custGeom>
                <a:avLst/>
                <a:gdLst>
                  <a:gd name="connsiteX0" fmla="*/ 2674 w 122098"/>
                  <a:gd name="connsiteY0" fmla="*/ 0 h 140814"/>
                  <a:gd name="connsiteX1" fmla="*/ 122098 w 122098"/>
                  <a:gd name="connsiteY1" fmla="*/ 138140 h 140814"/>
                  <a:gd name="connsiteX2" fmla="*/ 119425 w 122098"/>
                  <a:gd name="connsiteY2" fmla="*/ 140814 h 140814"/>
                  <a:gd name="connsiteX3" fmla="*/ 0 w 122098"/>
                  <a:gd name="connsiteY3" fmla="*/ 2674 h 14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0814">
                    <a:moveTo>
                      <a:pt x="2674" y="0"/>
                    </a:moveTo>
                    <a:lnTo>
                      <a:pt x="122098" y="138140"/>
                    </a:lnTo>
                    <a:lnTo>
                      <a:pt x="119425" y="140814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FBEA33D7-D06F-4171-BB29-AA1D286F5266}"/>
                  </a:ext>
                </a:extLst>
              </p:cNvPr>
              <p:cNvSpPr/>
              <p:nvPr/>
            </p:nvSpPr>
            <p:spPr>
              <a:xfrm>
                <a:off x="7874891" y="2026318"/>
                <a:ext cx="122989" cy="140814"/>
              </a:xfrm>
              <a:custGeom>
                <a:avLst/>
                <a:gdLst>
                  <a:gd name="connsiteX0" fmla="*/ 3565 w 122989"/>
                  <a:gd name="connsiteY0" fmla="*/ 0 h 140814"/>
                  <a:gd name="connsiteX1" fmla="*/ 122990 w 122989"/>
                  <a:gd name="connsiteY1" fmla="*/ 139032 h 140814"/>
                  <a:gd name="connsiteX2" fmla="*/ 119425 w 122989"/>
                  <a:gd name="connsiteY2" fmla="*/ 140814 h 140814"/>
                  <a:gd name="connsiteX3" fmla="*/ 0 w 122989"/>
                  <a:gd name="connsiteY3" fmla="*/ 2674 h 14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0814">
                    <a:moveTo>
                      <a:pt x="3565" y="0"/>
                    </a:moveTo>
                    <a:lnTo>
                      <a:pt x="122990" y="139032"/>
                    </a:lnTo>
                    <a:lnTo>
                      <a:pt x="119425" y="140814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F8C0A7BC-33F5-47F5-938B-D6CFB479AF85}"/>
                  </a:ext>
                </a:extLst>
              </p:cNvPr>
              <p:cNvSpPr/>
              <p:nvPr/>
            </p:nvSpPr>
            <p:spPr>
              <a:xfrm>
                <a:off x="7885585" y="2017406"/>
                <a:ext cx="122098" cy="140814"/>
              </a:xfrm>
              <a:custGeom>
                <a:avLst/>
                <a:gdLst>
                  <a:gd name="connsiteX0" fmla="*/ 2674 w 122098"/>
                  <a:gd name="connsiteY0" fmla="*/ 0 h 140814"/>
                  <a:gd name="connsiteX1" fmla="*/ 122098 w 122098"/>
                  <a:gd name="connsiteY1" fmla="*/ 139032 h 140814"/>
                  <a:gd name="connsiteX2" fmla="*/ 119425 w 122098"/>
                  <a:gd name="connsiteY2" fmla="*/ 140814 h 140814"/>
                  <a:gd name="connsiteX3" fmla="*/ 0 w 122098"/>
                  <a:gd name="connsiteY3" fmla="*/ 2674 h 14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0814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5" y="140814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8234A2F0-799C-457F-8899-2394CB3E23F3}"/>
                  </a:ext>
                </a:extLst>
              </p:cNvPr>
              <p:cNvSpPr/>
              <p:nvPr/>
            </p:nvSpPr>
            <p:spPr>
              <a:xfrm rot="-2442826">
                <a:off x="7955372" y="1987361"/>
                <a:ext cx="3565" cy="183598"/>
              </a:xfrm>
              <a:custGeom>
                <a:avLst/>
                <a:gdLst>
                  <a:gd name="connsiteX0" fmla="*/ 0 w 3565"/>
                  <a:gd name="connsiteY0" fmla="*/ 0 h 183598"/>
                  <a:gd name="connsiteX1" fmla="*/ 3565 w 3565"/>
                  <a:gd name="connsiteY1" fmla="*/ 0 h 183598"/>
                  <a:gd name="connsiteX2" fmla="*/ 3565 w 3565"/>
                  <a:gd name="connsiteY2" fmla="*/ 183598 h 183598"/>
                  <a:gd name="connsiteX3" fmla="*/ 0 w 3565"/>
                  <a:gd name="connsiteY3" fmla="*/ 183598 h 183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" h="183598">
                    <a:moveTo>
                      <a:pt x="0" y="0"/>
                    </a:moveTo>
                    <a:lnTo>
                      <a:pt x="3565" y="0"/>
                    </a:lnTo>
                    <a:lnTo>
                      <a:pt x="3565" y="183598"/>
                    </a:lnTo>
                    <a:lnTo>
                      <a:pt x="0" y="183598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33BCC778-5F4D-47E2-941E-A4C42DD36009}"/>
                  </a:ext>
                </a:extLst>
              </p:cNvPr>
              <p:cNvSpPr/>
              <p:nvPr/>
            </p:nvSpPr>
            <p:spPr>
              <a:xfrm>
                <a:off x="7906083" y="1999581"/>
                <a:ext cx="122098" cy="141705"/>
              </a:xfrm>
              <a:custGeom>
                <a:avLst/>
                <a:gdLst>
                  <a:gd name="connsiteX0" fmla="*/ 2674 w 122098"/>
                  <a:gd name="connsiteY0" fmla="*/ 0 h 141705"/>
                  <a:gd name="connsiteX1" fmla="*/ 122098 w 122098"/>
                  <a:gd name="connsiteY1" fmla="*/ 139032 h 141705"/>
                  <a:gd name="connsiteX2" fmla="*/ 119425 w 122098"/>
                  <a:gd name="connsiteY2" fmla="*/ 141705 h 141705"/>
                  <a:gd name="connsiteX3" fmla="*/ 0 w 122098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90317BDB-A842-428C-BB54-3F659476CD51}"/>
                  </a:ext>
                </a:extLst>
              </p:cNvPr>
              <p:cNvSpPr/>
              <p:nvPr/>
            </p:nvSpPr>
            <p:spPr>
              <a:xfrm>
                <a:off x="7916778" y="1990669"/>
                <a:ext cx="122098" cy="141705"/>
              </a:xfrm>
              <a:custGeom>
                <a:avLst/>
                <a:gdLst>
                  <a:gd name="connsiteX0" fmla="*/ 2674 w 122098"/>
                  <a:gd name="connsiteY0" fmla="*/ 0 h 141705"/>
                  <a:gd name="connsiteX1" fmla="*/ 122098 w 122098"/>
                  <a:gd name="connsiteY1" fmla="*/ 139032 h 141705"/>
                  <a:gd name="connsiteX2" fmla="*/ 119425 w 122098"/>
                  <a:gd name="connsiteY2" fmla="*/ 141705 h 141705"/>
                  <a:gd name="connsiteX3" fmla="*/ 0 w 122098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527FB7FD-15D8-4F69-87E8-80E4821C3FBE}"/>
                  </a:ext>
                </a:extLst>
              </p:cNvPr>
              <p:cNvSpPr/>
              <p:nvPr/>
            </p:nvSpPr>
            <p:spPr>
              <a:xfrm>
                <a:off x="7926582" y="1981757"/>
                <a:ext cx="122989" cy="141705"/>
              </a:xfrm>
              <a:custGeom>
                <a:avLst/>
                <a:gdLst>
                  <a:gd name="connsiteX0" fmla="*/ 2674 w 122989"/>
                  <a:gd name="connsiteY0" fmla="*/ 0 h 141705"/>
                  <a:gd name="connsiteX1" fmla="*/ 122989 w 122989"/>
                  <a:gd name="connsiteY1" fmla="*/ 139032 h 141705"/>
                  <a:gd name="connsiteX2" fmla="*/ 119424 w 122989"/>
                  <a:gd name="connsiteY2" fmla="*/ 141705 h 141705"/>
                  <a:gd name="connsiteX3" fmla="*/ 0 w 122989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1705">
                    <a:moveTo>
                      <a:pt x="2674" y="0"/>
                    </a:moveTo>
                    <a:lnTo>
                      <a:pt x="122989" y="139032"/>
                    </a:lnTo>
                    <a:lnTo>
                      <a:pt x="119424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C18BD67A-8E06-4DE6-8ADB-D3C2333BECEB}"/>
                  </a:ext>
                </a:extLst>
              </p:cNvPr>
              <p:cNvSpPr/>
              <p:nvPr/>
            </p:nvSpPr>
            <p:spPr>
              <a:xfrm>
                <a:off x="7937276" y="1972844"/>
                <a:ext cx="122098" cy="141705"/>
              </a:xfrm>
              <a:custGeom>
                <a:avLst/>
                <a:gdLst>
                  <a:gd name="connsiteX0" fmla="*/ 2674 w 122098"/>
                  <a:gd name="connsiteY0" fmla="*/ 0 h 141705"/>
                  <a:gd name="connsiteX1" fmla="*/ 122098 w 122098"/>
                  <a:gd name="connsiteY1" fmla="*/ 139032 h 141705"/>
                  <a:gd name="connsiteX2" fmla="*/ 119425 w 122098"/>
                  <a:gd name="connsiteY2" fmla="*/ 141705 h 141705"/>
                  <a:gd name="connsiteX3" fmla="*/ 0 w 122098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8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E9207C44-BDCE-4827-98DD-76CB820F2B77}"/>
                  </a:ext>
                </a:extLst>
              </p:cNvPr>
              <p:cNvSpPr/>
              <p:nvPr/>
            </p:nvSpPr>
            <p:spPr>
              <a:xfrm>
                <a:off x="7947080" y="1963932"/>
                <a:ext cx="122989" cy="141705"/>
              </a:xfrm>
              <a:custGeom>
                <a:avLst/>
                <a:gdLst>
                  <a:gd name="connsiteX0" fmla="*/ 3565 w 122989"/>
                  <a:gd name="connsiteY0" fmla="*/ 0 h 141705"/>
                  <a:gd name="connsiteX1" fmla="*/ 122989 w 122989"/>
                  <a:gd name="connsiteY1" fmla="*/ 139032 h 141705"/>
                  <a:gd name="connsiteX2" fmla="*/ 119424 w 122989"/>
                  <a:gd name="connsiteY2" fmla="*/ 141705 h 141705"/>
                  <a:gd name="connsiteX3" fmla="*/ 0 w 122989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1705">
                    <a:moveTo>
                      <a:pt x="3565" y="0"/>
                    </a:moveTo>
                    <a:lnTo>
                      <a:pt x="122989" y="139032"/>
                    </a:lnTo>
                    <a:lnTo>
                      <a:pt x="119424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6AC1F53E-C42D-4D93-81D8-775A4978E619}"/>
                  </a:ext>
                </a:extLst>
              </p:cNvPr>
              <p:cNvSpPr/>
              <p:nvPr/>
            </p:nvSpPr>
            <p:spPr>
              <a:xfrm>
                <a:off x="7957775" y="1955020"/>
                <a:ext cx="122097" cy="141705"/>
              </a:xfrm>
              <a:custGeom>
                <a:avLst/>
                <a:gdLst>
                  <a:gd name="connsiteX0" fmla="*/ 2674 w 122097"/>
                  <a:gd name="connsiteY0" fmla="*/ 0 h 141705"/>
                  <a:gd name="connsiteX1" fmla="*/ 122098 w 122097"/>
                  <a:gd name="connsiteY1" fmla="*/ 139032 h 141705"/>
                  <a:gd name="connsiteX2" fmla="*/ 119424 w 122097"/>
                  <a:gd name="connsiteY2" fmla="*/ 141705 h 141705"/>
                  <a:gd name="connsiteX3" fmla="*/ 0 w 122097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97" h="141705">
                    <a:moveTo>
                      <a:pt x="2674" y="0"/>
                    </a:moveTo>
                    <a:lnTo>
                      <a:pt x="122098" y="139032"/>
                    </a:lnTo>
                    <a:lnTo>
                      <a:pt x="119424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7715EC1D-676F-490E-AB6A-1B892A985853}"/>
                  </a:ext>
                </a:extLst>
              </p:cNvPr>
              <p:cNvSpPr/>
              <p:nvPr/>
            </p:nvSpPr>
            <p:spPr>
              <a:xfrm>
                <a:off x="7967578" y="1946107"/>
                <a:ext cx="122989" cy="141705"/>
              </a:xfrm>
              <a:custGeom>
                <a:avLst/>
                <a:gdLst>
                  <a:gd name="connsiteX0" fmla="*/ 3565 w 122989"/>
                  <a:gd name="connsiteY0" fmla="*/ 0 h 141705"/>
                  <a:gd name="connsiteX1" fmla="*/ 122989 w 122989"/>
                  <a:gd name="connsiteY1" fmla="*/ 139032 h 141705"/>
                  <a:gd name="connsiteX2" fmla="*/ 119425 w 122989"/>
                  <a:gd name="connsiteY2" fmla="*/ 141705 h 141705"/>
                  <a:gd name="connsiteX3" fmla="*/ 0 w 122989"/>
                  <a:gd name="connsiteY3" fmla="*/ 2674 h 14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89" h="141705">
                    <a:moveTo>
                      <a:pt x="3565" y="0"/>
                    </a:moveTo>
                    <a:lnTo>
                      <a:pt x="122989" y="139032"/>
                    </a:lnTo>
                    <a:lnTo>
                      <a:pt x="119425" y="141705"/>
                    </a:lnTo>
                    <a:lnTo>
                      <a:pt x="0" y="2674"/>
                    </a:lnTo>
                    <a:close/>
                  </a:path>
                </a:pathLst>
              </a:custGeom>
              <a:solidFill>
                <a:srgbClr val="DDCDC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23" name="Graphic 719">
            <a:extLst>
              <a:ext uri="{FF2B5EF4-FFF2-40B4-BE49-F238E27FC236}">
                <a16:creationId xmlns:a16="http://schemas.microsoft.com/office/drawing/2014/main" id="{914E35C8-FB94-4D9A-8A94-D803F80C540D}"/>
              </a:ext>
            </a:extLst>
          </p:cNvPr>
          <p:cNvGrpSpPr/>
          <p:nvPr/>
        </p:nvGrpSpPr>
        <p:grpSpPr>
          <a:xfrm>
            <a:off x="7875500" y="1184886"/>
            <a:ext cx="1268499" cy="1240375"/>
            <a:chOff x="7875500" y="1184886"/>
            <a:chExt cx="1268499" cy="1240375"/>
          </a:xfrm>
        </p:grpSpPr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3FCD93C1-3F17-4ADC-851A-91D4762EEF12}"/>
                </a:ext>
              </a:extLst>
            </p:cNvPr>
            <p:cNvSpPr/>
            <p:nvPr/>
          </p:nvSpPr>
          <p:spPr>
            <a:xfrm>
              <a:off x="8125346" y="1275446"/>
              <a:ext cx="942877" cy="932248"/>
            </a:xfrm>
            <a:custGeom>
              <a:avLst/>
              <a:gdLst>
                <a:gd name="connsiteX0" fmla="*/ 363600 w 942877"/>
                <a:gd name="connsiteY0" fmla="*/ 78885 h 932248"/>
                <a:gd name="connsiteX1" fmla="*/ 647011 w 942877"/>
                <a:gd name="connsiteY1" fmla="*/ 40563 h 932248"/>
                <a:gd name="connsiteX2" fmla="*/ 910815 w 942877"/>
                <a:gd name="connsiteY2" fmla="*/ 328429 h 932248"/>
                <a:gd name="connsiteX3" fmla="*/ 847537 w 942877"/>
                <a:gd name="connsiteY3" fmla="*/ 607384 h 932248"/>
                <a:gd name="connsiteX4" fmla="*/ 579278 w 942877"/>
                <a:gd name="connsiteY4" fmla="*/ 853363 h 932248"/>
                <a:gd name="connsiteX5" fmla="*/ 295867 w 942877"/>
                <a:gd name="connsiteY5" fmla="*/ 891686 h 932248"/>
                <a:gd name="connsiteX6" fmla="*/ 32063 w 942877"/>
                <a:gd name="connsiteY6" fmla="*/ 603819 h 932248"/>
                <a:gd name="connsiteX7" fmla="*/ 95341 w 942877"/>
                <a:gd name="connsiteY7" fmla="*/ 324864 h 932248"/>
                <a:gd name="connsiteX8" fmla="*/ 363600 w 942877"/>
                <a:gd name="connsiteY8" fmla="*/ 78885 h 93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877" h="932248">
                  <a:moveTo>
                    <a:pt x="363600" y="78885"/>
                  </a:moveTo>
                  <a:cubicBezTo>
                    <a:pt x="458962" y="-8455"/>
                    <a:pt x="586407" y="-26279"/>
                    <a:pt x="647011" y="40563"/>
                  </a:cubicBezTo>
                  <a:lnTo>
                    <a:pt x="910815" y="328429"/>
                  </a:lnTo>
                  <a:cubicBezTo>
                    <a:pt x="971418" y="395271"/>
                    <a:pt x="943790" y="520043"/>
                    <a:pt x="847537" y="607384"/>
                  </a:cubicBezTo>
                  <a:lnTo>
                    <a:pt x="579278" y="853363"/>
                  </a:lnTo>
                  <a:cubicBezTo>
                    <a:pt x="483916" y="940703"/>
                    <a:pt x="356471" y="958528"/>
                    <a:pt x="295867" y="891686"/>
                  </a:cubicBezTo>
                  <a:lnTo>
                    <a:pt x="32063" y="603819"/>
                  </a:lnTo>
                  <a:cubicBezTo>
                    <a:pt x="-28540" y="536977"/>
                    <a:pt x="-912" y="412205"/>
                    <a:pt x="95341" y="324864"/>
                  </a:cubicBezTo>
                  <a:lnTo>
                    <a:pt x="363600" y="78885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D96EB344-17F4-4B07-BD4F-72F0EAF7F6C7}"/>
                </a:ext>
              </a:extLst>
            </p:cNvPr>
            <p:cNvSpPr/>
            <p:nvPr/>
          </p:nvSpPr>
          <p:spPr>
            <a:xfrm>
              <a:off x="8113740" y="1560206"/>
              <a:ext cx="644357" cy="700505"/>
            </a:xfrm>
            <a:custGeom>
              <a:avLst/>
              <a:gdLst>
                <a:gd name="connsiteX0" fmla="*/ 239740 w 644357"/>
                <a:gd name="connsiteY0" fmla="*/ 0 h 700505"/>
                <a:gd name="connsiteX1" fmla="*/ 644358 w 644357"/>
                <a:gd name="connsiteY1" fmla="*/ 441158 h 700505"/>
                <a:gd name="connsiteX2" fmla="*/ 245088 w 644357"/>
                <a:gd name="connsiteY2" fmla="*/ 700505 h 700505"/>
                <a:gd name="connsiteX3" fmla="*/ 0 w 644357"/>
                <a:gd name="connsiteY3" fmla="*/ 219242 h 7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357" h="700505">
                  <a:moveTo>
                    <a:pt x="239740" y="0"/>
                  </a:moveTo>
                  <a:lnTo>
                    <a:pt x="644358" y="441158"/>
                  </a:lnTo>
                  <a:lnTo>
                    <a:pt x="245088" y="700505"/>
                  </a:lnTo>
                  <a:lnTo>
                    <a:pt x="0" y="219242"/>
                  </a:lnTo>
                  <a:close/>
                </a:path>
              </a:pathLst>
            </a:custGeom>
            <a:solidFill>
              <a:srgbClr val="38373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CC8BAEB2-3F34-4F46-AB5F-EF9A024E2A18}"/>
                </a:ext>
              </a:extLst>
            </p:cNvPr>
            <p:cNvSpPr/>
            <p:nvPr/>
          </p:nvSpPr>
          <p:spPr>
            <a:xfrm>
              <a:off x="8486178" y="1184886"/>
              <a:ext cx="657821" cy="708134"/>
            </a:xfrm>
            <a:custGeom>
              <a:avLst/>
              <a:gdLst>
                <a:gd name="connsiteX0" fmla="*/ 95 w 657821"/>
                <a:gd name="connsiteY0" fmla="*/ 49130 h 708134"/>
                <a:gd name="connsiteX1" fmla="*/ 50003 w 657821"/>
                <a:gd name="connsiteY1" fmla="*/ 101712 h 708134"/>
                <a:gd name="connsiteX2" fmla="*/ 397582 w 657821"/>
                <a:gd name="connsiteY2" fmla="*/ 290653 h 708134"/>
                <a:gd name="connsiteX3" fmla="*/ 555330 w 657821"/>
                <a:gd name="connsiteY3" fmla="*/ 653383 h 708134"/>
                <a:gd name="connsiteX4" fmla="*/ 603456 w 657821"/>
                <a:gd name="connsiteY4" fmla="*/ 707748 h 708134"/>
                <a:gd name="connsiteX5" fmla="*/ 642671 w 657821"/>
                <a:gd name="connsiteY5" fmla="*/ 696162 h 708134"/>
                <a:gd name="connsiteX6" fmla="*/ 657821 w 657821"/>
                <a:gd name="connsiteY6" fmla="*/ 663186 h 708134"/>
                <a:gd name="connsiteX7" fmla="*/ 487597 w 657821"/>
                <a:gd name="connsiteY7" fmla="*/ 238962 h 708134"/>
                <a:gd name="connsiteX8" fmla="*/ 488488 w 657821"/>
                <a:gd name="connsiteY8" fmla="*/ 238962 h 708134"/>
                <a:gd name="connsiteX9" fmla="*/ 474228 w 657821"/>
                <a:gd name="connsiteY9" fmla="*/ 222919 h 708134"/>
                <a:gd name="connsiteX10" fmla="*/ 469772 w 657821"/>
                <a:gd name="connsiteY10" fmla="*/ 217572 h 708134"/>
                <a:gd name="connsiteX11" fmla="*/ 459968 w 657821"/>
                <a:gd name="connsiteY11" fmla="*/ 206877 h 708134"/>
                <a:gd name="connsiteX12" fmla="*/ 459968 w 657821"/>
                <a:gd name="connsiteY12" fmla="*/ 206877 h 708134"/>
                <a:gd name="connsiteX13" fmla="*/ 51786 w 657821"/>
                <a:gd name="connsiteY13" fmla="*/ 112 h 708134"/>
                <a:gd name="connsiteX14" fmla="*/ 17919 w 657821"/>
                <a:gd name="connsiteY14" fmla="*/ 11698 h 708134"/>
                <a:gd name="connsiteX15" fmla="*/ 95 w 657821"/>
                <a:gd name="connsiteY15" fmla="*/ 49130 h 70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7821" h="708134">
                  <a:moveTo>
                    <a:pt x="95" y="49130"/>
                  </a:moveTo>
                  <a:cubicBezTo>
                    <a:pt x="986" y="74976"/>
                    <a:pt x="23267" y="98148"/>
                    <a:pt x="50003" y="101712"/>
                  </a:cubicBezTo>
                  <a:cubicBezTo>
                    <a:pt x="107933" y="108842"/>
                    <a:pt x="258551" y="141818"/>
                    <a:pt x="397582" y="290653"/>
                  </a:cubicBezTo>
                  <a:cubicBezTo>
                    <a:pt x="533940" y="442162"/>
                    <a:pt x="553547" y="594562"/>
                    <a:pt x="555330" y="653383"/>
                  </a:cubicBezTo>
                  <a:cubicBezTo>
                    <a:pt x="556221" y="680120"/>
                    <a:pt x="577611" y="704183"/>
                    <a:pt x="603456" y="707748"/>
                  </a:cubicBezTo>
                  <a:cubicBezTo>
                    <a:pt x="617716" y="709530"/>
                    <a:pt x="631975" y="705074"/>
                    <a:pt x="642671" y="696162"/>
                  </a:cubicBezTo>
                  <a:cubicBezTo>
                    <a:pt x="652474" y="687249"/>
                    <a:pt x="657821" y="675663"/>
                    <a:pt x="657821" y="663186"/>
                  </a:cubicBezTo>
                  <a:cubicBezTo>
                    <a:pt x="657821" y="594562"/>
                    <a:pt x="640888" y="418098"/>
                    <a:pt x="487597" y="238962"/>
                  </a:cubicBezTo>
                  <a:lnTo>
                    <a:pt x="488488" y="238962"/>
                  </a:lnTo>
                  <a:lnTo>
                    <a:pt x="474228" y="222919"/>
                  </a:lnTo>
                  <a:lnTo>
                    <a:pt x="469772" y="217572"/>
                  </a:lnTo>
                  <a:lnTo>
                    <a:pt x="459968" y="206877"/>
                  </a:lnTo>
                  <a:lnTo>
                    <a:pt x="459968" y="206877"/>
                  </a:lnTo>
                  <a:cubicBezTo>
                    <a:pt x="295091" y="38435"/>
                    <a:pt x="120411" y="6351"/>
                    <a:pt x="51786" y="112"/>
                  </a:cubicBezTo>
                  <a:cubicBezTo>
                    <a:pt x="39309" y="-779"/>
                    <a:pt x="26832" y="3677"/>
                    <a:pt x="17919" y="11698"/>
                  </a:cubicBezTo>
                  <a:cubicBezTo>
                    <a:pt x="4551" y="20611"/>
                    <a:pt x="-797" y="34870"/>
                    <a:pt x="95" y="49130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C1DBB6C-9073-4EBD-85C0-2D6B4F3C0A04}"/>
                </a:ext>
              </a:extLst>
            </p:cNvPr>
            <p:cNvSpPr/>
            <p:nvPr/>
          </p:nvSpPr>
          <p:spPr>
            <a:xfrm>
              <a:off x="8274955" y="1304432"/>
              <a:ext cx="733018" cy="774528"/>
            </a:xfrm>
            <a:custGeom>
              <a:avLst/>
              <a:gdLst>
                <a:gd name="connsiteX0" fmla="*/ 988 w 733018"/>
                <a:gd name="connsiteY0" fmla="*/ 96243 h 774528"/>
                <a:gd name="connsiteX1" fmla="*/ 116848 w 733018"/>
                <a:gd name="connsiteY1" fmla="*/ 482145 h 774528"/>
                <a:gd name="connsiteX2" fmla="*/ 180125 w 733018"/>
                <a:gd name="connsiteY2" fmla="*/ 551661 h 774528"/>
                <a:gd name="connsiteX3" fmla="*/ 181016 w 733018"/>
                <a:gd name="connsiteY3" fmla="*/ 553443 h 774528"/>
                <a:gd name="connsiteX4" fmla="*/ 187255 w 733018"/>
                <a:gd name="connsiteY4" fmla="*/ 559682 h 774528"/>
                <a:gd name="connsiteX5" fmla="*/ 188146 w 733018"/>
                <a:gd name="connsiteY5" fmla="*/ 560573 h 774528"/>
                <a:gd name="connsiteX6" fmla="*/ 261227 w 733018"/>
                <a:gd name="connsiteY6" fmla="*/ 640784 h 774528"/>
                <a:gd name="connsiteX7" fmla="*/ 574939 w 733018"/>
                <a:gd name="connsiteY7" fmla="*/ 774468 h 774528"/>
                <a:gd name="connsiteX8" fmla="*/ 729122 w 733018"/>
                <a:gd name="connsiteY8" fmla="*/ 634545 h 774528"/>
                <a:gd name="connsiteX9" fmla="*/ 628413 w 733018"/>
                <a:gd name="connsiteY9" fmla="*/ 302117 h 774528"/>
                <a:gd name="connsiteX10" fmla="*/ 485816 w 733018"/>
                <a:gd name="connsiteY10" fmla="*/ 145261 h 774528"/>
                <a:gd name="connsiteX11" fmla="*/ 169430 w 733018"/>
                <a:gd name="connsiteY11" fmla="*/ 1773 h 774528"/>
                <a:gd name="connsiteX12" fmla="*/ 988 w 733018"/>
                <a:gd name="connsiteY12" fmla="*/ 96243 h 77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3018" h="774528">
                  <a:moveTo>
                    <a:pt x="988" y="96243"/>
                  </a:moveTo>
                  <a:cubicBezTo>
                    <a:pt x="988" y="96243"/>
                    <a:pt x="-18619" y="334201"/>
                    <a:pt x="116848" y="482145"/>
                  </a:cubicBezTo>
                  <a:cubicBezTo>
                    <a:pt x="180125" y="550770"/>
                    <a:pt x="168539" y="538293"/>
                    <a:pt x="180125" y="551661"/>
                  </a:cubicBezTo>
                  <a:cubicBezTo>
                    <a:pt x="180125" y="551661"/>
                    <a:pt x="180125" y="551661"/>
                    <a:pt x="181016" y="553443"/>
                  </a:cubicBezTo>
                  <a:cubicBezTo>
                    <a:pt x="181908" y="554335"/>
                    <a:pt x="183690" y="557008"/>
                    <a:pt x="187255" y="559682"/>
                  </a:cubicBezTo>
                  <a:cubicBezTo>
                    <a:pt x="187255" y="559682"/>
                    <a:pt x="188146" y="560573"/>
                    <a:pt x="188146" y="560573"/>
                  </a:cubicBezTo>
                  <a:cubicBezTo>
                    <a:pt x="199732" y="573942"/>
                    <a:pt x="198841" y="572159"/>
                    <a:pt x="261227" y="640784"/>
                  </a:cubicBezTo>
                  <a:cubicBezTo>
                    <a:pt x="390455" y="781598"/>
                    <a:pt x="574939" y="774468"/>
                    <a:pt x="574939" y="774468"/>
                  </a:cubicBezTo>
                  <a:cubicBezTo>
                    <a:pt x="574939" y="774468"/>
                    <a:pt x="707732" y="761100"/>
                    <a:pt x="729122" y="634545"/>
                  </a:cubicBezTo>
                  <a:cubicBezTo>
                    <a:pt x="756750" y="472342"/>
                    <a:pt x="628413" y="302117"/>
                    <a:pt x="628413" y="302117"/>
                  </a:cubicBezTo>
                  <a:lnTo>
                    <a:pt x="485816" y="145261"/>
                  </a:lnTo>
                  <a:cubicBezTo>
                    <a:pt x="485816" y="145261"/>
                    <a:pt x="310244" y="-18725"/>
                    <a:pt x="169430" y="1773"/>
                  </a:cubicBezTo>
                  <a:cubicBezTo>
                    <a:pt x="41093" y="19598"/>
                    <a:pt x="988" y="96243"/>
                    <a:pt x="988" y="96243"/>
                  </a:cubicBezTo>
                  <a:close/>
                </a:path>
              </a:pathLst>
            </a:custGeom>
            <a:solidFill>
              <a:srgbClr val="45618E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A585924F-95F2-4873-9252-A45A3D49D740}"/>
                </a:ext>
              </a:extLst>
            </p:cNvPr>
            <p:cNvSpPr/>
            <p:nvPr/>
          </p:nvSpPr>
          <p:spPr>
            <a:xfrm>
              <a:off x="8308919" y="1559805"/>
              <a:ext cx="447152" cy="427298"/>
            </a:xfrm>
            <a:custGeom>
              <a:avLst/>
              <a:gdLst>
                <a:gd name="connsiteX0" fmla="*/ 389467 w 447152"/>
                <a:gd name="connsiteY0" fmla="*/ 68134 h 427298"/>
                <a:gd name="connsiteX1" fmla="*/ 15151 w 447152"/>
                <a:gd name="connsiteY1" fmla="*/ 115369 h 427298"/>
                <a:gd name="connsiteX2" fmla="*/ 0 w 447152"/>
                <a:gd name="connsiteY2" fmla="*/ 163495 h 427298"/>
                <a:gd name="connsiteX3" fmla="*/ 146162 w 447152"/>
                <a:gd name="connsiteY3" fmla="*/ 296288 h 427298"/>
                <a:gd name="connsiteX4" fmla="*/ 147053 w 447152"/>
                <a:gd name="connsiteY4" fmla="*/ 298071 h 427298"/>
                <a:gd name="connsiteX5" fmla="*/ 153291 w 447152"/>
                <a:gd name="connsiteY5" fmla="*/ 304309 h 427298"/>
                <a:gd name="connsiteX6" fmla="*/ 154182 w 447152"/>
                <a:gd name="connsiteY6" fmla="*/ 305200 h 427298"/>
                <a:gd name="connsiteX7" fmla="*/ 262912 w 447152"/>
                <a:gd name="connsiteY7" fmla="*/ 427299 h 427298"/>
                <a:gd name="connsiteX8" fmla="*/ 323516 w 447152"/>
                <a:gd name="connsiteY8" fmla="*/ 413039 h 427298"/>
                <a:gd name="connsiteX9" fmla="*/ 389467 w 447152"/>
                <a:gd name="connsiteY9" fmla="*/ 68134 h 42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152" h="427298">
                  <a:moveTo>
                    <a:pt x="389467" y="68134"/>
                  </a:moveTo>
                  <a:cubicBezTo>
                    <a:pt x="276281" y="-41487"/>
                    <a:pt x="55256" y="-13859"/>
                    <a:pt x="15151" y="115369"/>
                  </a:cubicBezTo>
                  <a:lnTo>
                    <a:pt x="0" y="163495"/>
                  </a:lnTo>
                  <a:cubicBezTo>
                    <a:pt x="24954" y="190232"/>
                    <a:pt x="139032" y="288267"/>
                    <a:pt x="146162" y="296288"/>
                  </a:cubicBezTo>
                  <a:cubicBezTo>
                    <a:pt x="146162" y="296288"/>
                    <a:pt x="146162" y="296288"/>
                    <a:pt x="147053" y="298071"/>
                  </a:cubicBezTo>
                  <a:cubicBezTo>
                    <a:pt x="147944" y="298962"/>
                    <a:pt x="149726" y="301636"/>
                    <a:pt x="153291" y="304309"/>
                  </a:cubicBezTo>
                  <a:cubicBezTo>
                    <a:pt x="153291" y="304309"/>
                    <a:pt x="154182" y="305200"/>
                    <a:pt x="154182" y="305200"/>
                  </a:cubicBezTo>
                  <a:cubicBezTo>
                    <a:pt x="162204" y="314113"/>
                    <a:pt x="233502" y="395215"/>
                    <a:pt x="262912" y="427299"/>
                  </a:cubicBezTo>
                  <a:lnTo>
                    <a:pt x="323516" y="413039"/>
                  </a:lnTo>
                  <a:cubicBezTo>
                    <a:pt x="451853" y="383629"/>
                    <a:pt x="491067" y="166169"/>
                    <a:pt x="389467" y="68134"/>
                  </a:cubicBezTo>
                  <a:close/>
                </a:path>
              </a:pathLst>
            </a:custGeom>
            <a:solidFill>
              <a:srgbClr val="FFC2D1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61A59330-6600-4621-A090-69BD61335054}"/>
                </a:ext>
              </a:extLst>
            </p:cNvPr>
            <p:cNvSpPr/>
            <p:nvPr/>
          </p:nvSpPr>
          <p:spPr>
            <a:xfrm>
              <a:off x="8439929" y="1725974"/>
              <a:ext cx="173789" cy="163094"/>
            </a:xfrm>
            <a:custGeom>
              <a:avLst/>
              <a:gdLst>
                <a:gd name="connsiteX0" fmla="*/ 153291 w 173789"/>
                <a:gd name="connsiteY0" fmla="*/ 66842 h 163094"/>
                <a:gd name="connsiteX1" fmla="*/ 172898 w 173789"/>
                <a:gd name="connsiteY1" fmla="*/ 1782 h 163094"/>
                <a:gd name="connsiteX2" fmla="*/ 173789 w 173789"/>
                <a:gd name="connsiteY2" fmla="*/ 891 h 163094"/>
                <a:gd name="connsiteX3" fmla="*/ 172898 w 173789"/>
                <a:gd name="connsiteY3" fmla="*/ 891 h 163094"/>
                <a:gd name="connsiteX4" fmla="*/ 172898 w 173789"/>
                <a:gd name="connsiteY4" fmla="*/ 0 h 163094"/>
                <a:gd name="connsiteX5" fmla="*/ 172007 w 173789"/>
                <a:gd name="connsiteY5" fmla="*/ 891 h 163094"/>
                <a:gd name="connsiteX6" fmla="*/ 106056 w 173789"/>
                <a:gd name="connsiteY6" fmla="*/ 14260 h 163094"/>
                <a:gd name="connsiteX7" fmla="*/ 93579 w 173789"/>
                <a:gd name="connsiteY7" fmla="*/ 49018 h 163094"/>
                <a:gd name="connsiteX8" fmla="*/ 82884 w 173789"/>
                <a:gd name="connsiteY8" fmla="*/ 62386 h 163094"/>
                <a:gd name="connsiteX9" fmla="*/ 0 w 173789"/>
                <a:gd name="connsiteY9" fmla="*/ 111404 h 163094"/>
                <a:gd name="connsiteX10" fmla="*/ 20498 w 173789"/>
                <a:gd name="connsiteY10" fmla="*/ 133684 h 163094"/>
                <a:gd name="connsiteX11" fmla="*/ 21390 w 173789"/>
                <a:gd name="connsiteY11" fmla="*/ 135467 h 163094"/>
                <a:gd name="connsiteX12" fmla="*/ 27628 w 173789"/>
                <a:gd name="connsiteY12" fmla="*/ 141705 h 163094"/>
                <a:gd name="connsiteX13" fmla="*/ 28519 w 173789"/>
                <a:gd name="connsiteY13" fmla="*/ 143488 h 163094"/>
                <a:gd name="connsiteX14" fmla="*/ 46344 w 173789"/>
                <a:gd name="connsiteY14" fmla="*/ 163095 h 163094"/>
                <a:gd name="connsiteX15" fmla="*/ 102491 w 173789"/>
                <a:gd name="connsiteY15" fmla="*/ 85558 h 163094"/>
                <a:gd name="connsiteX16" fmla="*/ 116751 w 173789"/>
                <a:gd name="connsiteY16" fmla="*/ 75754 h 163094"/>
                <a:gd name="connsiteX17" fmla="*/ 153291 w 173789"/>
                <a:gd name="connsiteY17" fmla="*/ 66842 h 16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3789" h="163094">
                  <a:moveTo>
                    <a:pt x="153291" y="66842"/>
                  </a:moveTo>
                  <a:lnTo>
                    <a:pt x="172898" y="1782"/>
                  </a:lnTo>
                  <a:lnTo>
                    <a:pt x="173789" y="891"/>
                  </a:lnTo>
                  <a:lnTo>
                    <a:pt x="172898" y="891"/>
                  </a:lnTo>
                  <a:lnTo>
                    <a:pt x="172898" y="0"/>
                  </a:lnTo>
                  <a:lnTo>
                    <a:pt x="172007" y="891"/>
                  </a:lnTo>
                  <a:lnTo>
                    <a:pt x="106056" y="14260"/>
                  </a:lnTo>
                  <a:lnTo>
                    <a:pt x="93579" y="49018"/>
                  </a:lnTo>
                  <a:cubicBezTo>
                    <a:pt x="91796" y="54365"/>
                    <a:pt x="88232" y="58821"/>
                    <a:pt x="82884" y="62386"/>
                  </a:cubicBezTo>
                  <a:lnTo>
                    <a:pt x="0" y="111404"/>
                  </a:lnTo>
                  <a:cubicBezTo>
                    <a:pt x="9803" y="122098"/>
                    <a:pt x="16042" y="129228"/>
                    <a:pt x="20498" y="133684"/>
                  </a:cubicBezTo>
                  <a:cubicBezTo>
                    <a:pt x="20498" y="133684"/>
                    <a:pt x="20498" y="133684"/>
                    <a:pt x="21390" y="135467"/>
                  </a:cubicBezTo>
                  <a:cubicBezTo>
                    <a:pt x="22281" y="136358"/>
                    <a:pt x="24063" y="139032"/>
                    <a:pt x="27628" y="141705"/>
                  </a:cubicBezTo>
                  <a:cubicBezTo>
                    <a:pt x="27628" y="141705"/>
                    <a:pt x="28519" y="142597"/>
                    <a:pt x="28519" y="143488"/>
                  </a:cubicBezTo>
                  <a:cubicBezTo>
                    <a:pt x="32084" y="147944"/>
                    <a:pt x="38323" y="154182"/>
                    <a:pt x="46344" y="163095"/>
                  </a:cubicBezTo>
                  <a:lnTo>
                    <a:pt x="102491" y="85558"/>
                  </a:lnTo>
                  <a:cubicBezTo>
                    <a:pt x="105165" y="81993"/>
                    <a:pt x="106056" y="78428"/>
                    <a:pt x="116751" y="75754"/>
                  </a:cubicBezTo>
                  <a:lnTo>
                    <a:pt x="153291" y="66842"/>
                  </a:lnTo>
                  <a:close/>
                </a:path>
              </a:pathLst>
            </a:custGeom>
            <a:solidFill>
              <a:srgbClr val="AE1F24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30" name="Graphic 719">
              <a:extLst>
                <a:ext uri="{FF2B5EF4-FFF2-40B4-BE49-F238E27FC236}">
                  <a16:creationId xmlns:a16="http://schemas.microsoft.com/office/drawing/2014/main" id="{F68B48B2-E1B2-4233-8284-0D64B3B87002}"/>
                </a:ext>
              </a:extLst>
            </p:cNvPr>
            <p:cNvGrpSpPr/>
            <p:nvPr/>
          </p:nvGrpSpPr>
          <p:grpSpPr>
            <a:xfrm>
              <a:off x="7971986" y="1973735"/>
              <a:ext cx="1024070" cy="451525"/>
              <a:chOff x="7971986" y="1973735"/>
              <a:chExt cx="1024070" cy="451525"/>
            </a:xfrm>
          </p:grpSpPr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1EF68D1B-1032-4E57-8D74-E2B6F9723F14}"/>
                  </a:ext>
                </a:extLst>
              </p:cNvPr>
              <p:cNvSpPr/>
              <p:nvPr/>
            </p:nvSpPr>
            <p:spPr>
              <a:xfrm>
                <a:off x="7971986" y="2199216"/>
                <a:ext cx="495571" cy="201090"/>
              </a:xfrm>
              <a:custGeom>
                <a:avLst/>
                <a:gdLst>
                  <a:gd name="connsiteX0" fmla="*/ 466161 w 495571"/>
                  <a:gd name="connsiteY0" fmla="*/ 5347 h 201090"/>
                  <a:gd name="connsiteX1" fmla="*/ 373474 w 495571"/>
                  <a:gd name="connsiteY1" fmla="*/ 0 h 201090"/>
                  <a:gd name="connsiteX2" fmla="*/ 366343 w 495571"/>
                  <a:gd name="connsiteY2" fmla="*/ 9804 h 201090"/>
                  <a:gd name="connsiteX3" fmla="*/ 351193 w 495571"/>
                  <a:gd name="connsiteY3" fmla="*/ 10695 h 201090"/>
                  <a:gd name="connsiteX4" fmla="*/ 308413 w 495571"/>
                  <a:gd name="connsiteY4" fmla="*/ 47235 h 201090"/>
                  <a:gd name="connsiteX5" fmla="*/ 279895 w 495571"/>
                  <a:gd name="connsiteY5" fmla="*/ 40997 h 201090"/>
                  <a:gd name="connsiteX6" fmla="*/ 212161 w 495571"/>
                  <a:gd name="connsiteY6" fmla="*/ 8021 h 201090"/>
                  <a:gd name="connsiteX7" fmla="*/ 152449 w 495571"/>
                  <a:gd name="connsiteY7" fmla="*/ 1782 h 201090"/>
                  <a:gd name="connsiteX8" fmla="*/ 78477 w 495571"/>
                  <a:gd name="connsiteY8" fmla="*/ 5347 h 201090"/>
                  <a:gd name="connsiteX9" fmla="*/ 61544 w 495571"/>
                  <a:gd name="connsiteY9" fmla="*/ 30302 h 201090"/>
                  <a:gd name="connsiteX10" fmla="*/ 88281 w 495571"/>
                  <a:gd name="connsiteY10" fmla="*/ 39214 h 201090"/>
                  <a:gd name="connsiteX11" fmla="*/ 129277 w 495571"/>
                  <a:gd name="connsiteY11" fmla="*/ 49909 h 201090"/>
                  <a:gd name="connsiteX12" fmla="*/ 170273 w 495571"/>
                  <a:gd name="connsiteY12" fmla="*/ 72190 h 201090"/>
                  <a:gd name="connsiteX13" fmla="*/ 164926 w 495571"/>
                  <a:gd name="connsiteY13" fmla="*/ 87340 h 201090"/>
                  <a:gd name="connsiteX14" fmla="*/ 118582 w 495571"/>
                  <a:gd name="connsiteY14" fmla="*/ 124772 h 201090"/>
                  <a:gd name="connsiteX15" fmla="*/ 29459 w 495571"/>
                  <a:gd name="connsiteY15" fmla="*/ 149726 h 201090"/>
                  <a:gd name="connsiteX16" fmla="*/ 8961 w 495571"/>
                  <a:gd name="connsiteY16" fmla="*/ 183593 h 201090"/>
                  <a:gd name="connsiteX17" fmla="*/ 96301 w 495571"/>
                  <a:gd name="connsiteY17" fmla="*/ 180919 h 201090"/>
                  <a:gd name="connsiteX18" fmla="*/ 217509 w 495571"/>
                  <a:gd name="connsiteY18" fmla="*/ 188940 h 201090"/>
                  <a:gd name="connsiteX19" fmla="*/ 313761 w 495571"/>
                  <a:gd name="connsiteY19" fmla="*/ 139923 h 201090"/>
                  <a:gd name="connsiteX20" fmla="*/ 338715 w 495571"/>
                  <a:gd name="connsiteY20" fmla="*/ 167551 h 201090"/>
                  <a:gd name="connsiteX21" fmla="*/ 354757 w 495571"/>
                  <a:gd name="connsiteY21" fmla="*/ 166660 h 201090"/>
                  <a:gd name="connsiteX22" fmla="*/ 371691 w 495571"/>
                  <a:gd name="connsiteY22" fmla="*/ 179137 h 201090"/>
                  <a:gd name="connsiteX23" fmla="*/ 495571 w 495571"/>
                  <a:gd name="connsiteY23" fmla="*/ 186267 h 201090"/>
                  <a:gd name="connsiteX24" fmla="*/ 466161 w 495571"/>
                  <a:gd name="connsiteY24" fmla="*/ 5347 h 20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95571" h="201090">
                    <a:moveTo>
                      <a:pt x="466161" y="5347"/>
                    </a:moveTo>
                    <a:cubicBezTo>
                      <a:pt x="415361" y="2674"/>
                      <a:pt x="373474" y="0"/>
                      <a:pt x="373474" y="0"/>
                    </a:cubicBezTo>
                    <a:cubicBezTo>
                      <a:pt x="373474" y="0"/>
                      <a:pt x="369908" y="3565"/>
                      <a:pt x="366343" y="9804"/>
                    </a:cubicBezTo>
                    <a:lnTo>
                      <a:pt x="351193" y="10695"/>
                    </a:lnTo>
                    <a:cubicBezTo>
                      <a:pt x="333368" y="11586"/>
                      <a:pt x="315544" y="15151"/>
                      <a:pt x="308413" y="47235"/>
                    </a:cubicBezTo>
                    <a:lnTo>
                      <a:pt x="279895" y="40997"/>
                    </a:lnTo>
                    <a:cubicBezTo>
                      <a:pt x="256722" y="24954"/>
                      <a:pt x="226421" y="8912"/>
                      <a:pt x="212161" y="8021"/>
                    </a:cubicBezTo>
                    <a:cubicBezTo>
                      <a:pt x="201466" y="4456"/>
                      <a:pt x="164035" y="0"/>
                      <a:pt x="152449" y="1782"/>
                    </a:cubicBezTo>
                    <a:lnTo>
                      <a:pt x="78477" y="5347"/>
                    </a:lnTo>
                    <a:cubicBezTo>
                      <a:pt x="63326" y="7130"/>
                      <a:pt x="54413" y="21390"/>
                      <a:pt x="61544" y="30302"/>
                    </a:cubicBezTo>
                    <a:cubicBezTo>
                      <a:pt x="66000" y="35649"/>
                      <a:pt x="74021" y="40105"/>
                      <a:pt x="88281" y="39214"/>
                    </a:cubicBezTo>
                    <a:lnTo>
                      <a:pt x="129277" y="49909"/>
                    </a:lnTo>
                    <a:cubicBezTo>
                      <a:pt x="163143" y="56147"/>
                      <a:pt x="169382" y="69516"/>
                      <a:pt x="170273" y="72190"/>
                    </a:cubicBezTo>
                    <a:cubicBezTo>
                      <a:pt x="171165" y="75754"/>
                      <a:pt x="170273" y="81102"/>
                      <a:pt x="164926" y="87340"/>
                    </a:cubicBezTo>
                    <a:lnTo>
                      <a:pt x="118582" y="124772"/>
                    </a:lnTo>
                    <a:cubicBezTo>
                      <a:pt x="100757" y="135467"/>
                      <a:pt x="51740" y="143488"/>
                      <a:pt x="29459" y="149726"/>
                    </a:cubicBezTo>
                    <a:cubicBezTo>
                      <a:pt x="-5298" y="159530"/>
                      <a:pt x="-5298" y="174681"/>
                      <a:pt x="8961" y="183593"/>
                    </a:cubicBezTo>
                    <a:cubicBezTo>
                      <a:pt x="20547" y="190723"/>
                      <a:pt x="93628" y="179137"/>
                      <a:pt x="96301" y="180919"/>
                    </a:cubicBezTo>
                    <a:cubicBezTo>
                      <a:pt x="172947" y="221025"/>
                      <a:pt x="217509" y="188940"/>
                      <a:pt x="217509" y="188940"/>
                    </a:cubicBezTo>
                    <a:lnTo>
                      <a:pt x="313761" y="139923"/>
                    </a:lnTo>
                    <a:cubicBezTo>
                      <a:pt x="322673" y="159530"/>
                      <a:pt x="333368" y="167551"/>
                      <a:pt x="338715" y="167551"/>
                    </a:cubicBezTo>
                    <a:lnTo>
                      <a:pt x="354757" y="166660"/>
                    </a:lnTo>
                    <a:cubicBezTo>
                      <a:pt x="362779" y="178246"/>
                      <a:pt x="371691" y="179137"/>
                      <a:pt x="371691" y="179137"/>
                    </a:cubicBezTo>
                    <a:lnTo>
                      <a:pt x="495571" y="186267"/>
                    </a:lnTo>
                    <a:cubicBezTo>
                      <a:pt x="490224" y="124772"/>
                      <a:pt x="480421" y="64168"/>
                      <a:pt x="466161" y="5347"/>
                    </a:cubicBezTo>
                    <a:close/>
                  </a:path>
                </a:pathLst>
              </a:custGeom>
              <a:solidFill>
                <a:srgbClr val="060A0B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8E72AF09-FEB3-4060-8B39-DA3E330E275A}"/>
                  </a:ext>
                </a:extLst>
              </p:cNvPr>
              <p:cNvSpPr/>
              <p:nvPr/>
            </p:nvSpPr>
            <p:spPr>
              <a:xfrm>
                <a:off x="7977333" y="2208128"/>
                <a:ext cx="489333" cy="201090"/>
              </a:xfrm>
              <a:custGeom>
                <a:avLst/>
                <a:gdLst>
                  <a:gd name="connsiteX0" fmla="*/ 463487 w 489333"/>
                  <a:gd name="connsiteY0" fmla="*/ 5347 h 201090"/>
                  <a:gd name="connsiteX1" fmla="*/ 373474 w 489333"/>
                  <a:gd name="connsiteY1" fmla="*/ 0 h 201090"/>
                  <a:gd name="connsiteX2" fmla="*/ 366344 w 489333"/>
                  <a:gd name="connsiteY2" fmla="*/ 9804 h 201090"/>
                  <a:gd name="connsiteX3" fmla="*/ 351193 w 489333"/>
                  <a:gd name="connsiteY3" fmla="*/ 10695 h 201090"/>
                  <a:gd name="connsiteX4" fmla="*/ 308414 w 489333"/>
                  <a:gd name="connsiteY4" fmla="*/ 47235 h 201090"/>
                  <a:gd name="connsiteX5" fmla="*/ 279895 w 489333"/>
                  <a:gd name="connsiteY5" fmla="*/ 40997 h 201090"/>
                  <a:gd name="connsiteX6" fmla="*/ 212161 w 489333"/>
                  <a:gd name="connsiteY6" fmla="*/ 8021 h 201090"/>
                  <a:gd name="connsiteX7" fmla="*/ 152449 w 489333"/>
                  <a:gd name="connsiteY7" fmla="*/ 1782 h 201090"/>
                  <a:gd name="connsiteX8" fmla="*/ 78477 w 489333"/>
                  <a:gd name="connsiteY8" fmla="*/ 5347 h 201090"/>
                  <a:gd name="connsiteX9" fmla="*/ 61544 w 489333"/>
                  <a:gd name="connsiteY9" fmla="*/ 30302 h 201090"/>
                  <a:gd name="connsiteX10" fmla="*/ 88281 w 489333"/>
                  <a:gd name="connsiteY10" fmla="*/ 39214 h 201090"/>
                  <a:gd name="connsiteX11" fmla="*/ 129277 w 489333"/>
                  <a:gd name="connsiteY11" fmla="*/ 49909 h 201090"/>
                  <a:gd name="connsiteX12" fmla="*/ 170274 w 489333"/>
                  <a:gd name="connsiteY12" fmla="*/ 72190 h 201090"/>
                  <a:gd name="connsiteX13" fmla="*/ 164926 w 489333"/>
                  <a:gd name="connsiteY13" fmla="*/ 87340 h 201090"/>
                  <a:gd name="connsiteX14" fmla="*/ 118582 w 489333"/>
                  <a:gd name="connsiteY14" fmla="*/ 124772 h 201090"/>
                  <a:gd name="connsiteX15" fmla="*/ 29460 w 489333"/>
                  <a:gd name="connsiteY15" fmla="*/ 149726 h 201090"/>
                  <a:gd name="connsiteX16" fmla="*/ 8961 w 489333"/>
                  <a:gd name="connsiteY16" fmla="*/ 183593 h 201090"/>
                  <a:gd name="connsiteX17" fmla="*/ 96302 w 489333"/>
                  <a:gd name="connsiteY17" fmla="*/ 180919 h 201090"/>
                  <a:gd name="connsiteX18" fmla="*/ 216618 w 489333"/>
                  <a:gd name="connsiteY18" fmla="*/ 188940 h 201090"/>
                  <a:gd name="connsiteX19" fmla="*/ 312870 w 489333"/>
                  <a:gd name="connsiteY19" fmla="*/ 139923 h 201090"/>
                  <a:gd name="connsiteX20" fmla="*/ 336933 w 489333"/>
                  <a:gd name="connsiteY20" fmla="*/ 167551 h 201090"/>
                  <a:gd name="connsiteX21" fmla="*/ 352975 w 489333"/>
                  <a:gd name="connsiteY21" fmla="*/ 166660 h 201090"/>
                  <a:gd name="connsiteX22" fmla="*/ 369908 w 489333"/>
                  <a:gd name="connsiteY22" fmla="*/ 179137 h 201090"/>
                  <a:gd name="connsiteX23" fmla="*/ 489333 w 489333"/>
                  <a:gd name="connsiteY23" fmla="*/ 186267 h 201090"/>
                  <a:gd name="connsiteX24" fmla="*/ 463487 w 489333"/>
                  <a:gd name="connsiteY24" fmla="*/ 5347 h 20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89333" h="201090">
                    <a:moveTo>
                      <a:pt x="463487" y="5347"/>
                    </a:moveTo>
                    <a:cubicBezTo>
                      <a:pt x="414470" y="2674"/>
                      <a:pt x="373474" y="0"/>
                      <a:pt x="373474" y="0"/>
                    </a:cubicBezTo>
                    <a:cubicBezTo>
                      <a:pt x="373474" y="0"/>
                      <a:pt x="369908" y="3565"/>
                      <a:pt x="366344" y="9804"/>
                    </a:cubicBezTo>
                    <a:lnTo>
                      <a:pt x="351193" y="10695"/>
                    </a:lnTo>
                    <a:cubicBezTo>
                      <a:pt x="333368" y="11586"/>
                      <a:pt x="315544" y="15151"/>
                      <a:pt x="308414" y="47235"/>
                    </a:cubicBezTo>
                    <a:lnTo>
                      <a:pt x="279895" y="40997"/>
                    </a:lnTo>
                    <a:cubicBezTo>
                      <a:pt x="256723" y="24954"/>
                      <a:pt x="226421" y="8912"/>
                      <a:pt x="212161" y="8021"/>
                    </a:cubicBezTo>
                    <a:cubicBezTo>
                      <a:pt x="201467" y="4456"/>
                      <a:pt x="164035" y="0"/>
                      <a:pt x="152449" y="1782"/>
                    </a:cubicBezTo>
                    <a:lnTo>
                      <a:pt x="78477" y="5347"/>
                    </a:lnTo>
                    <a:cubicBezTo>
                      <a:pt x="63326" y="7130"/>
                      <a:pt x="54414" y="21390"/>
                      <a:pt x="61544" y="30302"/>
                    </a:cubicBezTo>
                    <a:cubicBezTo>
                      <a:pt x="66000" y="35649"/>
                      <a:pt x="74021" y="40105"/>
                      <a:pt x="88281" y="39214"/>
                    </a:cubicBezTo>
                    <a:lnTo>
                      <a:pt x="129277" y="49909"/>
                    </a:lnTo>
                    <a:cubicBezTo>
                      <a:pt x="163144" y="56147"/>
                      <a:pt x="169382" y="69516"/>
                      <a:pt x="170274" y="72190"/>
                    </a:cubicBezTo>
                    <a:cubicBezTo>
                      <a:pt x="171165" y="75754"/>
                      <a:pt x="170274" y="81102"/>
                      <a:pt x="164926" y="87340"/>
                    </a:cubicBezTo>
                    <a:lnTo>
                      <a:pt x="118582" y="124772"/>
                    </a:lnTo>
                    <a:cubicBezTo>
                      <a:pt x="100758" y="135467"/>
                      <a:pt x="51740" y="143488"/>
                      <a:pt x="29460" y="149726"/>
                    </a:cubicBezTo>
                    <a:cubicBezTo>
                      <a:pt x="-5298" y="158639"/>
                      <a:pt x="-5298" y="174681"/>
                      <a:pt x="8961" y="183593"/>
                    </a:cubicBezTo>
                    <a:cubicBezTo>
                      <a:pt x="20547" y="190723"/>
                      <a:pt x="93628" y="179137"/>
                      <a:pt x="96302" y="180919"/>
                    </a:cubicBezTo>
                    <a:cubicBezTo>
                      <a:pt x="172947" y="221025"/>
                      <a:pt x="216618" y="188940"/>
                      <a:pt x="216618" y="188940"/>
                    </a:cubicBezTo>
                    <a:lnTo>
                      <a:pt x="312870" y="139923"/>
                    </a:lnTo>
                    <a:cubicBezTo>
                      <a:pt x="321782" y="159530"/>
                      <a:pt x="332477" y="167551"/>
                      <a:pt x="336933" y="167551"/>
                    </a:cubicBezTo>
                    <a:lnTo>
                      <a:pt x="352975" y="166660"/>
                    </a:lnTo>
                    <a:cubicBezTo>
                      <a:pt x="360996" y="178246"/>
                      <a:pt x="369908" y="179137"/>
                      <a:pt x="369908" y="179137"/>
                    </a:cubicBezTo>
                    <a:lnTo>
                      <a:pt x="489333" y="186267"/>
                    </a:lnTo>
                    <a:cubicBezTo>
                      <a:pt x="486660" y="124772"/>
                      <a:pt x="476856" y="64168"/>
                      <a:pt x="463487" y="5347"/>
                    </a:cubicBezTo>
                    <a:close/>
                  </a:path>
                </a:pathLst>
              </a:custGeom>
              <a:solidFill>
                <a:srgbClr val="060A0B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4A676B4A-541C-46B6-AAE2-81692E440A52}"/>
                  </a:ext>
                </a:extLst>
              </p:cNvPr>
              <p:cNvSpPr/>
              <p:nvPr/>
            </p:nvSpPr>
            <p:spPr>
              <a:xfrm>
                <a:off x="7972877" y="2225547"/>
                <a:ext cx="334259" cy="199713"/>
              </a:xfrm>
              <a:custGeom>
                <a:avLst/>
                <a:gdLst>
                  <a:gd name="connsiteX0" fmla="*/ 61544 w 334259"/>
                  <a:gd name="connsiteY0" fmla="*/ 28925 h 199713"/>
                  <a:gd name="connsiteX1" fmla="*/ 88281 w 334259"/>
                  <a:gd name="connsiteY1" fmla="*/ 37837 h 199713"/>
                  <a:gd name="connsiteX2" fmla="*/ 129277 w 334259"/>
                  <a:gd name="connsiteY2" fmla="*/ 48532 h 199713"/>
                  <a:gd name="connsiteX3" fmla="*/ 170274 w 334259"/>
                  <a:gd name="connsiteY3" fmla="*/ 70813 h 199713"/>
                  <a:gd name="connsiteX4" fmla="*/ 164926 w 334259"/>
                  <a:gd name="connsiteY4" fmla="*/ 85964 h 199713"/>
                  <a:gd name="connsiteX5" fmla="*/ 118582 w 334259"/>
                  <a:gd name="connsiteY5" fmla="*/ 123395 h 199713"/>
                  <a:gd name="connsiteX6" fmla="*/ 29460 w 334259"/>
                  <a:gd name="connsiteY6" fmla="*/ 148350 h 199713"/>
                  <a:gd name="connsiteX7" fmla="*/ 8961 w 334259"/>
                  <a:gd name="connsiteY7" fmla="*/ 182216 h 199713"/>
                  <a:gd name="connsiteX8" fmla="*/ 96302 w 334259"/>
                  <a:gd name="connsiteY8" fmla="*/ 179543 h 199713"/>
                  <a:gd name="connsiteX9" fmla="*/ 216618 w 334259"/>
                  <a:gd name="connsiteY9" fmla="*/ 187564 h 199713"/>
                  <a:gd name="connsiteX10" fmla="*/ 334259 w 334259"/>
                  <a:gd name="connsiteY10" fmla="*/ 127851 h 199713"/>
                  <a:gd name="connsiteX11" fmla="*/ 311088 w 334259"/>
                  <a:gd name="connsiteY11" fmla="*/ 46750 h 199713"/>
                  <a:gd name="connsiteX12" fmla="*/ 278112 w 334259"/>
                  <a:gd name="connsiteY12" fmla="*/ 39620 h 199713"/>
                  <a:gd name="connsiteX13" fmla="*/ 210379 w 334259"/>
                  <a:gd name="connsiteY13" fmla="*/ 6644 h 199713"/>
                  <a:gd name="connsiteX14" fmla="*/ 150666 w 334259"/>
                  <a:gd name="connsiteY14" fmla="*/ 406 h 199713"/>
                  <a:gd name="connsiteX15" fmla="*/ 76695 w 334259"/>
                  <a:gd name="connsiteY15" fmla="*/ 3971 h 199713"/>
                  <a:gd name="connsiteX16" fmla="*/ 61544 w 334259"/>
                  <a:gd name="connsiteY16" fmla="*/ 28925 h 19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4259" h="199713">
                    <a:moveTo>
                      <a:pt x="61544" y="28925"/>
                    </a:moveTo>
                    <a:cubicBezTo>
                      <a:pt x="66000" y="34272"/>
                      <a:pt x="74021" y="38729"/>
                      <a:pt x="88281" y="37837"/>
                    </a:cubicBezTo>
                    <a:lnTo>
                      <a:pt x="129277" y="48532"/>
                    </a:lnTo>
                    <a:cubicBezTo>
                      <a:pt x="163144" y="54771"/>
                      <a:pt x="169382" y="68139"/>
                      <a:pt x="170274" y="70813"/>
                    </a:cubicBezTo>
                    <a:cubicBezTo>
                      <a:pt x="171165" y="74378"/>
                      <a:pt x="170274" y="79725"/>
                      <a:pt x="164926" y="85964"/>
                    </a:cubicBezTo>
                    <a:lnTo>
                      <a:pt x="118582" y="123395"/>
                    </a:lnTo>
                    <a:cubicBezTo>
                      <a:pt x="100758" y="134090"/>
                      <a:pt x="51740" y="142111"/>
                      <a:pt x="29460" y="148350"/>
                    </a:cubicBezTo>
                    <a:cubicBezTo>
                      <a:pt x="-5298" y="158153"/>
                      <a:pt x="-5298" y="173304"/>
                      <a:pt x="8961" y="182216"/>
                    </a:cubicBezTo>
                    <a:cubicBezTo>
                      <a:pt x="20547" y="189346"/>
                      <a:pt x="93628" y="177760"/>
                      <a:pt x="96302" y="179543"/>
                    </a:cubicBezTo>
                    <a:cubicBezTo>
                      <a:pt x="172947" y="219648"/>
                      <a:pt x="216618" y="187564"/>
                      <a:pt x="216618" y="187564"/>
                    </a:cubicBezTo>
                    <a:lnTo>
                      <a:pt x="334259" y="127851"/>
                    </a:lnTo>
                    <a:lnTo>
                      <a:pt x="311088" y="46750"/>
                    </a:lnTo>
                    <a:lnTo>
                      <a:pt x="278112" y="39620"/>
                    </a:lnTo>
                    <a:cubicBezTo>
                      <a:pt x="254940" y="23578"/>
                      <a:pt x="224638" y="7536"/>
                      <a:pt x="210379" y="6644"/>
                    </a:cubicBezTo>
                    <a:cubicBezTo>
                      <a:pt x="199684" y="3080"/>
                      <a:pt x="162252" y="-1377"/>
                      <a:pt x="150666" y="406"/>
                    </a:cubicBezTo>
                    <a:lnTo>
                      <a:pt x="76695" y="3971"/>
                    </a:lnTo>
                    <a:cubicBezTo>
                      <a:pt x="63326" y="5753"/>
                      <a:pt x="54414" y="20013"/>
                      <a:pt x="61544" y="28925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5ED01281-833F-4366-80B5-0D06DBA1D7DC}"/>
                  </a:ext>
                </a:extLst>
              </p:cNvPr>
              <p:cNvSpPr/>
              <p:nvPr/>
            </p:nvSpPr>
            <p:spPr>
              <a:xfrm>
                <a:off x="8277281" y="2233083"/>
                <a:ext cx="75308" cy="158638"/>
              </a:xfrm>
              <a:custGeom>
                <a:avLst/>
                <a:gdLst>
                  <a:gd name="connsiteX0" fmla="*/ 72635 w 75308"/>
                  <a:gd name="connsiteY0" fmla="*/ 155074 h 158638"/>
                  <a:gd name="connsiteX1" fmla="*/ 75308 w 75308"/>
                  <a:gd name="connsiteY1" fmla="*/ 0 h 158638"/>
                  <a:gd name="connsiteX2" fmla="*/ 45898 w 75308"/>
                  <a:gd name="connsiteY2" fmla="*/ 1782 h 158638"/>
                  <a:gd name="connsiteX3" fmla="*/ 445 w 75308"/>
                  <a:gd name="connsiteY3" fmla="*/ 60604 h 158638"/>
                  <a:gd name="connsiteX4" fmla="*/ 34311 w 75308"/>
                  <a:gd name="connsiteY4" fmla="*/ 158639 h 158638"/>
                  <a:gd name="connsiteX5" fmla="*/ 72635 w 75308"/>
                  <a:gd name="connsiteY5" fmla="*/ 155074 h 1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308" h="158638">
                    <a:moveTo>
                      <a:pt x="72635" y="155074"/>
                    </a:moveTo>
                    <a:lnTo>
                      <a:pt x="75308" y="0"/>
                    </a:lnTo>
                    <a:lnTo>
                      <a:pt x="45898" y="1782"/>
                    </a:lnTo>
                    <a:cubicBezTo>
                      <a:pt x="24508" y="2674"/>
                      <a:pt x="3118" y="7130"/>
                      <a:pt x="445" y="60604"/>
                    </a:cubicBezTo>
                    <a:cubicBezTo>
                      <a:pt x="-4011" y="132793"/>
                      <a:pt x="26291" y="158639"/>
                      <a:pt x="34311" y="158639"/>
                    </a:cubicBezTo>
                    <a:lnTo>
                      <a:pt x="72635" y="155074"/>
                    </a:lnTo>
                    <a:close/>
                  </a:path>
                </a:pathLst>
              </a:custGeom>
              <a:solidFill>
                <a:srgbClr val="FFC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8C5332B4-A031-4FB6-8E38-70E172ACFBE8}"/>
                  </a:ext>
                </a:extLst>
              </p:cNvPr>
              <p:cNvSpPr/>
              <p:nvPr/>
            </p:nvSpPr>
            <p:spPr>
              <a:xfrm>
                <a:off x="8311595" y="1973735"/>
                <a:ext cx="684460" cy="446854"/>
              </a:xfrm>
              <a:custGeom>
                <a:avLst/>
                <a:gdLst>
                  <a:gd name="connsiteX0" fmla="*/ 34755 w 684460"/>
                  <a:gd name="connsiteY0" fmla="*/ 250435 h 446854"/>
                  <a:gd name="connsiteX1" fmla="*/ 318166 w 684460"/>
                  <a:gd name="connsiteY1" fmla="*/ 248653 h 446854"/>
                  <a:gd name="connsiteX2" fmla="*/ 421549 w 684460"/>
                  <a:gd name="connsiteY2" fmla="*/ 72190 h 446854"/>
                  <a:gd name="connsiteX3" fmla="*/ 684461 w 684460"/>
                  <a:gd name="connsiteY3" fmla="*/ 0 h 446854"/>
                  <a:gd name="connsiteX4" fmla="*/ 491064 w 684460"/>
                  <a:gd name="connsiteY4" fmla="*/ 383228 h 446854"/>
                  <a:gd name="connsiteX5" fmla="*/ 311036 w 684460"/>
                  <a:gd name="connsiteY5" fmla="*/ 446505 h 446854"/>
                  <a:gd name="connsiteX6" fmla="*/ 32082 w 684460"/>
                  <a:gd name="connsiteY6" fmla="*/ 429572 h 446854"/>
                  <a:gd name="connsiteX7" fmla="*/ 1780 w 684460"/>
                  <a:gd name="connsiteY7" fmla="*/ 320842 h 446854"/>
                  <a:gd name="connsiteX8" fmla="*/ 34755 w 684460"/>
                  <a:gd name="connsiteY8" fmla="*/ 250435 h 44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460" h="446854">
                    <a:moveTo>
                      <a:pt x="34755" y="250435"/>
                    </a:moveTo>
                    <a:cubicBezTo>
                      <a:pt x="34755" y="250435"/>
                      <a:pt x="268257" y="268260"/>
                      <a:pt x="318166" y="248653"/>
                    </a:cubicBezTo>
                    <a:cubicBezTo>
                      <a:pt x="358271" y="233502"/>
                      <a:pt x="421549" y="72190"/>
                      <a:pt x="421549" y="72190"/>
                    </a:cubicBezTo>
                    <a:lnTo>
                      <a:pt x="684461" y="0"/>
                    </a:lnTo>
                    <a:cubicBezTo>
                      <a:pt x="684461" y="0"/>
                      <a:pt x="585534" y="240632"/>
                      <a:pt x="491064" y="383228"/>
                    </a:cubicBezTo>
                    <a:cubicBezTo>
                      <a:pt x="442938" y="455418"/>
                      <a:pt x="311036" y="446505"/>
                      <a:pt x="311036" y="446505"/>
                    </a:cubicBezTo>
                    <a:lnTo>
                      <a:pt x="32082" y="429572"/>
                    </a:lnTo>
                    <a:cubicBezTo>
                      <a:pt x="32082" y="429572"/>
                      <a:pt x="-8915" y="424225"/>
                      <a:pt x="1780" y="320842"/>
                    </a:cubicBezTo>
                    <a:cubicBezTo>
                      <a:pt x="6236" y="280737"/>
                      <a:pt x="34755" y="250435"/>
                      <a:pt x="34755" y="250435"/>
                    </a:cubicBezTo>
                    <a:close/>
                  </a:path>
                </a:pathLst>
              </a:custGeom>
              <a:solidFill>
                <a:srgbClr val="45618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36" name="Graphic 719">
              <a:extLst>
                <a:ext uri="{FF2B5EF4-FFF2-40B4-BE49-F238E27FC236}">
                  <a16:creationId xmlns:a16="http://schemas.microsoft.com/office/drawing/2014/main" id="{9BB8062F-7477-41D0-8F53-9C86DAAB4225}"/>
                </a:ext>
              </a:extLst>
            </p:cNvPr>
            <p:cNvGrpSpPr/>
            <p:nvPr/>
          </p:nvGrpSpPr>
          <p:grpSpPr>
            <a:xfrm>
              <a:off x="7875500" y="1318683"/>
              <a:ext cx="518977" cy="873259"/>
              <a:chOff x="7875500" y="1318683"/>
              <a:chExt cx="518977" cy="873259"/>
            </a:xfrm>
          </p:grpSpPr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AF1712BC-11F7-4527-9C48-EC74CB5F35EE}"/>
                  </a:ext>
                </a:extLst>
              </p:cNvPr>
              <p:cNvSpPr/>
              <p:nvPr/>
            </p:nvSpPr>
            <p:spPr>
              <a:xfrm>
                <a:off x="7875500" y="1480886"/>
                <a:ext cx="290822" cy="692060"/>
              </a:xfrm>
              <a:custGeom>
                <a:avLst/>
                <a:gdLst>
                  <a:gd name="connsiteX0" fmla="*/ 240914 w 290822"/>
                  <a:gd name="connsiteY0" fmla="*/ 511565 h 692060"/>
                  <a:gd name="connsiteX1" fmla="*/ 290822 w 290822"/>
                  <a:gd name="connsiteY1" fmla="*/ 479481 h 692060"/>
                  <a:gd name="connsiteX2" fmla="*/ 262303 w 290822"/>
                  <a:gd name="connsiteY2" fmla="*/ 433137 h 692060"/>
                  <a:gd name="connsiteX3" fmla="*/ 271215 w 290822"/>
                  <a:gd name="connsiteY3" fmla="*/ 412639 h 692060"/>
                  <a:gd name="connsiteX4" fmla="*/ 264977 w 290822"/>
                  <a:gd name="connsiteY4" fmla="*/ 387684 h 692060"/>
                  <a:gd name="connsiteX5" fmla="*/ 268542 w 290822"/>
                  <a:gd name="connsiteY5" fmla="*/ 368968 h 692060"/>
                  <a:gd name="connsiteX6" fmla="*/ 192787 w 290822"/>
                  <a:gd name="connsiteY6" fmla="*/ 114077 h 692060"/>
                  <a:gd name="connsiteX7" fmla="*/ 39496 w 290822"/>
                  <a:gd name="connsiteY7" fmla="*/ 0 h 692060"/>
                  <a:gd name="connsiteX8" fmla="*/ 6521 w 290822"/>
                  <a:gd name="connsiteY8" fmla="*/ 112295 h 692060"/>
                  <a:gd name="connsiteX9" fmla="*/ 95644 w 290822"/>
                  <a:gd name="connsiteY9" fmla="*/ 397488 h 692060"/>
                  <a:gd name="connsiteX10" fmla="*/ 121489 w 290822"/>
                  <a:gd name="connsiteY10" fmla="*/ 416204 h 692060"/>
                  <a:gd name="connsiteX11" fmla="*/ 126837 w 290822"/>
                  <a:gd name="connsiteY11" fmla="*/ 441158 h 692060"/>
                  <a:gd name="connsiteX12" fmla="*/ 133075 w 290822"/>
                  <a:gd name="connsiteY12" fmla="*/ 447397 h 692060"/>
                  <a:gd name="connsiteX13" fmla="*/ 129510 w 290822"/>
                  <a:gd name="connsiteY13" fmla="*/ 482154 h 692060"/>
                  <a:gd name="connsiteX14" fmla="*/ 131293 w 290822"/>
                  <a:gd name="connsiteY14" fmla="*/ 570386 h 692060"/>
                  <a:gd name="connsiteX15" fmla="*/ 199026 w 290822"/>
                  <a:gd name="connsiteY15" fmla="*/ 681790 h 692060"/>
                  <a:gd name="connsiteX16" fmla="*/ 268542 w 290822"/>
                  <a:gd name="connsiteY16" fmla="*/ 690702 h 692060"/>
                  <a:gd name="connsiteX17" fmla="*/ 240914 w 290822"/>
                  <a:gd name="connsiteY17" fmla="*/ 511565 h 692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0822" h="692060">
                    <a:moveTo>
                      <a:pt x="240914" y="511565"/>
                    </a:moveTo>
                    <a:lnTo>
                      <a:pt x="290822" y="479481"/>
                    </a:lnTo>
                    <a:cubicBezTo>
                      <a:pt x="284584" y="461656"/>
                      <a:pt x="274780" y="444723"/>
                      <a:pt x="262303" y="433137"/>
                    </a:cubicBezTo>
                    <a:cubicBezTo>
                      <a:pt x="269433" y="426007"/>
                      <a:pt x="272998" y="418877"/>
                      <a:pt x="271215" y="412639"/>
                    </a:cubicBezTo>
                    <a:lnTo>
                      <a:pt x="264977" y="387684"/>
                    </a:lnTo>
                    <a:cubicBezTo>
                      <a:pt x="268542" y="381446"/>
                      <a:pt x="269433" y="375207"/>
                      <a:pt x="268542" y="368968"/>
                    </a:cubicBezTo>
                    <a:lnTo>
                      <a:pt x="192787" y="114077"/>
                    </a:lnTo>
                    <a:cubicBezTo>
                      <a:pt x="144661" y="72189"/>
                      <a:pt x="93861" y="33867"/>
                      <a:pt x="39496" y="0"/>
                    </a:cubicBezTo>
                    <a:cubicBezTo>
                      <a:pt x="7412" y="21389"/>
                      <a:pt x="-10413" y="61495"/>
                      <a:pt x="6521" y="112295"/>
                    </a:cubicBezTo>
                    <a:lnTo>
                      <a:pt x="95644" y="397488"/>
                    </a:lnTo>
                    <a:cubicBezTo>
                      <a:pt x="98317" y="402835"/>
                      <a:pt x="108121" y="409965"/>
                      <a:pt x="121489" y="416204"/>
                    </a:cubicBezTo>
                    <a:lnTo>
                      <a:pt x="126837" y="441158"/>
                    </a:lnTo>
                    <a:cubicBezTo>
                      <a:pt x="127728" y="442940"/>
                      <a:pt x="129510" y="445614"/>
                      <a:pt x="133075" y="447397"/>
                    </a:cubicBezTo>
                    <a:cubicBezTo>
                      <a:pt x="131293" y="457200"/>
                      <a:pt x="129510" y="468786"/>
                      <a:pt x="129510" y="482154"/>
                    </a:cubicBezTo>
                    <a:cubicBezTo>
                      <a:pt x="128619" y="520477"/>
                      <a:pt x="131293" y="570386"/>
                      <a:pt x="131293" y="570386"/>
                    </a:cubicBezTo>
                    <a:cubicBezTo>
                      <a:pt x="131293" y="570386"/>
                      <a:pt x="140205" y="640793"/>
                      <a:pt x="199026" y="681790"/>
                    </a:cubicBezTo>
                    <a:cubicBezTo>
                      <a:pt x="219524" y="696049"/>
                      <a:pt x="256065" y="691593"/>
                      <a:pt x="268542" y="690702"/>
                    </a:cubicBezTo>
                    <a:lnTo>
                      <a:pt x="240914" y="511565"/>
                    </a:lnTo>
                    <a:close/>
                  </a:path>
                </a:pathLst>
              </a:custGeom>
              <a:solidFill>
                <a:srgbClr val="060A0B">
                  <a:alpha val="13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38" name="Graphic 719">
                <a:extLst>
                  <a:ext uri="{FF2B5EF4-FFF2-40B4-BE49-F238E27FC236}">
                    <a16:creationId xmlns:a16="http://schemas.microsoft.com/office/drawing/2014/main" id="{659DFECA-4D54-49FF-A1DE-44943A556CB3}"/>
                  </a:ext>
                </a:extLst>
              </p:cNvPr>
              <p:cNvGrpSpPr/>
              <p:nvPr/>
            </p:nvGrpSpPr>
            <p:grpSpPr>
              <a:xfrm>
                <a:off x="7888567" y="1489799"/>
                <a:ext cx="289341" cy="691169"/>
                <a:chOff x="7888567" y="1489799"/>
                <a:chExt cx="289341" cy="691169"/>
              </a:xfrm>
              <a:solidFill>
                <a:srgbClr val="060A0B">
                  <a:alpha val="24000"/>
                </a:srgbClr>
              </a:solidFill>
            </p:grpSpPr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id="{9F12F3D4-417D-4F95-9201-C543E8136284}"/>
                    </a:ext>
                  </a:extLst>
                </p:cNvPr>
                <p:cNvSpPr/>
                <p:nvPr/>
              </p:nvSpPr>
              <p:spPr>
                <a:xfrm>
                  <a:off x="8121761" y="2012058"/>
                  <a:ext cx="19607" cy="88231"/>
                </a:xfrm>
                <a:custGeom>
                  <a:avLst/>
                  <a:gdLst>
                    <a:gd name="connsiteX0" fmla="*/ 9804 w 19607"/>
                    <a:gd name="connsiteY0" fmla="*/ 52583 h 88231"/>
                    <a:gd name="connsiteX1" fmla="*/ 19607 w 19607"/>
                    <a:gd name="connsiteY1" fmla="*/ 88232 h 88231"/>
                    <a:gd name="connsiteX2" fmla="*/ 5348 w 19607"/>
                    <a:gd name="connsiteY2" fmla="*/ 0 h 88231"/>
                    <a:gd name="connsiteX3" fmla="*/ 0 w 19607"/>
                    <a:gd name="connsiteY3" fmla="*/ 5347 h 88231"/>
                    <a:gd name="connsiteX4" fmla="*/ 9804 w 19607"/>
                    <a:gd name="connsiteY4" fmla="*/ 52583 h 8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07" h="88231">
                      <a:moveTo>
                        <a:pt x="9804" y="52583"/>
                      </a:moveTo>
                      <a:cubicBezTo>
                        <a:pt x="11586" y="63277"/>
                        <a:pt x="15151" y="75754"/>
                        <a:pt x="19607" y="88232"/>
                      </a:cubicBezTo>
                      <a:lnTo>
                        <a:pt x="5348" y="0"/>
                      </a:lnTo>
                      <a:lnTo>
                        <a:pt x="0" y="5347"/>
                      </a:lnTo>
                      <a:lnTo>
                        <a:pt x="9804" y="52583"/>
                      </a:lnTo>
                      <a:close/>
                    </a:path>
                  </a:pathLst>
                </a:custGeom>
                <a:solidFill>
                  <a:srgbClr val="060A0B">
                    <a:alpha val="24000"/>
                  </a:srgbClr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id="{7A49BDE4-13A8-49AB-B5DD-BEC4A6448CCC}"/>
                    </a:ext>
                  </a:extLst>
                </p:cNvPr>
                <p:cNvSpPr/>
                <p:nvPr/>
              </p:nvSpPr>
              <p:spPr>
                <a:xfrm>
                  <a:off x="7888567" y="1489799"/>
                  <a:ext cx="289341" cy="691169"/>
                </a:xfrm>
                <a:custGeom>
                  <a:avLst/>
                  <a:gdLst>
                    <a:gd name="connsiteX0" fmla="*/ 265279 w 289341"/>
                    <a:gd name="connsiteY0" fmla="*/ 689811 h 691169"/>
                    <a:gd name="connsiteX1" fmla="*/ 229630 w 289341"/>
                    <a:gd name="connsiteY1" fmla="*/ 530281 h 691169"/>
                    <a:gd name="connsiteX2" fmla="*/ 232303 w 289341"/>
                    <a:gd name="connsiteY2" fmla="*/ 527607 h 691169"/>
                    <a:gd name="connsiteX3" fmla="*/ 232303 w 289341"/>
                    <a:gd name="connsiteY3" fmla="*/ 526716 h 691169"/>
                    <a:gd name="connsiteX4" fmla="*/ 237650 w 289341"/>
                    <a:gd name="connsiteY4" fmla="*/ 515130 h 691169"/>
                    <a:gd name="connsiteX5" fmla="*/ 237650 w 289341"/>
                    <a:gd name="connsiteY5" fmla="*/ 517804 h 691169"/>
                    <a:gd name="connsiteX6" fmla="*/ 238542 w 289341"/>
                    <a:gd name="connsiteY6" fmla="*/ 522260 h 691169"/>
                    <a:gd name="connsiteX7" fmla="*/ 289341 w 289341"/>
                    <a:gd name="connsiteY7" fmla="*/ 477698 h 691169"/>
                    <a:gd name="connsiteX8" fmla="*/ 260823 w 289341"/>
                    <a:gd name="connsiteY8" fmla="*/ 431354 h 691169"/>
                    <a:gd name="connsiteX9" fmla="*/ 269735 w 289341"/>
                    <a:gd name="connsiteY9" fmla="*/ 410856 h 691169"/>
                    <a:gd name="connsiteX10" fmla="*/ 263496 w 289341"/>
                    <a:gd name="connsiteY10" fmla="*/ 385902 h 691169"/>
                    <a:gd name="connsiteX11" fmla="*/ 267061 w 289341"/>
                    <a:gd name="connsiteY11" fmla="*/ 367186 h 691169"/>
                    <a:gd name="connsiteX12" fmla="*/ 208240 w 289341"/>
                    <a:gd name="connsiteY12" fmla="*/ 131902 h 691169"/>
                    <a:gd name="connsiteX13" fmla="*/ 38016 w 289341"/>
                    <a:gd name="connsiteY13" fmla="*/ 0 h 691169"/>
                    <a:gd name="connsiteX14" fmla="*/ 4148 w 289341"/>
                    <a:gd name="connsiteY14" fmla="*/ 102491 h 691169"/>
                    <a:gd name="connsiteX15" fmla="*/ 94163 w 289341"/>
                    <a:gd name="connsiteY15" fmla="*/ 396597 h 691169"/>
                    <a:gd name="connsiteX16" fmla="*/ 120008 w 289341"/>
                    <a:gd name="connsiteY16" fmla="*/ 415312 h 691169"/>
                    <a:gd name="connsiteX17" fmla="*/ 125356 w 289341"/>
                    <a:gd name="connsiteY17" fmla="*/ 440267 h 691169"/>
                    <a:gd name="connsiteX18" fmla="*/ 131594 w 289341"/>
                    <a:gd name="connsiteY18" fmla="*/ 446505 h 691169"/>
                    <a:gd name="connsiteX19" fmla="*/ 128029 w 289341"/>
                    <a:gd name="connsiteY19" fmla="*/ 481263 h 691169"/>
                    <a:gd name="connsiteX20" fmla="*/ 129812 w 289341"/>
                    <a:gd name="connsiteY20" fmla="*/ 569495 h 691169"/>
                    <a:gd name="connsiteX21" fmla="*/ 197545 w 289341"/>
                    <a:gd name="connsiteY21" fmla="*/ 680898 h 691169"/>
                    <a:gd name="connsiteX22" fmla="*/ 265279 w 289341"/>
                    <a:gd name="connsiteY22" fmla="*/ 689811 h 691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341" h="691169">
                      <a:moveTo>
                        <a:pt x="265279" y="689811"/>
                      </a:moveTo>
                      <a:lnTo>
                        <a:pt x="229630" y="530281"/>
                      </a:lnTo>
                      <a:lnTo>
                        <a:pt x="232303" y="527607"/>
                      </a:lnTo>
                      <a:lnTo>
                        <a:pt x="232303" y="526716"/>
                      </a:lnTo>
                      <a:cubicBezTo>
                        <a:pt x="231412" y="519586"/>
                        <a:pt x="234086" y="516021"/>
                        <a:pt x="237650" y="515130"/>
                      </a:cubicBezTo>
                      <a:cubicBezTo>
                        <a:pt x="237650" y="516021"/>
                        <a:pt x="237650" y="516912"/>
                        <a:pt x="237650" y="517804"/>
                      </a:cubicBezTo>
                      <a:lnTo>
                        <a:pt x="238542" y="522260"/>
                      </a:lnTo>
                      <a:lnTo>
                        <a:pt x="289341" y="477698"/>
                      </a:lnTo>
                      <a:cubicBezTo>
                        <a:pt x="283103" y="459874"/>
                        <a:pt x="273299" y="442940"/>
                        <a:pt x="260823" y="431354"/>
                      </a:cubicBezTo>
                      <a:cubicBezTo>
                        <a:pt x="267952" y="424225"/>
                        <a:pt x="271517" y="417095"/>
                        <a:pt x="269735" y="410856"/>
                      </a:cubicBezTo>
                      <a:lnTo>
                        <a:pt x="263496" y="385902"/>
                      </a:lnTo>
                      <a:cubicBezTo>
                        <a:pt x="266170" y="379663"/>
                        <a:pt x="267952" y="373425"/>
                        <a:pt x="267061" y="367186"/>
                      </a:cubicBezTo>
                      <a:lnTo>
                        <a:pt x="208240" y="131902"/>
                      </a:lnTo>
                      <a:cubicBezTo>
                        <a:pt x="155657" y="82884"/>
                        <a:pt x="98619" y="39214"/>
                        <a:pt x="38016" y="0"/>
                      </a:cubicBezTo>
                      <a:cubicBezTo>
                        <a:pt x="8605" y="14260"/>
                        <a:pt x="-8328" y="46344"/>
                        <a:pt x="4148" y="102491"/>
                      </a:cubicBezTo>
                      <a:lnTo>
                        <a:pt x="94163" y="396597"/>
                      </a:lnTo>
                      <a:cubicBezTo>
                        <a:pt x="96836" y="401944"/>
                        <a:pt x="106640" y="409074"/>
                        <a:pt x="120008" y="415312"/>
                      </a:cubicBezTo>
                      <a:lnTo>
                        <a:pt x="125356" y="440267"/>
                      </a:lnTo>
                      <a:cubicBezTo>
                        <a:pt x="126247" y="442049"/>
                        <a:pt x="128029" y="444723"/>
                        <a:pt x="131594" y="446505"/>
                      </a:cubicBezTo>
                      <a:cubicBezTo>
                        <a:pt x="129812" y="456309"/>
                        <a:pt x="128029" y="467895"/>
                        <a:pt x="128029" y="481263"/>
                      </a:cubicBezTo>
                      <a:cubicBezTo>
                        <a:pt x="127138" y="519586"/>
                        <a:pt x="129812" y="569495"/>
                        <a:pt x="129812" y="569495"/>
                      </a:cubicBezTo>
                      <a:cubicBezTo>
                        <a:pt x="129812" y="569495"/>
                        <a:pt x="138724" y="639902"/>
                        <a:pt x="197545" y="680898"/>
                      </a:cubicBezTo>
                      <a:cubicBezTo>
                        <a:pt x="216261" y="695158"/>
                        <a:pt x="252801" y="690702"/>
                        <a:pt x="265279" y="689811"/>
                      </a:cubicBezTo>
                      <a:close/>
                    </a:path>
                  </a:pathLst>
                </a:custGeom>
                <a:solidFill>
                  <a:srgbClr val="060A0B">
                    <a:alpha val="24000"/>
                  </a:srgbClr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ADFEB78C-C306-4B9C-80C5-5F04C95C6EC4}"/>
                  </a:ext>
                </a:extLst>
              </p:cNvPr>
              <p:cNvSpPr/>
              <p:nvPr/>
            </p:nvSpPr>
            <p:spPr>
              <a:xfrm>
                <a:off x="8030674" y="1894416"/>
                <a:ext cx="199661" cy="297526"/>
              </a:xfrm>
              <a:custGeom>
                <a:avLst/>
                <a:gdLst>
                  <a:gd name="connsiteX0" fmla="*/ 163277 w 199661"/>
                  <a:gd name="connsiteY0" fmla="*/ 83775 h 297526"/>
                  <a:gd name="connsiteX1" fmla="*/ 94652 w 199661"/>
                  <a:gd name="connsiteY1" fmla="*/ 22281 h 297526"/>
                  <a:gd name="connsiteX2" fmla="*/ 26028 w 199661"/>
                  <a:gd name="connsiteY2" fmla="*/ 0 h 297526"/>
                  <a:gd name="connsiteX3" fmla="*/ 182 w 199661"/>
                  <a:gd name="connsiteY3" fmla="*/ 87340 h 297526"/>
                  <a:gd name="connsiteX4" fmla="*/ 1964 w 199661"/>
                  <a:gd name="connsiteY4" fmla="*/ 175572 h 297526"/>
                  <a:gd name="connsiteX5" fmla="*/ 69698 w 199661"/>
                  <a:gd name="connsiteY5" fmla="*/ 286975 h 297526"/>
                  <a:gd name="connsiteX6" fmla="*/ 141887 w 199661"/>
                  <a:gd name="connsiteY6" fmla="*/ 295888 h 297526"/>
                  <a:gd name="connsiteX7" fmla="*/ 146343 w 199661"/>
                  <a:gd name="connsiteY7" fmla="*/ 265586 h 297526"/>
                  <a:gd name="connsiteX8" fmla="*/ 117824 w 199661"/>
                  <a:gd name="connsiteY8" fmla="*/ 180919 h 297526"/>
                  <a:gd name="connsiteX9" fmla="*/ 107129 w 199661"/>
                  <a:gd name="connsiteY9" fmla="*/ 131902 h 297526"/>
                  <a:gd name="connsiteX10" fmla="*/ 125845 w 199661"/>
                  <a:gd name="connsiteY10" fmla="*/ 130119 h 297526"/>
                  <a:gd name="connsiteX11" fmla="*/ 157038 w 199661"/>
                  <a:gd name="connsiteY11" fmla="*/ 180028 h 297526"/>
                  <a:gd name="connsiteX12" fmla="*/ 182884 w 199661"/>
                  <a:gd name="connsiteY12" fmla="*/ 200526 h 297526"/>
                  <a:gd name="connsiteX13" fmla="*/ 198926 w 199661"/>
                  <a:gd name="connsiteY13" fmla="*/ 175572 h 297526"/>
                  <a:gd name="connsiteX14" fmla="*/ 163277 w 199661"/>
                  <a:gd name="connsiteY14" fmla="*/ 83775 h 29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661" h="297526">
                    <a:moveTo>
                      <a:pt x="163277" y="83775"/>
                    </a:moveTo>
                    <a:cubicBezTo>
                      <a:pt x="151691" y="50800"/>
                      <a:pt x="130301" y="22281"/>
                      <a:pt x="94652" y="22281"/>
                    </a:cubicBezTo>
                    <a:lnTo>
                      <a:pt x="26028" y="0"/>
                    </a:lnTo>
                    <a:cubicBezTo>
                      <a:pt x="26028" y="0"/>
                      <a:pt x="1073" y="31193"/>
                      <a:pt x="182" y="87340"/>
                    </a:cubicBezTo>
                    <a:cubicBezTo>
                      <a:pt x="-709" y="125663"/>
                      <a:pt x="1964" y="175572"/>
                      <a:pt x="1964" y="175572"/>
                    </a:cubicBezTo>
                    <a:cubicBezTo>
                      <a:pt x="1964" y="175572"/>
                      <a:pt x="10877" y="245979"/>
                      <a:pt x="69698" y="286975"/>
                    </a:cubicBezTo>
                    <a:cubicBezTo>
                      <a:pt x="91979" y="302126"/>
                      <a:pt x="132084" y="296779"/>
                      <a:pt x="141887" y="295888"/>
                    </a:cubicBezTo>
                    <a:cubicBezTo>
                      <a:pt x="156147" y="295888"/>
                      <a:pt x="155256" y="286084"/>
                      <a:pt x="146343" y="265586"/>
                    </a:cubicBezTo>
                    <a:cubicBezTo>
                      <a:pt x="137431" y="245979"/>
                      <a:pt x="122280" y="209439"/>
                      <a:pt x="117824" y="180919"/>
                    </a:cubicBezTo>
                    <a:lnTo>
                      <a:pt x="107129" y="131902"/>
                    </a:lnTo>
                    <a:cubicBezTo>
                      <a:pt x="105347" y="117642"/>
                      <a:pt x="116933" y="115860"/>
                      <a:pt x="125845" y="130119"/>
                    </a:cubicBezTo>
                    <a:lnTo>
                      <a:pt x="157038" y="180028"/>
                    </a:lnTo>
                    <a:cubicBezTo>
                      <a:pt x="164168" y="194288"/>
                      <a:pt x="171298" y="201418"/>
                      <a:pt x="182884" y="200526"/>
                    </a:cubicBezTo>
                    <a:cubicBezTo>
                      <a:pt x="197144" y="199635"/>
                      <a:pt x="201600" y="186267"/>
                      <a:pt x="198926" y="175572"/>
                    </a:cubicBezTo>
                    <a:lnTo>
                      <a:pt x="163277" y="83775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B0F5B3B-7848-4F07-9450-F9688D0799A4}"/>
                  </a:ext>
                </a:extLst>
              </p:cNvPr>
              <p:cNvSpPr/>
              <p:nvPr/>
            </p:nvSpPr>
            <p:spPr>
              <a:xfrm>
                <a:off x="8021052" y="1853420"/>
                <a:ext cx="152876" cy="104326"/>
              </a:xfrm>
              <a:custGeom>
                <a:avLst/>
                <a:gdLst>
                  <a:gd name="connsiteX0" fmla="*/ 0 w 152876"/>
                  <a:gd name="connsiteY0" fmla="*/ 49018 h 104326"/>
                  <a:gd name="connsiteX1" fmla="*/ 137249 w 152876"/>
                  <a:gd name="connsiteY1" fmla="*/ 0 h 104326"/>
                  <a:gd name="connsiteX2" fmla="*/ 152400 w 152876"/>
                  <a:gd name="connsiteY2" fmla="*/ 57930 h 104326"/>
                  <a:gd name="connsiteX3" fmla="*/ 56147 w 152876"/>
                  <a:gd name="connsiteY3" fmla="*/ 104274 h 104326"/>
                  <a:gd name="connsiteX4" fmla="*/ 7130 w 152876"/>
                  <a:gd name="connsiteY4" fmla="*/ 86449 h 104326"/>
                  <a:gd name="connsiteX5" fmla="*/ 0 w 152876"/>
                  <a:gd name="connsiteY5" fmla="*/ 49018 h 1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876" h="104326">
                    <a:moveTo>
                      <a:pt x="0" y="49018"/>
                    </a:moveTo>
                    <a:lnTo>
                      <a:pt x="137249" y="0"/>
                    </a:lnTo>
                    <a:lnTo>
                      <a:pt x="152400" y="57930"/>
                    </a:lnTo>
                    <a:cubicBezTo>
                      <a:pt x="157747" y="78428"/>
                      <a:pt x="117642" y="102491"/>
                      <a:pt x="56147" y="104274"/>
                    </a:cubicBezTo>
                    <a:cubicBezTo>
                      <a:pt x="33867" y="105165"/>
                      <a:pt x="9803" y="94470"/>
                      <a:pt x="7130" y="86449"/>
                    </a:cubicBezTo>
                    <a:lnTo>
                      <a:pt x="0" y="49018"/>
                    </a:lnTo>
                    <a:close/>
                  </a:path>
                </a:pathLst>
              </a:custGeom>
              <a:solidFill>
                <a:srgbClr val="FFC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1E15C514-FAC9-424E-B3A7-C333C442C0AD}"/>
                  </a:ext>
                </a:extLst>
              </p:cNvPr>
              <p:cNvSpPr/>
              <p:nvPr/>
            </p:nvSpPr>
            <p:spPr>
              <a:xfrm>
                <a:off x="7895401" y="1318683"/>
                <a:ext cx="499075" cy="607028"/>
              </a:xfrm>
              <a:custGeom>
                <a:avLst/>
                <a:gdLst>
                  <a:gd name="connsiteX0" fmla="*/ 499076 w 499075"/>
                  <a:gd name="connsiteY0" fmla="*/ 0 h 607028"/>
                  <a:gd name="connsiteX1" fmla="*/ 80199 w 499075"/>
                  <a:gd name="connsiteY1" fmla="*/ 147944 h 607028"/>
                  <a:gd name="connsiteX2" fmla="*/ 1770 w 499075"/>
                  <a:gd name="connsiteY2" fmla="*/ 264695 h 607028"/>
                  <a:gd name="connsiteX3" fmla="*/ 102479 w 499075"/>
                  <a:gd name="connsiteY3" fmla="*/ 577516 h 607028"/>
                  <a:gd name="connsiteX4" fmla="*/ 194276 w 499075"/>
                  <a:gd name="connsiteY4" fmla="*/ 605144 h 607028"/>
                  <a:gd name="connsiteX5" fmla="*/ 275377 w 499075"/>
                  <a:gd name="connsiteY5" fmla="*/ 548105 h 607028"/>
                  <a:gd name="connsiteX6" fmla="*/ 211209 w 499075"/>
                  <a:gd name="connsiteY6" fmla="*/ 327081 h 607028"/>
                  <a:gd name="connsiteX7" fmla="*/ 253097 w 499075"/>
                  <a:gd name="connsiteY7" fmla="*/ 278954 h 607028"/>
                  <a:gd name="connsiteX8" fmla="*/ 480360 w 499075"/>
                  <a:gd name="connsiteY8" fmla="*/ 237958 h 607028"/>
                  <a:gd name="connsiteX9" fmla="*/ 499076 w 499075"/>
                  <a:gd name="connsiteY9" fmla="*/ 0 h 60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075" h="607028">
                    <a:moveTo>
                      <a:pt x="499076" y="0"/>
                    </a:moveTo>
                    <a:cubicBezTo>
                      <a:pt x="499076" y="0"/>
                      <a:pt x="205862" y="92688"/>
                      <a:pt x="80199" y="147944"/>
                    </a:cubicBezTo>
                    <a:cubicBezTo>
                      <a:pt x="30290" y="170225"/>
                      <a:pt x="-8924" y="195179"/>
                      <a:pt x="1770" y="264695"/>
                    </a:cubicBezTo>
                    <a:lnTo>
                      <a:pt x="102479" y="577516"/>
                    </a:lnTo>
                    <a:cubicBezTo>
                      <a:pt x="109609" y="589102"/>
                      <a:pt x="153279" y="614056"/>
                      <a:pt x="194276" y="605144"/>
                    </a:cubicBezTo>
                    <a:cubicBezTo>
                      <a:pt x="259335" y="592667"/>
                      <a:pt x="277160" y="572169"/>
                      <a:pt x="275377" y="548105"/>
                    </a:cubicBezTo>
                    <a:lnTo>
                      <a:pt x="211209" y="327081"/>
                    </a:lnTo>
                    <a:cubicBezTo>
                      <a:pt x="205862" y="300344"/>
                      <a:pt x="224577" y="283411"/>
                      <a:pt x="253097" y="278954"/>
                    </a:cubicBezTo>
                    <a:lnTo>
                      <a:pt x="480360" y="237958"/>
                    </a:lnTo>
                    <a:lnTo>
                      <a:pt x="499076" y="0"/>
                    </a:lnTo>
                    <a:close/>
                  </a:path>
                </a:pathLst>
              </a:custGeom>
              <a:solidFill>
                <a:srgbClr val="45618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C9426B8-8EED-4102-A19E-BDFE105C3A88}"/>
                </a:ext>
              </a:extLst>
            </p:cNvPr>
            <p:cNvSpPr/>
            <p:nvPr/>
          </p:nvSpPr>
          <p:spPr>
            <a:xfrm>
              <a:off x="8205716" y="1652664"/>
              <a:ext cx="442334" cy="438603"/>
            </a:xfrm>
            <a:custGeom>
              <a:avLst/>
              <a:gdLst>
                <a:gd name="connsiteX0" fmla="*/ 76466 w 442334"/>
                <a:gd name="connsiteY0" fmla="*/ 63507 h 438603"/>
                <a:gd name="connsiteX1" fmla="*/ 389287 w 442334"/>
                <a:gd name="connsiteY1" fmla="*/ 66181 h 438603"/>
                <a:gd name="connsiteX2" fmla="*/ 364332 w 442334"/>
                <a:gd name="connsiteY2" fmla="*/ 378110 h 438603"/>
                <a:gd name="connsiteX3" fmla="*/ 65771 w 442334"/>
                <a:gd name="connsiteY3" fmla="*/ 371872 h 438603"/>
                <a:gd name="connsiteX4" fmla="*/ 76466 w 442334"/>
                <a:gd name="connsiteY4" fmla="*/ 63507 h 43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334" h="438603">
                  <a:moveTo>
                    <a:pt x="76466" y="63507"/>
                  </a:moveTo>
                  <a:cubicBezTo>
                    <a:pt x="170044" y="-22051"/>
                    <a:pt x="309967" y="-21160"/>
                    <a:pt x="389287" y="66181"/>
                  </a:cubicBezTo>
                  <a:cubicBezTo>
                    <a:pt x="468606" y="152630"/>
                    <a:pt x="457911" y="292553"/>
                    <a:pt x="364332" y="378110"/>
                  </a:cubicBezTo>
                  <a:cubicBezTo>
                    <a:pt x="270753" y="463668"/>
                    <a:pt x="142417" y="455647"/>
                    <a:pt x="65771" y="371872"/>
                  </a:cubicBezTo>
                  <a:cubicBezTo>
                    <a:pt x="-29590" y="268489"/>
                    <a:pt x="-17113" y="149065"/>
                    <a:pt x="76466" y="63507"/>
                  </a:cubicBez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FFA8326-B748-428F-9659-1D002023EB33}"/>
                </a:ext>
              </a:extLst>
            </p:cNvPr>
            <p:cNvSpPr/>
            <p:nvPr/>
          </p:nvSpPr>
          <p:spPr>
            <a:xfrm>
              <a:off x="8578049" y="1971751"/>
              <a:ext cx="100952" cy="87384"/>
            </a:xfrm>
            <a:custGeom>
              <a:avLst/>
              <a:gdLst>
                <a:gd name="connsiteX0" fmla="*/ 56168 w 100952"/>
                <a:gd name="connsiteY0" fmla="*/ 6440 h 87384"/>
                <a:gd name="connsiteX1" fmla="*/ 93600 w 100952"/>
                <a:gd name="connsiteY1" fmla="*/ 9114 h 87384"/>
                <a:gd name="connsiteX2" fmla="*/ 93600 w 100952"/>
                <a:gd name="connsiteY2" fmla="*/ 9114 h 87384"/>
                <a:gd name="connsiteX3" fmla="*/ 93600 w 100952"/>
                <a:gd name="connsiteY3" fmla="*/ 46546 h 87384"/>
                <a:gd name="connsiteX4" fmla="*/ 36561 w 100952"/>
                <a:gd name="connsiteY4" fmla="*/ 81304 h 87384"/>
                <a:gd name="connsiteX5" fmla="*/ 21 w 100952"/>
                <a:gd name="connsiteY5" fmla="*/ 77739 h 87384"/>
                <a:gd name="connsiteX6" fmla="*/ 8933 w 100952"/>
                <a:gd name="connsiteY6" fmla="*/ 50111 h 87384"/>
                <a:gd name="connsiteX7" fmla="*/ 56168 w 100952"/>
                <a:gd name="connsiteY7" fmla="*/ 6440 h 8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952" h="87384">
                  <a:moveTo>
                    <a:pt x="56168" y="6440"/>
                  </a:moveTo>
                  <a:cubicBezTo>
                    <a:pt x="66863" y="-3363"/>
                    <a:pt x="82905" y="-1581"/>
                    <a:pt x="93600" y="9114"/>
                  </a:cubicBezTo>
                  <a:lnTo>
                    <a:pt x="93600" y="9114"/>
                  </a:lnTo>
                  <a:cubicBezTo>
                    <a:pt x="103403" y="19809"/>
                    <a:pt x="103403" y="36742"/>
                    <a:pt x="93600" y="46546"/>
                  </a:cubicBezTo>
                  <a:lnTo>
                    <a:pt x="36561" y="81304"/>
                  </a:lnTo>
                  <a:cubicBezTo>
                    <a:pt x="25867" y="91107"/>
                    <a:pt x="9824" y="88433"/>
                    <a:pt x="21" y="77739"/>
                  </a:cubicBezTo>
                  <a:cubicBezTo>
                    <a:pt x="21" y="77739"/>
                    <a:pt x="-870" y="59914"/>
                    <a:pt x="8933" y="50111"/>
                  </a:cubicBezTo>
                  <a:lnTo>
                    <a:pt x="56168" y="6440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F63E1460-AFC0-4274-AB98-4372A0B94993}"/>
                </a:ext>
              </a:extLst>
            </p:cNvPr>
            <p:cNvSpPr/>
            <p:nvPr/>
          </p:nvSpPr>
          <p:spPr>
            <a:xfrm>
              <a:off x="8260333" y="1615260"/>
              <a:ext cx="92256" cy="98569"/>
            </a:xfrm>
            <a:custGeom>
              <a:avLst/>
              <a:gdLst>
                <a:gd name="connsiteX0" fmla="*/ 84235 w 92256"/>
                <a:gd name="connsiteY0" fmla="*/ 46546 h 98569"/>
                <a:gd name="connsiteX1" fmla="*/ 84235 w 92256"/>
                <a:gd name="connsiteY1" fmla="*/ 9114 h 98569"/>
                <a:gd name="connsiteX2" fmla="*/ 84235 w 92256"/>
                <a:gd name="connsiteY2" fmla="*/ 9114 h 98569"/>
                <a:gd name="connsiteX3" fmla="*/ 46803 w 92256"/>
                <a:gd name="connsiteY3" fmla="*/ 6440 h 98569"/>
                <a:gd name="connsiteX4" fmla="*/ 7590 w 92256"/>
                <a:gd name="connsiteY4" fmla="*/ 60805 h 98569"/>
                <a:gd name="connsiteX5" fmla="*/ 8481 w 92256"/>
                <a:gd name="connsiteY5" fmla="*/ 98237 h 98569"/>
                <a:gd name="connsiteX6" fmla="*/ 36109 w 92256"/>
                <a:gd name="connsiteY6" fmla="*/ 91107 h 98569"/>
                <a:gd name="connsiteX7" fmla="*/ 84235 w 92256"/>
                <a:gd name="connsiteY7" fmla="*/ 46546 h 98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256" h="98569">
                  <a:moveTo>
                    <a:pt x="84235" y="46546"/>
                  </a:moveTo>
                  <a:cubicBezTo>
                    <a:pt x="94930" y="36742"/>
                    <a:pt x="94930" y="20700"/>
                    <a:pt x="84235" y="9114"/>
                  </a:cubicBezTo>
                  <a:lnTo>
                    <a:pt x="84235" y="9114"/>
                  </a:lnTo>
                  <a:cubicBezTo>
                    <a:pt x="74432" y="-1581"/>
                    <a:pt x="57498" y="-3363"/>
                    <a:pt x="46803" y="6440"/>
                  </a:cubicBezTo>
                  <a:lnTo>
                    <a:pt x="7590" y="60805"/>
                  </a:lnTo>
                  <a:cubicBezTo>
                    <a:pt x="-3105" y="70609"/>
                    <a:pt x="-2214" y="86651"/>
                    <a:pt x="8481" y="98237"/>
                  </a:cubicBezTo>
                  <a:cubicBezTo>
                    <a:pt x="8481" y="98237"/>
                    <a:pt x="26305" y="100911"/>
                    <a:pt x="36109" y="91107"/>
                  </a:cubicBezTo>
                  <a:lnTo>
                    <a:pt x="84235" y="46546"/>
                  </a:lnTo>
                  <a:close/>
                </a:path>
              </a:pathLst>
            </a:custGeom>
            <a:solidFill>
              <a:srgbClr val="FFD0B0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D479F21-5E9E-4235-8583-3A87026202DB}"/>
                </a:ext>
              </a:extLst>
            </p:cNvPr>
            <p:cNvSpPr/>
            <p:nvPr/>
          </p:nvSpPr>
          <p:spPr>
            <a:xfrm>
              <a:off x="8193059" y="1577639"/>
              <a:ext cx="534821" cy="497993"/>
            </a:xfrm>
            <a:custGeom>
              <a:avLst/>
              <a:gdLst>
                <a:gd name="connsiteX0" fmla="*/ 36541 w 534821"/>
                <a:gd name="connsiteY0" fmla="*/ 273998 h 497993"/>
                <a:gd name="connsiteX1" fmla="*/ 36541 w 534821"/>
                <a:gd name="connsiteY1" fmla="*/ 273998 h 497993"/>
                <a:gd name="connsiteX2" fmla="*/ 35649 w 534821"/>
                <a:gd name="connsiteY2" fmla="*/ 290931 h 497993"/>
                <a:gd name="connsiteX3" fmla="*/ 0 w 534821"/>
                <a:gd name="connsiteY3" fmla="*/ 298061 h 497993"/>
                <a:gd name="connsiteX4" fmla="*/ 50800 w 534821"/>
                <a:gd name="connsiteY4" fmla="*/ 355100 h 497993"/>
                <a:gd name="connsiteX5" fmla="*/ 89123 w 534821"/>
                <a:gd name="connsiteY5" fmla="*/ 381836 h 497993"/>
                <a:gd name="connsiteX6" fmla="*/ 92688 w 534821"/>
                <a:gd name="connsiteY6" fmla="*/ 388966 h 497993"/>
                <a:gd name="connsiteX7" fmla="*/ 65060 w 534821"/>
                <a:gd name="connsiteY7" fmla="*/ 383619 h 497993"/>
                <a:gd name="connsiteX8" fmla="*/ 114969 w 534821"/>
                <a:gd name="connsiteY8" fmla="*/ 432636 h 497993"/>
                <a:gd name="connsiteX9" fmla="*/ 194288 w 534821"/>
                <a:gd name="connsiteY9" fmla="*/ 477198 h 497993"/>
                <a:gd name="connsiteX10" fmla="*/ 441158 w 534821"/>
                <a:gd name="connsiteY10" fmla="*/ 439766 h 497993"/>
                <a:gd name="connsiteX11" fmla="*/ 471460 w 534821"/>
                <a:gd name="connsiteY11" fmla="*/ 412138 h 497993"/>
                <a:gd name="connsiteX12" fmla="*/ 469677 w 534821"/>
                <a:gd name="connsiteY12" fmla="*/ 111794 h 497993"/>
                <a:gd name="connsiteX13" fmla="*/ 441158 w 534821"/>
                <a:gd name="connsiteY13" fmla="*/ 80601 h 497993"/>
                <a:gd name="connsiteX14" fmla="*/ 148835 w 534821"/>
                <a:gd name="connsiteY14" fmla="*/ 46735 h 497993"/>
                <a:gd name="connsiteX15" fmla="*/ 122989 w 534821"/>
                <a:gd name="connsiteY15" fmla="*/ 70798 h 497993"/>
                <a:gd name="connsiteX16" fmla="*/ 36541 w 534821"/>
                <a:gd name="connsiteY16" fmla="*/ 273998 h 4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4821" h="497993">
                  <a:moveTo>
                    <a:pt x="36541" y="273998"/>
                  </a:moveTo>
                  <a:lnTo>
                    <a:pt x="36541" y="273998"/>
                  </a:lnTo>
                  <a:cubicBezTo>
                    <a:pt x="36541" y="273998"/>
                    <a:pt x="39214" y="285584"/>
                    <a:pt x="35649" y="290931"/>
                  </a:cubicBezTo>
                  <a:cubicBezTo>
                    <a:pt x="30302" y="298061"/>
                    <a:pt x="25846" y="303408"/>
                    <a:pt x="0" y="298061"/>
                  </a:cubicBezTo>
                  <a:cubicBezTo>
                    <a:pt x="0" y="298061"/>
                    <a:pt x="16934" y="330145"/>
                    <a:pt x="50800" y="355100"/>
                  </a:cubicBezTo>
                  <a:cubicBezTo>
                    <a:pt x="62386" y="363121"/>
                    <a:pt x="89123" y="381836"/>
                    <a:pt x="89123" y="381836"/>
                  </a:cubicBezTo>
                  <a:cubicBezTo>
                    <a:pt x="98035" y="386292"/>
                    <a:pt x="103383" y="388075"/>
                    <a:pt x="92688" y="388966"/>
                  </a:cubicBezTo>
                  <a:cubicBezTo>
                    <a:pt x="76646" y="390749"/>
                    <a:pt x="65951" y="382728"/>
                    <a:pt x="65060" y="383619"/>
                  </a:cubicBezTo>
                  <a:cubicBezTo>
                    <a:pt x="59712" y="388966"/>
                    <a:pt x="110513" y="429071"/>
                    <a:pt x="114969" y="432636"/>
                  </a:cubicBezTo>
                  <a:cubicBezTo>
                    <a:pt x="153291" y="459373"/>
                    <a:pt x="194288" y="477198"/>
                    <a:pt x="194288" y="477198"/>
                  </a:cubicBezTo>
                  <a:cubicBezTo>
                    <a:pt x="300344" y="520868"/>
                    <a:pt x="386793" y="489675"/>
                    <a:pt x="441158" y="439766"/>
                  </a:cubicBezTo>
                  <a:lnTo>
                    <a:pt x="471460" y="412138"/>
                  </a:lnTo>
                  <a:cubicBezTo>
                    <a:pt x="561474" y="329254"/>
                    <a:pt x="550779" y="200026"/>
                    <a:pt x="469677" y="111794"/>
                  </a:cubicBezTo>
                  <a:lnTo>
                    <a:pt x="441158" y="80601"/>
                  </a:lnTo>
                  <a:cubicBezTo>
                    <a:pt x="368077" y="1282"/>
                    <a:pt x="238849" y="-36150"/>
                    <a:pt x="148835" y="46735"/>
                  </a:cubicBezTo>
                  <a:lnTo>
                    <a:pt x="122989" y="70798"/>
                  </a:lnTo>
                  <a:cubicBezTo>
                    <a:pt x="74863" y="113577"/>
                    <a:pt x="24954" y="183984"/>
                    <a:pt x="36541" y="273998"/>
                  </a:cubicBezTo>
                  <a:close/>
                </a:path>
              </a:pathLst>
            </a:custGeom>
            <a:solidFill>
              <a:srgbClr val="532D13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6629F9EF-54BD-4A5A-A62F-0BC79A42F20A}"/>
                </a:ext>
              </a:extLst>
            </p:cNvPr>
            <p:cNvSpPr/>
            <p:nvPr/>
          </p:nvSpPr>
          <p:spPr>
            <a:xfrm>
              <a:off x="8247424" y="1620129"/>
              <a:ext cx="443497" cy="426830"/>
            </a:xfrm>
            <a:custGeom>
              <a:avLst/>
              <a:gdLst>
                <a:gd name="connsiteX0" fmla="*/ 49909 w 443497"/>
                <a:gd name="connsiteY0" fmla="*/ 104063 h 426830"/>
                <a:gd name="connsiteX1" fmla="*/ 18716 w 443497"/>
                <a:gd name="connsiteY1" fmla="*/ 248442 h 426830"/>
                <a:gd name="connsiteX2" fmla="*/ 0 w 443497"/>
                <a:gd name="connsiteY2" fmla="*/ 277852 h 426830"/>
                <a:gd name="connsiteX3" fmla="*/ 24063 w 443497"/>
                <a:gd name="connsiteY3" fmla="*/ 291220 h 426830"/>
                <a:gd name="connsiteX4" fmla="*/ 83775 w 443497"/>
                <a:gd name="connsiteY4" fmla="*/ 293003 h 426830"/>
                <a:gd name="connsiteX5" fmla="*/ 97144 w 443497"/>
                <a:gd name="connsiteY5" fmla="*/ 289438 h 426830"/>
                <a:gd name="connsiteX6" fmla="*/ 46343 w 443497"/>
                <a:gd name="connsiteY6" fmla="*/ 307263 h 426830"/>
                <a:gd name="connsiteX7" fmla="*/ 16933 w 443497"/>
                <a:gd name="connsiteY7" fmla="*/ 303698 h 426830"/>
                <a:gd name="connsiteX8" fmla="*/ 91796 w 443497"/>
                <a:gd name="connsiteY8" fmla="*/ 341129 h 426830"/>
                <a:gd name="connsiteX9" fmla="*/ 96253 w 443497"/>
                <a:gd name="connsiteY9" fmla="*/ 350933 h 426830"/>
                <a:gd name="connsiteX10" fmla="*/ 77536 w 443497"/>
                <a:gd name="connsiteY10" fmla="*/ 354498 h 426830"/>
                <a:gd name="connsiteX11" fmla="*/ 123880 w 443497"/>
                <a:gd name="connsiteY11" fmla="*/ 372322 h 426830"/>
                <a:gd name="connsiteX12" fmla="*/ 160421 w 443497"/>
                <a:gd name="connsiteY12" fmla="*/ 373214 h 426830"/>
                <a:gd name="connsiteX13" fmla="*/ 106947 w 443497"/>
                <a:gd name="connsiteY13" fmla="*/ 379452 h 426830"/>
                <a:gd name="connsiteX14" fmla="*/ 44561 w 443497"/>
                <a:gd name="connsiteY14" fmla="*/ 355389 h 426830"/>
                <a:gd name="connsiteX15" fmla="*/ 183593 w 443497"/>
                <a:gd name="connsiteY15" fmla="*/ 425796 h 426830"/>
                <a:gd name="connsiteX16" fmla="*/ 373424 w 443497"/>
                <a:gd name="connsiteY16" fmla="*/ 360736 h 426830"/>
                <a:gd name="connsiteX17" fmla="*/ 442940 w 443497"/>
                <a:gd name="connsiteY17" fmla="*/ 194077 h 426830"/>
                <a:gd name="connsiteX18" fmla="*/ 249544 w 443497"/>
                <a:gd name="connsiteY18" fmla="*/ 680 h 426830"/>
                <a:gd name="connsiteX19" fmla="*/ 49909 w 443497"/>
                <a:gd name="connsiteY19" fmla="*/ 104063 h 42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3497" h="426830">
                  <a:moveTo>
                    <a:pt x="49909" y="104063"/>
                  </a:moveTo>
                  <a:cubicBezTo>
                    <a:pt x="8912" y="167340"/>
                    <a:pt x="20498" y="211010"/>
                    <a:pt x="18716" y="248442"/>
                  </a:cubicBezTo>
                  <a:cubicBezTo>
                    <a:pt x="17825" y="268049"/>
                    <a:pt x="7130" y="275179"/>
                    <a:pt x="0" y="277852"/>
                  </a:cubicBezTo>
                  <a:cubicBezTo>
                    <a:pt x="6238" y="283199"/>
                    <a:pt x="14259" y="287656"/>
                    <a:pt x="24063" y="291220"/>
                  </a:cubicBezTo>
                  <a:cubicBezTo>
                    <a:pt x="39214" y="296568"/>
                    <a:pt x="70407" y="297459"/>
                    <a:pt x="83775" y="293003"/>
                  </a:cubicBezTo>
                  <a:cubicBezTo>
                    <a:pt x="97144" y="289438"/>
                    <a:pt x="97144" y="289438"/>
                    <a:pt x="97144" y="289438"/>
                  </a:cubicBezTo>
                  <a:cubicBezTo>
                    <a:pt x="97144" y="289438"/>
                    <a:pt x="73080" y="305480"/>
                    <a:pt x="46343" y="307263"/>
                  </a:cubicBezTo>
                  <a:cubicBezTo>
                    <a:pt x="35649" y="308154"/>
                    <a:pt x="25845" y="306371"/>
                    <a:pt x="16933" y="303698"/>
                  </a:cubicBezTo>
                  <a:cubicBezTo>
                    <a:pt x="26737" y="315284"/>
                    <a:pt x="66842" y="335782"/>
                    <a:pt x="91796" y="341129"/>
                  </a:cubicBezTo>
                  <a:cubicBezTo>
                    <a:pt x="98035" y="342912"/>
                    <a:pt x="108729" y="345585"/>
                    <a:pt x="96253" y="350933"/>
                  </a:cubicBezTo>
                  <a:cubicBezTo>
                    <a:pt x="92687" y="352715"/>
                    <a:pt x="85558" y="353606"/>
                    <a:pt x="77536" y="354498"/>
                  </a:cubicBezTo>
                  <a:cubicBezTo>
                    <a:pt x="94470" y="364301"/>
                    <a:pt x="115860" y="370540"/>
                    <a:pt x="123880" y="372322"/>
                  </a:cubicBezTo>
                  <a:cubicBezTo>
                    <a:pt x="141705" y="374996"/>
                    <a:pt x="160421" y="373214"/>
                    <a:pt x="160421" y="373214"/>
                  </a:cubicBezTo>
                  <a:cubicBezTo>
                    <a:pt x="160421" y="373214"/>
                    <a:pt x="131010" y="382126"/>
                    <a:pt x="106947" y="379452"/>
                  </a:cubicBezTo>
                  <a:cubicBezTo>
                    <a:pt x="79319" y="375887"/>
                    <a:pt x="60603" y="366975"/>
                    <a:pt x="44561" y="355389"/>
                  </a:cubicBezTo>
                  <a:cubicBezTo>
                    <a:pt x="47235" y="359845"/>
                    <a:pt x="85558" y="416884"/>
                    <a:pt x="183593" y="425796"/>
                  </a:cubicBezTo>
                  <a:cubicBezTo>
                    <a:pt x="298561" y="436491"/>
                    <a:pt x="373424" y="360736"/>
                    <a:pt x="373424" y="360736"/>
                  </a:cubicBezTo>
                  <a:cubicBezTo>
                    <a:pt x="414421" y="325978"/>
                    <a:pt x="448288" y="276070"/>
                    <a:pt x="442940" y="194077"/>
                  </a:cubicBezTo>
                  <a:cubicBezTo>
                    <a:pt x="435810" y="79999"/>
                    <a:pt x="312821" y="6028"/>
                    <a:pt x="249544" y="680"/>
                  </a:cubicBezTo>
                  <a:cubicBezTo>
                    <a:pt x="174680" y="-6450"/>
                    <a:pt x="89123" y="43459"/>
                    <a:pt x="49909" y="104063"/>
                  </a:cubicBezTo>
                  <a:close/>
                </a:path>
              </a:pathLst>
            </a:custGeom>
            <a:solidFill>
              <a:srgbClr val="623C1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9" name="Graphic 719">
              <a:extLst>
                <a:ext uri="{FF2B5EF4-FFF2-40B4-BE49-F238E27FC236}">
                  <a16:creationId xmlns:a16="http://schemas.microsoft.com/office/drawing/2014/main" id="{FEAF5374-6475-4726-85E0-6EEBBA092F6D}"/>
                </a:ext>
              </a:extLst>
            </p:cNvPr>
            <p:cNvGrpSpPr/>
            <p:nvPr/>
          </p:nvGrpSpPr>
          <p:grpSpPr>
            <a:xfrm>
              <a:off x="8544203" y="1709801"/>
              <a:ext cx="79318" cy="109751"/>
              <a:chOff x="8544203" y="1709801"/>
              <a:chExt cx="79318" cy="109751"/>
            </a:xfrm>
            <a:solidFill>
              <a:srgbClr val="532D13"/>
            </a:solidFill>
          </p:grpSpPr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3E0F6648-B47A-476A-BA1E-4369319EB09A}"/>
                  </a:ext>
                </a:extLst>
              </p:cNvPr>
              <p:cNvSpPr/>
              <p:nvPr/>
            </p:nvSpPr>
            <p:spPr>
              <a:xfrm>
                <a:off x="8544203" y="1717953"/>
                <a:ext cx="63233" cy="101600"/>
              </a:xfrm>
              <a:custGeom>
                <a:avLst/>
                <a:gdLst>
                  <a:gd name="connsiteX0" fmla="*/ 23172 w 63233"/>
                  <a:gd name="connsiteY0" fmla="*/ 8021 h 101600"/>
                  <a:gd name="connsiteX1" fmla="*/ 22281 w 63233"/>
                  <a:gd name="connsiteY1" fmla="*/ 52583 h 101600"/>
                  <a:gd name="connsiteX2" fmla="*/ 0 w 63233"/>
                  <a:gd name="connsiteY2" fmla="*/ 73081 h 101600"/>
                  <a:gd name="connsiteX3" fmla="*/ 32084 w 63233"/>
                  <a:gd name="connsiteY3" fmla="*/ 58821 h 101600"/>
                  <a:gd name="connsiteX4" fmla="*/ 40105 w 63233"/>
                  <a:gd name="connsiteY4" fmla="*/ 37432 h 101600"/>
                  <a:gd name="connsiteX5" fmla="*/ 42779 w 63233"/>
                  <a:gd name="connsiteY5" fmla="*/ 63277 h 101600"/>
                  <a:gd name="connsiteX6" fmla="*/ 18716 w 63233"/>
                  <a:gd name="connsiteY6" fmla="*/ 101600 h 101600"/>
                  <a:gd name="connsiteX7" fmla="*/ 60603 w 63233"/>
                  <a:gd name="connsiteY7" fmla="*/ 69516 h 101600"/>
                  <a:gd name="connsiteX8" fmla="*/ 46344 w 63233"/>
                  <a:gd name="connsiteY8" fmla="*/ 16042 h 101600"/>
                  <a:gd name="connsiteX9" fmla="*/ 18716 w 63233"/>
                  <a:gd name="connsiteY9" fmla="*/ 0 h 101600"/>
                  <a:gd name="connsiteX10" fmla="*/ 23172 w 63233"/>
                  <a:gd name="connsiteY10" fmla="*/ 8021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233" h="101600">
                    <a:moveTo>
                      <a:pt x="23172" y="8021"/>
                    </a:moveTo>
                    <a:cubicBezTo>
                      <a:pt x="25845" y="13368"/>
                      <a:pt x="32976" y="36540"/>
                      <a:pt x="22281" y="52583"/>
                    </a:cubicBezTo>
                    <a:cubicBezTo>
                      <a:pt x="12477" y="67733"/>
                      <a:pt x="0" y="73081"/>
                      <a:pt x="0" y="73081"/>
                    </a:cubicBezTo>
                    <a:cubicBezTo>
                      <a:pt x="891" y="73081"/>
                      <a:pt x="18716" y="74863"/>
                      <a:pt x="32084" y="58821"/>
                    </a:cubicBezTo>
                    <a:cubicBezTo>
                      <a:pt x="40996" y="48126"/>
                      <a:pt x="40996" y="43670"/>
                      <a:pt x="40105" y="37432"/>
                    </a:cubicBezTo>
                    <a:cubicBezTo>
                      <a:pt x="42779" y="45453"/>
                      <a:pt x="44561" y="51691"/>
                      <a:pt x="42779" y="63277"/>
                    </a:cubicBezTo>
                    <a:cubicBezTo>
                      <a:pt x="40105" y="88232"/>
                      <a:pt x="18716" y="101600"/>
                      <a:pt x="18716" y="101600"/>
                    </a:cubicBezTo>
                    <a:cubicBezTo>
                      <a:pt x="19607" y="101600"/>
                      <a:pt x="51691" y="94470"/>
                      <a:pt x="60603" y="69516"/>
                    </a:cubicBezTo>
                    <a:cubicBezTo>
                      <a:pt x="70407" y="40997"/>
                      <a:pt x="49909" y="21390"/>
                      <a:pt x="46344" y="16042"/>
                    </a:cubicBezTo>
                    <a:cubicBezTo>
                      <a:pt x="37432" y="5347"/>
                      <a:pt x="18716" y="0"/>
                      <a:pt x="18716" y="0"/>
                    </a:cubicBezTo>
                    <a:lnTo>
                      <a:pt x="23172" y="8021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322033B8-717D-47B5-8577-BA78E7EF4E8F}"/>
                  </a:ext>
                </a:extLst>
              </p:cNvPr>
              <p:cNvSpPr/>
              <p:nvPr/>
            </p:nvSpPr>
            <p:spPr>
              <a:xfrm>
                <a:off x="8563810" y="1709801"/>
                <a:ext cx="59711" cy="30432"/>
              </a:xfrm>
              <a:custGeom>
                <a:avLst/>
                <a:gdLst>
                  <a:gd name="connsiteX0" fmla="*/ 17825 w 59711"/>
                  <a:gd name="connsiteY0" fmla="*/ 25085 h 30432"/>
                  <a:gd name="connsiteX1" fmla="*/ 34758 w 59711"/>
                  <a:gd name="connsiteY1" fmla="*/ 15281 h 30432"/>
                  <a:gd name="connsiteX2" fmla="*/ 59712 w 59711"/>
                  <a:gd name="connsiteY2" fmla="*/ 30432 h 30432"/>
                  <a:gd name="connsiteX3" fmla="*/ 41887 w 59711"/>
                  <a:gd name="connsiteY3" fmla="*/ 4587 h 30432"/>
                  <a:gd name="connsiteX4" fmla="*/ 0 w 59711"/>
                  <a:gd name="connsiteY4" fmla="*/ 9043 h 30432"/>
                  <a:gd name="connsiteX5" fmla="*/ 17825 w 59711"/>
                  <a:gd name="connsiteY5" fmla="*/ 25085 h 3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11" h="30432">
                    <a:moveTo>
                      <a:pt x="17825" y="25085"/>
                    </a:moveTo>
                    <a:cubicBezTo>
                      <a:pt x="17825" y="25085"/>
                      <a:pt x="21389" y="14390"/>
                      <a:pt x="34758" y="15281"/>
                    </a:cubicBezTo>
                    <a:cubicBezTo>
                      <a:pt x="52582" y="15281"/>
                      <a:pt x="59712" y="30432"/>
                      <a:pt x="59712" y="30432"/>
                    </a:cubicBezTo>
                    <a:cubicBezTo>
                      <a:pt x="59712" y="30432"/>
                      <a:pt x="54365" y="11717"/>
                      <a:pt x="41887" y="4587"/>
                    </a:cubicBezTo>
                    <a:cubicBezTo>
                      <a:pt x="21389" y="-7891"/>
                      <a:pt x="0" y="9043"/>
                      <a:pt x="0" y="9043"/>
                    </a:cubicBezTo>
                    <a:lnTo>
                      <a:pt x="17825" y="25085"/>
                    </a:lnTo>
                    <a:close/>
                  </a:path>
                </a:pathLst>
              </a:custGeom>
              <a:solidFill>
                <a:srgbClr val="532D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63" name="Graphic 719">
            <a:extLst>
              <a:ext uri="{FF2B5EF4-FFF2-40B4-BE49-F238E27FC236}">
                <a16:creationId xmlns:a16="http://schemas.microsoft.com/office/drawing/2014/main" id="{F837F1BC-9DB8-436E-A02E-5527A78F13A2}"/>
              </a:ext>
            </a:extLst>
          </p:cNvPr>
          <p:cNvGrpSpPr/>
          <p:nvPr/>
        </p:nvGrpSpPr>
        <p:grpSpPr>
          <a:xfrm>
            <a:off x="6856996" y="2075160"/>
            <a:ext cx="231941" cy="232898"/>
            <a:chOff x="6856996" y="2075160"/>
            <a:chExt cx="231941" cy="232898"/>
          </a:xfrm>
        </p:grpSpPr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0C1298DE-AB1A-4E24-A489-18B02E9D0766}"/>
                </a:ext>
              </a:extLst>
            </p:cNvPr>
            <p:cNvSpPr/>
            <p:nvPr/>
          </p:nvSpPr>
          <p:spPr>
            <a:xfrm>
              <a:off x="6873931" y="2075160"/>
              <a:ext cx="215006" cy="217745"/>
            </a:xfrm>
            <a:custGeom>
              <a:avLst/>
              <a:gdLst>
                <a:gd name="connsiteX0" fmla="*/ 65170 w 215006"/>
                <a:gd name="connsiteY0" fmla="*/ 1067 h 217745"/>
                <a:gd name="connsiteX1" fmla="*/ 55366 w 215006"/>
                <a:gd name="connsiteY1" fmla="*/ 16218 h 217745"/>
                <a:gd name="connsiteX2" fmla="*/ 110 w 215006"/>
                <a:gd name="connsiteY2" fmla="*/ 105341 h 217745"/>
                <a:gd name="connsiteX3" fmla="*/ 102601 w 215006"/>
                <a:gd name="connsiteY3" fmla="*/ 217635 h 217745"/>
                <a:gd name="connsiteX4" fmla="*/ 214896 w 215006"/>
                <a:gd name="connsiteY4" fmla="*/ 115144 h 217745"/>
                <a:gd name="connsiteX5" fmla="*/ 112405 w 215006"/>
                <a:gd name="connsiteY5" fmla="*/ 2849 h 217745"/>
                <a:gd name="connsiteX6" fmla="*/ 82103 w 215006"/>
                <a:gd name="connsiteY6" fmla="*/ 5523 h 217745"/>
                <a:gd name="connsiteX7" fmla="*/ 65170 w 215006"/>
                <a:gd name="connsiteY7" fmla="*/ 1067 h 21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006" h="217745">
                  <a:moveTo>
                    <a:pt x="65170" y="1067"/>
                  </a:moveTo>
                  <a:cubicBezTo>
                    <a:pt x="58932" y="3740"/>
                    <a:pt x="55366" y="9979"/>
                    <a:pt x="55366" y="16218"/>
                  </a:cubicBezTo>
                  <a:cubicBezTo>
                    <a:pt x="23282" y="34042"/>
                    <a:pt x="1893" y="67018"/>
                    <a:pt x="110" y="105341"/>
                  </a:cubicBezTo>
                  <a:cubicBezTo>
                    <a:pt x="-2563" y="165053"/>
                    <a:pt x="43781" y="214961"/>
                    <a:pt x="102601" y="217635"/>
                  </a:cubicBezTo>
                  <a:cubicBezTo>
                    <a:pt x="162314" y="220309"/>
                    <a:pt x="212222" y="173965"/>
                    <a:pt x="214896" y="115144"/>
                  </a:cubicBezTo>
                  <a:cubicBezTo>
                    <a:pt x="217570" y="55432"/>
                    <a:pt x="171226" y="5523"/>
                    <a:pt x="112405" y="2849"/>
                  </a:cubicBezTo>
                  <a:cubicBezTo>
                    <a:pt x="101710" y="1958"/>
                    <a:pt x="91907" y="3740"/>
                    <a:pt x="82103" y="5523"/>
                  </a:cubicBezTo>
                  <a:cubicBezTo>
                    <a:pt x="77647" y="1067"/>
                    <a:pt x="71408" y="-1607"/>
                    <a:pt x="65170" y="1067"/>
                  </a:cubicBezTo>
                  <a:close/>
                </a:path>
              </a:pathLst>
            </a:custGeom>
            <a:solidFill>
              <a:srgbClr val="060A0B">
                <a:alpha val="11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69B522A0-3299-4340-924D-512B96D35023}"/>
                </a:ext>
              </a:extLst>
            </p:cNvPr>
            <p:cNvSpPr/>
            <p:nvPr/>
          </p:nvSpPr>
          <p:spPr>
            <a:xfrm>
              <a:off x="6866802" y="2081237"/>
              <a:ext cx="215006" cy="217906"/>
            </a:xfrm>
            <a:custGeom>
              <a:avLst/>
              <a:gdLst>
                <a:gd name="connsiteX0" fmla="*/ 65170 w 215006"/>
                <a:gd name="connsiteY0" fmla="*/ 1228 h 217906"/>
                <a:gd name="connsiteX1" fmla="*/ 55366 w 215006"/>
                <a:gd name="connsiteY1" fmla="*/ 16379 h 217906"/>
                <a:gd name="connsiteX2" fmla="*/ 110 w 215006"/>
                <a:gd name="connsiteY2" fmla="*/ 105502 h 217906"/>
                <a:gd name="connsiteX3" fmla="*/ 102601 w 215006"/>
                <a:gd name="connsiteY3" fmla="*/ 217797 h 217906"/>
                <a:gd name="connsiteX4" fmla="*/ 214896 w 215006"/>
                <a:gd name="connsiteY4" fmla="*/ 115305 h 217906"/>
                <a:gd name="connsiteX5" fmla="*/ 112405 w 215006"/>
                <a:gd name="connsiteY5" fmla="*/ 3011 h 217906"/>
                <a:gd name="connsiteX6" fmla="*/ 82103 w 215006"/>
                <a:gd name="connsiteY6" fmla="*/ 5685 h 217906"/>
                <a:gd name="connsiteX7" fmla="*/ 65170 w 215006"/>
                <a:gd name="connsiteY7" fmla="*/ 1228 h 21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006" h="217906">
                  <a:moveTo>
                    <a:pt x="65170" y="1228"/>
                  </a:moveTo>
                  <a:cubicBezTo>
                    <a:pt x="58931" y="3902"/>
                    <a:pt x="55366" y="10141"/>
                    <a:pt x="55366" y="16379"/>
                  </a:cubicBezTo>
                  <a:cubicBezTo>
                    <a:pt x="23282" y="34204"/>
                    <a:pt x="1893" y="67179"/>
                    <a:pt x="110" y="105502"/>
                  </a:cubicBezTo>
                  <a:cubicBezTo>
                    <a:pt x="-2563" y="165214"/>
                    <a:pt x="43781" y="215123"/>
                    <a:pt x="102601" y="217797"/>
                  </a:cubicBezTo>
                  <a:cubicBezTo>
                    <a:pt x="162314" y="220470"/>
                    <a:pt x="212222" y="174127"/>
                    <a:pt x="214896" y="115305"/>
                  </a:cubicBezTo>
                  <a:cubicBezTo>
                    <a:pt x="217570" y="55593"/>
                    <a:pt x="171226" y="5685"/>
                    <a:pt x="112405" y="3011"/>
                  </a:cubicBezTo>
                  <a:cubicBezTo>
                    <a:pt x="101710" y="2120"/>
                    <a:pt x="91907" y="3902"/>
                    <a:pt x="82103" y="5685"/>
                  </a:cubicBezTo>
                  <a:cubicBezTo>
                    <a:pt x="78538" y="337"/>
                    <a:pt x="71408" y="-1445"/>
                    <a:pt x="65170" y="1228"/>
                  </a:cubicBezTo>
                  <a:close/>
                </a:path>
              </a:pathLst>
            </a:custGeom>
            <a:solidFill>
              <a:srgbClr val="060A0B">
                <a:alpha val="26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66" name="Graphic 719">
              <a:extLst>
                <a:ext uri="{FF2B5EF4-FFF2-40B4-BE49-F238E27FC236}">
                  <a16:creationId xmlns:a16="http://schemas.microsoft.com/office/drawing/2014/main" id="{666A91F7-497D-45A6-B35A-C2C0C6A19E86}"/>
                </a:ext>
              </a:extLst>
            </p:cNvPr>
            <p:cNvGrpSpPr/>
            <p:nvPr/>
          </p:nvGrpSpPr>
          <p:grpSpPr>
            <a:xfrm>
              <a:off x="6856996" y="2091381"/>
              <a:ext cx="215010" cy="216677"/>
              <a:chOff x="6856996" y="2091381"/>
              <a:chExt cx="215010" cy="216677"/>
            </a:xfrm>
          </p:grpSpPr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D831D6D9-0D74-469C-8980-4664AB46EABC}"/>
                  </a:ext>
                </a:extLst>
              </p:cNvPr>
              <p:cNvSpPr/>
              <p:nvPr/>
            </p:nvSpPr>
            <p:spPr>
              <a:xfrm>
                <a:off x="6856996" y="2093050"/>
                <a:ext cx="215010" cy="215008"/>
              </a:xfrm>
              <a:custGeom>
                <a:avLst/>
                <a:gdLst>
                  <a:gd name="connsiteX0" fmla="*/ 112407 w 215010"/>
                  <a:gd name="connsiteY0" fmla="*/ 110 h 215008"/>
                  <a:gd name="connsiteX1" fmla="*/ 214898 w 215010"/>
                  <a:gd name="connsiteY1" fmla="*/ 112405 h 215008"/>
                  <a:gd name="connsiteX2" fmla="*/ 102603 w 215010"/>
                  <a:gd name="connsiteY2" fmla="*/ 214896 h 215008"/>
                  <a:gd name="connsiteX3" fmla="*/ 112 w 215010"/>
                  <a:gd name="connsiteY3" fmla="*/ 102601 h 215008"/>
                  <a:gd name="connsiteX4" fmla="*/ 112407 w 215010"/>
                  <a:gd name="connsiteY4" fmla="*/ 110 h 21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10" h="215008">
                    <a:moveTo>
                      <a:pt x="112407" y="110"/>
                    </a:moveTo>
                    <a:cubicBezTo>
                      <a:pt x="172119" y="2784"/>
                      <a:pt x="217572" y="53584"/>
                      <a:pt x="214898" y="112405"/>
                    </a:cubicBezTo>
                    <a:cubicBezTo>
                      <a:pt x="212224" y="172117"/>
                      <a:pt x="161424" y="217570"/>
                      <a:pt x="102603" y="214896"/>
                    </a:cubicBezTo>
                    <a:cubicBezTo>
                      <a:pt x="42891" y="212222"/>
                      <a:pt x="-2562" y="162314"/>
                      <a:pt x="112" y="102601"/>
                    </a:cubicBezTo>
                    <a:cubicBezTo>
                      <a:pt x="2786" y="43780"/>
                      <a:pt x="52694" y="-2564"/>
                      <a:pt x="112407" y="110"/>
                    </a:cubicBezTo>
                    <a:close/>
                  </a:path>
                </a:pathLst>
              </a:custGeom>
              <a:solidFill>
                <a:srgbClr val="B8D9F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8" name="Graphic 719">
                <a:extLst>
                  <a:ext uri="{FF2B5EF4-FFF2-40B4-BE49-F238E27FC236}">
                    <a16:creationId xmlns:a16="http://schemas.microsoft.com/office/drawing/2014/main" id="{D5B8E555-18EE-4D97-9F49-F1543239CB1A}"/>
                  </a:ext>
                </a:extLst>
              </p:cNvPr>
              <p:cNvGrpSpPr/>
              <p:nvPr/>
            </p:nvGrpSpPr>
            <p:grpSpPr>
              <a:xfrm>
                <a:off x="6886450" y="2091381"/>
                <a:ext cx="155211" cy="185440"/>
                <a:chOff x="6886450" y="2091381"/>
                <a:chExt cx="155211" cy="185440"/>
              </a:xfrm>
            </p:grpSpPr>
            <p:grpSp>
              <p:nvGrpSpPr>
                <p:cNvPr id="869" name="Graphic 719">
                  <a:extLst>
                    <a:ext uri="{FF2B5EF4-FFF2-40B4-BE49-F238E27FC236}">
                      <a16:creationId xmlns:a16="http://schemas.microsoft.com/office/drawing/2014/main" id="{7FC1FE75-34D1-4B0E-8BA8-CA05541F637B}"/>
                    </a:ext>
                  </a:extLst>
                </p:cNvPr>
                <p:cNvGrpSpPr/>
                <p:nvPr/>
              </p:nvGrpSpPr>
              <p:grpSpPr>
                <a:xfrm>
                  <a:off x="6886450" y="2121610"/>
                  <a:ext cx="155211" cy="155211"/>
                  <a:chOff x="6886450" y="2121610"/>
                  <a:chExt cx="155211" cy="155211"/>
                </a:xfrm>
              </p:grpSpPr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id="{78D02EAD-C99A-404D-B65C-940FD5D15DF6}"/>
                      </a:ext>
                    </a:extLst>
                  </p:cNvPr>
                  <p:cNvSpPr/>
                  <p:nvPr/>
                </p:nvSpPr>
                <p:spPr>
                  <a:xfrm>
                    <a:off x="6886450" y="2121610"/>
                    <a:ext cx="155211" cy="155211"/>
                  </a:xfrm>
                  <a:custGeom>
                    <a:avLst/>
                    <a:gdLst>
                      <a:gd name="connsiteX0" fmla="*/ 81171 w 155211"/>
                      <a:gd name="connsiteY0" fmla="*/ 69 h 155211"/>
                      <a:gd name="connsiteX1" fmla="*/ 155142 w 155211"/>
                      <a:gd name="connsiteY1" fmla="*/ 81171 h 155211"/>
                      <a:gd name="connsiteX2" fmla="*/ 74041 w 155211"/>
                      <a:gd name="connsiteY2" fmla="*/ 155143 h 155211"/>
                      <a:gd name="connsiteX3" fmla="*/ 69 w 155211"/>
                      <a:gd name="connsiteY3" fmla="*/ 74041 h 155211"/>
                      <a:gd name="connsiteX4" fmla="*/ 81171 w 155211"/>
                      <a:gd name="connsiteY4" fmla="*/ 69 h 15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211" h="155211">
                        <a:moveTo>
                          <a:pt x="81171" y="69"/>
                        </a:moveTo>
                        <a:cubicBezTo>
                          <a:pt x="123949" y="1851"/>
                          <a:pt x="156925" y="38392"/>
                          <a:pt x="155142" y="81171"/>
                        </a:cubicBezTo>
                        <a:cubicBezTo>
                          <a:pt x="153360" y="123950"/>
                          <a:pt x="116820" y="156925"/>
                          <a:pt x="74041" y="155143"/>
                        </a:cubicBezTo>
                        <a:cubicBezTo>
                          <a:pt x="31262" y="153360"/>
                          <a:pt x="-1714" y="116820"/>
                          <a:pt x="69" y="74041"/>
                        </a:cubicBezTo>
                        <a:cubicBezTo>
                          <a:pt x="1852" y="31262"/>
                          <a:pt x="38392" y="-1713"/>
                          <a:pt x="81171" y="69"/>
                        </a:cubicBezTo>
                        <a:close/>
                      </a:path>
                    </a:pathLst>
                  </a:custGeom>
                  <a:solidFill>
                    <a:srgbClr val="F9F9F9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id="{5A7A39E9-CD05-4A46-91AA-D97BC93D5A13}"/>
                      </a:ext>
                    </a:extLst>
                  </p:cNvPr>
                  <p:cNvSpPr/>
                  <p:nvPr/>
                </p:nvSpPr>
                <p:spPr>
                  <a:xfrm>
                    <a:off x="6898914" y="2134966"/>
                    <a:ext cx="129391" cy="129391"/>
                  </a:xfrm>
                  <a:custGeom>
                    <a:avLst/>
                    <a:gdLst>
                      <a:gd name="connsiteX0" fmla="*/ 67815 w 129391"/>
                      <a:gd name="connsiteY0" fmla="*/ 82 h 129391"/>
                      <a:gd name="connsiteX1" fmla="*/ 129310 w 129391"/>
                      <a:gd name="connsiteY1" fmla="*/ 67815 h 129391"/>
                      <a:gd name="connsiteX2" fmla="*/ 61577 w 129391"/>
                      <a:gd name="connsiteY2" fmla="*/ 129310 h 129391"/>
                      <a:gd name="connsiteX3" fmla="*/ 82 w 129391"/>
                      <a:gd name="connsiteY3" fmla="*/ 61576 h 129391"/>
                      <a:gd name="connsiteX4" fmla="*/ 67815 w 129391"/>
                      <a:gd name="connsiteY4" fmla="*/ 82 h 129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391" h="129391">
                        <a:moveTo>
                          <a:pt x="67815" y="82"/>
                        </a:moveTo>
                        <a:cubicBezTo>
                          <a:pt x="103464" y="1864"/>
                          <a:pt x="131092" y="32166"/>
                          <a:pt x="129310" y="67815"/>
                        </a:cubicBezTo>
                        <a:cubicBezTo>
                          <a:pt x="127528" y="103464"/>
                          <a:pt x="97226" y="131092"/>
                          <a:pt x="61577" y="129310"/>
                        </a:cubicBezTo>
                        <a:cubicBezTo>
                          <a:pt x="25927" y="127527"/>
                          <a:pt x="-1700" y="97225"/>
                          <a:pt x="82" y="61576"/>
                        </a:cubicBezTo>
                        <a:cubicBezTo>
                          <a:pt x="1864" y="25927"/>
                          <a:pt x="32166" y="-1701"/>
                          <a:pt x="67815" y="82"/>
                        </a:cubicBezTo>
                        <a:close/>
                      </a:path>
                    </a:pathLst>
                  </a:custGeom>
                  <a:solidFill>
                    <a:srgbClr val="543019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2" name="Freeform: Shape 871">
                  <a:extLst>
                    <a:ext uri="{FF2B5EF4-FFF2-40B4-BE49-F238E27FC236}">
                      <a16:creationId xmlns:a16="http://schemas.microsoft.com/office/drawing/2014/main" id="{0579250D-0EE6-433D-AE2E-5F10C87ADBA5}"/>
                    </a:ext>
                  </a:extLst>
                </p:cNvPr>
                <p:cNvSpPr/>
                <p:nvPr/>
              </p:nvSpPr>
              <p:spPr>
                <a:xfrm>
                  <a:off x="6912001" y="2091381"/>
                  <a:ext cx="41360" cy="50796"/>
                </a:xfrm>
                <a:custGeom>
                  <a:avLst/>
                  <a:gdLst>
                    <a:gd name="connsiteX0" fmla="*/ 9276 w 41360"/>
                    <a:gd name="connsiteY0" fmla="*/ 888 h 50796"/>
                    <a:gd name="connsiteX1" fmla="*/ 28883 w 41360"/>
                    <a:gd name="connsiteY1" fmla="*/ 8909 h 50796"/>
                    <a:gd name="connsiteX2" fmla="*/ 41360 w 41360"/>
                    <a:gd name="connsiteY2" fmla="*/ 40102 h 50796"/>
                    <a:gd name="connsiteX3" fmla="*/ 13732 w 41360"/>
                    <a:gd name="connsiteY3" fmla="*/ 50797 h 50796"/>
                    <a:gd name="connsiteX4" fmla="*/ 1255 w 41360"/>
                    <a:gd name="connsiteY4" fmla="*/ 19604 h 50796"/>
                    <a:gd name="connsiteX5" fmla="*/ 9276 w 41360"/>
                    <a:gd name="connsiteY5" fmla="*/ 888 h 50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0" h="50796">
                      <a:moveTo>
                        <a:pt x="9276" y="888"/>
                      </a:moveTo>
                      <a:cubicBezTo>
                        <a:pt x="17297" y="-1786"/>
                        <a:pt x="26209" y="1779"/>
                        <a:pt x="28883" y="8909"/>
                      </a:cubicBezTo>
                      <a:lnTo>
                        <a:pt x="41360" y="40102"/>
                      </a:lnTo>
                      <a:lnTo>
                        <a:pt x="13732" y="50797"/>
                      </a:lnTo>
                      <a:lnTo>
                        <a:pt x="1255" y="19604"/>
                      </a:lnTo>
                      <a:cubicBezTo>
                        <a:pt x="-2310" y="12474"/>
                        <a:pt x="2146" y="3561"/>
                        <a:pt x="9276" y="88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D5548D44-0085-4F48-B67B-0450CCE9CF73}"/>
                  </a:ext>
                </a:extLst>
              </p:cNvPr>
              <p:cNvSpPr/>
              <p:nvPr/>
            </p:nvSpPr>
            <p:spPr>
              <a:xfrm>
                <a:off x="6905234" y="2179609"/>
                <a:ext cx="126554" cy="83857"/>
              </a:xfrm>
              <a:custGeom>
                <a:avLst/>
                <a:gdLst>
                  <a:gd name="connsiteX0" fmla="*/ 114077 w 126554"/>
                  <a:gd name="connsiteY0" fmla="*/ 12477 h 83857"/>
                  <a:gd name="connsiteX1" fmla="*/ 106056 w 126554"/>
                  <a:gd name="connsiteY1" fmla="*/ 20498 h 83857"/>
                  <a:gd name="connsiteX2" fmla="*/ 98927 w 126554"/>
                  <a:gd name="connsiteY2" fmla="*/ 24954 h 83857"/>
                  <a:gd name="connsiteX3" fmla="*/ 92688 w 126554"/>
                  <a:gd name="connsiteY3" fmla="*/ 43670 h 83857"/>
                  <a:gd name="connsiteX4" fmla="*/ 93579 w 126554"/>
                  <a:gd name="connsiteY4" fmla="*/ 54365 h 83857"/>
                  <a:gd name="connsiteX5" fmla="*/ 90014 w 126554"/>
                  <a:gd name="connsiteY5" fmla="*/ 65951 h 83857"/>
                  <a:gd name="connsiteX6" fmla="*/ 82884 w 126554"/>
                  <a:gd name="connsiteY6" fmla="*/ 69516 h 83857"/>
                  <a:gd name="connsiteX7" fmla="*/ 72190 w 126554"/>
                  <a:gd name="connsiteY7" fmla="*/ 65060 h 83857"/>
                  <a:gd name="connsiteX8" fmla="*/ 64169 w 126554"/>
                  <a:gd name="connsiteY8" fmla="*/ 60604 h 83857"/>
                  <a:gd name="connsiteX9" fmla="*/ 54365 w 126554"/>
                  <a:gd name="connsiteY9" fmla="*/ 62386 h 83857"/>
                  <a:gd name="connsiteX10" fmla="*/ 49909 w 126554"/>
                  <a:gd name="connsiteY10" fmla="*/ 65951 h 83857"/>
                  <a:gd name="connsiteX11" fmla="*/ 42779 w 126554"/>
                  <a:gd name="connsiteY11" fmla="*/ 68625 h 83857"/>
                  <a:gd name="connsiteX12" fmla="*/ 35649 w 126554"/>
                  <a:gd name="connsiteY12" fmla="*/ 65060 h 83857"/>
                  <a:gd name="connsiteX13" fmla="*/ 32976 w 126554"/>
                  <a:gd name="connsiteY13" fmla="*/ 54365 h 83857"/>
                  <a:gd name="connsiteX14" fmla="*/ 32085 w 126554"/>
                  <a:gd name="connsiteY14" fmla="*/ 46344 h 83857"/>
                  <a:gd name="connsiteX15" fmla="*/ 24954 w 126554"/>
                  <a:gd name="connsiteY15" fmla="*/ 39214 h 83857"/>
                  <a:gd name="connsiteX16" fmla="*/ 4456 w 126554"/>
                  <a:gd name="connsiteY16" fmla="*/ 35649 h 83857"/>
                  <a:gd name="connsiteX17" fmla="*/ 0 w 126554"/>
                  <a:gd name="connsiteY17" fmla="*/ 37432 h 83857"/>
                  <a:gd name="connsiteX18" fmla="*/ 58821 w 126554"/>
                  <a:gd name="connsiteY18" fmla="*/ 83775 h 83857"/>
                  <a:gd name="connsiteX19" fmla="*/ 126554 w 126554"/>
                  <a:gd name="connsiteY19" fmla="*/ 22281 h 83857"/>
                  <a:gd name="connsiteX20" fmla="*/ 123881 w 126554"/>
                  <a:gd name="connsiteY20" fmla="*/ 0 h 83857"/>
                  <a:gd name="connsiteX21" fmla="*/ 122098 w 126554"/>
                  <a:gd name="connsiteY21" fmla="*/ 891 h 83857"/>
                  <a:gd name="connsiteX22" fmla="*/ 114077 w 126554"/>
                  <a:gd name="connsiteY22" fmla="*/ 12477 h 83857"/>
                  <a:gd name="connsiteX23" fmla="*/ 114077 w 126554"/>
                  <a:gd name="connsiteY23" fmla="*/ 12477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6554" h="83857">
                    <a:moveTo>
                      <a:pt x="114077" y="12477"/>
                    </a:moveTo>
                    <a:cubicBezTo>
                      <a:pt x="114077" y="16933"/>
                      <a:pt x="110513" y="20498"/>
                      <a:pt x="106056" y="20498"/>
                    </a:cubicBezTo>
                    <a:cubicBezTo>
                      <a:pt x="102491" y="20498"/>
                      <a:pt x="99818" y="22281"/>
                      <a:pt x="98927" y="24954"/>
                    </a:cubicBezTo>
                    <a:lnTo>
                      <a:pt x="92688" y="43670"/>
                    </a:lnTo>
                    <a:cubicBezTo>
                      <a:pt x="91796" y="47235"/>
                      <a:pt x="91796" y="50800"/>
                      <a:pt x="93579" y="54365"/>
                    </a:cubicBezTo>
                    <a:cubicBezTo>
                      <a:pt x="95362" y="58821"/>
                      <a:pt x="93579" y="64168"/>
                      <a:pt x="90014" y="65951"/>
                    </a:cubicBezTo>
                    <a:lnTo>
                      <a:pt x="82884" y="69516"/>
                    </a:lnTo>
                    <a:cubicBezTo>
                      <a:pt x="78428" y="71298"/>
                      <a:pt x="73972" y="69516"/>
                      <a:pt x="72190" y="65060"/>
                    </a:cubicBezTo>
                    <a:cubicBezTo>
                      <a:pt x="71298" y="62386"/>
                      <a:pt x="67734" y="60604"/>
                      <a:pt x="64169" y="60604"/>
                    </a:cubicBezTo>
                    <a:lnTo>
                      <a:pt x="54365" y="62386"/>
                    </a:lnTo>
                    <a:cubicBezTo>
                      <a:pt x="52583" y="62386"/>
                      <a:pt x="49909" y="64168"/>
                      <a:pt x="49909" y="65951"/>
                    </a:cubicBezTo>
                    <a:cubicBezTo>
                      <a:pt x="49018" y="68625"/>
                      <a:pt x="45453" y="70407"/>
                      <a:pt x="42779" y="68625"/>
                    </a:cubicBezTo>
                    <a:lnTo>
                      <a:pt x="35649" y="65060"/>
                    </a:lnTo>
                    <a:cubicBezTo>
                      <a:pt x="32085" y="63277"/>
                      <a:pt x="30302" y="57930"/>
                      <a:pt x="32976" y="54365"/>
                    </a:cubicBezTo>
                    <a:cubicBezTo>
                      <a:pt x="34758" y="51691"/>
                      <a:pt x="33867" y="48126"/>
                      <a:pt x="32085" y="46344"/>
                    </a:cubicBezTo>
                    <a:lnTo>
                      <a:pt x="24954" y="39214"/>
                    </a:lnTo>
                    <a:cubicBezTo>
                      <a:pt x="19607" y="33867"/>
                      <a:pt x="11586" y="32975"/>
                      <a:pt x="4456" y="35649"/>
                    </a:cubicBezTo>
                    <a:lnTo>
                      <a:pt x="0" y="37432"/>
                    </a:lnTo>
                    <a:cubicBezTo>
                      <a:pt x="8021" y="63277"/>
                      <a:pt x="31193" y="81993"/>
                      <a:pt x="58821" y="83775"/>
                    </a:cubicBezTo>
                    <a:cubicBezTo>
                      <a:pt x="94471" y="85558"/>
                      <a:pt x="124772" y="57930"/>
                      <a:pt x="126554" y="22281"/>
                    </a:cubicBezTo>
                    <a:cubicBezTo>
                      <a:pt x="126554" y="14260"/>
                      <a:pt x="125663" y="7130"/>
                      <a:pt x="123881" y="0"/>
                    </a:cubicBezTo>
                    <a:lnTo>
                      <a:pt x="122098" y="891"/>
                    </a:lnTo>
                    <a:cubicBezTo>
                      <a:pt x="115860" y="3565"/>
                      <a:pt x="114077" y="7130"/>
                      <a:pt x="114077" y="12477"/>
                    </a:cubicBezTo>
                    <a:lnTo>
                      <a:pt x="114077" y="12477"/>
                    </a:lnTo>
                    <a:close/>
                  </a:path>
                </a:pathLst>
              </a:custGeom>
              <a:solidFill>
                <a:srgbClr val="78462B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74" name="Graphic 719">
            <a:extLst>
              <a:ext uri="{FF2B5EF4-FFF2-40B4-BE49-F238E27FC236}">
                <a16:creationId xmlns:a16="http://schemas.microsoft.com/office/drawing/2014/main" id="{F6AB8FFF-94DF-46C5-B7F7-C7C7ACFCA939}"/>
              </a:ext>
            </a:extLst>
          </p:cNvPr>
          <p:cNvGrpSpPr/>
          <p:nvPr/>
        </p:nvGrpSpPr>
        <p:grpSpPr>
          <a:xfrm>
            <a:off x="7782203" y="2433609"/>
            <a:ext cx="180397" cy="290540"/>
            <a:chOff x="7782203" y="2433609"/>
            <a:chExt cx="180397" cy="290540"/>
          </a:xfrm>
        </p:grpSpPr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12067B4B-96E9-4FEE-9A84-D49CAA9C91F6}"/>
                </a:ext>
              </a:extLst>
            </p:cNvPr>
            <p:cNvSpPr/>
            <p:nvPr/>
          </p:nvSpPr>
          <p:spPr>
            <a:xfrm>
              <a:off x="7786659" y="2437174"/>
              <a:ext cx="169702" cy="284301"/>
            </a:xfrm>
            <a:custGeom>
              <a:avLst/>
              <a:gdLst>
                <a:gd name="connsiteX0" fmla="*/ 163095 w 169702"/>
                <a:gd name="connsiteY0" fmla="*/ 24063 h 284301"/>
                <a:gd name="connsiteX1" fmla="*/ 165768 w 169702"/>
                <a:gd name="connsiteY1" fmla="*/ 23172 h 284301"/>
                <a:gd name="connsiteX2" fmla="*/ 164877 w 169702"/>
                <a:gd name="connsiteY2" fmla="*/ 20498 h 284301"/>
                <a:gd name="connsiteX3" fmla="*/ 166660 w 169702"/>
                <a:gd name="connsiteY3" fmla="*/ 17825 h 284301"/>
                <a:gd name="connsiteX4" fmla="*/ 169333 w 169702"/>
                <a:gd name="connsiteY4" fmla="*/ 16933 h 284301"/>
                <a:gd name="connsiteX5" fmla="*/ 168442 w 169702"/>
                <a:gd name="connsiteY5" fmla="*/ 14260 h 284301"/>
                <a:gd name="connsiteX6" fmla="*/ 168442 w 169702"/>
                <a:gd name="connsiteY6" fmla="*/ 14260 h 284301"/>
                <a:gd name="connsiteX7" fmla="*/ 165768 w 169702"/>
                <a:gd name="connsiteY7" fmla="*/ 4456 h 284301"/>
                <a:gd name="connsiteX8" fmla="*/ 158638 w 169702"/>
                <a:gd name="connsiteY8" fmla="*/ 891 h 284301"/>
                <a:gd name="connsiteX9" fmla="*/ 148835 w 169702"/>
                <a:gd name="connsiteY9" fmla="*/ 3565 h 284301"/>
                <a:gd name="connsiteX10" fmla="*/ 148835 w 169702"/>
                <a:gd name="connsiteY10" fmla="*/ 3565 h 284301"/>
                <a:gd name="connsiteX11" fmla="*/ 148835 w 169702"/>
                <a:gd name="connsiteY11" fmla="*/ 3565 h 284301"/>
                <a:gd name="connsiteX12" fmla="*/ 148835 w 169702"/>
                <a:gd name="connsiteY12" fmla="*/ 3565 h 284301"/>
                <a:gd name="connsiteX13" fmla="*/ 146161 w 169702"/>
                <a:gd name="connsiteY13" fmla="*/ 4456 h 284301"/>
                <a:gd name="connsiteX14" fmla="*/ 147053 w 169702"/>
                <a:gd name="connsiteY14" fmla="*/ 7130 h 284301"/>
                <a:gd name="connsiteX15" fmla="*/ 145270 w 169702"/>
                <a:gd name="connsiteY15" fmla="*/ 9804 h 284301"/>
                <a:gd name="connsiteX16" fmla="*/ 142596 w 169702"/>
                <a:gd name="connsiteY16" fmla="*/ 10695 h 284301"/>
                <a:gd name="connsiteX17" fmla="*/ 143488 w 169702"/>
                <a:gd name="connsiteY17" fmla="*/ 13368 h 284301"/>
                <a:gd name="connsiteX18" fmla="*/ 143488 w 169702"/>
                <a:gd name="connsiteY18" fmla="*/ 13368 h 284301"/>
                <a:gd name="connsiteX19" fmla="*/ 2674 w 169702"/>
                <a:gd name="connsiteY19" fmla="*/ 259347 h 284301"/>
                <a:gd name="connsiteX20" fmla="*/ 2674 w 169702"/>
                <a:gd name="connsiteY20" fmla="*/ 260239 h 284301"/>
                <a:gd name="connsiteX21" fmla="*/ 891 w 169702"/>
                <a:gd name="connsiteY21" fmla="*/ 276281 h 284301"/>
                <a:gd name="connsiteX22" fmla="*/ 891 w 169702"/>
                <a:gd name="connsiteY22" fmla="*/ 276281 h 284301"/>
                <a:gd name="connsiteX23" fmla="*/ 0 w 169702"/>
                <a:gd name="connsiteY23" fmla="*/ 283411 h 284301"/>
                <a:gd name="connsiteX24" fmla="*/ 891 w 169702"/>
                <a:gd name="connsiteY24" fmla="*/ 284302 h 284301"/>
                <a:gd name="connsiteX25" fmla="*/ 20498 w 169702"/>
                <a:gd name="connsiteY25" fmla="*/ 270933 h 284301"/>
                <a:gd name="connsiteX26" fmla="*/ 21389 w 169702"/>
                <a:gd name="connsiteY26" fmla="*/ 270933 h 284301"/>
                <a:gd name="connsiteX27" fmla="*/ 163095 w 169702"/>
                <a:gd name="connsiteY27" fmla="*/ 24063 h 28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9702" h="284301">
                  <a:moveTo>
                    <a:pt x="163095" y="24063"/>
                  </a:moveTo>
                  <a:cubicBezTo>
                    <a:pt x="163986" y="24954"/>
                    <a:pt x="164877" y="24063"/>
                    <a:pt x="165768" y="23172"/>
                  </a:cubicBezTo>
                  <a:cubicBezTo>
                    <a:pt x="166660" y="22281"/>
                    <a:pt x="165768" y="21390"/>
                    <a:pt x="164877" y="20498"/>
                  </a:cubicBezTo>
                  <a:lnTo>
                    <a:pt x="166660" y="17825"/>
                  </a:lnTo>
                  <a:cubicBezTo>
                    <a:pt x="167551" y="18716"/>
                    <a:pt x="168442" y="17825"/>
                    <a:pt x="169333" y="16933"/>
                  </a:cubicBezTo>
                  <a:cubicBezTo>
                    <a:pt x="170224" y="16042"/>
                    <a:pt x="169333" y="15151"/>
                    <a:pt x="168442" y="14260"/>
                  </a:cubicBezTo>
                  <a:lnTo>
                    <a:pt x="168442" y="14260"/>
                  </a:lnTo>
                  <a:cubicBezTo>
                    <a:pt x="170224" y="10695"/>
                    <a:pt x="169333" y="6239"/>
                    <a:pt x="165768" y="4456"/>
                  </a:cubicBezTo>
                  <a:lnTo>
                    <a:pt x="158638" y="891"/>
                  </a:lnTo>
                  <a:cubicBezTo>
                    <a:pt x="155073" y="-891"/>
                    <a:pt x="150617" y="0"/>
                    <a:pt x="148835" y="3565"/>
                  </a:cubicBezTo>
                  <a:lnTo>
                    <a:pt x="148835" y="3565"/>
                  </a:lnTo>
                  <a:lnTo>
                    <a:pt x="148835" y="3565"/>
                  </a:lnTo>
                  <a:lnTo>
                    <a:pt x="148835" y="3565"/>
                  </a:lnTo>
                  <a:cubicBezTo>
                    <a:pt x="147944" y="2674"/>
                    <a:pt x="147053" y="3565"/>
                    <a:pt x="146161" y="4456"/>
                  </a:cubicBezTo>
                  <a:cubicBezTo>
                    <a:pt x="145270" y="5347"/>
                    <a:pt x="146161" y="6239"/>
                    <a:pt x="147053" y="7130"/>
                  </a:cubicBezTo>
                  <a:lnTo>
                    <a:pt x="145270" y="9804"/>
                  </a:lnTo>
                  <a:cubicBezTo>
                    <a:pt x="144379" y="8912"/>
                    <a:pt x="143488" y="9804"/>
                    <a:pt x="142596" y="10695"/>
                  </a:cubicBezTo>
                  <a:cubicBezTo>
                    <a:pt x="141705" y="11586"/>
                    <a:pt x="142596" y="12477"/>
                    <a:pt x="143488" y="13368"/>
                  </a:cubicBezTo>
                  <a:lnTo>
                    <a:pt x="143488" y="13368"/>
                  </a:lnTo>
                  <a:lnTo>
                    <a:pt x="2674" y="259347"/>
                  </a:lnTo>
                  <a:cubicBezTo>
                    <a:pt x="2674" y="259347"/>
                    <a:pt x="2674" y="259347"/>
                    <a:pt x="2674" y="260239"/>
                  </a:cubicBezTo>
                  <a:lnTo>
                    <a:pt x="891" y="276281"/>
                  </a:lnTo>
                  <a:lnTo>
                    <a:pt x="891" y="276281"/>
                  </a:lnTo>
                  <a:lnTo>
                    <a:pt x="0" y="283411"/>
                  </a:lnTo>
                  <a:cubicBezTo>
                    <a:pt x="0" y="284302"/>
                    <a:pt x="0" y="284302"/>
                    <a:pt x="891" y="284302"/>
                  </a:cubicBezTo>
                  <a:lnTo>
                    <a:pt x="20498" y="270933"/>
                  </a:lnTo>
                  <a:cubicBezTo>
                    <a:pt x="20498" y="270933"/>
                    <a:pt x="21389" y="270933"/>
                    <a:pt x="21389" y="270933"/>
                  </a:cubicBezTo>
                  <a:lnTo>
                    <a:pt x="163095" y="24063"/>
                  </a:lnTo>
                  <a:close/>
                </a:path>
              </a:pathLst>
            </a:custGeom>
            <a:solidFill>
              <a:srgbClr val="060A0B">
                <a:alpha val="13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49944EEF-FAB0-4217-9E11-626D21C5E1F2}"/>
                </a:ext>
              </a:extLst>
            </p:cNvPr>
            <p:cNvSpPr/>
            <p:nvPr/>
          </p:nvSpPr>
          <p:spPr>
            <a:xfrm>
              <a:off x="7792006" y="2439848"/>
              <a:ext cx="170593" cy="284301"/>
            </a:xfrm>
            <a:custGeom>
              <a:avLst/>
              <a:gdLst>
                <a:gd name="connsiteX0" fmla="*/ 163986 w 170593"/>
                <a:gd name="connsiteY0" fmla="*/ 24063 h 284301"/>
                <a:gd name="connsiteX1" fmla="*/ 166660 w 170593"/>
                <a:gd name="connsiteY1" fmla="*/ 23172 h 284301"/>
                <a:gd name="connsiteX2" fmla="*/ 165769 w 170593"/>
                <a:gd name="connsiteY2" fmla="*/ 20498 h 284301"/>
                <a:gd name="connsiteX3" fmla="*/ 167551 w 170593"/>
                <a:gd name="connsiteY3" fmla="*/ 17825 h 284301"/>
                <a:gd name="connsiteX4" fmla="*/ 170225 w 170593"/>
                <a:gd name="connsiteY4" fmla="*/ 16933 h 284301"/>
                <a:gd name="connsiteX5" fmla="*/ 169333 w 170593"/>
                <a:gd name="connsiteY5" fmla="*/ 14260 h 284301"/>
                <a:gd name="connsiteX6" fmla="*/ 169333 w 170593"/>
                <a:gd name="connsiteY6" fmla="*/ 14260 h 284301"/>
                <a:gd name="connsiteX7" fmla="*/ 166660 w 170593"/>
                <a:gd name="connsiteY7" fmla="*/ 4456 h 284301"/>
                <a:gd name="connsiteX8" fmla="*/ 159530 w 170593"/>
                <a:gd name="connsiteY8" fmla="*/ 891 h 284301"/>
                <a:gd name="connsiteX9" fmla="*/ 149726 w 170593"/>
                <a:gd name="connsiteY9" fmla="*/ 3565 h 284301"/>
                <a:gd name="connsiteX10" fmla="*/ 149726 w 170593"/>
                <a:gd name="connsiteY10" fmla="*/ 3565 h 284301"/>
                <a:gd name="connsiteX11" fmla="*/ 149726 w 170593"/>
                <a:gd name="connsiteY11" fmla="*/ 3565 h 284301"/>
                <a:gd name="connsiteX12" fmla="*/ 149726 w 170593"/>
                <a:gd name="connsiteY12" fmla="*/ 3565 h 284301"/>
                <a:gd name="connsiteX13" fmla="*/ 147053 w 170593"/>
                <a:gd name="connsiteY13" fmla="*/ 4456 h 284301"/>
                <a:gd name="connsiteX14" fmla="*/ 147944 w 170593"/>
                <a:gd name="connsiteY14" fmla="*/ 7130 h 284301"/>
                <a:gd name="connsiteX15" fmla="*/ 146162 w 170593"/>
                <a:gd name="connsiteY15" fmla="*/ 9804 h 284301"/>
                <a:gd name="connsiteX16" fmla="*/ 143488 w 170593"/>
                <a:gd name="connsiteY16" fmla="*/ 10695 h 284301"/>
                <a:gd name="connsiteX17" fmla="*/ 144379 w 170593"/>
                <a:gd name="connsiteY17" fmla="*/ 13368 h 284301"/>
                <a:gd name="connsiteX18" fmla="*/ 144379 w 170593"/>
                <a:gd name="connsiteY18" fmla="*/ 13368 h 284301"/>
                <a:gd name="connsiteX19" fmla="*/ 2674 w 170593"/>
                <a:gd name="connsiteY19" fmla="*/ 259347 h 284301"/>
                <a:gd name="connsiteX20" fmla="*/ 2674 w 170593"/>
                <a:gd name="connsiteY20" fmla="*/ 260239 h 284301"/>
                <a:gd name="connsiteX21" fmla="*/ 892 w 170593"/>
                <a:gd name="connsiteY21" fmla="*/ 276281 h 284301"/>
                <a:gd name="connsiteX22" fmla="*/ 892 w 170593"/>
                <a:gd name="connsiteY22" fmla="*/ 276281 h 284301"/>
                <a:gd name="connsiteX23" fmla="*/ 0 w 170593"/>
                <a:gd name="connsiteY23" fmla="*/ 283411 h 284301"/>
                <a:gd name="connsiteX24" fmla="*/ 892 w 170593"/>
                <a:gd name="connsiteY24" fmla="*/ 284302 h 284301"/>
                <a:gd name="connsiteX25" fmla="*/ 20498 w 170593"/>
                <a:gd name="connsiteY25" fmla="*/ 270933 h 284301"/>
                <a:gd name="connsiteX26" fmla="*/ 21390 w 170593"/>
                <a:gd name="connsiteY26" fmla="*/ 270933 h 284301"/>
                <a:gd name="connsiteX27" fmla="*/ 163986 w 170593"/>
                <a:gd name="connsiteY27" fmla="*/ 24063 h 28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0593" h="284301">
                  <a:moveTo>
                    <a:pt x="163986" y="24063"/>
                  </a:moveTo>
                  <a:cubicBezTo>
                    <a:pt x="164877" y="24063"/>
                    <a:pt x="165769" y="24063"/>
                    <a:pt x="166660" y="23172"/>
                  </a:cubicBezTo>
                  <a:cubicBezTo>
                    <a:pt x="167551" y="22281"/>
                    <a:pt x="166660" y="21390"/>
                    <a:pt x="165769" y="20498"/>
                  </a:cubicBezTo>
                  <a:lnTo>
                    <a:pt x="167551" y="17825"/>
                  </a:lnTo>
                  <a:cubicBezTo>
                    <a:pt x="168442" y="18716"/>
                    <a:pt x="169333" y="17825"/>
                    <a:pt x="170225" y="16933"/>
                  </a:cubicBezTo>
                  <a:cubicBezTo>
                    <a:pt x="171116" y="16042"/>
                    <a:pt x="170225" y="15151"/>
                    <a:pt x="169333" y="14260"/>
                  </a:cubicBezTo>
                  <a:lnTo>
                    <a:pt x="169333" y="14260"/>
                  </a:lnTo>
                  <a:cubicBezTo>
                    <a:pt x="171116" y="10695"/>
                    <a:pt x="170225" y="6239"/>
                    <a:pt x="166660" y="4456"/>
                  </a:cubicBezTo>
                  <a:lnTo>
                    <a:pt x="159530" y="891"/>
                  </a:lnTo>
                  <a:cubicBezTo>
                    <a:pt x="155965" y="-891"/>
                    <a:pt x="151509" y="0"/>
                    <a:pt x="149726" y="3565"/>
                  </a:cubicBezTo>
                  <a:lnTo>
                    <a:pt x="149726" y="3565"/>
                  </a:lnTo>
                  <a:lnTo>
                    <a:pt x="149726" y="3565"/>
                  </a:lnTo>
                  <a:lnTo>
                    <a:pt x="149726" y="3565"/>
                  </a:lnTo>
                  <a:cubicBezTo>
                    <a:pt x="148835" y="2674"/>
                    <a:pt x="147944" y="3565"/>
                    <a:pt x="147053" y="4456"/>
                  </a:cubicBezTo>
                  <a:cubicBezTo>
                    <a:pt x="146162" y="5347"/>
                    <a:pt x="147053" y="6239"/>
                    <a:pt x="147944" y="7130"/>
                  </a:cubicBezTo>
                  <a:lnTo>
                    <a:pt x="146162" y="9804"/>
                  </a:lnTo>
                  <a:cubicBezTo>
                    <a:pt x="145270" y="8912"/>
                    <a:pt x="144379" y="9804"/>
                    <a:pt x="143488" y="10695"/>
                  </a:cubicBezTo>
                  <a:cubicBezTo>
                    <a:pt x="142596" y="11586"/>
                    <a:pt x="143488" y="12477"/>
                    <a:pt x="144379" y="13368"/>
                  </a:cubicBezTo>
                  <a:lnTo>
                    <a:pt x="144379" y="13368"/>
                  </a:lnTo>
                  <a:lnTo>
                    <a:pt x="2674" y="259347"/>
                  </a:lnTo>
                  <a:cubicBezTo>
                    <a:pt x="2674" y="259347"/>
                    <a:pt x="2674" y="259347"/>
                    <a:pt x="2674" y="260239"/>
                  </a:cubicBezTo>
                  <a:lnTo>
                    <a:pt x="892" y="276281"/>
                  </a:lnTo>
                  <a:lnTo>
                    <a:pt x="892" y="276281"/>
                  </a:lnTo>
                  <a:lnTo>
                    <a:pt x="0" y="283411"/>
                  </a:lnTo>
                  <a:cubicBezTo>
                    <a:pt x="0" y="284302"/>
                    <a:pt x="0" y="284302"/>
                    <a:pt x="892" y="284302"/>
                  </a:cubicBezTo>
                  <a:lnTo>
                    <a:pt x="20498" y="270933"/>
                  </a:lnTo>
                  <a:cubicBezTo>
                    <a:pt x="20498" y="270933"/>
                    <a:pt x="21390" y="270933"/>
                    <a:pt x="21390" y="270933"/>
                  </a:cubicBezTo>
                  <a:lnTo>
                    <a:pt x="163986" y="24063"/>
                  </a:lnTo>
                  <a:close/>
                </a:path>
              </a:pathLst>
            </a:custGeom>
            <a:solidFill>
              <a:srgbClr val="060A0B">
                <a:alpha val="13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77" name="Graphic 719">
              <a:extLst>
                <a:ext uri="{FF2B5EF4-FFF2-40B4-BE49-F238E27FC236}">
                  <a16:creationId xmlns:a16="http://schemas.microsoft.com/office/drawing/2014/main" id="{775C0B6B-5020-4465-A263-78BB2D38FD12}"/>
                </a:ext>
              </a:extLst>
            </p:cNvPr>
            <p:cNvGrpSpPr/>
            <p:nvPr/>
          </p:nvGrpSpPr>
          <p:grpSpPr>
            <a:xfrm>
              <a:off x="7782203" y="2433609"/>
              <a:ext cx="171115" cy="284301"/>
              <a:chOff x="7782203" y="2433609"/>
              <a:chExt cx="171115" cy="284301"/>
            </a:xfrm>
          </p:grpSpPr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CD09D806-C082-4427-B1F0-3631A1355FF9}"/>
                  </a:ext>
                </a:extLst>
              </p:cNvPr>
              <p:cNvSpPr/>
              <p:nvPr/>
            </p:nvSpPr>
            <p:spPr>
              <a:xfrm>
                <a:off x="7784877" y="2444304"/>
                <a:ext cx="163094" cy="259347"/>
              </a:xfrm>
              <a:custGeom>
                <a:avLst/>
                <a:gdLst>
                  <a:gd name="connsiteX0" fmla="*/ 143488 w 163094"/>
                  <a:gd name="connsiteY0" fmla="*/ 0 h 259347"/>
                  <a:gd name="connsiteX1" fmla="*/ 163095 w 163094"/>
                  <a:gd name="connsiteY1" fmla="*/ 10695 h 259347"/>
                  <a:gd name="connsiteX2" fmla="*/ 19607 w 163094"/>
                  <a:gd name="connsiteY2" fmla="*/ 259347 h 259347"/>
                  <a:gd name="connsiteX3" fmla="*/ 0 w 163094"/>
                  <a:gd name="connsiteY3" fmla="*/ 248653 h 2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094" h="259347">
                    <a:moveTo>
                      <a:pt x="143488" y="0"/>
                    </a:moveTo>
                    <a:lnTo>
                      <a:pt x="163095" y="10695"/>
                    </a:lnTo>
                    <a:lnTo>
                      <a:pt x="19607" y="259347"/>
                    </a:lnTo>
                    <a:lnTo>
                      <a:pt x="0" y="248653"/>
                    </a:lnTo>
                    <a:close/>
                  </a:path>
                </a:pathLst>
              </a:custGeom>
              <a:solidFill>
                <a:srgbClr val="EF4938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70545E43-888D-4EF2-AF44-EC5A2FAF76B8}"/>
                  </a:ext>
                </a:extLst>
              </p:cNvPr>
              <p:cNvSpPr/>
              <p:nvPr/>
            </p:nvSpPr>
            <p:spPr>
              <a:xfrm>
                <a:off x="7797354" y="2446086"/>
                <a:ext cx="153290" cy="257565"/>
              </a:xfrm>
              <a:custGeom>
                <a:avLst/>
                <a:gdLst>
                  <a:gd name="connsiteX0" fmla="*/ 147053 w 153290"/>
                  <a:gd name="connsiteY0" fmla="*/ 0 h 257565"/>
                  <a:gd name="connsiteX1" fmla="*/ 153291 w 153290"/>
                  <a:gd name="connsiteY1" fmla="*/ 4456 h 257565"/>
                  <a:gd name="connsiteX2" fmla="*/ 7130 w 153290"/>
                  <a:gd name="connsiteY2" fmla="*/ 257565 h 257565"/>
                  <a:gd name="connsiteX3" fmla="*/ 0 w 153290"/>
                  <a:gd name="connsiteY3" fmla="*/ 254000 h 25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290" h="257565">
                    <a:moveTo>
                      <a:pt x="147053" y="0"/>
                    </a:moveTo>
                    <a:lnTo>
                      <a:pt x="153291" y="4456"/>
                    </a:lnTo>
                    <a:lnTo>
                      <a:pt x="7130" y="257565"/>
                    </a:lnTo>
                    <a:lnTo>
                      <a:pt x="0" y="254000"/>
                    </a:lnTo>
                    <a:close/>
                  </a:path>
                </a:pathLst>
              </a:custGeom>
              <a:solidFill>
                <a:srgbClr val="F37F6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1B054472-1847-44AB-BFD4-24E144CD3F5F}"/>
                  </a:ext>
                </a:extLst>
              </p:cNvPr>
              <p:cNvSpPr/>
              <p:nvPr/>
            </p:nvSpPr>
            <p:spPr>
              <a:xfrm>
                <a:off x="7784877" y="2438957"/>
                <a:ext cx="153291" cy="257564"/>
              </a:xfrm>
              <a:custGeom>
                <a:avLst/>
                <a:gdLst>
                  <a:gd name="connsiteX0" fmla="*/ 147053 w 153291"/>
                  <a:gd name="connsiteY0" fmla="*/ 0 h 257564"/>
                  <a:gd name="connsiteX1" fmla="*/ 153291 w 153291"/>
                  <a:gd name="connsiteY1" fmla="*/ 3565 h 257564"/>
                  <a:gd name="connsiteX2" fmla="*/ 7130 w 153291"/>
                  <a:gd name="connsiteY2" fmla="*/ 257565 h 257564"/>
                  <a:gd name="connsiteX3" fmla="*/ 0 w 153291"/>
                  <a:gd name="connsiteY3" fmla="*/ 254000 h 25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291" h="257564">
                    <a:moveTo>
                      <a:pt x="147053" y="0"/>
                    </a:moveTo>
                    <a:lnTo>
                      <a:pt x="153291" y="3565"/>
                    </a:lnTo>
                    <a:lnTo>
                      <a:pt x="7130" y="257565"/>
                    </a:lnTo>
                    <a:lnTo>
                      <a:pt x="0" y="254000"/>
                    </a:lnTo>
                    <a:close/>
                  </a:path>
                </a:pathLst>
              </a:custGeom>
              <a:solidFill>
                <a:srgbClr val="C5372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821C34D6-CD32-4956-A5F0-69D4AE021A92}"/>
                  </a:ext>
                </a:extLst>
              </p:cNvPr>
              <p:cNvSpPr/>
              <p:nvPr/>
            </p:nvSpPr>
            <p:spPr>
              <a:xfrm>
                <a:off x="7931929" y="2433609"/>
                <a:ext cx="21389" cy="17824"/>
              </a:xfrm>
              <a:custGeom>
                <a:avLst/>
                <a:gdLst>
                  <a:gd name="connsiteX0" fmla="*/ 891 w 21389"/>
                  <a:gd name="connsiteY0" fmla="*/ 3565 h 17824"/>
                  <a:gd name="connsiteX1" fmla="*/ 10695 w 21389"/>
                  <a:gd name="connsiteY1" fmla="*/ 891 h 17824"/>
                  <a:gd name="connsiteX2" fmla="*/ 17825 w 21389"/>
                  <a:gd name="connsiteY2" fmla="*/ 4456 h 17824"/>
                  <a:gd name="connsiteX3" fmla="*/ 20498 w 21389"/>
                  <a:gd name="connsiteY3" fmla="*/ 14260 h 17824"/>
                  <a:gd name="connsiteX4" fmla="*/ 18716 w 21389"/>
                  <a:gd name="connsiteY4" fmla="*/ 17825 h 17824"/>
                  <a:gd name="connsiteX5" fmla="*/ 0 w 21389"/>
                  <a:gd name="connsiteY5" fmla="*/ 7130 h 17824"/>
                  <a:gd name="connsiteX6" fmla="*/ 891 w 21389"/>
                  <a:gd name="connsiteY6" fmla="*/ 3565 h 1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89" h="17824">
                    <a:moveTo>
                      <a:pt x="891" y="3565"/>
                    </a:moveTo>
                    <a:cubicBezTo>
                      <a:pt x="2674" y="0"/>
                      <a:pt x="7130" y="-891"/>
                      <a:pt x="10695" y="891"/>
                    </a:cubicBezTo>
                    <a:lnTo>
                      <a:pt x="17825" y="4456"/>
                    </a:lnTo>
                    <a:cubicBezTo>
                      <a:pt x="21390" y="6239"/>
                      <a:pt x="22281" y="10695"/>
                      <a:pt x="20498" y="14260"/>
                    </a:cubicBezTo>
                    <a:lnTo>
                      <a:pt x="18716" y="17825"/>
                    </a:lnTo>
                    <a:lnTo>
                      <a:pt x="0" y="7130"/>
                    </a:lnTo>
                    <a:lnTo>
                      <a:pt x="891" y="3565"/>
                    </a:lnTo>
                    <a:close/>
                  </a:path>
                </a:pathLst>
              </a:custGeom>
              <a:solidFill>
                <a:srgbClr val="9AD6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9619BAD7-271E-43C3-8290-9AF3264F10FD}"/>
                  </a:ext>
                </a:extLst>
              </p:cNvPr>
              <p:cNvSpPr/>
              <p:nvPr/>
            </p:nvSpPr>
            <p:spPr>
              <a:xfrm>
                <a:off x="7927473" y="2437174"/>
                <a:ext cx="24063" cy="20498"/>
              </a:xfrm>
              <a:custGeom>
                <a:avLst/>
                <a:gdLst>
                  <a:gd name="connsiteX0" fmla="*/ 5347 w 24063"/>
                  <a:gd name="connsiteY0" fmla="*/ 0 h 20498"/>
                  <a:gd name="connsiteX1" fmla="*/ 24063 w 24063"/>
                  <a:gd name="connsiteY1" fmla="*/ 11586 h 20498"/>
                  <a:gd name="connsiteX2" fmla="*/ 18716 w 24063"/>
                  <a:gd name="connsiteY2" fmla="*/ 20498 h 20498"/>
                  <a:gd name="connsiteX3" fmla="*/ 0 w 24063"/>
                  <a:gd name="connsiteY3" fmla="*/ 9804 h 20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63" h="20498">
                    <a:moveTo>
                      <a:pt x="5347" y="0"/>
                    </a:moveTo>
                    <a:lnTo>
                      <a:pt x="24063" y="11586"/>
                    </a:lnTo>
                    <a:lnTo>
                      <a:pt x="18716" y="20498"/>
                    </a:lnTo>
                    <a:lnTo>
                      <a:pt x="0" y="9804"/>
                    </a:lnTo>
                    <a:close/>
                  </a:path>
                </a:pathLst>
              </a:custGeom>
              <a:solidFill>
                <a:srgbClr val="556775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80ACDB5A-2631-4EA1-B5B9-0F655BD9B9ED}"/>
                  </a:ext>
                </a:extLst>
              </p:cNvPr>
              <p:cNvSpPr/>
              <p:nvPr/>
            </p:nvSpPr>
            <p:spPr>
              <a:xfrm>
                <a:off x="7926213" y="2443413"/>
                <a:ext cx="22650" cy="14259"/>
              </a:xfrm>
              <a:custGeom>
                <a:avLst/>
                <a:gdLst>
                  <a:gd name="connsiteX0" fmla="*/ 369 w 22650"/>
                  <a:gd name="connsiteY0" fmla="*/ 891 h 14259"/>
                  <a:gd name="connsiteX1" fmla="*/ 3043 w 22650"/>
                  <a:gd name="connsiteY1" fmla="*/ 0 h 14259"/>
                  <a:gd name="connsiteX2" fmla="*/ 21758 w 22650"/>
                  <a:gd name="connsiteY2" fmla="*/ 10695 h 14259"/>
                  <a:gd name="connsiteX3" fmla="*/ 22650 w 22650"/>
                  <a:gd name="connsiteY3" fmla="*/ 13368 h 14259"/>
                  <a:gd name="connsiteX4" fmla="*/ 19976 w 22650"/>
                  <a:gd name="connsiteY4" fmla="*/ 14260 h 14259"/>
                  <a:gd name="connsiteX5" fmla="*/ 1260 w 22650"/>
                  <a:gd name="connsiteY5" fmla="*/ 3565 h 14259"/>
                  <a:gd name="connsiteX6" fmla="*/ 369 w 22650"/>
                  <a:gd name="connsiteY6" fmla="*/ 891 h 1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50" h="14259">
                    <a:moveTo>
                      <a:pt x="369" y="891"/>
                    </a:moveTo>
                    <a:cubicBezTo>
                      <a:pt x="1260" y="0"/>
                      <a:pt x="2151" y="0"/>
                      <a:pt x="3043" y="0"/>
                    </a:cubicBezTo>
                    <a:lnTo>
                      <a:pt x="21758" y="10695"/>
                    </a:lnTo>
                    <a:cubicBezTo>
                      <a:pt x="22650" y="11586"/>
                      <a:pt x="22650" y="12477"/>
                      <a:pt x="22650" y="13368"/>
                    </a:cubicBezTo>
                    <a:cubicBezTo>
                      <a:pt x="21758" y="14260"/>
                      <a:pt x="20867" y="14260"/>
                      <a:pt x="19976" y="14260"/>
                    </a:cubicBezTo>
                    <a:lnTo>
                      <a:pt x="1260" y="3565"/>
                    </a:lnTo>
                    <a:cubicBezTo>
                      <a:pt x="369" y="2674"/>
                      <a:pt x="-522" y="1782"/>
                      <a:pt x="369" y="891"/>
                    </a:cubicBezTo>
                    <a:close/>
                  </a:path>
                </a:pathLst>
              </a:custGeom>
              <a:solidFill>
                <a:srgbClr val="A4A3A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FEA412D7-9B96-4B47-93FA-98CD79FB54A4}"/>
                  </a:ext>
                </a:extLst>
              </p:cNvPr>
              <p:cNvSpPr/>
              <p:nvPr/>
            </p:nvSpPr>
            <p:spPr>
              <a:xfrm>
                <a:off x="7929778" y="2437174"/>
                <a:ext cx="22649" cy="14259"/>
              </a:xfrm>
              <a:custGeom>
                <a:avLst/>
                <a:gdLst>
                  <a:gd name="connsiteX0" fmla="*/ 369 w 22649"/>
                  <a:gd name="connsiteY0" fmla="*/ 891 h 14259"/>
                  <a:gd name="connsiteX1" fmla="*/ 3043 w 22649"/>
                  <a:gd name="connsiteY1" fmla="*/ 0 h 14259"/>
                  <a:gd name="connsiteX2" fmla="*/ 21759 w 22649"/>
                  <a:gd name="connsiteY2" fmla="*/ 10695 h 14259"/>
                  <a:gd name="connsiteX3" fmla="*/ 22650 w 22649"/>
                  <a:gd name="connsiteY3" fmla="*/ 13368 h 14259"/>
                  <a:gd name="connsiteX4" fmla="*/ 19976 w 22649"/>
                  <a:gd name="connsiteY4" fmla="*/ 14260 h 14259"/>
                  <a:gd name="connsiteX5" fmla="*/ 1261 w 22649"/>
                  <a:gd name="connsiteY5" fmla="*/ 3565 h 14259"/>
                  <a:gd name="connsiteX6" fmla="*/ 369 w 22649"/>
                  <a:gd name="connsiteY6" fmla="*/ 891 h 1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9" h="14259">
                    <a:moveTo>
                      <a:pt x="369" y="891"/>
                    </a:moveTo>
                    <a:cubicBezTo>
                      <a:pt x="1261" y="0"/>
                      <a:pt x="2152" y="0"/>
                      <a:pt x="3043" y="0"/>
                    </a:cubicBezTo>
                    <a:lnTo>
                      <a:pt x="21759" y="10695"/>
                    </a:lnTo>
                    <a:cubicBezTo>
                      <a:pt x="22650" y="11586"/>
                      <a:pt x="22650" y="12477"/>
                      <a:pt x="22650" y="13368"/>
                    </a:cubicBezTo>
                    <a:cubicBezTo>
                      <a:pt x="21759" y="14260"/>
                      <a:pt x="20867" y="14260"/>
                      <a:pt x="19976" y="14260"/>
                    </a:cubicBezTo>
                    <a:lnTo>
                      <a:pt x="1261" y="3565"/>
                    </a:lnTo>
                    <a:cubicBezTo>
                      <a:pt x="369" y="2674"/>
                      <a:pt x="-522" y="1783"/>
                      <a:pt x="369" y="891"/>
                    </a:cubicBezTo>
                    <a:close/>
                  </a:path>
                </a:pathLst>
              </a:custGeom>
              <a:solidFill>
                <a:srgbClr val="A4A3A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1CF1C662-4AD2-4C1B-8D9B-1464C5217052}"/>
                  </a:ext>
                </a:extLst>
              </p:cNvPr>
              <p:cNvSpPr/>
              <p:nvPr/>
            </p:nvSpPr>
            <p:spPr>
              <a:xfrm>
                <a:off x="7783094" y="2690283"/>
                <a:ext cx="21758" cy="27627"/>
              </a:xfrm>
              <a:custGeom>
                <a:avLst/>
                <a:gdLst>
                  <a:gd name="connsiteX0" fmla="*/ 1783 w 21758"/>
                  <a:gd name="connsiteY0" fmla="*/ 3565 h 27627"/>
                  <a:gd name="connsiteX1" fmla="*/ 0 w 21758"/>
                  <a:gd name="connsiteY1" fmla="*/ 26737 h 27627"/>
                  <a:gd name="connsiteX2" fmla="*/ 892 w 21758"/>
                  <a:gd name="connsiteY2" fmla="*/ 27628 h 27627"/>
                  <a:gd name="connsiteX3" fmla="*/ 20498 w 21758"/>
                  <a:gd name="connsiteY3" fmla="*/ 14260 h 27627"/>
                  <a:gd name="connsiteX4" fmla="*/ 21390 w 21758"/>
                  <a:gd name="connsiteY4" fmla="*/ 14260 h 27627"/>
                  <a:gd name="connsiteX5" fmla="*/ 20498 w 21758"/>
                  <a:gd name="connsiteY5" fmla="*/ 8912 h 27627"/>
                  <a:gd name="connsiteX6" fmla="*/ 15151 w 21758"/>
                  <a:gd name="connsiteY6" fmla="*/ 9803 h 27627"/>
                  <a:gd name="connsiteX7" fmla="*/ 14260 w 21758"/>
                  <a:gd name="connsiteY7" fmla="*/ 4456 h 27627"/>
                  <a:gd name="connsiteX8" fmla="*/ 8912 w 21758"/>
                  <a:gd name="connsiteY8" fmla="*/ 5347 h 27627"/>
                  <a:gd name="connsiteX9" fmla="*/ 8021 w 21758"/>
                  <a:gd name="connsiteY9" fmla="*/ 0 h 27627"/>
                  <a:gd name="connsiteX10" fmla="*/ 1783 w 21758"/>
                  <a:gd name="connsiteY10" fmla="*/ 3565 h 27627"/>
                  <a:gd name="connsiteX11" fmla="*/ 1783 w 21758"/>
                  <a:gd name="connsiteY11" fmla="*/ 3565 h 2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58" h="27627">
                    <a:moveTo>
                      <a:pt x="1783" y="3565"/>
                    </a:moveTo>
                    <a:lnTo>
                      <a:pt x="0" y="26737"/>
                    </a:lnTo>
                    <a:cubicBezTo>
                      <a:pt x="0" y="27628"/>
                      <a:pt x="0" y="27628"/>
                      <a:pt x="892" y="27628"/>
                    </a:cubicBezTo>
                    <a:lnTo>
                      <a:pt x="20498" y="14260"/>
                    </a:lnTo>
                    <a:cubicBezTo>
                      <a:pt x="20498" y="14260"/>
                      <a:pt x="21390" y="14260"/>
                      <a:pt x="21390" y="14260"/>
                    </a:cubicBezTo>
                    <a:cubicBezTo>
                      <a:pt x="22281" y="12477"/>
                      <a:pt x="21390" y="10695"/>
                      <a:pt x="20498" y="8912"/>
                    </a:cubicBezTo>
                    <a:cubicBezTo>
                      <a:pt x="18716" y="8021"/>
                      <a:pt x="16934" y="8912"/>
                      <a:pt x="15151" y="9803"/>
                    </a:cubicBezTo>
                    <a:cubicBezTo>
                      <a:pt x="16042" y="8021"/>
                      <a:pt x="16042" y="6239"/>
                      <a:pt x="14260" y="4456"/>
                    </a:cubicBezTo>
                    <a:cubicBezTo>
                      <a:pt x="12477" y="3565"/>
                      <a:pt x="10695" y="3565"/>
                      <a:pt x="8912" y="5347"/>
                    </a:cubicBezTo>
                    <a:cubicBezTo>
                      <a:pt x="9804" y="3565"/>
                      <a:pt x="8912" y="1782"/>
                      <a:pt x="8021" y="0"/>
                    </a:cubicBezTo>
                    <a:cubicBezTo>
                      <a:pt x="5348" y="0"/>
                      <a:pt x="3565" y="891"/>
                      <a:pt x="1783" y="3565"/>
                    </a:cubicBezTo>
                    <a:cubicBezTo>
                      <a:pt x="1783" y="2674"/>
                      <a:pt x="1783" y="2674"/>
                      <a:pt x="1783" y="3565"/>
                    </a:cubicBezTo>
                    <a:close/>
                  </a:path>
                </a:pathLst>
              </a:custGeom>
              <a:solidFill>
                <a:srgbClr val="F2D44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D62DA9A0-2746-4CA8-AED0-EBC1E745F58D}"/>
                  </a:ext>
                </a:extLst>
              </p:cNvPr>
              <p:cNvSpPr/>
              <p:nvPr/>
            </p:nvSpPr>
            <p:spPr>
              <a:xfrm>
                <a:off x="7782203" y="2708999"/>
                <a:ext cx="7479" cy="8021"/>
              </a:xfrm>
              <a:custGeom>
                <a:avLst/>
                <a:gdLst>
                  <a:gd name="connsiteX0" fmla="*/ 5347 w 7479"/>
                  <a:gd name="connsiteY0" fmla="*/ 891 h 8021"/>
                  <a:gd name="connsiteX1" fmla="*/ 891 w 7479"/>
                  <a:gd name="connsiteY1" fmla="*/ 0 h 8021"/>
                  <a:gd name="connsiteX2" fmla="*/ 0 w 7479"/>
                  <a:gd name="connsiteY2" fmla="*/ 7130 h 8021"/>
                  <a:gd name="connsiteX3" fmla="*/ 891 w 7479"/>
                  <a:gd name="connsiteY3" fmla="*/ 8021 h 8021"/>
                  <a:gd name="connsiteX4" fmla="*/ 7130 w 7479"/>
                  <a:gd name="connsiteY4" fmla="*/ 3565 h 8021"/>
                  <a:gd name="connsiteX5" fmla="*/ 5347 w 7479"/>
                  <a:gd name="connsiteY5" fmla="*/ 89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9" h="8021">
                    <a:moveTo>
                      <a:pt x="5347" y="891"/>
                    </a:moveTo>
                    <a:cubicBezTo>
                      <a:pt x="4456" y="0"/>
                      <a:pt x="2674" y="0"/>
                      <a:pt x="891" y="0"/>
                    </a:cubicBezTo>
                    <a:lnTo>
                      <a:pt x="0" y="7130"/>
                    </a:lnTo>
                    <a:cubicBezTo>
                      <a:pt x="0" y="8021"/>
                      <a:pt x="0" y="8021"/>
                      <a:pt x="891" y="8021"/>
                    </a:cubicBezTo>
                    <a:lnTo>
                      <a:pt x="7130" y="3565"/>
                    </a:lnTo>
                    <a:cubicBezTo>
                      <a:pt x="8021" y="2674"/>
                      <a:pt x="7130" y="1783"/>
                      <a:pt x="5347" y="891"/>
                    </a:cubicBezTo>
                    <a:close/>
                  </a:path>
                </a:pathLst>
              </a:custGeom>
              <a:solidFill>
                <a:srgbClr val="C5372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887" name="Graphic 719">
            <a:extLst>
              <a:ext uri="{FF2B5EF4-FFF2-40B4-BE49-F238E27FC236}">
                <a16:creationId xmlns:a16="http://schemas.microsoft.com/office/drawing/2014/main" id="{329DF715-239C-4F52-9337-A18FBFB92031}"/>
              </a:ext>
            </a:extLst>
          </p:cNvPr>
          <p:cNvGrpSpPr/>
          <p:nvPr/>
        </p:nvGrpSpPr>
        <p:grpSpPr>
          <a:xfrm>
            <a:off x="6970834" y="1373716"/>
            <a:ext cx="253459" cy="231942"/>
            <a:chOff x="6970834" y="1373716"/>
            <a:chExt cx="253459" cy="231942"/>
          </a:xfrm>
        </p:grpSpPr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C787082A-0247-488E-82CE-8A41A3C80913}"/>
                </a:ext>
              </a:extLst>
            </p:cNvPr>
            <p:cNvSpPr/>
            <p:nvPr/>
          </p:nvSpPr>
          <p:spPr>
            <a:xfrm>
              <a:off x="6975518" y="1379063"/>
              <a:ext cx="245211" cy="223029"/>
            </a:xfrm>
            <a:custGeom>
              <a:avLst/>
              <a:gdLst>
                <a:gd name="connsiteX0" fmla="*/ 25078 w 245211"/>
                <a:gd name="connsiteY0" fmla="*/ 9135 h 223029"/>
                <a:gd name="connsiteX1" fmla="*/ 25078 w 245211"/>
                <a:gd name="connsiteY1" fmla="*/ 6461 h 223029"/>
                <a:gd name="connsiteX2" fmla="*/ 22404 w 245211"/>
                <a:gd name="connsiteY2" fmla="*/ 6461 h 223029"/>
                <a:gd name="connsiteX3" fmla="*/ 19731 w 245211"/>
                <a:gd name="connsiteY3" fmla="*/ 4679 h 223029"/>
                <a:gd name="connsiteX4" fmla="*/ 19731 w 245211"/>
                <a:gd name="connsiteY4" fmla="*/ 2005 h 223029"/>
                <a:gd name="connsiteX5" fmla="*/ 17057 w 245211"/>
                <a:gd name="connsiteY5" fmla="*/ 2005 h 223029"/>
                <a:gd name="connsiteX6" fmla="*/ 17057 w 245211"/>
                <a:gd name="connsiteY6" fmla="*/ 2005 h 223029"/>
                <a:gd name="connsiteX7" fmla="*/ 7253 w 245211"/>
                <a:gd name="connsiteY7" fmla="*/ 2005 h 223029"/>
                <a:gd name="connsiteX8" fmla="*/ 1906 w 245211"/>
                <a:gd name="connsiteY8" fmla="*/ 8244 h 223029"/>
                <a:gd name="connsiteX9" fmla="*/ 2797 w 245211"/>
                <a:gd name="connsiteY9" fmla="*/ 18047 h 223029"/>
                <a:gd name="connsiteX10" fmla="*/ 2797 w 245211"/>
                <a:gd name="connsiteY10" fmla="*/ 18047 h 223029"/>
                <a:gd name="connsiteX11" fmla="*/ 2797 w 245211"/>
                <a:gd name="connsiteY11" fmla="*/ 18047 h 223029"/>
                <a:gd name="connsiteX12" fmla="*/ 2797 w 245211"/>
                <a:gd name="connsiteY12" fmla="*/ 18047 h 223029"/>
                <a:gd name="connsiteX13" fmla="*/ 2797 w 245211"/>
                <a:gd name="connsiteY13" fmla="*/ 20721 h 223029"/>
                <a:gd name="connsiteX14" fmla="*/ 5471 w 245211"/>
                <a:gd name="connsiteY14" fmla="*/ 20721 h 223029"/>
                <a:gd name="connsiteX15" fmla="*/ 8144 w 245211"/>
                <a:gd name="connsiteY15" fmla="*/ 22503 h 223029"/>
                <a:gd name="connsiteX16" fmla="*/ 8144 w 245211"/>
                <a:gd name="connsiteY16" fmla="*/ 25177 h 223029"/>
                <a:gd name="connsiteX17" fmla="*/ 10818 w 245211"/>
                <a:gd name="connsiteY17" fmla="*/ 25177 h 223029"/>
                <a:gd name="connsiteX18" fmla="*/ 10818 w 245211"/>
                <a:gd name="connsiteY18" fmla="*/ 25177 h 223029"/>
                <a:gd name="connsiteX19" fmla="*/ 221148 w 245211"/>
                <a:gd name="connsiteY19" fmla="*/ 216791 h 223029"/>
                <a:gd name="connsiteX20" fmla="*/ 222039 w 245211"/>
                <a:gd name="connsiteY20" fmla="*/ 216791 h 223029"/>
                <a:gd name="connsiteX21" fmla="*/ 237190 w 245211"/>
                <a:gd name="connsiteY21" fmla="*/ 221247 h 223029"/>
                <a:gd name="connsiteX22" fmla="*/ 237190 w 245211"/>
                <a:gd name="connsiteY22" fmla="*/ 221247 h 223029"/>
                <a:gd name="connsiteX23" fmla="*/ 244320 w 245211"/>
                <a:gd name="connsiteY23" fmla="*/ 223030 h 223029"/>
                <a:gd name="connsiteX24" fmla="*/ 245211 w 245211"/>
                <a:gd name="connsiteY24" fmla="*/ 222139 h 223029"/>
                <a:gd name="connsiteX25" fmla="*/ 236299 w 245211"/>
                <a:gd name="connsiteY25" fmla="*/ 200749 h 223029"/>
                <a:gd name="connsiteX26" fmla="*/ 236299 w 245211"/>
                <a:gd name="connsiteY26" fmla="*/ 199858 h 223029"/>
                <a:gd name="connsiteX27" fmla="*/ 25078 w 245211"/>
                <a:gd name="connsiteY27" fmla="*/ 9135 h 22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211" h="223029">
                  <a:moveTo>
                    <a:pt x="25078" y="9135"/>
                  </a:moveTo>
                  <a:cubicBezTo>
                    <a:pt x="25969" y="8244"/>
                    <a:pt x="25969" y="7353"/>
                    <a:pt x="25078" y="6461"/>
                  </a:cubicBezTo>
                  <a:cubicBezTo>
                    <a:pt x="24187" y="5570"/>
                    <a:pt x="23295" y="5570"/>
                    <a:pt x="22404" y="6461"/>
                  </a:cubicBezTo>
                  <a:lnTo>
                    <a:pt x="19731" y="4679"/>
                  </a:lnTo>
                  <a:cubicBezTo>
                    <a:pt x="20622" y="3788"/>
                    <a:pt x="20622" y="2896"/>
                    <a:pt x="19731" y="2005"/>
                  </a:cubicBezTo>
                  <a:cubicBezTo>
                    <a:pt x="18839" y="1114"/>
                    <a:pt x="17948" y="1114"/>
                    <a:pt x="17057" y="2005"/>
                  </a:cubicBezTo>
                  <a:lnTo>
                    <a:pt x="17057" y="2005"/>
                  </a:lnTo>
                  <a:cubicBezTo>
                    <a:pt x="14383" y="-668"/>
                    <a:pt x="9927" y="-668"/>
                    <a:pt x="7253" y="2005"/>
                  </a:cubicBezTo>
                  <a:lnTo>
                    <a:pt x="1906" y="8244"/>
                  </a:lnTo>
                  <a:cubicBezTo>
                    <a:pt x="-768" y="10918"/>
                    <a:pt x="-768" y="15374"/>
                    <a:pt x="2797" y="18047"/>
                  </a:cubicBezTo>
                  <a:lnTo>
                    <a:pt x="2797" y="18047"/>
                  </a:lnTo>
                  <a:lnTo>
                    <a:pt x="2797" y="18047"/>
                  </a:lnTo>
                  <a:lnTo>
                    <a:pt x="2797" y="18047"/>
                  </a:lnTo>
                  <a:cubicBezTo>
                    <a:pt x="1906" y="18939"/>
                    <a:pt x="1906" y="19830"/>
                    <a:pt x="2797" y="20721"/>
                  </a:cubicBezTo>
                  <a:cubicBezTo>
                    <a:pt x="3688" y="21612"/>
                    <a:pt x="4580" y="21612"/>
                    <a:pt x="5471" y="20721"/>
                  </a:cubicBezTo>
                  <a:lnTo>
                    <a:pt x="8144" y="22503"/>
                  </a:lnTo>
                  <a:cubicBezTo>
                    <a:pt x="7253" y="23395"/>
                    <a:pt x="7253" y="24286"/>
                    <a:pt x="8144" y="25177"/>
                  </a:cubicBezTo>
                  <a:cubicBezTo>
                    <a:pt x="9036" y="26068"/>
                    <a:pt x="9927" y="26068"/>
                    <a:pt x="10818" y="25177"/>
                  </a:cubicBezTo>
                  <a:lnTo>
                    <a:pt x="10818" y="25177"/>
                  </a:lnTo>
                  <a:lnTo>
                    <a:pt x="221148" y="216791"/>
                  </a:lnTo>
                  <a:cubicBezTo>
                    <a:pt x="221148" y="216791"/>
                    <a:pt x="221148" y="216791"/>
                    <a:pt x="222039" y="216791"/>
                  </a:cubicBezTo>
                  <a:lnTo>
                    <a:pt x="237190" y="221247"/>
                  </a:lnTo>
                  <a:lnTo>
                    <a:pt x="237190" y="221247"/>
                  </a:lnTo>
                  <a:lnTo>
                    <a:pt x="244320" y="223030"/>
                  </a:lnTo>
                  <a:cubicBezTo>
                    <a:pt x="245211" y="223030"/>
                    <a:pt x="245211" y="223030"/>
                    <a:pt x="245211" y="222139"/>
                  </a:cubicBezTo>
                  <a:lnTo>
                    <a:pt x="236299" y="200749"/>
                  </a:lnTo>
                  <a:cubicBezTo>
                    <a:pt x="236299" y="200749"/>
                    <a:pt x="236299" y="199858"/>
                    <a:pt x="236299" y="199858"/>
                  </a:cubicBezTo>
                  <a:lnTo>
                    <a:pt x="25078" y="9135"/>
                  </a:lnTo>
                  <a:close/>
                </a:path>
              </a:pathLst>
            </a:custGeom>
            <a:solidFill>
              <a:srgbClr val="060A0B">
                <a:alpha val="13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A32E07E0-482A-4503-8EF1-9D353972A435}"/>
                </a:ext>
              </a:extLst>
            </p:cNvPr>
            <p:cNvSpPr/>
            <p:nvPr/>
          </p:nvSpPr>
          <p:spPr>
            <a:xfrm>
              <a:off x="6979083" y="1373716"/>
              <a:ext cx="245210" cy="223029"/>
            </a:xfrm>
            <a:custGeom>
              <a:avLst/>
              <a:gdLst>
                <a:gd name="connsiteX0" fmla="*/ 25078 w 245210"/>
                <a:gd name="connsiteY0" fmla="*/ 9135 h 223029"/>
                <a:gd name="connsiteX1" fmla="*/ 25078 w 245210"/>
                <a:gd name="connsiteY1" fmla="*/ 6461 h 223029"/>
                <a:gd name="connsiteX2" fmla="*/ 22404 w 245210"/>
                <a:gd name="connsiteY2" fmla="*/ 6461 h 223029"/>
                <a:gd name="connsiteX3" fmla="*/ 19730 w 245210"/>
                <a:gd name="connsiteY3" fmla="*/ 4679 h 223029"/>
                <a:gd name="connsiteX4" fmla="*/ 19730 w 245210"/>
                <a:gd name="connsiteY4" fmla="*/ 2005 h 223029"/>
                <a:gd name="connsiteX5" fmla="*/ 17057 w 245210"/>
                <a:gd name="connsiteY5" fmla="*/ 2005 h 223029"/>
                <a:gd name="connsiteX6" fmla="*/ 17057 w 245210"/>
                <a:gd name="connsiteY6" fmla="*/ 2005 h 223029"/>
                <a:gd name="connsiteX7" fmla="*/ 7253 w 245210"/>
                <a:gd name="connsiteY7" fmla="*/ 2005 h 223029"/>
                <a:gd name="connsiteX8" fmla="*/ 1906 w 245210"/>
                <a:gd name="connsiteY8" fmla="*/ 8244 h 223029"/>
                <a:gd name="connsiteX9" fmla="*/ 2797 w 245210"/>
                <a:gd name="connsiteY9" fmla="*/ 18047 h 223029"/>
                <a:gd name="connsiteX10" fmla="*/ 2797 w 245210"/>
                <a:gd name="connsiteY10" fmla="*/ 18047 h 223029"/>
                <a:gd name="connsiteX11" fmla="*/ 2797 w 245210"/>
                <a:gd name="connsiteY11" fmla="*/ 18047 h 223029"/>
                <a:gd name="connsiteX12" fmla="*/ 2797 w 245210"/>
                <a:gd name="connsiteY12" fmla="*/ 18047 h 223029"/>
                <a:gd name="connsiteX13" fmla="*/ 2797 w 245210"/>
                <a:gd name="connsiteY13" fmla="*/ 20721 h 223029"/>
                <a:gd name="connsiteX14" fmla="*/ 5471 w 245210"/>
                <a:gd name="connsiteY14" fmla="*/ 20721 h 223029"/>
                <a:gd name="connsiteX15" fmla="*/ 8144 w 245210"/>
                <a:gd name="connsiteY15" fmla="*/ 22503 h 223029"/>
                <a:gd name="connsiteX16" fmla="*/ 8144 w 245210"/>
                <a:gd name="connsiteY16" fmla="*/ 25177 h 223029"/>
                <a:gd name="connsiteX17" fmla="*/ 10818 w 245210"/>
                <a:gd name="connsiteY17" fmla="*/ 25177 h 223029"/>
                <a:gd name="connsiteX18" fmla="*/ 10818 w 245210"/>
                <a:gd name="connsiteY18" fmla="*/ 25177 h 223029"/>
                <a:gd name="connsiteX19" fmla="*/ 221148 w 245210"/>
                <a:gd name="connsiteY19" fmla="*/ 216791 h 223029"/>
                <a:gd name="connsiteX20" fmla="*/ 222039 w 245210"/>
                <a:gd name="connsiteY20" fmla="*/ 216791 h 223029"/>
                <a:gd name="connsiteX21" fmla="*/ 237190 w 245210"/>
                <a:gd name="connsiteY21" fmla="*/ 221247 h 223029"/>
                <a:gd name="connsiteX22" fmla="*/ 237190 w 245210"/>
                <a:gd name="connsiteY22" fmla="*/ 221247 h 223029"/>
                <a:gd name="connsiteX23" fmla="*/ 244320 w 245210"/>
                <a:gd name="connsiteY23" fmla="*/ 223030 h 223029"/>
                <a:gd name="connsiteX24" fmla="*/ 245211 w 245210"/>
                <a:gd name="connsiteY24" fmla="*/ 222139 h 223029"/>
                <a:gd name="connsiteX25" fmla="*/ 236299 w 245210"/>
                <a:gd name="connsiteY25" fmla="*/ 200749 h 223029"/>
                <a:gd name="connsiteX26" fmla="*/ 236299 w 245210"/>
                <a:gd name="connsiteY26" fmla="*/ 199858 h 223029"/>
                <a:gd name="connsiteX27" fmla="*/ 25078 w 245210"/>
                <a:gd name="connsiteY27" fmla="*/ 9135 h 22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210" h="223029">
                  <a:moveTo>
                    <a:pt x="25078" y="9135"/>
                  </a:moveTo>
                  <a:cubicBezTo>
                    <a:pt x="25969" y="8244"/>
                    <a:pt x="25969" y="7353"/>
                    <a:pt x="25078" y="6461"/>
                  </a:cubicBezTo>
                  <a:cubicBezTo>
                    <a:pt x="24186" y="5570"/>
                    <a:pt x="23295" y="5570"/>
                    <a:pt x="22404" y="6461"/>
                  </a:cubicBezTo>
                  <a:lnTo>
                    <a:pt x="19730" y="4679"/>
                  </a:lnTo>
                  <a:cubicBezTo>
                    <a:pt x="20622" y="3788"/>
                    <a:pt x="20622" y="2896"/>
                    <a:pt x="19730" y="2005"/>
                  </a:cubicBezTo>
                  <a:cubicBezTo>
                    <a:pt x="18839" y="1114"/>
                    <a:pt x="17948" y="1114"/>
                    <a:pt x="17057" y="2005"/>
                  </a:cubicBezTo>
                  <a:lnTo>
                    <a:pt x="17057" y="2005"/>
                  </a:lnTo>
                  <a:cubicBezTo>
                    <a:pt x="14383" y="-668"/>
                    <a:pt x="9927" y="-668"/>
                    <a:pt x="7253" y="2005"/>
                  </a:cubicBezTo>
                  <a:lnTo>
                    <a:pt x="1906" y="8244"/>
                  </a:lnTo>
                  <a:cubicBezTo>
                    <a:pt x="-768" y="10918"/>
                    <a:pt x="-768" y="15374"/>
                    <a:pt x="2797" y="18047"/>
                  </a:cubicBezTo>
                  <a:lnTo>
                    <a:pt x="2797" y="18047"/>
                  </a:lnTo>
                  <a:lnTo>
                    <a:pt x="2797" y="18047"/>
                  </a:lnTo>
                  <a:lnTo>
                    <a:pt x="2797" y="18047"/>
                  </a:lnTo>
                  <a:cubicBezTo>
                    <a:pt x="1906" y="18939"/>
                    <a:pt x="1906" y="19830"/>
                    <a:pt x="2797" y="20721"/>
                  </a:cubicBezTo>
                  <a:cubicBezTo>
                    <a:pt x="3688" y="21612"/>
                    <a:pt x="4579" y="21612"/>
                    <a:pt x="5471" y="20721"/>
                  </a:cubicBezTo>
                  <a:lnTo>
                    <a:pt x="8144" y="22503"/>
                  </a:lnTo>
                  <a:cubicBezTo>
                    <a:pt x="7253" y="23395"/>
                    <a:pt x="7253" y="24286"/>
                    <a:pt x="8144" y="25177"/>
                  </a:cubicBezTo>
                  <a:cubicBezTo>
                    <a:pt x="9035" y="26068"/>
                    <a:pt x="9927" y="26068"/>
                    <a:pt x="10818" y="25177"/>
                  </a:cubicBezTo>
                  <a:lnTo>
                    <a:pt x="10818" y="25177"/>
                  </a:lnTo>
                  <a:lnTo>
                    <a:pt x="221148" y="216791"/>
                  </a:lnTo>
                  <a:cubicBezTo>
                    <a:pt x="221148" y="216791"/>
                    <a:pt x="221148" y="216791"/>
                    <a:pt x="222039" y="216791"/>
                  </a:cubicBezTo>
                  <a:lnTo>
                    <a:pt x="237190" y="221247"/>
                  </a:lnTo>
                  <a:lnTo>
                    <a:pt x="237190" y="221247"/>
                  </a:lnTo>
                  <a:lnTo>
                    <a:pt x="244320" y="223030"/>
                  </a:lnTo>
                  <a:cubicBezTo>
                    <a:pt x="245211" y="223030"/>
                    <a:pt x="245211" y="223030"/>
                    <a:pt x="245211" y="222139"/>
                  </a:cubicBezTo>
                  <a:lnTo>
                    <a:pt x="236299" y="200749"/>
                  </a:lnTo>
                  <a:cubicBezTo>
                    <a:pt x="236299" y="200749"/>
                    <a:pt x="236299" y="199858"/>
                    <a:pt x="236299" y="199858"/>
                  </a:cubicBezTo>
                  <a:lnTo>
                    <a:pt x="25078" y="9135"/>
                  </a:lnTo>
                  <a:close/>
                </a:path>
              </a:pathLst>
            </a:custGeom>
            <a:solidFill>
              <a:srgbClr val="060A0B">
                <a:alpha val="13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90" name="Graphic 719">
              <a:extLst>
                <a:ext uri="{FF2B5EF4-FFF2-40B4-BE49-F238E27FC236}">
                  <a16:creationId xmlns:a16="http://schemas.microsoft.com/office/drawing/2014/main" id="{7E923D23-BDA9-4BAD-8DA6-F3EA9858113C}"/>
                </a:ext>
              </a:extLst>
            </p:cNvPr>
            <p:cNvGrpSpPr/>
            <p:nvPr/>
          </p:nvGrpSpPr>
          <p:grpSpPr>
            <a:xfrm>
              <a:off x="6970834" y="1381737"/>
              <a:ext cx="244547" cy="223921"/>
              <a:chOff x="6970834" y="1381737"/>
              <a:chExt cx="244547" cy="223921"/>
            </a:xfrm>
          </p:grpSpPr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C3F86466-83A2-4889-B20B-AAF6DB9B3F21}"/>
                  </a:ext>
                </a:extLst>
              </p:cNvPr>
              <p:cNvSpPr/>
              <p:nvPr/>
            </p:nvSpPr>
            <p:spPr>
              <a:xfrm>
                <a:off x="6979206" y="1389090"/>
                <a:ext cx="226372" cy="209438"/>
              </a:xfrm>
              <a:custGeom>
                <a:avLst/>
                <a:gdLst>
                  <a:gd name="connsiteX0" fmla="*/ 0 w 226372"/>
                  <a:gd name="connsiteY0" fmla="*/ 16042 h 209438"/>
                  <a:gd name="connsiteX1" fmla="*/ 14260 w 226372"/>
                  <a:gd name="connsiteY1" fmla="*/ 0 h 209438"/>
                  <a:gd name="connsiteX2" fmla="*/ 226372 w 226372"/>
                  <a:gd name="connsiteY2" fmla="*/ 193396 h 209438"/>
                  <a:gd name="connsiteX3" fmla="*/ 212113 w 226372"/>
                  <a:gd name="connsiteY3" fmla="*/ 209439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372" h="209438">
                    <a:moveTo>
                      <a:pt x="0" y="16042"/>
                    </a:moveTo>
                    <a:lnTo>
                      <a:pt x="14260" y="0"/>
                    </a:lnTo>
                    <a:lnTo>
                      <a:pt x="226372" y="193396"/>
                    </a:lnTo>
                    <a:lnTo>
                      <a:pt x="212113" y="209439"/>
                    </a:lnTo>
                    <a:close/>
                  </a:path>
                </a:pathLst>
              </a:custGeom>
              <a:solidFill>
                <a:srgbClr val="EF4938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267A4C86-6C93-4E04-AB1B-D107E0627F02}"/>
                  </a:ext>
                </a:extLst>
              </p:cNvPr>
              <p:cNvSpPr/>
              <p:nvPr/>
            </p:nvSpPr>
            <p:spPr>
              <a:xfrm>
                <a:off x="6984554" y="1385525"/>
                <a:ext cx="221024" cy="202308"/>
              </a:xfrm>
              <a:custGeom>
                <a:avLst/>
                <a:gdLst>
                  <a:gd name="connsiteX0" fmla="*/ 0 w 221024"/>
                  <a:gd name="connsiteY0" fmla="*/ 5347 h 202308"/>
                  <a:gd name="connsiteX1" fmla="*/ 5347 w 221024"/>
                  <a:gd name="connsiteY1" fmla="*/ 0 h 202308"/>
                  <a:gd name="connsiteX2" fmla="*/ 221024 w 221024"/>
                  <a:gd name="connsiteY2" fmla="*/ 196961 h 202308"/>
                  <a:gd name="connsiteX3" fmla="*/ 216568 w 221024"/>
                  <a:gd name="connsiteY3" fmla="*/ 202309 h 20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024" h="202308">
                    <a:moveTo>
                      <a:pt x="0" y="5347"/>
                    </a:moveTo>
                    <a:lnTo>
                      <a:pt x="5347" y="0"/>
                    </a:lnTo>
                    <a:lnTo>
                      <a:pt x="221024" y="196961"/>
                    </a:lnTo>
                    <a:lnTo>
                      <a:pt x="216568" y="202309"/>
                    </a:lnTo>
                    <a:close/>
                  </a:path>
                </a:pathLst>
              </a:custGeom>
              <a:solidFill>
                <a:srgbClr val="F37F6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71F86467-5749-4F74-967A-2C797E46562B}"/>
                  </a:ext>
                </a:extLst>
              </p:cNvPr>
              <p:cNvSpPr/>
              <p:nvPr/>
            </p:nvSpPr>
            <p:spPr>
              <a:xfrm>
                <a:off x="6974750" y="1396220"/>
                <a:ext cx="221024" cy="202308"/>
              </a:xfrm>
              <a:custGeom>
                <a:avLst/>
                <a:gdLst>
                  <a:gd name="connsiteX0" fmla="*/ 0 w 221024"/>
                  <a:gd name="connsiteY0" fmla="*/ 5347 h 202308"/>
                  <a:gd name="connsiteX1" fmla="*/ 4456 w 221024"/>
                  <a:gd name="connsiteY1" fmla="*/ 0 h 202308"/>
                  <a:gd name="connsiteX2" fmla="*/ 221025 w 221024"/>
                  <a:gd name="connsiteY2" fmla="*/ 196961 h 202308"/>
                  <a:gd name="connsiteX3" fmla="*/ 216569 w 221024"/>
                  <a:gd name="connsiteY3" fmla="*/ 202309 h 20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024" h="202308">
                    <a:moveTo>
                      <a:pt x="0" y="5347"/>
                    </a:moveTo>
                    <a:lnTo>
                      <a:pt x="4456" y="0"/>
                    </a:lnTo>
                    <a:lnTo>
                      <a:pt x="221025" y="196961"/>
                    </a:lnTo>
                    <a:lnTo>
                      <a:pt x="216569" y="202309"/>
                    </a:lnTo>
                    <a:close/>
                  </a:path>
                </a:pathLst>
              </a:custGeom>
              <a:solidFill>
                <a:srgbClr val="C5372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778BF7E3-5B7D-4B6F-970C-3ACA837549D5}"/>
                  </a:ext>
                </a:extLst>
              </p:cNvPr>
              <p:cNvSpPr/>
              <p:nvPr/>
            </p:nvSpPr>
            <p:spPr>
              <a:xfrm>
                <a:off x="6970834" y="1381737"/>
                <a:ext cx="19066" cy="20721"/>
              </a:xfrm>
              <a:custGeom>
                <a:avLst/>
                <a:gdLst>
                  <a:gd name="connsiteX0" fmla="*/ 2134 w 19066"/>
                  <a:gd name="connsiteY0" fmla="*/ 18047 h 20721"/>
                  <a:gd name="connsiteX1" fmla="*/ 1242 w 19066"/>
                  <a:gd name="connsiteY1" fmla="*/ 8244 h 20721"/>
                  <a:gd name="connsiteX2" fmla="*/ 6590 w 19066"/>
                  <a:gd name="connsiteY2" fmla="*/ 2005 h 20721"/>
                  <a:gd name="connsiteX3" fmla="*/ 16393 w 19066"/>
                  <a:gd name="connsiteY3" fmla="*/ 2005 h 20721"/>
                  <a:gd name="connsiteX4" fmla="*/ 19067 w 19066"/>
                  <a:gd name="connsiteY4" fmla="*/ 4679 h 20721"/>
                  <a:gd name="connsiteX5" fmla="*/ 3916 w 19066"/>
                  <a:gd name="connsiteY5" fmla="*/ 20721 h 20721"/>
                  <a:gd name="connsiteX6" fmla="*/ 2134 w 19066"/>
                  <a:gd name="connsiteY6" fmla="*/ 18047 h 2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66" h="20721">
                    <a:moveTo>
                      <a:pt x="2134" y="18047"/>
                    </a:moveTo>
                    <a:cubicBezTo>
                      <a:pt x="-540" y="15374"/>
                      <a:pt x="-540" y="10918"/>
                      <a:pt x="1242" y="8244"/>
                    </a:cubicBezTo>
                    <a:lnTo>
                      <a:pt x="6590" y="2005"/>
                    </a:lnTo>
                    <a:cubicBezTo>
                      <a:pt x="9264" y="-668"/>
                      <a:pt x="13720" y="-668"/>
                      <a:pt x="16393" y="2005"/>
                    </a:cubicBezTo>
                    <a:lnTo>
                      <a:pt x="19067" y="4679"/>
                    </a:lnTo>
                    <a:lnTo>
                      <a:pt x="3916" y="20721"/>
                    </a:lnTo>
                    <a:lnTo>
                      <a:pt x="2134" y="18047"/>
                    </a:lnTo>
                    <a:close/>
                  </a:path>
                </a:pathLst>
              </a:custGeom>
              <a:solidFill>
                <a:srgbClr val="9AD6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2AE7627A-0140-4A62-A34B-6B0B202DCC41}"/>
                  </a:ext>
                </a:extLst>
              </p:cNvPr>
              <p:cNvSpPr/>
              <p:nvPr/>
            </p:nvSpPr>
            <p:spPr>
              <a:xfrm rot="-2834463">
                <a:off x="6973122" y="1389728"/>
                <a:ext cx="22280" cy="10694"/>
              </a:xfrm>
              <a:custGeom>
                <a:avLst/>
                <a:gdLst>
                  <a:gd name="connsiteX0" fmla="*/ 0 w 22280"/>
                  <a:gd name="connsiteY0" fmla="*/ 0 h 10694"/>
                  <a:gd name="connsiteX1" fmla="*/ 22280 w 22280"/>
                  <a:gd name="connsiteY1" fmla="*/ 0 h 10694"/>
                  <a:gd name="connsiteX2" fmla="*/ 22280 w 22280"/>
                  <a:gd name="connsiteY2" fmla="*/ 10694 h 10694"/>
                  <a:gd name="connsiteX3" fmla="*/ 0 w 22280"/>
                  <a:gd name="connsiteY3" fmla="*/ 10694 h 10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0" h="10694">
                    <a:moveTo>
                      <a:pt x="0" y="0"/>
                    </a:moveTo>
                    <a:lnTo>
                      <a:pt x="22280" y="0"/>
                    </a:lnTo>
                    <a:lnTo>
                      <a:pt x="22280" y="10694"/>
                    </a:lnTo>
                    <a:lnTo>
                      <a:pt x="0" y="10694"/>
                    </a:lnTo>
                    <a:close/>
                  </a:path>
                </a:pathLst>
              </a:custGeom>
              <a:solidFill>
                <a:srgbClr val="556775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34196523-72CC-4293-A22B-4CD5EB6507F4}"/>
                  </a:ext>
                </a:extLst>
              </p:cNvPr>
              <p:cNvSpPr/>
              <p:nvPr/>
            </p:nvSpPr>
            <p:spPr>
              <a:xfrm>
                <a:off x="6977647" y="1388421"/>
                <a:ext cx="19161" cy="19384"/>
              </a:xfrm>
              <a:custGeom>
                <a:avLst/>
                <a:gdLst>
                  <a:gd name="connsiteX0" fmla="*/ 668 w 19161"/>
                  <a:gd name="connsiteY0" fmla="*/ 19384 h 19384"/>
                  <a:gd name="connsiteX1" fmla="*/ 668 w 19161"/>
                  <a:gd name="connsiteY1" fmla="*/ 16711 h 19384"/>
                  <a:gd name="connsiteX2" fmla="*/ 15819 w 19161"/>
                  <a:gd name="connsiteY2" fmla="*/ 668 h 19384"/>
                  <a:gd name="connsiteX3" fmla="*/ 18493 w 19161"/>
                  <a:gd name="connsiteY3" fmla="*/ 668 h 19384"/>
                  <a:gd name="connsiteX4" fmla="*/ 18493 w 19161"/>
                  <a:gd name="connsiteY4" fmla="*/ 3342 h 19384"/>
                  <a:gd name="connsiteX5" fmla="*/ 3342 w 19161"/>
                  <a:gd name="connsiteY5" fmla="*/ 19384 h 19384"/>
                  <a:gd name="connsiteX6" fmla="*/ 668 w 19161"/>
                  <a:gd name="connsiteY6" fmla="*/ 19384 h 1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61" h="19384">
                    <a:moveTo>
                      <a:pt x="668" y="19384"/>
                    </a:moveTo>
                    <a:cubicBezTo>
                      <a:pt x="-223" y="18493"/>
                      <a:pt x="-223" y="17602"/>
                      <a:pt x="668" y="16711"/>
                    </a:cubicBezTo>
                    <a:lnTo>
                      <a:pt x="15819" y="668"/>
                    </a:lnTo>
                    <a:cubicBezTo>
                      <a:pt x="16710" y="-223"/>
                      <a:pt x="17602" y="-223"/>
                      <a:pt x="18493" y="668"/>
                    </a:cubicBezTo>
                    <a:cubicBezTo>
                      <a:pt x="19384" y="1560"/>
                      <a:pt x="19384" y="2451"/>
                      <a:pt x="18493" y="3342"/>
                    </a:cubicBezTo>
                    <a:lnTo>
                      <a:pt x="3342" y="19384"/>
                    </a:lnTo>
                    <a:cubicBezTo>
                      <a:pt x="2451" y="19384"/>
                      <a:pt x="1559" y="19384"/>
                      <a:pt x="668" y="19384"/>
                    </a:cubicBezTo>
                    <a:close/>
                  </a:path>
                </a:pathLst>
              </a:custGeom>
              <a:solidFill>
                <a:srgbClr val="A4A3A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2A6CE6AC-E4BE-488E-99C2-2BA13B01CBF8}"/>
                  </a:ext>
                </a:extLst>
              </p:cNvPr>
              <p:cNvSpPr/>
              <p:nvPr/>
            </p:nvSpPr>
            <p:spPr>
              <a:xfrm>
                <a:off x="6972299" y="1383074"/>
                <a:ext cx="19161" cy="20052"/>
              </a:xfrm>
              <a:custGeom>
                <a:avLst/>
                <a:gdLst>
                  <a:gd name="connsiteX0" fmla="*/ 669 w 19161"/>
                  <a:gd name="connsiteY0" fmla="*/ 19384 h 20052"/>
                  <a:gd name="connsiteX1" fmla="*/ 669 w 19161"/>
                  <a:gd name="connsiteY1" fmla="*/ 16711 h 20052"/>
                  <a:gd name="connsiteX2" fmla="*/ 15819 w 19161"/>
                  <a:gd name="connsiteY2" fmla="*/ 668 h 20052"/>
                  <a:gd name="connsiteX3" fmla="*/ 18493 w 19161"/>
                  <a:gd name="connsiteY3" fmla="*/ 668 h 20052"/>
                  <a:gd name="connsiteX4" fmla="*/ 18493 w 19161"/>
                  <a:gd name="connsiteY4" fmla="*/ 3342 h 20052"/>
                  <a:gd name="connsiteX5" fmla="*/ 3342 w 19161"/>
                  <a:gd name="connsiteY5" fmla="*/ 19384 h 20052"/>
                  <a:gd name="connsiteX6" fmla="*/ 669 w 19161"/>
                  <a:gd name="connsiteY6" fmla="*/ 19384 h 2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61" h="20052">
                    <a:moveTo>
                      <a:pt x="669" y="19384"/>
                    </a:moveTo>
                    <a:cubicBezTo>
                      <a:pt x="-223" y="18493"/>
                      <a:pt x="-223" y="17602"/>
                      <a:pt x="669" y="16711"/>
                    </a:cubicBezTo>
                    <a:lnTo>
                      <a:pt x="15819" y="668"/>
                    </a:lnTo>
                    <a:cubicBezTo>
                      <a:pt x="16711" y="-223"/>
                      <a:pt x="17602" y="-223"/>
                      <a:pt x="18493" y="668"/>
                    </a:cubicBezTo>
                    <a:cubicBezTo>
                      <a:pt x="19384" y="1560"/>
                      <a:pt x="19384" y="2451"/>
                      <a:pt x="18493" y="3342"/>
                    </a:cubicBezTo>
                    <a:lnTo>
                      <a:pt x="3342" y="19384"/>
                    </a:lnTo>
                    <a:cubicBezTo>
                      <a:pt x="3342" y="20275"/>
                      <a:pt x="1560" y="20275"/>
                      <a:pt x="669" y="19384"/>
                    </a:cubicBezTo>
                    <a:close/>
                  </a:path>
                </a:pathLst>
              </a:custGeom>
              <a:solidFill>
                <a:srgbClr val="A4A3A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2FDA4D62-F325-47DA-8CB6-96629C40AE38}"/>
                  </a:ext>
                </a:extLst>
              </p:cNvPr>
              <p:cNvSpPr/>
              <p:nvPr/>
            </p:nvSpPr>
            <p:spPr>
              <a:xfrm>
                <a:off x="7189895" y="1581457"/>
                <a:ext cx="25487" cy="24201"/>
              </a:xfrm>
              <a:custGeom>
                <a:avLst/>
                <a:gdLst>
                  <a:gd name="connsiteX0" fmla="*/ 2315 w 25487"/>
                  <a:gd name="connsiteY0" fmla="*/ 17071 h 24201"/>
                  <a:gd name="connsiteX1" fmla="*/ 24596 w 25487"/>
                  <a:gd name="connsiteY1" fmla="*/ 24201 h 24201"/>
                  <a:gd name="connsiteX2" fmla="*/ 25487 w 25487"/>
                  <a:gd name="connsiteY2" fmla="*/ 23310 h 24201"/>
                  <a:gd name="connsiteX3" fmla="*/ 16575 w 25487"/>
                  <a:gd name="connsiteY3" fmla="*/ 1920 h 24201"/>
                  <a:gd name="connsiteX4" fmla="*/ 16575 w 25487"/>
                  <a:gd name="connsiteY4" fmla="*/ 1029 h 24201"/>
                  <a:gd name="connsiteX5" fmla="*/ 11228 w 25487"/>
                  <a:gd name="connsiteY5" fmla="*/ 1029 h 24201"/>
                  <a:gd name="connsiteX6" fmla="*/ 11228 w 25487"/>
                  <a:gd name="connsiteY6" fmla="*/ 6376 h 24201"/>
                  <a:gd name="connsiteX7" fmla="*/ 5881 w 25487"/>
                  <a:gd name="connsiteY7" fmla="*/ 6376 h 24201"/>
                  <a:gd name="connsiteX8" fmla="*/ 5881 w 25487"/>
                  <a:gd name="connsiteY8" fmla="*/ 11724 h 24201"/>
                  <a:gd name="connsiteX9" fmla="*/ 533 w 25487"/>
                  <a:gd name="connsiteY9" fmla="*/ 11724 h 24201"/>
                  <a:gd name="connsiteX10" fmla="*/ 2315 w 25487"/>
                  <a:gd name="connsiteY10" fmla="*/ 17071 h 24201"/>
                  <a:gd name="connsiteX11" fmla="*/ 2315 w 25487"/>
                  <a:gd name="connsiteY11" fmla="*/ 17071 h 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487" h="24201">
                    <a:moveTo>
                      <a:pt x="2315" y="17071"/>
                    </a:moveTo>
                    <a:lnTo>
                      <a:pt x="24596" y="24201"/>
                    </a:lnTo>
                    <a:cubicBezTo>
                      <a:pt x="25487" y="24201"/>
                      <a:pt x="25487" y="24201"/>
                      <a:pt x="25487" y="23310"/>
                    </a:cubicBezTo>
                    <a:lnTo>
                      <a:pt x="16575" y="1920"/>
                    </a:lnTo>
                    <a:cubicBezTo>
                      <a:pt x="16575" y="1920"/>
                      <a:pt x="16575" y="1029"/>
                      <a:pt x="16575" y="1029"/>
                    </a:cubicBezTo>
                    <a:cubicBezTo>
                      <a:pt x="14793" y="-753"/>
                      <a:pt x="13010" y="138"/>
                      <a:pt x="11228" y="1029"/>
                    </a:cubicBezTo>
                    <a:cubicBezTo>
                      <a:pt x="9445" y="2812"/>
                      <a:pt x="10337" y="4594"/>
                      <a:pt x="11228" y="6376"/>
                    </a:cubicBezTo>
                    <a:cubicBezTo>
                      <a:pt x="9445" y="4594"/>
                      <a:pt x="7663" y="5485"/>
                      <a:pt x="5881" y="6376"/>
                    </a:cubicBezTo>
                    <a:cubicBezTo>
                      <a:pt x="4098" y="8159"/>
                      <a:pt x="4989" y="9941"/>
                      <a:pt x="5881" y="11724"/>
                    </a:cubicBezTo>
                    <a:cubicBezTo>
                      <a:pt x="4098" y="9941"/>
                      <a:pt x="2315" y="10833"/>
                      <a:pt x="533" y="11724"/>
                    </a:cubicBezTo>
                    <a:cubicBezTo>
                      <a:pt x="-358" y="13506"/>
                      <a:pt x="-358" y="16180"/>
                      <a:pt x="2315" y="17071"/>
                    </a:cubicBezTo>
                    <a:cubicBezTo>
                      <a:pt x="1424" y="17071"/>
                      <a:pt x="1424" y="17071"/>
                      <a:pt x="2315" y="17071"/>
                    </a:cubicBezTo>
                    <a:close/>
                  </a:path>
                </a:pathLst>
              </a:custGeom>
              <a:solidFill>
                <a:srgbClr val="F2D44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C2D1A816-D3D6-4ADF-8E1E-454154899CE4}"/>
                  </a:ext>
                </a:extLst>
              </p:cNvPr>
              <p:cNvSpPr/>
              <p:nvPr/>
            </p:nvSpPr>
            <p:spPr>
              <a:xfrm>
                <a:off x="7206469" y="1596746"/>
                <a:ext cx="8021" cy="8021"/>
              </a:xfrm>
              <a:custGeom>
                <a:avLst/>
                <a:gdLst>
                  <a:gd name="connsiteX0" fmla="*/ 1783 w 8021"/>
                  <a:gd name="connsiteY0" fmla="*/ 2674 h 8021"/>
                  <a:gd name="connsiteX1" fmla="*/ 0 w 8021"/>
                  <a:gd name="connsiteY1" fmla="*/ 6239 h 8021"/>
                  <a:gd name="connsiteX2" fmla="*/ 7130 w 8021"/>
                  <a:gd name="connsiteY2" fmla="*/ 8021 h 8021"/>
                  <a:gd name="connsiteX3" fmla="*/ 8021 w 8021"/>
                  <a:gd name="connsiteY3" fmla="*/ 7130 h 8021"/>
                  <a:gd name="connsiteX4" fmla="*/ 5348 w 8021"/>
                  <a:gd name="connsiteY4" fmla="*/ 0 h 8021"/>
                  <a:gd name="connsiteX5" fmla="*/ 1783 w 8021"/>
                  <a:gd name="connsiteY5" fmla="*/ 2674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21" h="8021">
                    <a:moveTo>
                      <a:pt x="1783" y="2674"/>
                    </a:moveTo>
                    <a:cubicBezTo>
                      <a:pt x="892" y="3565"/>
                      <a:pt x="0" y="5347"/>
                      <a:pt x="0" y="6239"/>
                    </a:cubicBezTo>
                    <a:lnTo>
                      <a:pt x="7130" y="8021"/>
                    </a:lnTo>
                    <a:cubicBezTo>
                      <a:pt x="8021" y="8021"/>
                      <a:pt x="8021" y="8021"/>
                      <a:pt x="8021" y="7130"/>
                    </a:cubicBezTo>
                    <a:lnTo>
                      <a:pt x="5348" y="0"/>
                    </a:lnTo>
                    <a:cubicBezTo>
                      <a:pt x="4456" y="1782"/>
                      <a:pt x="2674" y="1782"/>
                      <a:pt x="1783" y="2674"/>
                    </a:cubicBezTo>
                    <a:close/>
                  </a:path>
                </a:pathLst>
              </a:custGeom>
              <a:solidFill>
                <a:srgbClr val="C53727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00" name="Graphic 719">
            <a:extLst>
              <a:ext uri="{FF2B5EF4-FFF2-40B4-BE49-F238E27FC236}">
                <a16:creationId xmlns:a16="http://schemas.microsoft.com/office/drawing/2014/main" id="{3C307470-C32D-4394-BC6B-9D4E8091E571}"/>
              </a:ext>
            </a:extLst>
          </p:cNvPr>
          <p:cNvGrpSpPr/>
          <p:nvPr/>
        </p:nvGrpSpPr>
        <p:grpSpPr>
          <a:xfrm>
            <a:off x="7572319" y="1699460"/>
            <a:ext cx="264026" cy="243528"/>
            <a:chOff x="7572319" y="1699460"/>
            <a:chExt cx="264026" cy="243528"/>
          </a:xfrm>
        </p:grpSpPr>
        <p:grpSp>
          <p:nvGrpSpPr>
            <p:cNvPr id="901" name="Graphic 719">
              <a:extLst>
                <a:ext uri="{FF2B5EF4-FFF2-40B4-BE49-F238E27FC236}">
                  <a16:creationId xmlns:a16="http://schemas.microsoft.com/office/drawing/2014/main" id="{4CC2B439-4E33-47F6-BF59-A3EA0B8DE984}"/>
                </a:ext>
              </a:extLst>
            </p:cNvPr>
            <p:cNvGrpSpPr/>
            <p:nvPr/>
          </p:nvGrpSpPr>
          <p:grpSpPr>
            <a:xfrm>
              <a:off x="7583905" y="1699460"/>
              <a:ext cx="241745" cy="241745"/>
              <a:chOff x="7583905" y="1699460"/>
              <a:chExt cx="241745" cy="241745"/>
            </a:xfrm>
            <a:solidFill>
              <a:srgbClr val="091013"/>
            </a:solidFill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E3FAEA6B-F5FB-4BE7-87EC-2AAE1AD4A9EB}"/>
                  </a:ext>
                </a:extLst>
              </p:cNvPr>
              <p:cNvSpPr/>
              <p:nvPr/>
            </p:nvSpPr>
            <p:spPr>
              <a:xfrm>
                <a:off x="7816961" y="1699460"/>
                <a:ext cx="8689" cy="8689"/>
              </a:xfrm>
              <a:custGeom>
                <a:avLst/>
                <a:gdLst>
                  <a:gd name="connsiteX0" fmla="*/ 5348 w 8689"/>
                  <a:gd name="connsiteY0" fmla="*/ 668 h 8689"/>
                  <a:gd name="connsiteX1" fmla="*/ 8021 w 8689"/>
                  <a:gd name="connsiteY1" fmla="*/ 668 h 8689"/>
                  <a:gd name="connsiteX2" fmla="*/ 8021 w 8689"/>
                  <a:gd name="connsiteY2" fmla="*/ 3342 h 8689"/>
                  <a:gd name="connsiteX3" fmla="*/ 2674 w 8689"/>
                  <a:gd name="connsiteY3" fmla="*/ 8689 h 8689"/>
                  <a:gd name="connsiteX4" fmla="*/ 0 w 8689"/>
                  <a:gd name="connsiteY4" fmla="*/ 6016 h 8689"/>
                  <a:gd name="connsiteX5" fmla="*/ 5348 w 8689"/>
                  <a:gd name="connsiteY5" fmla="*/ 668 h 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89" h="8689">
                    <a:moveTo>
                      <a:pt x="5348" y="668"/>
                    </a:moveTo>
                    <a:cubicBezTo>
                      <a:pt x="6239" y="-223"/>
                      <a:pt x="7130" y="-223"/>
                      <a:pt x="8021" y="668"/>
                    </a:cubicBezTo>
                    <a:cubicBezTo>
                      <a:pt x="8912" y="1560"/>
                      <a:pt x="8912" y="2451"/>
                      <a:pt x="8021" y="3342"/>
                    </a:cubicBezTo>
                    <a:lnTo>
                      <a:pt x="2674" y="8689"/>
                    </a:lnTo>
                    <a:lnTo>
                      <a:pt x="0" y="6016"/>
                    </a:lnTo>
                    <a:lnTo>
                      <a:pt x="5348" y="668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0615C080-F33A-4104-90D7-F0997D5C242A}"/>
                  </a:ext>
                </a:extLst>
              </p:cNvPr>
              <p:cNvSpPr/>
              <p:nvPr/>
            </p:nvSpPr>
            <p:spPr>
              <a:xfrm rot="-2700972">
                <a:off x="7556913" y="1807656"/>
                <a:ext cx="293211" cy="26736"/>
              </a:xfrm>
              <a:custGeom>
                <a:avLst/>
                <a:gdLst>
                  <a:gd name="connsiteX0" fmla="*/ 0 w 293211"/>
                  <a:gd name="connsiteY0" fmla="*/ 0 h 26736"/>
                  <a:gd name="connsiteX1" fmla="*/ 293211 w 293211"/>
                  <a:gd name="connsiteY1" fmla="*/ 0 h 26736"/>
                  <a:gd name="connsiteX2" fmla="*/ 293211 w 293211"/>
                  <a:gd name="connsiteY2" fmla="*/ 26737 h 26736"/>
                  <a:gd name="connsiteX3" fmla="*/ 0 w 293211"/>
                  <a:gd name="connsiteY3" fmla="*/ 26737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211" h="26736">
                    <a:moveTo>
                      <a:pt x="0" y="0"/>
                    </a:moveTo>
                    <a:lnTo>
                      <a:pt x="293211" y="0"/>
                    </a:lnTo>
                    <a:lnTo>
                      <a:pt x="293211" y="26737"/>
                    </a:lnTo>
                    <a:lnTo>
                      <a:pt x="0" y="2673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AB9605A7-599C-4F51-87EA-E3A91FBC582A}"/>
                  </a:ext>
                </a:extLst>
              </p:cNvPr>
              <p:cNvSpPr/>
              <p:nvPr/>
            </p:nvSpPr>
            <p:spPr>
              <a:xfrm>
                <a:off x="7798245" y="1704585"/>
                <a:ext cx="23171" cy="23171"/>
              </a:xfrm>
              <a:custGeom>
                <a:avLst/>
                <a:gdLst>
                  <a:gd name="connsiteX0" fmla="*/ 16042 w 23171"/>
                  <a:gd name="connsiteY0" fmla="*/ 0 h 23171"/>
                  <a:gd name="connsiteX1" fmla="*/ 23172 w 23171"/>
                  <a:gd name="connsiteY1" fmla="*/ 7130 h 23171"/>
                  <a:gd name="connsiteX2" fmla="*/ 18716 w 23171"/>
                  <a:gd name="connsiteY2" fmla="*/ 23172 h 23171"/>
                  <a:gd name="connsiteX3" fmla="*/ 0 w 23171"/>
                  <a:gd name="connsiteY3" fmla="*/ 3565 h 2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71" h="23171">
                    <a:moveTo>
                      <a:pt x="16042" y="0"/>
                    </a:moveTo>
                    <a:lnTo>
                      <a:pt x="23172" y="7130"/>
                    </a:lnTo>
                    <a:lnTo>
                      <a:pt x="18716" y="23172"/>
                    </a:lnTo>
                    <a:lnTo>
                      <a:pt x="0" y="3565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7E0875AE-F1B5-4452-8BB2-A1AB7D42EAF3}"/>
                  </a:ext>
                </a:extLst>
              </p:cNvPr>
              <p:cNvSpPr/>
              <p:nvPr/>
            </p:nvSpPr>
            <p:spPr>
              <a:xfrm>
                <a:off x="7814287" y="1702802"/>
                <a:ext cx="8912" cy="8912"/>
              </a:xfrm>
              <a:custGeom>
                <a:avLst/>
                <a:gdLst>
                  <a:gd name="connsiteX0" fmla="*/ 4456 w 8912"/>
                  <a:gd name="connsiteY0" fmla="*/ 0 h 8912"/>
                  <a:gd name="connsiteX1" fmla="*/ 8912 w 8912"/>
                  <a:gd name="connsiteY1" fmla="*/ 3565 h 8912"/>
                  <a:gd name="connsiteX2" fmla="*/ 7130 w 8912"/>
                  <a:gd name="connsiteY2" fmla="*/ 8912 h 8912"/>
                  <a:gd name="connsiteX3" fmla="*/ 0 w 8912"/>
                  <a:gd name="connsiteY3" fmla="*/ 1782 h 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12" h="8912">
                    <a:moveTo>
                      <a:pt x="4456" y="0"/>
                    </a:moveTo>
                    <a:lnTo>
                      <a:pt x="8912" y="3565"/>
                    </a:lnTo>
                    <a:lnTo>
                      <a:pt x="7130" y="8912"/>
                    </a:lnTo>
                    <a:lnTo>
                      <a:pt x="0" y="1782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7CD33BCA-C929-4514-9C40-C496C261F05E}"/>
                  </a:ext>
                </a:extLst>
              </p:cNvPr>
              <p:cNvSpPr/>
              <p:nvPr/>
            </p:nvSpPr>
            <p:spPr>
              <a:xfrm>
                <a:off x="7701547" y="1723746"/>
                <a:ext cx="100708" cy="100708"/>
              </a:xfrm>
              <a:custGeom>
                <a:avLst/>
                <a:gdLst>
                  <a:gd name="connsiteX0" fmla="*/ 75309 w 100708"/>
                  <a:gd name="connsiteY0" fmla="*/ 1337 h 100708"/>
                  <a:gd name="connsiteX1" fmla="*/ 80656 w 100708"/>
                  <a:gd name="connsiteY1" fmla="*/ 1337 h 100708"/>
                  <a:gd name="connsiteX2" fmla="*/ 99372 w 100708"/>
                  <a:gd name="connsiteY2" fmla="*/ 20053 h 100708"/>
                  <a:gd name="connsiteX3" fmla="*/ 99372 w 100708"/>
                  <a:gd name="connsiteY3" fmla="*/ 25400 h 100708"/>
                  <a:gd name="connsiteX4" fmla="*/ 25400 w 100708"/>
                  <a:gd name="connsiteY4" fmla="*/ 99372 h 100708"/>
                  <a:gd name="connsiteX5" fmla="*/ 20053 w 100708"/>
                  <a:gd name="connsiteY5" fmla="*/ 99372 h 100708"/>
                  <a:gd name="connsiteX6" fmla="*/ 1337 w 100708"/>
                  <a:gd name="connsiteY6" fmla="*/ 80656 h 100708"/>
                  <a:gd name="connsiteX7" fmla="*/ 1337 w 100708"/>
                  <a:gd name="connsiteY7" fmla="*/ 75309 h 100708"/>
                  <a:gd name="connsiteX8" fmla="*/ 75309 w 100708"/>
                  <a:gd name="connsiteY8" fmla="*/ 1337 h 10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708" h="100708">
                    <a:moveTo>
                      <a:pt x="75309" y="1337"/>
                    </a:moveTo>
                    <a:cubicBezTo>
                      <a:pt x="77091" y="-446"/>
                      <a:pt x="78874" y="-446"/>
                      <a:pt x="80656" y="1337"/>
                    </a:cubicBezTo>
                    <a:lnTo>
                      <a:pt x="99372" y="20053"/>
                    </a:lnTo>
                    <a:cubicBezTo>
                      <a:pt x="101155" y="21835"/>
                      <a:pt x="101155" y="24509"/>
                      <a:pt x="99372" y="25400"/>
                    </a:cubicBezTo>
                    <a:lnTo>
                      <a:pt x="25400" y="99372"/>
                    </a:lnTo>
                    <a:cubicBezTo>
                      <a:pt x="23618" y="101154"/>
                      <a:pt x="20944" y="101154"/>
                      <a:pt x="20053" y="99372"/>
                    </a:cubicBezTo>
                    <a:lnTo>
                      <a:pt x="1337" y="80656"/>
                    </a:lnTo>
                    <a:cubicBezTo>
                      <a:pt x="-446" y="78874"/>
                      <a:pt x="-446" y="77091"/>
                      <a:pt x="1337" y="75309"/>
                    </a:cubicBezTo>
                    <a:lnTo>
                      <a:pt x="75309" y="133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7EE98F57-FA2B-4CC5-B81F-1B105E797A0A}"/>
                  </a:ext>
                </a:extLst>
              </p:cNvPr>
              <p:cNvSpPr/>
              <p:nvPr/>
            </p:nvSpPr>
            <p:spPr>
              <a:xfrm>
                <a:off x="7583905" y="1915806"/>
                <a:ext cx="25399" cy="25400"/>
              </a:xfrm>
              <a:custGeom>
                <a:avLst/>
                <a:gdLst>
                  <a:gd name="connsiteX0" fmla="*/ 6684 w 25399"/>
                  <a:gd name="connsiteY0" fmla="*/ 0 h 25400"/>
                  <a:gd name="connsiteX1" fmla="*/ 25400 w 25399"/>
                  <a:gd name="connsiteY1" fmla="*/ 18716 h 25400"/>
                  <a:gd name="connsiteX2" fmla="*/ 20053 w 25399"/>
                  <a:gd name="connsiteY2" fmla="*/ 24063 h 25400"/>
                  <a:gd name="connsiteX3" fmla="*/ 14705 w 25399"/>
                  <a:gd name="connsiteY3" fmla="*/ 24063 h 25400"/>
                  <a:gd name="connsiteX4" fmla="*/ 1337 w 25399"/>
                  <a:gd name="connsiteY4" fmla="*/ 10695 h 25400"/>
                  <a:gd name="connsiteX5" fmla="*/ 1337 w 25399"/>
                  <a:gd name="connsiteY5" fmla="*/ 5347 h 25400"/>
                  <a:gd name="connsiteX6" fmla="*/ 6684 w 25399"/>
                  <a:gd name="connsiteY6" fmla="*/ 0 h 2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99" h="25400">
                    <a:moveTo>
                      <a:pt x="6684" y="0"/>
                    </a:moveTo>
                    <a:lnTo>
                      <a:pt x="25400" y="18716"/>
                    </a:lnTo>
                    <a:lnTo>
                      <a:pt x="20053" y="24063"/>
                    </a:lnTo>
                    <a:cubicBezTo>
                      <a:pt x="18270" y="25846"/>
                      <a:pt x="15596" y="25846"/>
                      <a:pt x="14705" y="24063"/>
                    </a:cubicBezTo>
                    <a:lnTo>
                      <a:pt x="1337" y="10695"/>
                    </a:lnTo>
                    <a:cubicBezTo>
                      <a:pt x="-446" y="8912"/>
                      <a:pt x="-446" y="6239"/>
                      <a:pt x="1337" y="5347"/>
                    </a:cubicBezTo>
                    <a:lnTo>
                      <a:pt x="6684" y="0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C8F2FAA4-2AFF-44CF-B970-87E75BDC2F20}"/>
                  </a:ext>
                </a:extLst>
              </p:cNvPr>
              <p:cNvSpPr/>
              <p:nvPr/>
            </p:nvSpPr>
            <p:spPr>
              <a:xfrm>
                <a:off x="7602175" y="1880156"/>
                <a:ext cx="7129" cy="24063"/>
              </a:xfrm>
              <a:custGeom>
                <a:avLst/>
                <a:gdLst>
                  <a:gd name="connsiteX0" fmla="*/ 0 w 7129"/>
                  <a:gd name="connsiteY0" fmla="*/ 24063 h 24063"/>
                  <a:gd name="connsiteX1" fmla="*/ 0 w 7129"/>
                  <a:gd name="connsiteY1" fmla="*/ 7130 h 24063"/>
                  <a:gd name="connsiteX2" fmla="*/ 7130 w 7129"/>
                  <a:gd name="connsiteY2" fmla="*/ 0 h 24063"/>
                  <a:gd name="connsiteX3" fmla="*/ 7130 w 7129"/>
                  <a:gd name="connsiteY3" fmla="*/ 16933 h 2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9" h="24063">
                    <a:moveTo>
                      <a:pt x="0" y="24063"/>
                    </a:moveTo>
                    <a:lnTo>
                      <a:pt x="0" y="7130"/>
                    </a:lnTo>
                    <a:lnTo>
                      <a:pt x="7130" y="0"/>
                    </a:lnTo>
                    <a:lnTo>
                      <a:pt x="7130" y="16933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614D2C5C-C16E-47F5-B34B-2760094A5DE5}"/>
                  </a:ext>
                </a:extLst>
              </p:cNvPr>
              <p:cNvSpPr/>
              <p:nvPr/>
            </p:nvSpPr>
            <p:spPr>
              <a:xfrm>
                <a:off x="7602175" y="1831362"/>
                <a:ext cx="55033" cy="59489"/>
              </a:xfrm>
              <a:custGeom>
                <a:avLst/>
                <a:gdLst>
                  <a:gd name="connsiteX0" fmla="*/ 49909 w 55033"/>
                  <a:gd name="connsiteY0" fmla="*/ 668 h 59489"/>
                  <a:gd name="connsiteX1" fmla="*/ 54365 w 55033"/>
                  <a:gd name="connsiteY1" fmla="*/ 668 h 59489"/>
                  <a:gd name="connsiteX2" fmla="*/ 54365 w 55033"/>
                  <a:gd name="connsiteY2" fmla="*/ 5125 h 59489"/>
                  <a:gd name="connsiteX3" fmla="*/ 0 w 55033"/>
                  <a:gd name="connsiteY3" fmla="*/ 59490 h 59489"/>
                  <a:gd name="connsiteX4" fmla="*/ 0 w 55033"/>
                  <a:gd name="connsiteY4" fmla="*/ 51468 h 59489"/>
                  <a:gd name="connsiteX5" fmla="*/ 49909 w 55033"/>
                  <a:gd name="connsiteY5" fmla="*/ 668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033" h="59489">
                    <a:moveTo>
                      <a:pt x="49909" y="668"/>
                    </a:moveTo>
                    <a:cubicBezTo>
                      <a:pt x="50800" y="-223"/>
                      <a:pt x="52583" y="-223"/>
                      <a:pt x="54365" y="668"/>
                    </a:cubicBezTo>
                    <a:cubicBezTo>
                      <a:pt x="55256" y="1560"/>
                      <a:pt x="55256" y="3342"/>
                      <a:pt x="54365" y="5125"/>
                    </a:cubicBezTo>
                    <a:lnTo>
                      <a:pt x="0" y="59490"/>
                    </a:lnTo>
                    <a:lnTo>
                      <a:pt x="0" y="51468"/>
                    </a:lnTo>
                    <a:lnTo>
                      <a:pt x="49909" y="668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0" name="Graphic 719">
              <a:extLst>
                <a:ext uri="{FF2B5EF4-FFF2-40B4-BE49-F238E27FC236}">
                  <a16:creationId xmlns:a16="http://schemas.microsoft.com/office/drawing/2014/main" id="{5580CA8D-10D9-4C59-83AD-C4FCB6FAA902}"/>
                </a:ext>
              </a:extLst>
            </p:cNvPr>
            <p:cNvGrpSpPr/>
            <p:nvPr/>
          </p:nvGrpSpPr>
          <p:grpSpPr>
            <a:xfrm>
              <a:off x="7594599" y="1701242"/>
              <a:ext cx="241745" cy="241745"/>
              <a:chOff x="7594599" y="1701242"/>
              <a:chExt cx="241745" cy="241745"/>
            </a:xfrm>
            <a:solidFill>
              <a:srgbClr val="091013"/>
            </a:solidFill>
          </p:grpSpPr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51AF85B4-DB3F-48B2-96C0-EFED31D0123D}"/>
                  </a:ext>
                </a:extLst>
              </p:cNvPr>
              <p:cNvSpPr/>
              <p:nvPr/>
            </p:nvSpPr>
            <p:spPr>
              <a:xfrm>
                <a:off x="7827656" y="1701242"/>
                <a:ext cx="8689" cy="8689"/>
              </a:xfrm>
              <a:custGeom>
                <a:avLst/>
                <a:gdLst>
                  <a:gd name="connsiteX0" fmla="*/ 5348 w 8689"/>
                  <a:gd name="connsiteY0" fmla="*/ 668 h 8689"/>
                  <a:gd name="connsiteX1" fmla="*/ 8021 w 8689"/>
                  <a:gd name="connsiteY1" fmla="*/ 668 h 8689"/>
                  <a:gd name="connsiteX2" fmla="*/ 8021 w 8689"/>
                  <a:gd name="connsiteY2" fmla="*/ 3342 h 8689"/>
                  <a:gd name="connsiteX3" fmla="*/ 2674 w 8689"/>
                  <a:gd name="connsiteY3" fmla="*/ 8689 h 8689"/>
                  <a:gd name="connsiteX4" fmla="*/ 0 w 8689"/>
                  <a:gd name="connsiteY4" fmla="*/ 6016 h 8689"/>
                  <a:gd name="connsiteX5" fmla="*/ 5348 w 8689"/>
                  <a:gd name="connsiteY5" fmla="*/ 668 h 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89" h="8689">
                    <a:moveTo>
                      <a:pt x="5348" y="668"/>
                    </a:moveTo>
                    <a:cubicBezTo>
                      <a:pt x="6239" y="-223"/>
                      <a:pt x="7130" y="-223"/>
                      <a:pt x="8021" y="668"/>
                    </a:cubicBezTo>
                    <a:cubicBezTo>
                      <a:pt x="8912" y="1560"/>
                      <a:pt x="8912" y="2451"/>
                      <a:pt x="8021" y="3342"/>
                    </a:cubicBezTo>
                    <a:lnTo>
                      <a:pt x="2674" y="8689"/>
                    </a:lnTo>
                    <a:lnTo>
                      <a:pt x="0" y="6016"/>
                    </a:lnTo>
                    <a:lnTo>
                      <a:pt x="5348" y="668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77455209-6BBF-40B0-A536-DBE900EE6B72}"/>
                  </a:ext>
                </a:extLst>
              </p:cNvPr>
              <p:cNvSpPr/>
              <p:nvPr/>
            </p:nvSpPr>
            <p:spPr>
              <a:xfrm rot="-2700972">
                <a:off x="7567597" y="1809382"/>
                <a:ext cx="293211" cy="26736"/>
              </a:xfrm>
              <a:custGeom>
                <a:avLst/>
                <a:gdLst>
                  <a:gd name="connsiteX0" fmla="*/ 0 w 293211"/>
                  <a:gd name="connsiteY0" fmla="*/ 0 h 26736"/>
                  <a:gd name="connsiteX1" fmla="*/ 293211 w 293211"/>
                  <a:gd name="connsiteY1" fmla="*/ 0 h 26736"/>
                  <a:gd name="connsiteX2" fmla="*/ 293211 w 293211"/>
                  <a:gd name="connsiteY2" fmla="*/ 26737 h 26736"/>
                  <a:gd name="connsiteX3" fmla="*/ 0 w 293211"/>
                  <a:gd name="connsiteY3" fmla="*/ 26737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211" h="26736">
                    <a:moveTo>
                      <a:pt x="0" y="0"/>
                    </a:moveTo>
                    <a:lnTo>
                      <a:pt x="293211" y="0"/>
                    </a:lnTo>
                    <a:lnTo>
                      <a:pt x="293211" y="26737"/>
                    </a:lnTo>
                    <a:lnTo>
                      <a:pt x="0" y="2673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96EFF444-135A-42E3-954C-F7AFB2FD8C96}"/>
                  </a:ext>
                </a:extLst>
              </p:cNvPr>
              <p:cNvSpPr/>
              <p:nvPr/>
            </p:nvSpPr>
            <p:spPr>
              <a:xfrm>
                <a:off x="7808940" y="1706367"/>
                <a:ext cx="23171" cy="23171"/>
              </a:xfrm>
              <a:custGeom>
                <a:avLst/>
                <a:gdLst>
                  <a:gd name="connsiteX0" fmla="*/ 16042 w 23171"/>
                  <a:gd name="connsiteY0" fmla="*/ 0 h 23171"/>
                  <a:gd name="connsiteX1" fmla="*/ 23172 w 23171"/>
                  <a:gd name="connsiteY1" fmla="*/ 7130 h 23171"/>
                  <a:gd name="connsiteX2" fmla="*/ 18716 w 23171"/>
                  <a:gd name="connsiteY2" fmla="*/ 23172 h 23171"/>
                  <a:gd name="connsiteX3" fmla="*/ 0 w 23171"/>
                  <a:gd name="connsiteY3" fmla="*/ 3565 h 2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71" h="23171">
                    <a:moveTo>
                      <a:pt x="16042" y="0"/>
                    </a:moveTo>
                    <a:lnTo>
                      <a:pt x="23172" y="7130"/>
                    </a:lnTo>
                    <a:lnTo>
                      <a:pt x="18716" y="23172"/>
                    </a:lnTo>
                    <a:lnTo>
                      <a:pt x="0" y="3565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F0AF4560-5CBF-4FC4-9CF3-0E929C974285}"/>
                  </a:ext>
                </a:extLst>
              </p:cNvPr>
              <p:cNvSpPr/>
              <p:nvPr/>
            </p:nvSpPr>
            <p:spPr>
              <a:xfrm>
                <a:off x="7824982" y="1704585"/>
                <a:ext cx="8912" cy="8912"/>
              </a:xfrm>
              <a:custGeom>
                <a:avLst/>
                <a:gdLst>
                  <a:gd name="connsiteX0" fmla="*/ 4456 w 8912"/>
                  <a:gd name="connsiteY0" fmla="*/ 0 h 8912"/>
                  <a:gd name="connsiteX1" fmla="*/ 8912 w 8912"/>
                  <a:gd name="connsiteY1" fmla="*/ 3565 h 8912"/>
                  <a:gd name="connsiteX2" fmla="*/ 7130 w 8912"/>
                  <a:gd name="connsiteY2" fmla="*/ 8912 h 8912"/>
                  <a:gd name="connsiteX3" fmla="*/ 0 w 8912"/>
                  <a:gd name="connsiteY3" fmla="*/ 1782 h 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12" h="8912">
                    <a:moveTo>
                      <a:pt x="4456" y="0"/>
                    </a:moveTo>
                    <a:lnTo>
                      <a:pt x="8912" y="3565"/>
                    </a:lnTo>
                    <a:lnTo>
                      <a:pt x="7130" y="8912"/>
                    </a:lnTo>
                    <a:lnTo>
                      <a:pt x="0" y="1782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754D0BF7-54F3-4A60-B6D2-5BB495D6C635}"/>
                  </a:ext>
                </a:extLst>
              </p:cNvPr>
              <p:cNvSpPr/>
              <p:nvPr/>
            </p:nvSpPr>
            <p:spPr>
              <a:xfrm>
                <a:off x="7712242" y="1725528"/>
                <a:ext cx="100708" cy="100708"/>
              </a:xfrm>
              <a:custGeom>
                <a:avLst/>
                <a:gdLst>
                  <a:gd name="connsiteX0" fmla="*/ 75309 w 100708"/>
                  <a:gd name="connsiteY0" fmla="*/ 1337 h 100708"/>
                  <a:gd name="connsiteX1" fmla="*/ 80656 w 100708"/>
                  <a:gd name="connsiteY1" fmla="*/ 1337 h 100708"/>
                  <a:gd name="connsiteX2" fmla="*/ 99372 w 100708"/>
                  <a:gd name="connsiteY2" fmla="*/ 20053 h 100708"/>
                  <a:gd name="connsiteX3" fmla="*/ 99372 w 100708"/>
                  <a:gd name="connsiteY3" fmla="*/ 25400 h 100708"/>
                  <a:gd name="connsiteX4" fmla="*/ 25400 w 100708"/>
                  <a:gd name="connsiteY4" fmla="*/ 99372 h 100708"/>
                  <a:gd name="connsiteX5" fmla="*/ 20052 w 100708"/>
                  <a:gd name="connsiteY5" fmla="*/ 99372 h 100708"/>
                  <a:gd name="connsiteX6" fmla="*/ 1337 w 100708"/>
                  <a:gd name="connsiteY6" fmla="*/ 80656 h 100708"/>
                  <a:gd name="connsiteX7" fmla="*/ 1337 w 100708"/>
                  <a:gd name="connsiteY7" fmla="*/ 75309 h 100708"/>
                  <a:gd name="connsiteX8" fmla="*/ 75309 w 100708"/>
                  <a:gd name="connsiteY8" fmla="*/ 1337 h 10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708" h="100708">
                    <a:moveTo>
                      <a:pt x="75309" y="1337"/>
                    </a:moveTo>
                    <a:cubicBezTo>
                      <a:pt x="77091" y="-446"/>
                      <a:pt x="79765" y="-446"/>
                      <a:pt x="80656" y="1337"/>
                    </a:cubicBezTo>
                    <a:lnTo>
                      <a:pt x="99372" y="20053"/>
                    </a:lnTo>
                    <a:cubicBezTo>
                      <a:pt x="101155" y="21835"/>
                      <a:pt x="101155" y="24509"/>
                      <a:pt x="99372" y="25400"/>
                    </a:cubicBezTo>
                    <a:lnTo>
                      <a:pt x="25400" y="99372"/>
                    </a:lnTo>
                    <a:cubicBezTo>
                      <a:pt x="23618" y="101154"/>
                      <a:pt x="21835" y="101154"/>
                      <a:pt x="20052" y="99372"/>
                    </a:cubicBezTo>
                    <a:lnTo>
                      <a:pt x="1337" y="80656"/>
                    </a:lnTo>
                    <a:cubicBezTo>
                      <a:pt x="-446" y="78874"/>
                      <a:pt x="-446" y="77091"/>
                      <a:pt x="1337" y="75309"/>
                    </a:cubicBezTo>
                    <a:lnTo>
                      <a:pt x="75309" y="133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4E7B7A36-6923-429B-B29C-9DD924A35C56}"/>
                  </a:ext>
                </a:extLst>
              </p:cNvPr>
              <p:cNvSpPr/>
              <p:nvPr/>
            </p:nvSpPr>
            <p:spPr>
              <a:xfrm>
                <a:off x="7594599" y="1917588"/>
                <a:ext cx="25400" cy="25399"/>
              </a:xfrm>
              <a:custGeom>
                <a:avLst/>
                <a:gdLst>
                  <a:gd name="connsiteX0" fmla="*/ 6685 w 25400"/>
                  <a:gd name="connsiteY0" fmla="*/ 0 h 25399"/>
                  <a:gd name="connsiteX1" fmla="*/ 25400 w 25400"/>
                  <a:gd name="connsiteY1" fmla="*/ 18716 h 25399"/>
                  <a:gd name="connsiteX2" fmla="*/ 20053 w 25400"/>
                  <a:gd name="connsiteY2" fmla="*/ 24063 h 25399"/>
                  <a:gd name="connsiteX3" fmla="*/ 14705 w 25400"/>
                  <a:gd name="connsiteY3" fmla="*/ 24063 h 25399"/>
                  <a:gd name="connsiteX4" fmla="*/ 1337 w 25400"/>
                  <a:gd name="connsiteY4" fmla="*/ 10695 h 25399"/>
                  <a:gd name="connsiteX5" fmla="*/ 1337 w 25400"/>
                  <a:gd name="connsiteY5" fmla="*/ 5347 h 25399"/>
                  <a:gd name="connsiteX6" fmla="*/ 6685 w 25400"/>
                  <a:gd name="connsiteY6" fmla="*/ 0 h 2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00" h="25399">
                    <a:moveTo>
                      <a:pt x="6685" y="0"/>
                    </a:moveTo>
                    <a:lnTo>
                      <a:pt x="25400" y="18716"/>
                    </a:lnTo>
                    <a:lnTo>
                      <a:pt x="20053" y="24063"/>
                    </a:lnTo>
                    <a:cubicBezTo>
                      <a:pt x="18270" y="25846"/>
                      <a:pt x="16488" y="25846"/>
                      <a:pt x="14705" y="24063"/>
                    </a:cubicBezTo>
                    <a:lnTo>
                      <a:pt x="1337" y="10695"/>
                    </a:lnTo>
                    <a:cubicBezTo>
                      <a:pt x="-446" y="8912"/>
                      <a:pt x="-446" y="6239"/>
                      <a:pt x="1337" y="5347"/>
                    </a:cubicBezTo>
                    <a:lnTo>
                      <a:pt x="6685" y="0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0188461A-FCEB-4D5B-A587-A35D0B17E683}"/>
                  </a:ext>
                </a:extLst>
              </p:cNvPr>
              <p:cNvSpPr/>
              <p:nvPr/>
            </p:nvSpPr>
            <p:spPr>
              <a:xfrm>
                <a:off x="7612870" y="1881939"/>
                <a:ext cx="7129" cy="24063"/>
              </a:xfrm>
              <a:custGeom>
                <a:avLst/>
                <a:gdLst>
                  <a:gd name="connsiteX0" fmla="*/ 0 w 7129"/>
                  <a:gd name="connsiteY0" fmla="*/ 24063 h 24063"/>
                  <a:gd name="connsiteX1" fmla="*/ 0 w 7129"/>
                  <a:gd name="connsiteY1" fmla="*/ 7130 h 24063"/>
                  <a:gd name="connsiteX2" fmla="*/ 7130 w 7129"/>
                  <a:gd name="connsiteY2" fmla="*/ 0 h 24063"/>
                  <a:gd name="connsiteX3" fmla="*/ 7130 w 7129"/>
                  <a:gd name="connsiteY3" fmla="*/ 16933 h 2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9" h="24063">
                    <a:moveTo>
                      <a:pt x="0" y="24063"/>
                    </a:moveTo>
                    <a:lnTo>
                      <a:pt x="0" y="7130"/>
                    </a:lnTo>
                    <a:lnTo>
                      <a:pt x="7130" y="0"/>
                    </a:lnTo>
                    <a:lnTo>
                      <a:pt x="7130" y="16933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228E84CE-AD9B-4D6F-9318-9E8E375A7475}"/>
                  </a:ext>
                </a:extLst>
              </p:cNvPr>
              <p:cNvSpPr/>
              <p:nvPr/>
            </p:nvSpPr>
            <p:spPr>
              <a:xfrm>
                <a:off x="7612870" y="1833144"/>
                <a:ext cx="55033" cy="59489"/>
              </a:xfrm>
              <a:custGeom>
                <a:avLst/>
                <a:gdLst>
                  <a:gd name="connsiteX0" fmla="*/ 49909 w 55033"/>
                  <a:gd name="connsiteY0" fmla="*/ 668 h 59489"/>
                  <a:gd name="connsiteX1" fmla="*/ 54365 w 55033"/>
                  <a:gd name="connsiteY1" fmla="*/ 668 h 59489"/>
                  <a:gd name="connsiteX2" fmla="*/ 54365 w 55033"/>
                  <a:gd name="connsiteY2" fmla="*/ 5125 h 59489"/>
                  <a:gd name="connsiteX3" fmla="*/ 0 w 55033"/>
                  <a:gd name="connsiteY3" fmla="*/ 59489 h 59489"/>
                  <a:gd name="connsiteX4" fmla="*/ 0 w 55033"/>
                  <a:gd name="connsiteY4" fmla="*/ 51468 h 59489"/>
                  <a:gd name="connsiteX5" fmla="*/ 49909 w 55033"/>
                  <a:gd name="connsiteY5" fmla="*/ 668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033" h="59489">
                    <a:moveTo>
                      <a:pt x="49909" y="668"/>
                    </a:moveTo>
                    <a:cubicBezTo>
                      <a:pt x="50800" y="-223"/>
                      <a:pt x="52582" y="-223"/>
                      <a:pt x="54365" y="668"/>
                    </a:cubicBezTo>
                    <a:cubicBezTo>
                      <a:pt x="55256" y="1560"/>
                      <a:pt x="55256" y="3342"/>
                      <a:pt x="54365" y="5125"/>
                    </a:cubicBezTo>
                    <a:lnTo>
                      <a:pt x="0" y="59489"/>
                    </a:lnTo>
                    <a:lnTo>
                      <a:pt x="0" y="51468"/>
                    </a:lnTo>
                    <a:lnTo>
                      <a:pt x="49909" y="668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19" name="Graphic 719">
              <a:extLst>
                <a:ext uri="{FF2B5EF4-FFF2-40B4-BE49-F238E27FC236}">
                  <a16:creationId xmlns:a16="http://schemas.microsoft.com/office/drawing/2014/main" id="{863B15B7-9381-41DC-BD7B-54038BC0BDC0}"/>
                </a:ext>
              </a:extLst>
            </p:cNvPr>
            <p:cNvGrpSpPr/>
            <p:nvPr/>
          </p:nvGrpSpPr>
          <p:grpSpPr>
            <a:xfrm>
              <a:off x="7572319" y="1699460"/>
              <a:ext cx="240854" cy="241745"/>
              <a:chOff x="7572319" y="1699460"/>
              <a:chExt cx="240854" cy="241745"/>
            </a:xfrm>
          </p:grpSpPr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1F23F2E3-B01A-4C4E-BC9A-1C0F69D8E90A}"/>
                  </a:ext>
                </a:extLst>
              </p:cNvPr>
              <p:cNvSpPr/>
              <p:nvPr/>
            </p:nvSpPr>
            <p:spPr>
              <a:xfrm>
                <a:off x="7804484" y="1699460"/>
                <a:ext cx="8689" cy="8689"/>
              </a:xfrm>
              <a:custGeom>
                <a:avLst/>
                <a:gdLst>
                  <a:gd name="connsiteX0" fmla="*/ 5347 w 8689"/>
                  <a:gd name="connsiteY0" fmla="*/ 668 h 8689"/>
                  <a:gd name="connsiteX1" fmla="*/ 8021 w 8689"/>
                  <a:gd name="connsiteY1" fmla="*/ 668 h 8689"/>
                  <a:gd name="connsiteX2" fmla="*/ 8021 w 8689"/>
                  <a:gd name="connsiteY2" fmla="*/ 3342 h 8689"/>
                  <a:gd name="connsiteX3" fmla="*/ 2674 w 8689"/>
                  <a:gd name="connsiteY3" fmla="*/ 8689 h 8689"/>
                  <a:gd name="connsiteX4" fmla="*/ 0 w 8689"/>
                  <a:gd name="connsiteY4" fmla="*/ 6016 h 8689"/>
                  <a:gd name="connsiteX5" fmla="*/ 5347 w 8689"/>
                  <a:gd name="connsiteY5" fmla="*/ 668 h 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89" h="8689">
                    <a:moveTo>
                      <a:pt x="5347" y="668"/>
                    </a:moveTo>
                    <a:cubicBezTo>
                      <a:pt x="6239" y="-223"/>
                      <a:pt x="7130" y="-223"/>
                      <a:pt x="8021" y="668"/>
                    </a:cubicBezTo>
                    <a:cubicBezTo>
                      <a:pt x="8912" y="1560"/>
                      <a:pt x="8912" y="2451"/>
                      <a:pt x="8021" y="3342"/>
                    </a:cubicBezTo>
                    <a:lnTo>
                      <a:pt x="2674" y="8689"/>
                    </a:lnTo>
                    <a:lnTo>
                      <a:pt x="0" y="6016"/>
                    </a:lnTo>
                    <a:lnTo>
                      <a:pt x="5347" y="668"/>
                    </a:lnTo>
                    <a:close/>
                  </a:path>
                </a:pathLst>
              </a:custGeom>
              <a:solidFill>
                <a:srgbClr val="454E6B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79989A12-868F-43FD-8193-96B6403E7792}"/>
                  </a:ext>
                </a:extLst>
              </p:cNvPr>
              <p:cNvSpPr/>
              <p:nvPr/>
            </p:nvSpPr>
            <p:spPr>
              <a:xfrm rot="-2699028">
                <a:off x="7544896" y="1808319"/>
                <a:ext cx="293211" cy="26736"/>
              </a:xfrm>
              <a:custGeom>
                <a:avLst/>
                <a:gdLst>
                  <a:gd name="connsiteX0" fmla="*/ 0 w 293211"/>
                  <a:gd name="connsiteY0" fmla="*/ 0 h 26736"/>
                  <a:gd name="connsiteX1" fmla="*/ 293211 w 293211"/>
                  <a:gd name="connsiteY1" fmla="*/ 0 h 26736"/>
                  <a:gd name="connsiteX2" fmla="*/ 293211 w 293211"/>
                  <a:gd name="connsiteY2" fmla="*/ 26737 h 26736"/>
                  <a:gd name="connsiteX3" fmla="*/ 0 w 293211"/>
                  <a:gd name="connsiteY3" fmla="*/ 26737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211" h="26736">
                    <a:moveTo>
                      <a:pt x="0" y="0"/>
                    </a:moveTo>
                    <a:lnTo>
                      <a:pt x="293211" y="0"/>
                    </a:lnTo>
                    <a:lnTo>
                      <a:pt x="293211" y="26737"/>
                    </a:lnTo>
                    <a:lnTo>
                      <a:pt x="0" y="26737"/>
                    </a:lnTo>
                    <a:close/>
                  </a:path>
                </a:pathLst>
              </a:custGeom>
              <a:solidFill>
                <a:srgbClr val="DADDE5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9E6EFD87-0D52-4EF7-A422-F141E99759D0}"/>
                  </a:ext>
                </a:extLst>
              </p:cNvPr>
              <p:cNvSpPr/>
              <p:nvPr/>
            </p:nvSpPr>
            <p:spPr>
              <a:xfrm>
                <a:off x="7785768" y="1704585"/>
                <a:ext cx="23172" cy="23171"/>
              </a:xfrm>
              <a:custGeom>
                <a:avLst/>
                <a:gdLst>
                  <a:gd name="connsiteX0" fmla="*/ 16043 w 23172"/>
                  <a:gd name="connsiteY0" fmla="*/ 0 h 23171"/>
                  <a:gd name="connsiteX1" fmla="*/ 23172 w 23172"/>
                  <a:gd name="connsiteY1" fmla="*/ 7130 h 23171"/>
                  <a:gd name="connsiteX2" fmla="*/ 18716 w 23172"/>
                  <a:gd name="connsiteY2" fmla="*/ 23172 h 23171"/>
                  <a:gd name="connsiteX3" fmla="*/ 0 w 23172"/>
                  <a:gd name="connsiteY3" fmla="*/ 3565 h 2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72" h="23171">
                    <a:moveTo>
                      <a:pt x="16043" y="0"/>
                    </a:moveTo>
                    <a:lnTo>
                      <a:pt x="23172" y="7130"/>
                    </a:lnTo>
                    <a:lnTo>
                      <a:pt x="18716" y="23172"/>
                    </a:lnTo>
                    <a:lnTo>
                      <a:pt x="0" y="3565"/>
                    </a:lnTo>
                    <a:close/>
                  </a:path>
                </a:pathLst>
              </a:custGeom>
              <a:solidFill>
                <a:srgbClr val="BDC0C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3711B1C9-2BFD-4440-9A77-B2522871215A}"/>
                  </a:ext>
                </a:extLst>
              </p:cNvPr>
              <p:cNvSpPr/>
              <p:nvPr/>
            </p:nvSpPr>
            <p:spPr>
              <a:xfrm>
                <a:off x="7801810" y="1702802"/>
                <a:ext cx="8912" cy="8912"/>
              </a:xfrm>
              <a:custGeom>
                <a:avLst/>
                <a:gdLst>
                  <a:gd name="connsiteX0" fmla="*/ 4456 w 8912"/>
                  <a:gd name="connsiteY0" fmla="*/ 0 h 8912"/>
                  <a:gd name="connsiteX1" fmla="*/ 8912 w 8912"/>
                  <a:gd name="connsiteY1" fmla="*/ 3565 h 8912"/>
                  <a:gd name="connsiteX2" fmla="*/ 7130 w 8912"/>
                  <a:gd name="connsiteY2" fmla="*/ 8912 h 8912"/>
                  <a:gd name="connsiteX3" fmla="*/ 0 w 8912"/>
                  <a:gd name="connsiteY3" fmla="*/ 1782 h 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12" h="8912">
                    <a:moveTo>
                      <a:pt x="4456" y="0"/>
                    </a:moveTo>
                    <a:lnTo>
                      <a:pt x="8912" y="3565"/>
                    </a:lnTo>
                    <a:lnTo>
                      <a:pt x="7130" y="8912"/>
                    </a:lnTo>
                    <a:lnTo>
                      <a:pt x="0" y="1782"/>
                    </a:lnTo>
                    <a:close/>
                  </a:path>
                </a:pathLst>
              </a:custGeom>
              <a:solidFill>
                <a:srgbClr val="6F8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CD9A0088-6B11-4DF8-A649-C7A1343053D0}"/>
                  </a:ext>
                </a:extLst>
              </p:cNvPr>
              <p:cNvSpPr/>
              <p:nvPr/>
            </p:nvSpPr>
            <p:spPr>
              <a:xfrm>
                <a:off x="7689070" y="1723746"/>
                <a:ext cx="100708" cy="100708"/>
              </a:xfrm>
              <a:custGeom>
                <a:avLst/>
                <a:gdLst>
                  <a:gd name="connsiteX0" fmla="*/ 75309 w 100708"/>
                  <a:gd name="connsiteY0" fmla="*/ 1337 h 100708"/>
                  <a:gd name="connsiteX1" fmla="*/ 80656 w 100708"/>
                  <a:gd name="connsiteY1" fmla="*/ 1337 h 100708"/>
                  <a:gd name="connsiteX2" fmla="*/ 99372 w 100708"/>
                  <a:gd name="connsiteY2" fmla="*/ 20053 h 100708"/>
                  <a:gd name="connsiteX3" fmla="*/ 99372 w 100708"/>
                  <a:gd name="connsiteY3" fmla="*/ 25400 h 100708"/>
                  <a:gd name="connsiteX4" fmla="*/ 25400 w 100708"/>
                  <a:gd name="connsiteY4" fmla="*/ 99372 h 100708"/>
                  <a:gd name="connsiteX5" fmla="*/ 20052 w 100708"/>
                  <a:gd name="connsiteY5" fmla="*/ 99372 h 100708"/>
                  <a:gd name="connsiteX6" fmla="*/ 1337 w 100708"/>
                  <a:gd name="connsiteY6" fmla="*/ 80656 h 100708"/>
                  <a:gd name="connsiteX7" fmla="*/ 1337 w 100708"/>
                  <a:gd name="connsiteY7" fmla="*/ 75309 h 100708"/>
                  <a:gd name="connsiteX8" fmla="*/ 75309 w 100708"/>
                  <a:gd name="connsiteY8" fmla="*/ 1337 h 100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708" h="100708">
                    <a:moveTo>
                      <a:pt x="75309" y="1337"/>
                    </a:moveTo>
                    <a:cubicBezTo>
                      <a:pt x="77091" y="-446"/>
                      <a:pt x="78873" y="-446"/>
                      <a:pt x="80656" y="1337"/>
                    </a:cubicBezTo>
                    <a:lnTo>
                      <a:pt x="99372" y="20053"/>
                    </a:lnTo>
                    <a:cubicBezTo>
                      <a:pt x="101154" y="21835"/>
                      <a:pt x="101154" y="24509"/>
                      <a:pt x="99372" y="25400"/>
                    </a:cubicBezTo>
                    <a:lnTo>
                      <a:pt x="25400" y="99372"/>
                    </a:lnTo>
                    <a:cubicBezTo>
                      <a:pt x="23618" y="101154"/>
                      <a:pt x="21835" y="101154"/>
                      <a:pt x="20052" y="99372"/>
                    </a:cubicBezTo>
                    <a:lnTo>
                      <a:pt x="1337" y="80656"/>
                    </a:lnTo>
                    <a:cubicBezTo>
                      <a:pt x="-446" y="78874"/>
                      <a:pt x="-446" y="77091"/>
                      <a:pt x="1337" y="75309"/>
                    </a:cubicBezTo>
                    <a:lnTo>
                      <a:pt x="75309" y="1337"/>
                    </a:lnTo>
                    <a:close/>
                  </a:path>
                </a:pathLst>
              </a:custGeom>
              <a:solidFill>
                <a:srgbClr val="7492E8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829B4C89-6390-4D54-850E-221BEAAAF353}"/>
                  </a:ext>
                </a:extLst>
              </p:cNvPr>
              <p:cNvSpPr/>
              <p:nvPr/>
            </p:nvSpPr>
            <p:spPr>
              <a:xfrm>
                <a:off x="7572319" y="1915806"/>
                <a:ext cx="24509" cy="25400"/>
              </a:xfrm>
              <a:custGeom>
                <a:avLst/>
                <a:gdLst>
                  <a:gd name="connsiteX0" fmla="*/ 5793 w 24509"/>
                  <a:gd name="connsiteY0" fmla="*/ 0 h 25400"/>
                  <a:gd name="connsiteX1" fmla="*/ 24509 w 24509"/>
                  <a:gd name="connsiteY1" fmla="*/ 18716 h 25400"/>
                  <a:gd name="connsiteX2" fmla="*/ 20053 w 24509"/>
                  <a:gd name="connsiteY2" fmla="*/ 24063 h 25400"/>
                  <a:gd name="connsiteX3" fmla="*/ 14705 w 24509"/>
                  <a:gd name="connsiteY3" fmla="*/ 24063 h 25400"/>
                  <a:gd name="connsiteX4" fmla="*/ 1337 w 24509"/>
                  <a:gd name="connsiteY4" fmla="*/ 10695 h 25400"/>
                  <a:gd name="connsiteX5" fmla="*/ 1337 w 24509"/>
                  <a:gd name="connsiteY5" fmla="*/ 5347 h 25400"/>
                  <a:gd name="connsiteX6" fmla="*/ 5793 w 24509"/>
                  <a:gd name="connsiteY6" fmla="*/ 0 h 2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09" h="25400">
                    <a:moveTo>
                      <a:pt x="5793" y="0"/>
                    </a:moveTo>
                    <a:lnTo>
                      <a:pt x="24509" y="18716"/>
                    </a:lnTo>
                    <a:lnTo>
                      <a:pt x="20053" y="24063"/>
                    </a:lnTo>
                    <a:cubicBezTo>
                      <a:pt x="18270" y="25846"/>
                      <a:pt x="15597" y="25846"/>
                      <a:pt x="14705" y="24063"/>
                    </a:cubicBezTo>
                    <a:lnTo>
                      <a:pt x="1337" y="10695"/>
                    </a:lnTo>
                    <a:cubicBezTo>
                      <a:pt x="-446" y="8912"/>
                      <a:pt x="-446" y="6239"/>
                      <a:pt x="1337" y="5347"/>
                    </a:cubicBezTo>
                    <a:lnTo>
                      <a:pt x="5793" y="0"/>
                    </a:lnTo>
                    <a:close/>
                  </a:path>
                </a:pathLst>
              </a:custGeom>
              <a:solidFill>
                <a:srgbClr val="6F8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359ACD4F-ACF3-48D6-9B22-AE639A2502D2}"/>
                  </a:ext>
                </a:extLst>
              </p:cNvPr>
              <p:cNvSpPr/>
              <p:nvPr/>
            </p:nvSpPr>
            <p:spPr>
              <a:xfrm>
                <a:off x="7589698" y="1880156"/>
                <a:ext cx="7130" cy="24063"/>
              </a:xfrm>
              <a:custGeom>
                <a:avLst/>
                <a:gdLst>
                  <a:gd name="connsiteX0" fmla="*/ 0 w 7130"/>
                  <a:gd name="connsiteY0" fmla="*/ 24063 h 24063"/>
                  <a:gd name="connsiteX1" fmla="*/ 0 w 7130"/>
                  <a:gd name="connsiteY1" fmla="*/ 7130 h 24063"/>
                  <a:gd name="connsiteX2" fmla="*/ 7130 w 7130"/>
                  <a:gd name="connsiteY2" fmla="*/ 0 h 24063"/>
                  <a:gd name="connsiteX3" fmla="*/ 7130 w 7130"/>
                  <a:gd name="connsiteY3" fmla="*/ 16933 h 2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0" h="24063">
                    <a:moveTo>
                      <a:pt x="0" y="24063"/>
                    </a:moveTo>
                    <a:lnTo>
                      <a:pt x="0" y="7130"/>
                    </a:lnTo>
                    <a:lnTo>
                      <a:pt x="7130" y="0"/>
                    </a:lnTo>
                    <a:lnTo>
                      <a:pt x="7130" y="16933"/>
                    </a:lnTo>
                    <a:close/>
                  </a:path>
                </a:pathLst>
              </a:custGeom>
              <a:solidFill>
                <a:srgbClr val="6F8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93B2E093-6A43-41ED-93FD-94A9CE0802E5}"/>
                  </a:ext>
                </a:extLst>
              </p:cNvPr>
              <p:cNvSpPr/>
              <p:nvPr/>
            </p:nvSpPr>
            <p:spPr>
              <a:xfrm>
                <a:off x="7589698" y="1831362"/>
                <a:ext cx="55033" cy="59489"/>
              </a:xfrm>
              <a:custGeom>
                <a:avLst/>
                <a:gdLst>
                  <a:gd name="connsiteX0" fmla="*/ 49909 w 55033"/>
                  <a:gd name="connsiteY0" fmla="*/ 668 h 59489"/>
                  <a:gd name="connsiteX1" fmla="*/ 54365 w 55033"/>
                  <a:gd name="connsiteY1" fmla="*/ 668 h 59489"/>
                  <a:gd name="connsiteX2" fmla="*/ 54365 w 55033"/>
                  <a:gd name="connsiteY2" fmla="*/ 5125 h 59489"/>
                  <a:gd name="connsiteX3" fmla="*/ 0 w 55033"/>
                  <a:gd name="connsiteY3" fmla="*/ 59490 h 59489"/>
                  <a:gd name="connsiteX4" fmla="*/ 0 w 55033"/>
                  <a:gd name="connsiteY4" fmla="*/ 51468 h 59489"/>
                  <a:gd name="connsiteX5" fmla="*/ 49909 w 55033"/>
                  <a:gd name="connsiteY5" fmla="*/ 668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033" h="59489">
                    <a:moveTo>
                      <a:pt x="49909" y="668"/>
                    </a:moveTo>
                    <a:cubicBezTo>
                      <a:pt x="50800" y="-223"/>
                      <a:pt x="52583" y="-223"/>
                      <a:pt x="54365" y="668"/>
                    </a:cubicBezTo>
                    <a:cubicBezTo>
                      <a:pt x="55256" y="1560"/>
                      <a:pt x="55256" y="3342"/>
                      <a:pt x="54365" y="5125"/>
                    </a:cubicBezTo>
                    <a:lnTo>
                      <a:pt x="0" y="59490"/>
                    </a:lnTo>
                    <a:lnTo>
                      <a:pt x="0" y="51468"/>
                    </a:lnTo>
                    <a:lnTo>
                      <a:pt x="49909" y="668"/>
                    </a:lnTo>
                    <a:close/>
                  </a:path>
                </a:pathLst>
              </a:custGeom>
              <a:solidFill>
                <a:srgbClr val="6F82D1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28" name="Graphic 719">
            <a:extLst>
              <a:ext uri="{FF2B5EF4-FFF2-40B4-BE49-F238E27FC236}">
                <a16:creationId xmlns:a16="http://schemas.microsoft.com/office/drawing/2014/main" id="{5BB21CDB-8B70-47E1-92F6-13970D3290A7}"/>
              </a:ext>
            </a:extLst>
          </p:cNvPr>
          <p:cNvGrpSpPr/>
          <p:nvPr/>
        </p:nvGrpSpPr>
        <p:grpSpPr>
          <a:xfrm>
            <a:off x="6794686" y="2954260"/>
            <a:ext cx="233354" cy="201295"/>
            <a:chOff x="6794686" y="2954260"/>
            <a:chExt cx="233354" cy="201295"/>
          </a:xfrm>
        </p:grpSpPr>
        <p:grpSp>
          <p:nvGrpSpPr>
            <p:cNvPr id="929" name="Graphic 719">
              <a:extLst>
                <a:ext uri="{FF2B5EF4-FFF2-40B4-BE49-F238E27FC236}">
                  <a16:creationId xmlns:a16="http://schemas.microsoft.com/office/drawing/2014/main" id="{FD22A82A-008F-4271-8DE9-9EED934850DD}"/>
                </a:ext>
              </a:extLst>
            </p:cNvPr>
            <p:cNvGrpSpPr/>
            <p:nvPr/>
          </p:nvGrpSpPr>
          <p:grpSpPr>
            <a:xfrm>
              <a:off x="6801816" y="2955151"/>
              <a:ext cx="220221" cy="199513"/>
              <a:chOff x="6801816" y="2955151"/>
              <a:chExt cx="220221" cy="199513"/>
            </a:xfrm>
          </p:grpSpPr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FFDFA8EF-4490-4306-9CE9-EDD6EDEC0E29}"/>
                  </a:ext>
                </a:extLst>
              </p:cNvPr>
              <p:cNvSpPr/>
              <p:nvPr/>
            </p:nvSpPr>
            <p:spPr>
              <a:xfrm>
                <a:off x="6819281" y="2955151"/>
                <a:ext cx="154578" cy="186984"/>
              </a:xfrm>
              <a:custGeom>
                <a:avLst/>
                <a:gdLst>
                  <a:gd name="connsiteX0" fmla="*/ 150122 w 154578"/>
                  <a:gd name="connsiteY0" fmla="*/ 718 h 186984"/>
                  <a:gd name="connsiteX1" fmla="*/ 154579 w 154578"/>
                  <a:gd name="connsiteY1" fmla="*/ 3391 h 186984"/>
                  <a:gd name="connsiteX2" fmla="*/ 149231 w 154578"/>
                  <a:gd name="connsiteY2" fmla="*/ 57756 h 186984"/>
                  <a:gd name="connsiteX3" fmla="*/ 134080 w 154578"/>
                  <a:gd name="connsiteY3" fmla="*/ 85384 h 186984"/>
                  <a:gd name="connsiteX4" fmla="*/ 8417 w 154578"/>
                  <a:gd name="connsiteY4" fmla="*/ 186984 h 186984"/>
                  <a:gd name="connsiteX5" fmla="*/ 6635 w 154578"/>
                  <a:gd name="connsiteY5" fmla="*/ 186984 h 186984"/>
                  <a:gd name="connsiteX6" fmla="*/ 396 w 154578"/>
                  <a:gd name="connsiteY6" fmla="*/ 178963 h 186984"/>
                  <a:gd name="connsiteX7" fmla="*/ 396 w 154578"/>
                  <a:gd name="connsiteY7" fmla="*/ 177181 h 186984"/>
                  <a:gd name="connsiteX8" fmla="*/ 127842 w 154578"/>
                  <a:gd name="connsiteY8" fmla="*/ 73798 h 186984"/>
                  <a:gd name="connsiteX9" fmla="*/ 134971 w 154578"/>
                  <a:gd name="connsiteY9" fmla="*/ 59539 h 186984"/>
                  <a:gd name="connsiteX10" fmla="*/ 139428 w 154578"/>
                  <a:gd name="connsiteY10" fmla="*/ 14977 h 186984"/>
                  <a:gd name="connsiteX11" fmla="*/ 144775 w 154578"/>
                  <a:gd name="connsiteY11" fmla="*/ 4282 h 186984"/>
                  <a:gd name="connsiteX12" fmla="*/ 150122 w 154578"/>
                  <a:gd name="connsiteY12" fmla="*/ 718 h 18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578" h="186984">
                    <a:moveTo>
                      <a:pt x="150122" y="718"/>
                    </a:moveTo>
                    <a:cubicBezTo>
                      <a:pt x="151905" y="-1065"/>
                      <a:pt x="154579" y="718"/>
                      <a:pt x="154579" y="3391"/>
                    </a:cubicBezTo>
                    <a:lnTo>
                      <a:pt x="149231" y="57756"/>
                    </a:lnTo>
                    <a:cubicBezTo>
                      <a:pt x="148340" y="68451"/>
                      <a:pt x="142993" y="78254"/>
                      <a:pt x="134080" y="85384"/>
                    </a:cubicBezTo>
                    <a:lnTo>
                      <a:pt x="8417" y="186984"/>
                    </a:lnTo>
                    <a:cubicBezTo>
                      <a:pt x="7526" y="186984"/>
                      <a:pt x="6635" y="186984"/>
                      <a:pt x="6635" y="186984"/>
                    </a:cubicBezTo>
                    <a:lnTo>
                      <a:pt x="396" y="178963"/>
                    </a:lnTo>
                    <a:cubicBezTo>
                      <a:pt x="-495" y="178072"/>
                      <a:pt x="396" y="177181"/>
                      <a:pt x="396" y="177181"/>
                    </a:cubicBezTo>
                    <a:lnTo>
                      <a:pt x="127842" y="73798"/>
                    </a:lnTo>
                    <a:cubicBezTo>
                      <a:pt x="132298" y="70233"/>
                      <a:pt x="134971" y="65777"/>
                      <a:pt x="134971" y="59539"/>
                    </a:cubicBezTo>
                    <a:lnTo>
                      <a:pt x="139428" y="14977"/>
                    </a:lnTo>
                    <a:cubicBezTo>
                      <a:pt x="139428" y="10521"/>
                      <a:pt x="142101" y="6956"/>
                      <a:pt x="144775" y="4282"/>
                    </a:cubicBezTo>
                    <a:lnTo>
                      <a:pt x="150122" y="718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46277B97-3661-41B6-B45D-FAC0D6D6C1BD}"/>
                  </a:ext>
                </a:extLst>
              </p:cNvPr>
              <p:cNvSpPr/>
              <p:nvPr/>
            </p:nvSpPr>
            <p:spPr>
              <a:xfrm>
                <a:off x="6801816" y="2980155"/>
                <a:ext cx="212816" cy="120258"/>
              </a:xfrm>
              <a:custGeom>
                <a:avLst/>
                <a:gdLst>
                  <a:gd name="connsiteX0" fmla="*/ 927 w 212816"/>
                  <a:gd name="connsiteY0" fmla="*/ 110290 h 120258"/>
                  <a:gd name="connsiteX1" fmla="*/ 2710 w 212816"/>
                  <a:gd name="connsiteY1" fmla="*/ 114746 h 120258"/>
                  <a:gd name="connsiteX2" fmla="*/ 57075 w 212816"/>
                  <a:gd name="connsiteY2" fmla="*/ 120093 h 120258"/>
                  <a:gd name="connsiteX3" fmla="*/ 87377 w 212816"/>
                  <a:gd name="connsiteY3" fmla="*/ 111181 h 120258"/>
                  <a:gd name="connsiteX4" fmla="*/ 212148 w 212816"/>
                  <a:gd name="connsiteY4" fmla="*/ 10472 h 120258"/>
                  <a:gd name="connsiteX5" fmla="*/ 212148 w 212816"/>
                  <a:gd name="connsiteY5" fmla="*/ 8689 h 120258"/>
                  <a:gd name="connsiteX6" fmla="*/ 205910 w 212816"/>
                  <a:gd name="connsiteY6" fmla="*/ 668 h 120258"/>
                  <a:gd name="connsiteX7" fmla="*/ 204127 w 212816"/>
                  <a:gd name="connsiteY7" fmla="*/ 668 h 120258"/>
                  <a:gd name="connsiteX8" fmla="*/ 76682 w 212816"/>
                  <a:gd name="connsiteY8" fmla="*/ 104051 h 120258"/>
                  <a:gd name="connsiteX9" fmla="*/ 61531 w 212816"/>
                  <a:gd name="connsiteY9" fmla="*/ 108507 h 120258"/>
                  <a:gd name="connsiteX10" fmla="*/ 16969 w 212816"/>
                  <a:gd name="connsiteY10" fmla="*/ 104051 h 120258"/>
                  <a:gd name="connsiteX11" fmla="*/ 5383 w 212816"/>
                  <a:gd name="connsiteY11" fmla="*/ 107616 h 120258"/>
                  <a:gd name="connsiteX12" fmla="*/ 927 w 212816"/>
                  <a:gd name="connsiteY12" fmla="*/ 110290 h 12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816" h="120258">
                    <a:moveTo>
                      <a:pt x="927" y="110290"/>
                    </a:moveTo>
                    <a:cubicBezTo>
                      <a:pt x="-855" y="112072"/>
                      <a:pt x="36" y="114746"/>
                      <a:pt x="2710" y="114746"/>
                    </a:cubicBezTo>
                    <a:lnTo>
                      <a:pt x="57075" y="120093"/>
                    </a:lnTo>
                    <a:cubicBezTo>
                      <a:pt x="67769" y="120984"/>
                      <a:pt x="78464" y="118311"/>
                      <a:pt x="87377" y="111181"/>
                    </a:cubicBezTo>
                    <a:lnTo>
                      <a:pt x="212148" y="10472"/>
                    </a:lnTo>
                    <a:cubicBezTo>
                      <a:pt x="213040" y="10472"/>
                      <a:pt x="213040" y="9581"/>
                      <a:pt x="212148" y="8689"/>
                    </a:cubicBezTo>
                    <a:lnTo>
                      <a:pt x="205910" y="668"/>
                    </a:lnTo>
                    <a:cubicBezTo>
                      <a:pt x="205019" y="-223"/>
                      <a:pt x="205019" y="-223"/>
                      <a:pt x="204127" y="668"/>
                    </a:cubicBezTo>
                    <a:lnTo>
                      <a:pt x="76682" y="104051"/>
                    </a:lnTo>
                    <a:cubicBezTo>
                      <a:pt x="72226" y="107616"/>
                      <a:pt x="66878" y="109398"/>
                      <a:pt x="61531" y="108507"/>
                    </a:cubicBezTo>
                    <a:lnTo>
                      <a:pt x="16969" y="104051"/>
                    </a:lnTo>
                    <a:cubicBezTo>
                      <a:pt x="12513" y="104051"/>
                      <a:pt x="8949" y="104942"/>
                      <a:pt x="5383" y="107616"/>
                    </a:cubicBezTo>
                    <a:lnTo>
                      <a:pt x="927" y="110290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8B2C5923-7BCB-44CC-AF55-CBB45AF561BA}"/>
                  </a:ext>
                </a:extLst>
              </p:cNvPr>
              <p:cNvSpPr/>
              <p:nvPr/>
            </p:nvSpPr>
            <p:spPr>
              <a:xfrm>
                <a:off x="6809543" y="2965523"/>
                <a:ext cx="212494" cy="189141"/>
              </a:xfrm>
              <a:custGeom>
                <a:avLst/>
                <a:gdLst>
                  <a:gd name="connsiteX0" fmla="*/ 206204 w 212494"/>
                  <a:gd name="connsiteY0" fmla="*/ 25104 h 189141"/>
                  <a:gd name="connsiteX1" fmla="*/ 198183 w 212494"/>
                  <a:gd name="connsiteY1" fmla="*/ 15300 h 189141"/>
                  <a:gd name="connsiteX2" fmla="*/ 138470 w 212494"/>
                  <a:gd name="connsiteY2" fmla="*/ 9062 h 189141"/>
                  <a:gd name="connsiteX3" fmla="*/ 116190 w 212494"/>
                  <a:gd name="connsiteY3" fmla="*/ 26886 h 189141"/>
                  <a:gd name="connsiteX4" fmla="*/ 107277 w 212494"/>
                  <a:gd name="connsiteY4" fmla="*/ 70556 h 189141"/>
                  <a:gd name="connsiteX5" fmla="*/ 110842 w 212494"/>
                  <a:gd name="connsiteY5" fmla="*/ 79468 h 189141"/>
                  <a:gd name="connsiteX6" fmla="*/ 107277 w 212494"/>
                  <a:gd name="connsiteY6" fmla="*/ 92837 h 189141"/>
                  <a:gd name="connsiteX7" fmla="*/ 103713 w 212494"/>
                  <a:gd name="connsiteY7" fmla="*/ 96402 h 189141"/>
                  <a:gd name="connsiteX8" fmla="*/ 90344 w 212494"/>
                  <a:gd name="connsiteY8" fmla="*/ 96402 h 189141"/>
                  <a:gd name="connsiteX9" fmla="*/ 82323 w 212494"/>
                  <a:gd name="connsiteY9" fmla="*/ 91946 h 189141"/>
                  <a:gd name="connsiteX10" fmla="*/ 37762 w 212494"/>
                  <a:gd name="connsiteY10" fmla="*/ 91054 h 189141"/>
                  <a:gd name="connsiteX11" fmla="*/ 15481 w 212494"/>
                  <a:gd name="connsiteY11" fmla="*/ 108879 h 189141"/>
                  <a:gd name="connsiteX12" fmla="*/ 9242 w 212494"/>
                  <a:gd name="connsiteY12" fmla="*/ 168591 h 189141"/>
                  <a:gd name="connsiteX13" fmla="*/ 17263 w 212494"/>
                  <a:gd name="connsiteY13" fmla="*/ 178395 h 189141"/>
                  <a:gd name="connsiteX14" fmla="*/ 58260 w 212494"/>
                  <a:gd name="connsiteY14" fmla="*/ 182851 h 189141"/>
                  <a:gd name="connsiteX15" fmla="*/ 101039 w 212494"/>
                  <a:gd name="connsiteY15" fmla="*/ 148093 h 189141"/>
                  <a:gd name="connsiteX16" fmla="*/ 110842 w 212494"/>
                  <a:gd name="connsiteY16" fmla="*/ 116900 h 189141"/>
                  <a:gd name="connsiteX17" fmla="*/ 126884 w 212494"/>
                  <a:gd name="connsiteY17" fmla="*/ 103531 h 189141"/>
                  <a:gd name="connsiteX18" fmla="*/ 158969 w 212494"/>
                  <a:gd name="connsiteY18" fmla="*/ 100858 h 189141"/>
                  <a:gd name="connsiteX19" fmla="*/ 201748 w 212494"/>
                  <a:gd name="connsiteY19" fmla="*/ 66100 h 189141"/>
                  <a:gd name="connsiteX20" fmla="*/ 206204 w 212494"/>
                  <a:gd name="connsiteY20" fmla="*/ 25104 h 189141"/>
                  <a:gd name="connsiteX21" fmla="*/ 101930 w 212494"/>
                  <a:gd name="connsiteY21" fmla="*/ 118682 h 189141"/>
                  <a:gd name="connsiteX22" fmla="*/ 93909 w 212494"/>
                  <a:gd name="connsiteY22" fmla="*/ 145419 h 189141"/>
                  <a:gd name="connsiteX23" fmla="*/ 57369 w 212494"/>
                  <a:gd name="connsiteY23" fmla="*/ 174830 h 189141"/>
                  <a:gd name="connsiteX24" fmla="*/ 22611 w 212494"/>
                  <a:gd name="connsiteY24" fmla="*/ 171265 h 189141"/>
                  <a:gd name="connsiteX25" fmla="*/ 16372 w 212494"/>
                  <a:gd name="connsiteY25" fmla="*/ 163244 h 189141"/>
                  <a:gd name="connsiteX26" fmla="*/ 21720 w 212494"/>
                  <a:gd name="connsiteY26" fmla="*/ 112444 h 189141"/>
                  <a:gd name="connsiteX27" fmla="*/ 40435 w 212494"/>
                  <a:gd name="connsiteY27" fmla="*/ 97293 h 189141"/>
                  <a:gd name="connsiteX28" fmla="*/ 78758 w 212494"/>
                  <a:gd name="connsiteY28" fmla="*/ 97293 h 189141"/>
                  <a:gd name="connsiteX29" fmla="*/ 88562 w 212494"/>
                  <a:gd name="connsiteY29" fmla="*/ 104423 h 189141"/>
                  <a:gd name="connsiteX30" fmla="*/ 101930 w 212494"/>
                  <a:gd name="connsiteY30" fmla="*/ 118682 h 189141"/>
                  <a:gd name="connsiteX31" fmla="*/ 199074 w 212494"/>
                  <a:gd name="connsiteY31" fmla="*/ 27777 h 189141"/>
                  <a:gd name="connsiteX32" fmla="*/ 195509 w 212494"/>
                  <a:gd name="connsiteY32" fmla="*/ 62535 h 189141"/>
                  <a:gd name="connsiteX33" fmla="*/ 158969 w 212494"/>
                  <a:gd name="connsiteY33" fmla="*/ 91946 h 189141"/>
                  <a:gd name="connsiteX34" fmla="*/ 131341 w 212494"/>
                  <a:gd name="connsiteY34" fmla="*/ 94619 h 189141"/>
                  <a:gd name="connsiteX35" fmla="*/ 114408 w 212494"/>
                  <a:gd name="connsiteY35" fmla="*/ 66991 h 189141"/>
                  <a:gd name="connsiteX36" fmla="*/ 122428 w 212494"/>
                  <a:gd name="connsiteY36" fmla="*/ 29560 h 189141"/>
                  <a:gd name="connsiteX37" fmla="*/ 141144 w 212494"/>
                  <a:gd name="connsiteY37" fmla="*/ 14409 h 189141"/>
                  <a:gd name="connsiteX38" fmla="*/ 191944 w 212494"/>
                  <a:gd name="connsiteY38" fmla="*/ 19756 h 189141"/>
                  <a:gd name="connsiteX39" fmla="*/ 199074 w 212494"/>
                  <a:gd name="connsiteY39" fmla="*/ 27777 h 18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12494" h="189141">
                    <a:moveTo>
                      <a:pt x="206204" y="25104"/>
                    </a:moveTo>
                    <a:lnTo>
                      <a:pt x="198183" y="15300"/>
                    </a:lnTo>
                    <a:cubicBezTo>
                      <a:pt x="182141" y="-3416"/>
                      <a:pt x="154513" y="-4307"/>
                      <a:pt x="138470" y="9062"/>
                    </a:cubicBezTo>
                    <a:lnTo>
                      <a:pt x="116190" y="26886"/>
                    </a:lnTo>
                    <a:cubicBezTo>
                      <a:pt x="103713" y="36689"/>
                      <a:pt x="101039" y="51840"/>
                      <a:pt x="107277" y="70556"/>
                    </a:cubicBezTo>
                    <a:lnTo>
                      <a:pt x="110842" y="79468"/>
                    </a:lnTo>
                    <a:cubicBezTo>
                      <a:pt x="112625" y="83925"/>
                      <a:pt x="111733" y="89272"/>
                      <a:pt x="107277" y="92837"/>
                    </a:cubicBezTo>
                    <a:lnTo>
                      <a:pt x="103713" y="96402"/>
                    </a:lnTo>
                    <a:cubicBezTo>
                      <a:pt x="100148" y="99967"/>
                      <a:pt x="93909" y="99967"/>
                      <a:pt x="90344" y="96402"/>
                    </a:cubicBezTo>
                    <a:lnTo>
                      <a:pt x="82323" y="91946"/>
                    </a:lnTo>
                    <a:cubicBezTo>
                      <a:pt x="65390" y="82142"/>
                      <a:pt x="50239" y="81251"/>
                      <a:pt x="37762" y="91054"/>
                    </a:cubicBezTo>
                    <a:lnTo>
                      <a:pt x="15481" y="108879"/>
                    </a:lnTo>
                    <a:cubicBezTo>
                      <a:pt x="-1452" y="122247"/>
                      <a:pt x="-5908" y="148984"/>
                      <a:pt x="9242" y="168591"/>
                    </a:cubicBezTo>
                    <a:lnTo>
                      <a:pt x="17263" y="178395"/>
                    </a:lnTo>
                    <a:cubicBezTo>
                      <a:pt x="27067" y="190872"/>
                      <a:pt x="45783" y="192654"/>
                      <a:pt x="58260" y="182851"/>
                    </a:cubicBezTo>
                    <a:lnTo>
                      <a:pt x="101039" y="148093"/>
                    </a:lnTo>
                    <a:cubicBezTo>
                      <a:pt x="110842" y="140072"/>
                      <a:pt x="113516" y="128486"/>
                      <a:pt x="110842" y="116900"/>
                    </a:cubicBezTo>
                    <a:lnTo>
                      <a:pt x="126884" y="103531"/>
                    </a:lnTo>
                    <a:cubicBezTo>
                      <a:pt x="136688" y="108879"/>
                      <a:pt x="150057" y="107988"/>
                      <a:pt x="158969" y="100858"/>
                    </a:cubicBezTo>
                    <a:lnTo>
                      <a:pt x="201748" y="66100"/>
                    </a:lnTo>
                    <a:cubicBezTo>
                      <a:pt x="214225" y="55405"/>
                      <a:pt x="216007" y="37581"/>
                      <a:pt x="206204" y="25104"/>
                    </a:cubicBezTo>
                    <a:close/>
                    <a:moveTo>
                      <a:pt x="101930" y="118682"/>
                    </a:moveTo>
                    <a:cubicBezTo>
                      <a:pt x="107277" y="128486"/>
                      <a:pt x="101930" y="138290"/>
                      <a:pt x="93909" y="145419"/>
                    </a:cubicBezTo>
                    <a:lnTo>
                      <a:pt x="57369" y="174830"/>
                    </a:lnTo>
                    <a:cubicBezTo>
                      <a:pt x="46674" y="183742"/>
                      <a:pt x="30632" y="181960"/>
                      <a:pt x="22611" y="171265"/>
                    </a:cubicBezTo>
                    <a:lnTo>
                      <a:pt x="16372" y="163244"/>
                    </a:lnTo>
                    <a:cubicBezTo>
                      <a:pt x="3895" y="147202"/>
                      <a:pt x="7460" y="124030"/>
                      <a:pt x="21720" y="112444"/>
                    </a:cubicBezTo>
                    <a:lnTo>
                      <a:pt x="40435" y="97293"/>
                    </a:lnTo>
                    <a:cubicBezTo>
                      <a:pt x="51130" y="88381"/>
                      <a:pt x="64498" y="89272"/>
                      <a:pt x="78758" y="97293"/>
                    </a:cubicBezTo>
                    <a:cubicBezTo>
                      <a:pt x="78758" y="97293"/>
                      <a:pt x="84997" y="100858"/>
                      <a:pt x="88562" y="104423"/>
                    </a:cubicBezTo>
                    <a:cubicBezTo>
                      <a:pt x="99257" y="113335"/>
                      <a:pt x="101930" y="118682"/>
                      <a:pt x="101930" y="118682"/>
                    </a:cubicBezTo>
                    <a:close/>
                    <a:moveTo>
                      <a:pt x="199074" y="27777"/>
                    </a:moveTo>
                    <a:cubicBezTo>
                      <a:pt x="207986" y="38472"/>
                      <a:pt x="206204" y="53623"/>
                      <a:pt x="195509" y="62535"/>
                    </a:cubicBezTo>
                    <a:lnTo>
                      <a:pt x="158969" y="91946"/>
                    </a:lnTo>
                    <a:cubicBezTo>
                      <a:pt x="150948" y="98184"/>
                      <a:pt x="140253" y="101749"/>
                      <a:pt x="131341" y="94619"/>
                    </a:cubicBezTo>
                    <a:cubicBezTo>
                      <a:pt x="120646" y="85707"/>
                      <a:pt x="114408" y="66991"/>
                      <a:pt x="114408" y="66991"/>
                    </a:cubicBezTo>
                    <a:cubicBezTo>
                      <a:pt x="109060" y="50949"/>
                      <a:pt x="111733" y="38472"/>
                      <a:pt x="122428" y="29560"/>
                    </a:cubicBezTo>
                    <a:lnTo>
                      <a:pt x="141144" y="14409"/>
                    </a:lnTo>
                    <a:cubicBezTo>
                      <a:pt x="155404" y="2823"/>
                      <a:pt x="178575" y="3714"/>
                      <a:pt x="191944" y="19756"/>
                    </a:cubicBezTo>
                    <a:lnTo>
                      <a:pt x="199074" y="2777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FDDFCE1E-9409-4D5F-B7C1-8AEB34C96B22}"/>
                  </a:ext>
                </a:extLst>
              </p:cNvPr>
              <p:cNvSpPr/>
              <p:nvPr/>
            </p:nvSpPr>
            <p:spPr>
              <a:xfrm>
                <a:off x="6922168" y="2972478"/>
                <a:ext cx="92155" cy="91601"/>
              </a:xfrm>
              <a:custGeom>
                <a:avLst/>
                <a:gdLst>
                  <a:gd name="connsiteX0" fmla="*/ 18716 w 92155"/>
                  <a:gd name="connsiteY0" fmla="*/ 87664 h 91601"/>
                  <a:gd name="connsiteX1" fmla="*/ 46344 w 92155"/>
                  <a:gd name="connsiteY1" fmla="*/ 84990 h 91601"/>
                  <a:gd name="connsiteX2" fmla="*/ 82884 w 92155"/>
                  <a:gd name="connsiteY2" fmla="*/ 55580 h 91601"/>
                  <a:gd name="connsiteX3" fmla="*/ 86449 w 92155"/>
                  <a:gd name="connsiteY3" fmla="*/ 20822 h 91601"/>
                  <a:gd name="connsiteX4" fmla="*/ 80211 w 92155"/>
                  <a:gd name="connsiteY4" fmla="*/ 12801 h 91601"/>
                  <a:gd name="connsiteX5" fmla="*/ 29410 w 92155"/>
                  <a:gd name="connsiteY5" fmla="*/ 7453 h 91601"/>
                  <a:gd name="connsiteX6" fmla="*/ 10695 w 92155"/>
                  <a:gd name="connsiteY6" fmla="*/ 22604 h 91601"/>
                  <a:gd name="connsiteX7" fmla="*/ 2674 w 92155"/>
                  <a:gd name="connsiteY7" fmla="*/ 60036 h 91601"/>
                  <a:gd name="connsiteX8" fmla="*/ 18716 w 92155"/>
                  <a:gd name="connsiteY8" fmla="*/ 87664 h 9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155" h="91601">
                    <a:moveTo>
                      <a:pt x="18716" y="87664"/>
                    </a:moveTo>
                    <a:cubicBezTo>
                      <a:pt x="26737" y="94794"/>
                      <a:pt x="38323" y="91229"/>
                      <a:pt x="46344" y="84990"/>
                    </a:cubicBezTo>
                    <a:lnTo>
                      <a:pt x="82884" y="55580"/>
                    </a:lnTo>
                    <a:cubicBezTo>
                      <a:pt x="93579" y="46668"/>
                      <a:pt x="95361" y="31517"/>
                      <a:pt x="86449" y="20822"/>
                    </a:cubicBezTo>
                    <a:lnTo>
                      <a:pt x="80211" y="12801"/>
                    </a:lnTo>
                    <a:cubicBezTo>
                      <a:pt x="66842" y="-3241"/>
                      <a:pt x="43670" y="-3241"/>
                      <a:pt x="29410" y="7453"/>
                    </a:cubicBezTo>
                    <a:lnTo>
                      <a:pt x="10695" y="22604"/>
                    </a:lnTo>
                    <a:cubicBezTo>
                      <a:pt x="0" y="31517"/>
                      <a:pt x="-2674" y="43994"/>
                      <a:pt x="2674" y="60036"/>
                    </a:cubicBezTo>
                    <a:cubicBezTo>
                      <a:pt x="2674" y="60927"/>
                      <a:pt x="8912" y="79643"/>
                      <a:pt x="18716" y="87664"/>
                    </a:cubicBezTo>
                    <a:close/>
                  </a:path>
                </a:pathLst>
              </a:custGeom>
              <a:solidFill>
                <a:srgbClr val="091013">
                  <a:alpha val="7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91ADF139-72BD-4387-AD86-E8DCC29B3DB5}"/>
                  </a:ext>
                </a:extLst>
              </p:cNvPr>
              <p:cNvSpPr/>
              <p:nvPr/>
            </p:nvSpPr>
            <p:spPr>
              <a:xfrm>
                <a:off x="6818287" y="3056462"/>
                <a:ext cx="95338" cy="89597"/>
              </a:xfrm>
              <a:custGeom>
                <a:avLst/>
                <a:gdLst>
                  <a:gd name="connsiteX0" fmla="*/ 93186 w 95338"/>
                  <a:gd name="connsiteY0" fmla="*/ 27744 h 89597"/>
                  <a:gd name="connsiteX1" fmla="*/ 85165 w 95338"/>
                  <a:gd name="connsiteY1" fmla="*/ 54481 h 89597"/>
                  <a:gd name="connsiteX2" fmla="*/ 48625 w 95338"/>
                  <a:gd name="connsiteY2" fmla="*/ 83891 h 89597"/>
                  <a:gd name="connsiteX3" fmla="*/ 13866 w 95338"/>
                  <a:gd name="connsiteY3" fmla="*/ 80326 h 89597"/>
                  <a:gd name="connsiteX4" fmla="*/ 7628 w 95338"/>
                  <a:gd name="connsiteY4" fmla="*/ 72305 h 89597"/>
                  <a:gd name="connsiteX5" fmla="*/ 12975 w 95338"/>
                  <a:gd name="connsiteY5" fmla="*/ 21505 h 89597"/>
                  <a:gd name="connsiteX6" fmla="*/ 31691 w 95338"/>
                  <a:gd name="connsiteY6" fmla="*/ 6354 h 89597"/>
                  <a:gd name="connsiteX7" fmla="*/ 70014 w 95338"/>
                  <a:gd name="connsiteY7" fmla="*/ 6354 h 89597"/>
                  <a:gd name="connsiteX8" fmla="*/ 79817 w 95338"/>
                  <a:gd name="connsiteY8" fmla="*/ 13484 h 89597"/>
                  <a:gd name="connsiteX9" fmla="*/ 93186 w 95338"/>
                  <a:gd name="connsiteY9" fmla="*/ 27744 h 8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38" h="89597">
                    <a:moveTo>
                      <a:pt x="93186" y="27744"/>
                    </a:moveTo>
                    <a:cubicBezTo>
                      <a:pt x="98533" y="37547"/>
                      <a:pt x="93186" y="47351"/>
                      <a:pt x="85165" y="54481"/>
                    </a:cubicBezTo>
                    <a:lnTo>
                      <a:pt x="48625" y="83891"/>
                    </a:lnTo>
                    <a:cubicBezTo>
                      <a:pt x="37930" y="92803"/>
                      <a:pt x="21888" y="91021"/>
                      <a:pt x="13866" y="80326"/>
                    </a:cubicBezTo>
                    <a:lnTo>
                      <a:pt x="7628" y="72305"/>
                    </a:lnTo>
                    <a:cubicBezTo>
                      <a:pt x="-4849" y="56263"/>
                      <a:pt x="-1284" y="33091"/>
                      <a:pt x="12975" y="21505"/>
                    </a:cubicBezTo>
                    <a:lnTo>
                      <a:pt x="31691" y="6354"/>
                    </a:lnTo>
                    <a:cubicBezTo>
                      <a:pt x="42386" y="-2558"/>
                      <a:pt x="55754" y="-1667"/>
                      <a:pt x="70014" y="6354"/>
                    </a:cubicBezTo>
                    <a:cubicBezTo>
                      <a:pt x="70014" y="6354"/>
                      <a:pt x="76252" y="9919"/>
                      <a:pt x="79817" y="13484"/>
                    </a:cubicBezTo>
                    <a:cubicBezTo>
                      <a:pt x="90512" y="22396"/>
                      <a:pt x="93186" y="27744"/>
                      <a:pt x="93186" y="27744"/>
                    </a:cubicBezTo>
                    <a:close/>
                  </a:path>
                </a:pathLst>
              </a:custGeom>
              <a:solidFill>
                <a:srgbClr val="091013">
                  <a:alpha val="7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6B3234DA-2263-4A20-B193-420037E17C8A}"/>
                  </a:ext>
                </a:extLst>
              </p:cNvPr>
              <p:cNvSpPr/>
              <p:nvPr/>
            </p:nvSpPr>
            <p:spPr>
              <a:xfrm>
                <a:off x="7007140" y="2974890"/>
                <a:ext cx="14539" cy="16321"/>
              </a:xfrm>
              <a:custGeom>
                <a:avLst/>
                <a:gdLst>
                  <a:gd name="connsiteX0" fmla="*/ 5933 w 14539"/>
                  <a:gd name="connsiteY0" fmla="*/ 1477 h 16321"/>
                  <a:gd name="connsiteX1" fmla="*/ 1477 w 14539"/>
                  <a:gd name="connsiteY1" fmla="*/ 585 h 16321"/>
                  <a:gd name="connsiteX2" fmla="*/ 585 w 14539"/>
                  <a:gd name="connsiteY2" fmla="*/ 5041 h 16321"/>
                  <a:gd name="connsiteX3" fmla="*/ 8606 w 14539"/>
                  <a:gd name="connsiteY3" fmla="*/ 14845 h 16321"/>
                  <a:gd name="connsiteX4" fmla="*/ 13063 w 14539"/>
                  <a:gd name="connsiteY4" fmla="*/ 15736 h 16321"/>
                  <a:gd name="connsiteX5" fmla="*/ 13954 w 14539"/>
                  <a:gd name="connsiteY5" fmla="*/ 11280 h 16321"/>
                  <a:gd name="connsiteX6" fmla="*/ 5933 w 14539"/>
                  <a:gd name="connsiteY6" fmla="*/ 1477 h 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9" h="16321">
                    <a:moveTo>
                      <a:pt x="5933" y="1477"/>
                    </a:moveTo>
                    <a:cubicBezTo>
                      <a:pt x="5041" y="-306"/>
                      <a:pt x="2368" y="-306"/>
                      <a:pt x="1477" y="585"/>
                    </a:cubicBezTo>
                    <a:cubicBezTo>
                      <a:pt x="-306" y="1477"/>
                      <a:pt x="-306" y="4150"/>
                      <a:pt x="585" y="5041"/>
                    </a:cubicBezTo>
                    <a:lnTo>
                      <a:pt x="8606" y="14845"/>
                    </a:lnTo>
                    <a:cubicBezTo>
                      <a:pt x="9498" y="16628"/>
                      <a:pt x="12171" y="16628"/>
                      <a:pt x="13063" y="15736"/>
                    </a:cubicBezTo>
                    <a:cubicBezTo>
                      <a:pt x="14845" y="14845"/>
                      <a:pt x="14845" y="12171"/>
                      <a:pt x="13954" y="11280"/>
                    </a:cubicBezTo>
                    <a:lnTo>
                      <a:pt x="5933" y="147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6E7602F9-DFAA-423E-9E82-17F8AD1BF0EB}"/>
                  </a:ext>
                </a:extLst>
              </p:cNvPr>
              <p:cNvSpPr/>
              <p:nvPr/>
            </p:nvSpPr>
            <p:spPr>
              <a:xfrm>
                <a:off x="6812853" y="3131746"/>
                <a:ext cx="14538" cy="16321"/>
              </a:xfrm>
              <a:custGeom>
                <a:avLst/>
                <a:gdLst>
                  <a:gd name="connsiteX0" fmla="*/ 5932 w 14538"/>
                  <a:gd name="connsiteY0" fmla="*/ 1477 h 16321"/>
                  <a:gd name="connsiteX1" fmla="*/ 1476 w 14538"/>
                  <a:gd name="connsiteY1" fmla="*/ 585 h 16321"/>
                  <a:gd name="connsiteX2" fmla="*/ 585 w 14538"/>
                  <a:gd name="connsiteY2" fmla="*/ 5042 h 16321"/>
                  <a:gd name="connsiteX3" fmla="*/ 8607 w 14538"/>
                  <a:gd name="connsiteY3" fmla="*/ 14845 h 16321"/>
                  <a:gd name="connsiteX4" fmla="*/ 13063 w 14538"/>
                  <a:gd name="connsiteY4" fmla="*/ 15736 h 16321"/>
                  <a:gd name="connsiteX5" fmla="*/ 13954 w 14538"/>
                  <a:gd name="connsiteY5" fmla="*/ 11280 h 16321"/>
                  <a:gd name="connsiteX6" fmla="*/ 5932 w 14538"/>
                  <a:gd name="connsiteY6" fmla="*/ 1477 h 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8" h="16321">
                    <a:moveTo>
                      <a:pt x="5932" y="1477"/>
                    </a:moveTo>
                    <a:cubicBezTo>
                      <a:pt x="5041" y="-306"/>
                      <a:pt x="2368" y="-306"/>
                      <a:pt x="1476" y="585"/>
                    </a:cubicBezTo>
                    <a:cubicBezTo>
                      <a:pt x="-306" y="1477"/>
                      <a:pt x="-306" y="4150"/>
                      <a:pt x="585" y="5042"/>
                    </a:cubicBezTo>
                    <a:lnTo>
                      <a:pt x="8607" y="14845"/>
                    </a:lnTo>
                    <a:cubicBezTo>
                      <a:pt x="9498" y="16628"/>
                      <a:pt x="12171" y="16628"/>
                      <a:pt x="13063" y="15736"/>
                    </a:cubicBezTo>
                    <a:cubicBezTo>
                      <a:pt x="14845" y="14845"/>
                      <a:pt x="14845" y="12172"/>
                      <a:pt x="13954" y="11280"/>
                    </a:cubicBezTo>
                    <a:lnTo>
                      <a:pt x="5932" y="147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37" name="Graphic 719">
              <a:extLst>
                <a:ext uri="{FF2B5EF4-FFF2-40B4-BE49-F238E27FC236}">
                  <a16:creationId xmlns:a16="http://schemas.microsoft.com/office/drawing/2014/main" id="{4B350DA5-4550-4C40-B3CC-90E5ED7874E4}"/>
                </a:ext>
              </a:extLst>
            </p:cNvPr>
            <p:cNvGrpSpPr/>
            <p:nvPr/>
          </p:nvGrpSpPr>
          <p:grpSpPr>
            <a:xfrm>
              <a:off x="6808055" y="2956043"/>
              <a:ext cx="219986" cy="199513"/>
              <a:chOff x="6808055" y="2956043"/>
              <a:chExt cx="219986" cy="199513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119D4B56-562E-488C-8407-6CB78398AB6C}"/>
                  </a:ext>
                </a:extLst>
              </p:cNvPr>
              <p:cNvSpPr/>
              <p:nvPr/>
            </p:nvSpPr>
            <p:spPr>
              <a:xfrm>
                <a:off x="6825519" y="2956043"/>
                <a:ext cx="154578" cy="186984"/>
              </a:xfrm>
              <a:custGeom>
                <a:avLst/>
                <a:gdLst>
                  <a:gd name="connsiteX0" fmla="*/ 150122 w 154578"/>
                  <a:gd name="connsiteY0" fmla="*/ 718 h 186984"/>
                  <a:gd name="connsiteX1" fmla="*/ 154579 w 154578"/>
                  <a:gd name="connsiteY1" fmla="*/ 3391 h 186984"/>
                  <a:gd name="connsiteX2" fmla="*/ 149231 w 154578"/>
                  <a:gd name="connsiteY2" fmla="*/ 57756 h 186984"/>
                  <a:gd name="connsiteX3" fmla="*/ 134080 w 154578"/>
                  <a:gd name="connsiteY3" fmla="*/ 85384 h 186984"/>
                  <a:gd name="connsiteX4" fmla="*/ 8417 w 154578"/>
                  <a:gd name="connsiteY4" fmla="*/ 186984 h 186984"/>
                  <a:gd name="connsiteX5" fmla="*/ 6634 w 154578"/>
                  <a:gd name="connsiteY5" fmla="*/ 186984 h 186984"/>
                  <a:gd name="connsiteX6" fmla="*/ 396 w 154578"/>
                  <a:gd name="connsiteY6" fmla="*/ 178963 h 186984"/>
                  <a:gd name="connsiteX7" fmla="*/ 396 w 154578"/>
                  <a:gd name="connsiteY7" fmla="*/ 177181 h 186984"/>
                  <a:gd name="connsiteX8" fmla="*/ 127842 w 154578"/>
                  <a:gd name="connsiteY8" fmla="*/ 73798 h 186984"/>
                  <a:gd name="connsiteX9" fmla="*/ 134971 w 154578"/>
                  <a:gd name="connsiteY9" fmla="*/ 59538 h 186984"/>
                  <a:gd name="connsiteX10" fmla="*/ 139428 w 154578"/>
                  <a:gd name="connsiteY10" fmla="*/ 14977 h 186984"/>
                  <a:gd name="connsiteX11" fmla="*/ 145666 w 154578"/>
                  <a:gd name="connsiteY11" fmla="*/ 4282 h 186984"/>
                  <a:gd name="connsiteX12" fmla="*/ 150122 w 154578"/>
                  <a:gd name="connsiteY12" fmla="*/ 718 h 18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578" h="186984">
                    <a:moveTo>
                      <a:pt x="150122" y="718"/>
                    </a:moveTo>
                    <a:cubicBezTo>
                      <a:pt x="151905" y="-1065"/>
                      <a:pt x="154579" y="718"/>
                      <a:pt x="154579" y="3391"/>
                    </a:cubicBezTo>
                    <a:lnTo>
                      <a:pt x="149231" y="57756"/>
                    </a:lnTo>
                    <a:cubicBezTo>
                      <a:pt x="148340" y="68451"/>
                      <a:pt x="142993" y="78254"/>
                      <a:pt x="134080" y="85384"/>
                    </a:cubicBezTo>
                    <a:lnTo>
                      <a:pt x="8417" y="186984"/>
                    </a:lnTo>
                    <a:cubicBezTo>
                      <a:pt x="7526" y="186984"/>
                      <a:pt x="6634" y="186984"/>
                      <a:pt x="6634" y="186984"/>
                    </a:cubicBezTo>
                    <a:lnTo>
                      <a:pt x="396" y="178963"/>
                    </a:lnTo>
                    <a:cubicBezTo>
                      <a:pt x="-495" y="178072"/>
                      <a:pt x="396" y="177181"/>
                      <a:pt x="396" y="177181"/>
                    </a:cubicBezTo>
                    <a:lnTo>
                      <a:pt x="127842" y="73798"/>
                    </a:lnTo>
                    <a:cubicBezTo>
                      <a:pt x="132298" y="70233"/>
                      <a:pt x="134971" y="65777"/>
                      <a:pt x="134971" y="59538"/>
                    </a:cubicBezTo>
                    <a:lnTo>
                      <a:pt x="139428" y="14977"/>
                    </a:lnTo>
                    <a:cubicBezTo>
                      <a:pt x="139428" y="10521"/>
                      <a:pt x="142101" y="6956"/>
                      <a:pt x="145666" y="4282"/>
                    </a:cubicBezTo>
                    <a:lnTo>
                      <a:pt x="150122" y="718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0F345E3A-921E-40BA-8BC2-819C76915260}"/>
                  </a:ext>
                </a:extLst>
              </p:cNvPr>
              <p:cNvSpPr/>
              <p:nvPr/>
            </p:nvSpPr>
            <p:spPr>
              <a:xfrm>
                <a:off x="6808055" y="2981046"/>
                <a:ext cx="213708" cy="121149"/>
              </a:xfrm>
              <a:custGeom>
                <a:avLst/>
                <a:gdLst>
                  <a:gd name="connsiteX0" fmla="*/ 927 w 213708"/>
                  <a:gd name="connsiteY0" fmla="*/ 111181 h 121149"/>
                  <a:gd name="connsiteX1" fmla="*/ 2710 w 213708"/>
                  <a:gd name="connsiteY1" fmla="*/ 115637 h 121149"/>
                  <a:gd name="connsiteX2" fmla="*/ 57075 w 213708"/>
                  <a:gd name="connsiteY2" fmla="*/ 120984 h 121149"/>
                  <a:gd name="connsiteX3" fmla="*/ 87377 w 213708"/>
                  <a:gd name="connsiteY3" fmla="*/ 112072 h 121149"/>
                  <a:gd name="connsiteX4" fmla="*/ 213040 w 213708"/>
                  <a:gd name="connsiteY4" fmla="*/ 10472 h 121149"/>
                  <a:gd name="connsiteX5" fmla="*/ 213040 w 213708"/>
                  <a:gd name="connsiteY5" fmla="*/ 8689 h 121149"/>
                  <a:gd name="connsiteX6" fmla="*/ 206801 w 213708"/>
                  <a:gd name="connsiteY6" fmla="*/ 668 h 121149"/>
                  <a:gd name="connsiteX7" fmla="*/ 205019 w 213708"/>
                  <a:gd name="connsiteY7" fmla="*/ 668 h 121149"/>
                  <a:gd name="connsiteX8" fmla="*/ 77573 w 213708"/>
                  <a:gd name="connsiteY8" fmla="*/ 104051 h 121149"/>
                  <a:gd name="connsiteX9" fmla="*/ 62422 w 213708"/>
                  <a:gd name="connsiteY9" fmla="*/ 108507 h 121149"/>
                  <a:gd name="connsiteX10" fmla="*/ 17861 w 213708"/>
                  <a:gd name="connsiteY10" fmla="*/ 104051 h 121149"/>
                  <a:gd name="connsiteX11" fmla="*/ 6274 w 213708"/>
                  <a:gd name="connsiteY11" fmla="*/ 107616 h 121149"/>
                  <a:gd name="connsiteX12" fmla="*/ 927 w 213708"/>
                  <a:gd name="connsiteY12" fmla="*/ 111181 h 12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3708" h="121149">
                    <a:moveTo>
                      <a:pt x="927" y="111181"/>
                    </a:moveTo>
                    <a:cubicBezTo>
                      <a:pt x="-855" y="112963"/>
                      <a:pt x="36" y="115637"/>
                      <a:pt x="2710" y="115637"/>
                    </a:cubicBezTo>
                    <a:lnTo>
                      <a:pt x="57075" y="120984"/>
                    </a:lnTo>
                    <a:cubicBezTo>
                      <a:pt x="67769" y="121876"/>
                      <a:pt x="78464" y="119202"/>
                      <a:pt x="87377" y="112072"/>
                    </a:cubicBezTo>
                    <a:lnTo>
                      <a:pt x="213040" y="10472"/>
                    </a:lnTo>
                    <a:cubicBezTo>
                      <a:pt x="213931" y="9581"/>
                      <a:pt x="213931" y="9581"/>
                      <a:pt x="213040" y="8689"/>
                    </a:cubicBezTo>
                    <a:lnTo>
                      <a:pt x="206801" y="668"/>
                    </a:lnTo>
                    <a:cubicBezTo>
                      <a:pt x="205910" y="-223"/>
                      <a:pt x="205910" y="-223"/>
                      <a:pt x="205019" y="668"/>
                    </a:cubicBezTo>
                    <a:lnTo>
                      <a:pt x="77573" y="104051"/>
                    </a:lnTo>
                    <a:cubicBezTo>
                      <a:pt x="73117" y="107616"/>
                      <a:pt x="67769" y="109398"/>
                      <a:pt x="62422" y="108507"/>
                    </a:cubicBezTo>
                    <a:lnTo>
                      <a:pt x="17861" y="104051"/>
                    </a:lnTo>
                    <a:cubicBezTo>
                      <a:pt x="13405" y="103160"/>
                      <a:pt x="9840" y="104942"/>
                      <a:pt x="6274" y="107616"/>
                    </a:cubicBezTo>
                    <a:lnTo>
                      <a:pt x="927" y="111181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66AF9C69-407F-4D3E-AC9A-83DE2ED64418}"/>
                  </a:ext>
                </a:extLst>
              </p:cNvPr>
              <p:cNvSpPr/>
              <p:nvPr/>
            </p:nvSpPr>
            <p:spPr>
              <a:xfrm>
                <a:off x="6814890" y="2966414"/>
                <a:ext cx="213150" cy="189141"/>
              </a:xfrm>
              <a:custGeom>
                <a:avLst/>
                <a:gdLst>
                  <a:gd name="connsiteX0" fmla="*/ 206204 w 213150"/>
                  <a:gd name="connsiteY0" fmla="*/ 25104 h 189141"/>
                  <a:gd name="connsiteX1" fmla="*/ 198183 w 213150"/>
                  <a:gd name="connsiteY1" fmla="*/ 15300 h 189141"/>
                  <a:gd name="connsiteX2" fmla="*/ 138471 w 213150"/>
                  <a:gd name="connsiteY2" fmla="*/ 9061 h 189141"/>
                  <a:gd name="connsiteX3" fmla="*/ 116190 w 213150"/>
                  <a:gd name="connsiteY3" fmla="*/ 26886 h 189141"/>
                  <a:gd name="connsiteX4" fmla="*/ 107278 w 213150"/>
                  <a:gd name="connsiteY4" fmla="*/ 70556 h 189141"/>
                  <a:gd name="connsiteX5" fmla="*/ 110842 w 213150"/>
                  <a:gd name="connsiteY5" fmla="*/ 79469 h 189141"/>
                  <a:gd name="connsiteX6" fmla="*/ 107278 w 213150"/>
                  <a:gd name="connsiteY6" fmla="*/ 92837 h 189141"/>
                  <a:gd name="connsiteX7" fmla="*/ 103713 w 213150"/>
                  <a:gd name="connsiteY7" fmla="*/ 96402 h 189141"/>
                  <a:gd name="connsiteX8" fmla="*/ 90344 w 213150"/>
                  <a:gd name="connsiteY8" fmla="*/ 96402 h 189141"/>
                  <a:gd name="connsiteX9" fmla="*/ 82323 w 213150"/>
                  <a:gd name="connsiteY9" fmla="*/ 91946 h 189141"/>
                  <a:gd name="connsiteX10" fmla="*/ 37762 w 213150"/>
                  <a:gd name="connsiteY10" fmla="*/ 91055 h 189141"/>
                  <a:gd name="connsiteX11" fmla="*/ 15481 w 213150"/>
                  <a:gd name="connsiteY11" fmla="*/ 108879 h 189141"/>
                  <a:gd name="connsiteX12" fmla="*/ 9243 w 213150"/>
                  <a:gd name="connsiteY12" fmla="*/ 168591 h 189141"/>
                  <a:gd name="connsiteX13" fmla="*/ 17263 w 213150"/>
                  <a:gd name="connsiteY13" fmla="*/ 178395 h 189141"/>
                  <a:gd name="connsiteX14" fmla="*/ 58260 w 213150"/>
                  <a:gd name="connsiteY14" fmla="*/ 182851 h 189141"/>
                  <a:gd name="connsiteX15" fmla="*/ 101039 w 213150"/>
                  <a:gd name="connsiteY15" fmla="*/ 148093 h 189141"/>
                  <a:gd name="connsiteX16" fmla="*/ 110842 w 213150"/>
                  <a:gd name="connsiteY16" fmla="*/ 116900 h 189141"/>
                  <a:gd name="connsiteX17" fmla="*/ 126885 w 213150"/>
                  <a:gd name="connsiteY17" fmla="*/ 103532 h 189141"/>
                  <a:gd name="connsiteX18" fmla="*/ 158969 w 213150"/>
                  <a:gd name="connsiteY18" fmla="*/ 100858 h 189141"/>
                  <a:gd name="connsiteX19" fmla="*/ 201748 w 213150"/>
                  <a:gd name="connsiteY19" fmla="*/ 66100 h 189141"/>
                  <a:gd name="connsiteX20" fmla="*/ 206204 w 213150"/>
                  <a:gd name="connsiteY20" fmla="*/ 25104 h 189141"/>
                  <a:gd name="connsiteX21" fmla="*/ 102821 w 213150"/>
                  <a:gd name="connsiteY21" fmla="*/ 119574 h 189141"/>
                  <a:gd name="connsiteX22" fmla="*/ 94800 w 213150"/>
                  <a:gd name="connsiteY22" fmla="*/ 146311 h 189141"/>
                  <a:gd name="connsiteX23" fmla="*/ 58260 w 213150"/>
                  <a:gd name="connsiteY23" fmla="*/ 175721 h 189141"/>
                  <a:gd name="connsiteX24" fmla="*/ 23502 w 213150"/>
                  <a:gd name="connsiteY24" fmla="*/ 172156 h 189141"/>
                  <a:gd name="connsiteX25" fmla="*/ 17263 w 213150"/>
                  <a:gd name="connsiteY25" fmla="*/ 164135 h 189141"/>
                  <a:gd name="connsiteX26" fmla="*/ 22611 w 213150"/>
                  <a:gd name="connsiteY26" fmla="*/ 113335 h 189141"/>
                  <a:gd name="connsiteX27" fmla="*/ 41327 w 213150"/>
                  <a:gd name="connsiteY27" fmla="*/ 98184 h 189141"/>
                  <a:gd name="connsiteX28" fmla="*/ 79649 w 213150"/>
                  <a:gd name="connsiteY28" fmla="*/ 98184 h 189141"/>
                  <a:gd name="connsiteX29" fmla="*/ 89453 w 213150"/>
                  <a:gd name="connsiteY29" fmla="*/ 105314 h 189141"/>
                  <a:gd name="connsiteX30" fmla="*/ 102821 w 213150"/>
                  <a:gd name="connsiteY30" fmla="*/ 119574 h 189141"/>
                  <a:gd name="connsiteX31" fmla="*/ 199965 w 213150"/>
                  <a:gd name="connsiteY31" fmla="*/ 28669 h 189141"/>
                  <a:gd name="connsiteX32" fmla="*/ 196400 w 213150"/>
                  <a:gd name="connsiteY32" fmla="*/ 63426 h 189141"/>
                  <a:gd name="connsiteX33" fmla="*/ 159860 w 213150"/>
                  <a:gd name="connsiteY33" fmla="*/ 92837 h 189141"/>
                  <a:gd name="connsiteX34" fmla="*/ 132232 w 213150"/>
                  <a:gd name="connsiteY34" fmla="*/ 95511 h 189141"/>
                  <a:gd name="connsiteX35" fmla="*/ 115298 w 213150"/>
                  <a:gd name="connsiteY35" fmla="*/ 67883 h 189141"/>
                  <a:gd name="connsiteX36" fmla="*/ 123320 w 213150"/>
                  <a:gd name="connsiteY36" fmla="*/ 30451 h 189141"/>
                  <a:gd name="connsiteX37" fmla="*/ 142035 w 213150"/>
                  <a:gd name="connsiteY37" fmla="*/ 15300 h 189141"/>
                  <a:gd name="connsiteX38" fmla="*/ 192835 w 213150"/>
                  <a:gd name="connsiteY38" fmla="*/ 20648 h 189141"/>
                  <a:gd name="connsiteX39" fmla="*/ 199965 w 213150"/>
                  <a:gd name="connsiteY39" fmla="*/ 28669 h 18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13150" h="189141">
                    <a:moveTo>
                      <a:pt x="206204" y="25104"/>
                    </a:moveTo>
                    <a:lnTo>
                      <a:pt x="198183" y="15300"/>
                    </a:lnTo>
                    <a:cubicBezTo>
                      <a:pt x="182140" y="-3416"/>
                      <a:pt x="154513" y="-4307"/>
                      <a:pt x="138471" y="9061"/>
                    </a:cubicBezTo>
                    <a:lnTo>
                      <a:pt x="116190" y="26886"/>
                    </a:lnTo>
                    <a:cubicBezTo>
                      <a:pt x="103713" y="36690"/>
                      <a:pt x="101039" y="51841"/>
                      <a:pt x="107278" y="70556"/>
                    </a:cubicBezTo>
                    <a:lnTo>
                      <a:pt x="110842" y="79469"/>
                    </a:lnTo>
                    <a:cubicBezTo>
                      <a:pt x="112625" y="83925"/>
                      <a:pt x="111734" y="89272"/>
                      <a:pt x="107278" y="92837"/>
                    </a:cubicBezTo>
                    <a:lnTo>
                      <a:pt x="103713" y="96402"/>
                    </a:lnTo>
                    <a:cubicBezTo>
                      <a:pt x="100148" y="99076"/>
                      <a:pt x="93909" y="99967"/>
                      <a:pt x="90344" y="96402"/>
                    </a:cubicBezTo>
                    <a:lnTo>
                      <a:pt x="82323" y="91946"/>
                    </a:lnTo>
                    <a:cubicBezTo>
                      <a:pt x="65390" y="82142"/>
                      <a:pt x="50239" y="81251"/>
                      <a:pt x="37762" y="91055"/>
                    </a:cubicBezTo>
                    <a:lnTo>
                      <a:pt x="15481" y="108879"/>
                    </a:lnTo>
                    <a:cubicBezTo>
                      <a:pt x="-1452" y="122247"/>
                      <a:pt x="-5908" y="148984"/>
                      <a:pt x="9243" y="168591"/>
                    </a:cubicBezTo>
                    <a:lnTo>
                      <a:pt x="17263" y="178395"/>
                    </a:lnTo>
                    <a:cubicBezTo>
                      <a:pt x="27067" y="190872"/>
                      <a:pt x="45783" y="192654"/>
                      <a:pt x="58260" y="182851"/>
                    </a:cubicBezTo>
                    <a:lnTo>
                      <a:pt x="101039" y="148093"/>
                    </a:lnTo>
                    <a:cubicBezTo>
                      <a:pt x="110842" y="140072"/>
                      <a:pt x="113516" y="128486"/>
                      <a:pt x="110842" y="116900"/>
                    </a:cubicBezTo>
                    <a:lnTo>
                      <a:pt x="126885" y="103532"/>
                    </a:lnTo>
                    <a:cubicBezTo>
                      <a:pt x="136688" y="108879"/>
                      <a:pt x="150056" y="107988"/>
                      <a:pt x="158969" y="100858"/>
                    </a:cubicBezTo>
                    <a:lnTo>
                      <a:pt x="201748" y="66100"/>
                    </a:lnTo>
                    <a:cubicBezTo>
                      <a:pt x="215116" y="56297"/>
                      <a:pt x="216899" y="37581"/>
                      <a:pt x="206204" y="25104"/>
                    </a:cubicBezTo>
                    <a:close/>
                    <a:moveTo>
                      <a:pt x="102821" y="119574"/>
                    </a:moveTo>
                    <a:cubicBezTo>
                      <a:pt x="107278" y="129377"/>
                      <a:pt x="102821" y="139181"/>
                      <a:pt x="94800" y="146311"/>
                    </a:cubicBezTo>
                    <a:lnTo>
                      <a:pt x="58260" y="175721"/>
                    </a:lnTo>
                    <a:cubicBezTo>
                      <a:pt x="47565" y="184633"/>
                      <a:pt x="31523" y="182851"/>
                      <a:pt x="23502" y="172156"/>
                    </a:cubicBezTo>
                    <a:lnTo>
                      <a:pt x="17263" y="164135"/>
                    </a:lnTo>
                    <a:cubicBezTo>
                      <a:pt x="4786" y="148093"/>
                      <a:pt x="9243" y="124921"/>
                      <a:pt x="22611" y="113335"/>
                    </a:cubicBezTo>
                    <a:lnTo>
                      <a:pt x="41327" y="98184"/>
                    </a:lnTo>
                    <a:cubicBezTo>
                      <a:pt x="52021" y="89272"/>
                      <a:pt x="65390" y="90163"/>
                      <a:pt x="79649" y="98184"/>
                    </a:cubicBezTo>
                    <a:cubicBezTo>
                      <a:pt x="79649" y="98184"/>
                      <a:pt x="85888" y="101749"/>
                      <a:pt x="89453" y="105314"/>
                    </a:cubicBezTo>
                    <a:cubicBezTo>
                      <a:pt x="99256" y="114226"/>
                      <a:pt x="102821" y="119574"/>
                      <a:pt x="102821" y="119574"/>
                    </a:cubicBezTo>
                    <a:close/>
                    <a:moveTo>
                      <a:pt x="199965" y="28669"/>
                    </a:moveTo>
                    <a:cubicBezTo>
                      <a:pt x="208877" y="39363"/>
                      <a:pt x="207095" y="54514"/>
                      <a:pt x="196400" y="63426"/>
                    </a:cubicBezTo>
                    <a:lnTo>
                      <a:pt x="159860" y="92837"/>
                    </a:lnTo>
                    <a:cubicBezTo>
                      <a:pt x="151839" y="99076"/>
                      <a:pt x="141144" y="102640"/>
                      <a:pt x="132232" y="95511"/>
                    </a:cubicBezTo>
                    <a:cubicBezTo>
                      <a:pt x="121537" y="86598"/>
                      <a:pt x="115298" y="67883"/>
                      <a:pt x="115298" y="67883"/>
                    </a:cubicBezTo>
                    <a:cubicBezTo>
                      <a:pt x="109951" y="51841"/>
                      <a:pt x="112625" y="39363"/>
                      <a:pt x="123320" y="30451"/>
                    </a:cubicBezTo>
                    <a:lnTo>
                      <a:pt x="142035" y="15300"/>
                    </a:lnTo>
                    <a:cubicBezTo>
                      <a:pt x="156295" y="3714"/>
                      <a:pt x="179467" y="4605"/>
                      <a:pt x="192835" y="20648"/>
                    </a:cubicBezTo>
                    <a:lnTo>
                      <a:pt x="199965" y="28669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012D4889-605A-4CD7-B77E-5A34F8A8DC1F}"/>
                  </a:ext>
                </a:extLst>
              </p:cNvPr>
              <p:cNvSpPr/>
              <p:nvPr/>
            </p:nvSpPr>
            <p:spPr>
              <a:xfrm>
                <a:off x="6928406" y="2974261"/>
                <a:ext cx="92155" cy="91601"/>
              </a:xfrm>
              <a:custGeom>
                <a:avLst/>
                <a:gdLst>
                  <a:gd name="connsiteX0" fmla="*/ 18716 w 92155"/>
                  <a:gd name="connsiteY0" fmla="*/ 87664 h 91601"/>
                  <a:gd name="connsiteX1" fmla="*/ 46344 w 92155"/>
                  <a:gd name="connsiteY1" fmla="*/ 84991 h 91601"/>
                  <a:gd name="connsiteX2" fmla="*/ 82884 w 92155"/>
                  <a:gd name="connsiteY2" fmla="*/ 55580 h 91601"/>
                  <a:gd name="connsiteX3" fmla="*/ 86449 w 92155"/>
                  <a:gd name="connsiteY3" fmla="*/ 20822 h 91601"/>
                  <a:gd name="connsiteX4" fmla="*/ 80211 w 92155"/>
                  <a:gd name="connsiteY4" fmla="*/ 12801 h 91601"/>
                  <a:gd name="connsiteX5" fmla="*/ 29411 w 92155"/>
                  <a:gd name="connsiteY5" fmla="*/ 7454 h 91601"/>
                  <a:gd name="connsiteX6" fmla="*/ 10695 w 92155"/>
                  <a:gd name="connsiteY6" fmla="*/ 22605 h 91601"/>
                  <a:gd name="connsiteX7" fmla="*/ 2674 w 92155"/>
                  <a:gd name="connsiteY7" fmla="*/ 60036 h 91601"/>
                  <a:gd name="connsiteX8" fmla="*/ 18716 w 92155"/>
                  <a:gd name="connsiteY8" fmla="*/ 87664 h 9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155" h="91601">
                    <a:moveTo>
                      <a:pt x="18716" y="87664"/>
                    </a:moveTo>
                    <a:cubicBezTo>
                      <a:pt x="26737" y="94794"/>
                      <a:pt x="38323" y="91229"/>
                      <a:pt x="46344" y="84991"/>
                    </a:cubicBezTo>
                    <a:lnTo>
                      <a:pt x="82884" y="55580"/>
                    </a:lnTo>
                    <a:cubicBezTo>
                      <a:pt x="93579" y="46668"/>
                      <a:pt x="95361" y="31517"/>
                      <a:pt x="86449" y="20822"/>
                    </a:cubicBezTo>
                    <a:lnTo>
                      <a:pt x="80211" y="12801"/>
                    </a:lnTo>
                    <a:cubicBezTo>
                      <a:pt x="66842" y="-3241"/>
                      <a:pt x="43670" y="-3241"/>
                      <a:pt x="29411" y="7454"/>
                    </a:cubicBezTo>
                    <a:lnTo>
                      <a:pt x="10695" y="22605"/>
                    </a:lnTo>
                    <a:cubicBezTo>
                      <a:pt x="0" y="31517"/>
                      <a:pt x="-2674" y="43994"/>
                      <a:pt x="2674" y="60036"/>
                    </a:cubicBezTo>
                    <a:cubicBezTo>
                      <a:pt x="1782" y="60036"/>
                      <a:pt x="8021" y="78752"/>
                      <a:pt x="18716" y="87664"/>
                    </a:cubicBezTo>
                    <a:close/>
                  </a:path>
                </a:pathLst>
              </a:custGeom>
              <a:solidFill>
                <a:srgbClr val="091013">
                  <a:alpha val="7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D545E23C-5B96-4E65-9A01-50C1016B64B4}"/>
                  </a:ext>
                </a:extLst>
              </p:cNvPr>
              <p:cNvSpPr/>
              <p:nvPr/>
            </p:nvSpPr>
            <p:spPr>
              <a:xfrm>
                <a:off x="6824793" y="3058244"/>
                <a:ext cx="94684" cy="89597"/>
              </a:xfrm>
              <a:custGeom>
                <a:avLst/>
                <a:gdLst>
                  <a:gd name="connsiteX0" fmla="*/ 92918 w 94684"/>
                  <a:gd name="connsiteY0" fmla="*/ 27744 h 89597"/>
                  <a:gd name="connsiteX1" fmla="*/ 84897 w 94684"/>
                  <a:gd name="connsiteY1" fmla="*/ 54481 h 89597"/>
                  <a:gd name="connsiteX2" fmla="*/ 48357 w 94684"/>
                  <a:gd name="connsiteY2" fmla="*/ 83891 h 89597"/>
                  <a:gd name="connsiteX3" fmla="*/ 13599 w 94684"/>
                  <a:gd name="connsiteY3" fmla="*/ 80326 h 89597"/>
                  <a:gd name="connsiteX4" fmla="*/ 7360 w 94684"/>
                  <a:gd name="connsiteY4" fmla="*/ 72305 h 89597"/>
                  <a:gd name="connsiteX5" fmla="*/ 12708 w 94684"/>
                  <a:gd name="connsiteY5" fmla="*/ 21505 h 89597"/>
                  <a:gd name="connsiteX6" fmla="*/ 31423 w 94684"/>
                  <a:gd name="connsiteY6" fmla="*/ 6354 h 89597"/>
                  <a:gd name="connsiteX7" fmla="*/ 69746 w 94684"/>
                  <a:gd name="connsiteY7" fmla="*/ 6354 h 89597"/>
                  <a:gd name="connsiteX8" fmla="*/ 79550 w 94684"/>
                  <a:gd name="connsiteY8" fmla="*/ 13484 h 89597"/>
                  <a:gd name="connsiteX9" fmla="*/ 92918 w 94684"/>
                  <a:gd name="connsiteY9" fmla="*/ 27744 h 8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684" h="89597">
                    <a:moveTo>
                      <a:pt x="92918" y="27744"/>
                    </a:moveTo>
                    <a:cubicBezTo>
                      <a:pt x="97375" y="37547"/>
                      <a:pt x="92918" y="47351"/>
                      <a:pt x="84897" y="54481"/>
                    </a:cubicBezTo>
                    <a:lnTo>
                      <a:pt x="48357" y="83891"/>
                    </a:lnTo>
                    <a:cubicBezTo>
                      <a:pt x="37662" y="92804"/>
                      <a:pt x="21620" y="91021"/>
                      <a:pt x="13599" y="80326"/>
                    </a:cubicBezTo>
                    <a:lnTo>
                      <a:pt x="7360" y="72305"/>
                    </a:lnTo>
                    <a:cubicBezTo>
                      <a:pt x="-5117" y="56263"/>
                      <a:pt x="-661" y="33091"/>
                      <a:pt x="12708" y="21505"/>
                    </a:cubicBezTo>
                    <a:lnTo>
                      <a:pt x="31423" y="6354"/>
                    </a:lnTo>
                    <a:cubicBezTo>
                      <a:pt x="42118" y="-2558"/>
                      <a:pt x="55487" y="-1667"/>
                      <a:pt x="69746" y="6354"/>
                    </a:cubicBezTo>
                    <a:cubicBezTo>
                      <a:pt x="69746" y="6354"/>
                      <a:pt x="75985" y="9920"/>
                      <a:pt x="79550" y="13484"/>
                    </a:cubicBezTo>
                    <a:cubicBezTo>
                      <a:pt x="89353" y="22397"/>
                      <a:pt x="92918" y="27744"/>
                      <a:pt x="92918" y="27744"/>
                    </a:cubicBezTo>
                    <a:close/>
                  </a:path>
                </a:pathLst>
              </a:custGeom>
              <a:solidFill>
                <a:srgbClr val="091013">
                  <a:alpha val="7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0CE7F54C-5544-4F26-AF37-6D4117F48E99}"/>
                  </a:ext>
                </a:extLst>
              </p:cNvPr>
              <p:cNvSpPr/>
              <p:nvPr/>
            </p:nvSpPr>
            <p:spPr>
              <a:xfrm>
                <a:off x="7012488" y="2975782"/>
                <a:ext cx="14539" cy="16321"/>
              </a:xfrm>
              <a:custGeom>
                <a:avLst/>
                <a:gdLst>
                  <a:gd name="connsiteX0" fmla="*/ 5933 w 14539"/>
                  <a:gd name="connsiteY0" fmla="*/ 1477 h 16321"/>
                  <a:gd name="connsiteX1" fmla="*/ 1477 w 14539"/>
                  <a:gd name="connsiteY1" fmla="*/ 585 h 16321"/>
                  <a:gd name="connsiteX2" fmla="*/ 586 w 14539"/>
                  <a:gd name="connsiteY2" fmla="*/ 5042 h 16321"/>
                  <a:gd name="connsiteX3" fmla="*/ 8606 w 14539"/>
                  <a:gd name="connsiteY3" fmla="*/ 14845 h 16321"/>
                  <a:gd name="connsiteX4" fmla="*/ 13063 w 14539"/>
                  <a:gd name="connsiteY4" fmla="*/ 15736 h 16321"/>
                  <a:gd name="connsiteX5" fmla="*/ 13954 w 14539"/>
                  <a:gd name="connsiteY5" fmla="*/ 11280 h 16321"/>
                  <a:gd name="connsiteX6" fmla="*/ 5933 w 14539"/>
                  <a:gd name="connsiteY6" fmla="*/ 1477 h 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9" h="16321">
                    <a:moveTo>
                      <a:pt x="5933" y="1477"/>
                    </a:moveTo>
                    <a:cubicBezTo>
                      <a:pt x="5042" y="-306"/>
                      <a:pt x="2368" y="-306"/>
                      <a:pt x="1477" y="585"/>
                    </a:cubicBezTo>
                    <a:cubicBezTo>
                      <a:pt x="-306" y="1477"/>
                      <a:pt x="-306" y="4150"/>
                      <a:pt x="586" y="5042"/>
                    </a:cubicBezTo>
                    <a:lnTo>
                      <a:pt x="8606" y="14845"/>
                    </a:lnTo>
                    <a:cubicBezTo>
                      <a:pt x="9498" y="16628"/>
                      <a:pt x="12172" y="16628"/>
                      <a:pt x="13063" y="15736"/>
                    </a:cubicBezTo>
                    <a:cubicBezTo>
                      <a:pt x="14845" y="14845"/>
                      <a:pt x="14845" y="12172"/>
                      <a:pt x="13954" y="11280"/>
                    </a:cubicBezTo>
                    <a:lnTo>
                      <a:pt x="5933" y="147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EB0A26F4-A7C7-4BC4-980A-10410C3D15C5}"/>
                  </a:ext>
                </a:extLst>
              </p:cNvPr>
              <p:cNvSpPr/>
              <p:nvPr/>
            </p:nvSpPr>
            <p:spPr>
              <a:xfrm>
                <a:off x="6819091" y="3133529"/>
                <a:ext cx="14539" cy="16321"/>
              </a:xfrm>
              <a:custGeom>
                <a:avLst/>
                <a:gdLst>
                  <a:gd name="connsiteX0" fmla="*/ 5933 w 14539"/>
                  <a:gd name="connsiteY0" fmla="*/ 1477 h 16321"/>
                  <a:gd name="connsiteX1" fmla="*/ 1477 w 14539"/>
                  <a:gd name="connsiteY1" fmla="*/ 585 h 16321"/>
                  <a:gd name="connsiteX2" fmla="*/ 586 w 14539"/>
                  <a:gd name="connsiteY2" fmla="*/ 5042 h 16321"/>
                  <a:gd name="connsiteX3" fmla="*/ 8606 w 14539"/>
                  <a:gd name="connsiteY3" fmla="*/ 14845 h 16321"/>
                  <a:gd name="connsiteX4" fmla="*/ 13063 w 14539"/>
                  <a:gd name="connsiteY4" fmla="*/ 15736 h 16321"/>
                  <a:gd name="connsiteX5" fmla="*/ 13954 w 14539"/>
                  <a:gd name="connsiteY5" fmla="*/ 11280 h 16321"/>
                  <a:gd name="connsiteX6" fmla="*/ 5933 w 14539"/>
                  <a:gd name="connsiteY6" fmla="*/ 1477 h 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9" h="16321">
                    <a:moveTo>
                      <a:pt x="5933" y="1477"/>
                    </a:moveTo>
                    <a:cubicBezTo>
                      <a:pt x="5042" y="-306"/>
                      <a:pt x="2368" y="-306"/>
                      <a:pt x="1477" y="585"/>
                    </a:cubicBezTo>
                    <a:cubicBezTo>
                      <a:pt x="-306" y="1477"/>
                      <a:pt x="-306" y="4150"/>
                      <a:pt x="586" y="5042"/>
                    </a:cubicBezTo>
                    <a:lnTo>
                      <a:pt x="8606" y="14845"/>
                    </a:lnTo>
                    <a:cubicBezTo>
                      <a:pt x="9498" y="16627"/>
                      <a:pt x="12172" y="16627"/>
                      <a:pt x="13063" y="15736"/>
                    </a:cubicBezTo>
                    <a:cubicBezTo>
                      <a:pt x="14845" y="14845"/>
                      <a:pt x="14845" y="12171"/>
                      <a:pt x="13954" y="11280"/>
                    </a:cubicBezTo>
                    <a:lnTo>
                      <a:pt x="5933" y="1477"/>
                    </a:lnTo>
                    <a:close/>
                  </a:path>
                </a:pathLst>
              </a:custGeom>
              <a:solidFill>
                <a:srgbClr val="091013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45" name="Graphic 719">
              <a:extLst>
                <a:ext uri="{FF2B5EF4-FFF2-40B4-BE49-F238E27FC236}">
                  <a16:creationId xmlns:a16="http://schemas.microsoft.com/office/drawing/2014/main" id="{48BD0D75-3865-427A-AAF4-99883EBFC704}"/>
                </a:ext>
              </a:extLst>
            </p:cNvPr>
            <p:cNvGrpSpPr/>
            <p:nvPr/>
          </p:nvGrpSpPr>
          <p:grpSpPr>
            <a:xfrm>
              <a:off x="6794686" y="2954260"/>
              <a:ext cx="219986" cy="199513"/>
              <a:chOff x="6794686" y="2954260"/>
              <a:chExt cx="219986" cy="199513"/>
            </a:xfrm>
          </p:grpSpPr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414D36B3-E462-4B93-8C89-D064EF44B968}"/>
                  </a:ext>
                </a:extLst>
              </p:cNvPr>
              <p:cNvSpPr/>
              <p:nvPr/>
            </p:nvSpPr>
            <p:spPr>
              <a:xfrm>
                <a:off x="6812547" y="2954260"/>
                <a:ext cx="154182" cy="187380"/>
              </a:xfrm>
              <a:custGeom>
                <a:avLst/>
                <a:gdLst>
                  <a:gd name="connsiteX0" fmla="*/ 149726 w 154182"/>
                  <a:gd name="connsiteY0" fmla="*/ 718 h 187380"/>
                  <a:gd name="connsiteX1" fmla="*/ 154182 w 154182"/>
                  <a:gd name="connsiteY1" fmla="*/ 3391 h 187380"/>
                  <a:gd name="connsiteX2" fmla="*/ 148835 w 154182"/>
                  <a:gd name="connsiteY2" fmla="*/ 57756 h 187380"/>
                  <a:gd name="connsiteX3" fmla="*/ 133684 w 154182"/>
                  <a:gd name="connsiteY3" fmla="*/ 85384 h 187380"/>
                  <a:gd name="connsiteX4" fmla="*/ 8021 w 154182"/>
                  <a:gd name="connsiteY4" fmla="*/ 186984 h 187380"/>
                  <a:gd name="connsiteX5" fmla="*/ 6238 w 154182"/>
                  <a:gd name="connsiteY5" fmla="*/ 186984 h 187380"/>
                  <a:gd name="connsiteX6" fmla="*/ 0 w 154182"/>
                  <a:gd name="connsiteY6" fmla="*/ 178963 h 187380"/>
                  <a:gd name="connsiteX7" fmla="*/ 0 w 154182"/>
                  <a:gd name="connsiteY7" fmla="*/ 177181 h 187380"/>
                  <a:gd name="connsiteX8" fmla="*/ 127446 w 154182"/>
                  <a:gd name="connsiteY8" fmla="*/ 73798 h 187380"/>
                  <a:gd name="connsiteX9" fmla="*/ 134575 w 154182"/>
                  <a:gd name="connsiteY9" fmla="*/ 59539 h 187380"/>
                  <a:gd name="connsiteX10" fmla="*/ 139031 w 154182"/>
                  <a:gd name="connsiteY10" fmla="*/ 14977 h 187380"/>
                  <a:gd name="connsiteX11" fmla="*/ 145270 w 154182"/>
                  <a:gd name="connsiteY11" fmla="*/ 4282 h 187380"/>
                  <a:gd name="connsiteX12" fmla="*/ 149726 w 154182"/>
                  <a:gd name="connsiteY12" fmla="*/ 718 h 187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182" h="187380">
                    <a:moveTo>
                      <a:pt x="149726" y="718"/>
                    </a:moveTo>
                    <a:cubicBezTo>
                      <a:pt x="151509" y="-1065"/>
                      <a:pt x="154182" y="718"/>
                      <a:pt x="154182" y="3391"/>
                    </a:cubicBezTo>
                    <a:lnTo>
                      <a:pt x="148835" y="57756"/>
                    </a:lnTo>
                    <a:cubicBezTo>
                      <a:pt x="147944" y="68451"/>
                      <a:pt x="142596" y="78255"/>
                      <a:pt x="133684" y="85384"/>
                    </a:cubicBezTo>
                    <a:lnTo>
                      <a:pt x="8021" y="186984"/>
                    </a:lnTo>
                    <a:cubicBezTo>
                      <a:pt x="7130" y="187875"/>
                      <a:pt x="6238" y="186984"/>
                      <a:pt x="6238" y="186984"/>
                    </a:cubicBezTo>
                    <a:lnTo>
                      <a:pt x="0" y="178963"/>
                    </a:lnTo>
                    <a:cubicBezTo>
                      <a:pt x="0" y="178072"/>
                      <a:pt x="0" y="177181"/>
                      <a:pt x="0" y="177181"/>
                    </a:cubicBezTo>
                    <a:lnTo>
                      <a:pt x="127446" y="73798"/>
                    </a:lnTo>
                    <a:cubicBezTo>
                      <a:pt x="131902" y="70233"/>
                      <a:pt x="134575" y="65777"/>
                      <a:pt x="134575" y="59539"/>
                    </a:cubicBezTo>
                    <a:lnTo>
                      <a:pt x="139031" y="14977"/>
                    </a:lnTo>
                    <a:cubicBezTo>
                      <a:pt x="139922" y="10521"/>
                      <a:pt x="141705" y="6956"/>
                      <a:pt x="145270" y="4282"/>
                    </a:cubicBezTo>
                    <a:lnTo>
                      <a:pt x="149726" y="718"/>
                    </a:lnTo>
                    <a:close/>
                  </a:path>
                </a:pathLst>
              </a:custGeom>
              <a:solidFill>
                <a:srgbClr val="5D657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DD01451E-FD89-4823-A236-AEBD146CA31F}"/>
                  </a:ext>
                </a:extLst>
              </p:cNvPr>
              <p:cNvSpPr/>
              <p:nvPr/>
            </p:nvSpPr>
            <p:spPr>
              <a:xfrm>
                <a:off x="6794686" y="2979264"/>
                <a:ext cx="213708" cy="121149"/>
              </a:xfrm>
              <a:custGeom>
                <a:avLst/>
                <a:gdLst>
                  <a:gd name="connsiteX0" fmla="*/ 927 w 213708"/>
                  <a:gd name="connsiteY0" fmla="*/ 111181 h 121149"/>
                  <a:gd name="connsiteX1" fmla="*/ 2710 w 213708"/>
                  <a:gd name="connsiteY1" fmla="*/ 115637 h 121149"/>
                  <a:gd name="connsiteX2" fmla="*/ 57075 w 213708"/>
                  <a:gd name="connsiteY2" fmla="*/ 120984 h 121149"/>
                  <a:gd name="connsiteX3" fmla="*/ 87377 w 213708"/>
                  <a:gd name="connsiteY3" fmla="*/ 112072 h 121149"/>
                  <a:gd name="connsiteX4" fmla="*/ 213040 w 213708"/>
                  <a:gd name="connsiteY4" fmla="*/ 10472 h 121149"/>
                  <a:gd name="connsiteX5" fmla="*/ 213040 w 213708"/>
                  <a:gd name="connsiteY5" fmla="*/ 8690 h 121149"/>
                  <a:gd name="connsiteX6" fmla="*/ 206801 w 213708"/>
                  <a:gd name="connsiteY6" fmla="*/ 668 h 121149"/>
                  <a:gd name="connsiteX7" fmla="*/ 205019 w 213708"/>
                  <a:gd name="connsiteY7" fmla="*/ 668 h 121149"/>
                  <a:gd name="connsiteX8" fmla="*/ 77573 w 213708"/>
                  <a:gd name="connsiteY8" fmla="*/ 104051 h 121149"/>
                  <a:gd name="connsiteX9" fmla="*/ 62422 w 213708"/>
                  <a:gd name="connsiteY9" fmla="*/ 108507 h 121149"/>
                  <a:gd name="connsiteX10" fmla="*/ 17861 w 213708"/>
                  <a:gd name="connsiteY10" fmla="*/ 104051 h 121149"/>
                  <a:gd name="connsiteX11" fmla="*/ 6274 w 213708"/>
                  <a:gd name="connsiteY11" fmla="*/ 107616 h 121149"/>
                  <a:gd name="connsiteX12" fmla="*/ 927 w 213708"/>
                  <a:gd name="connsiteY12" fmla="*/ 111181 h 12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3708" h="121149">
                    <a:moveTo>
                      <a:pt x="927" y="111181"/>
                    </a:moveTo>
                    <a:cubicBezTo>
                      <a:pt x="-855" y="112963"/>
                      <a:pt x="36" y="115637"/>
                      <a:pt x="2710" y="115637"/>
                    </a:cubicBezTo>
                    <a:lnTo>
                      <a:pt x="57075" y="120984"/>
                    </a:lnTo>
                    <a:cubicBezTo>
                      <a:pt x="67769" y="121875"/>
                      <a:pt x="78464" y="119202"/>
                      <a:pt x="87377" y="112072"/>
                    </a:cubicBezTo>
                    <a:lnTo>
                      <a:pt x="213040" y="10472"/>
                    </a:lnTo>
                    <a:cubicBezTo>
                      <a:pt x="213931" y="9581"/>
                      <a:pt x="213931" y="9581"/>
                      <a:pt x="213040" y="8690"/>
                    </a:cubicBezTo>
                    <a:lnTo>
                      <a:pt x="206801" y="668"/>
                    </a:lnTo>
                    <a:cubicBezTo>
                      <a:pt x="206801" y="-223"/>
                      <a:pt x="205910" y="-223"/>
                      <a:pt x="205019" y="668"/>
                    </a:cubicBezTo>
                    <a:lnTo>
                      <a:pt x="77573" y="104051"/>
                    </a:lnTo>
                    <a:cubicBezTo>
                      <a:pt x="73117" y="107616"/>
                      <a:pt x="67769" y="109398"/>
                      <a:pt x="62422" y="108507"/>
                    </a:cubicBezTo>
                    <a:lnTo>
                      <a:pt x="17861" y="104051"/>
                    </a:lnTo>
                    <a:cubicBezTo>
                      <a:pt x="13405" y="104051"/>
                      <a:pt x="9840" y="104942"/>
                      <a:pt x="6274" y="107616"/>
                    </a:cubicBezTo>
                    <a:lnTo>
                      <a:pt x="927" y="111181"/>
                    </a:lnTo>
                    <a:close/>
                  </a:path>
                </a:pathLst>
              </a:custGeom>
              <a:solidFill>
                <a:srgbClr val="5D657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E03210BD-A5C6-4881-BC47-C39D355C93EF}"/>
                  </a:ext>
                </a:extLst>
              </p:cNvPr>
              <p:cNvSpPr/>
              <p:nvPr/>
            </p:nvSpPr>
            <p:spPr>
              <a:xfrm>
                <a:off x="6801522" y="2964632"/>
                <a:ext cx="213150" cy="189141"/>
              </a:xfrm>
              <a:custGeom>
                <a:avLst/>
                <a:gdLst>
                  <a:gd name="connsiteX0" fmla="*/ 206204 w 213150"/>
                  <a:gd name="connsiteY0" fmla="*/ 25103 h 189141"/>
                  <a:gd name="connsiteX1" fmla="*/ 198183 w 213150"/>
                  <a:gd name="connsiteY1" fmla="*/ 15300 h 189141"/>
                  <a:gd name="connsiteX2" fmla="*/ 138471 w 213150"/>
                  <a:gd name="connsiteY2" fmla="*/ 9061 h 189141"/>
                  <a:gd name="connsiteX3" fmla="*/ 116190 w 213150"/>
                  <a:gd name="connsiteY3" fmla="*/ 26886 h 189141"/>
                  <a:gd name="connsiteX4" fmla="*/ 107278 w 213150"/>
                  <a:gd name="connsiteY4" fmla="*/ 70556 h 189141"/>
                  <a:gd name="connsiteX5" fmla="*/ 110842 w 213150"/>
                  <a:gd name="connsiteY5" fmla="*/ 79468 h 189141"/>
                  <a:gd name="connsiteX6" fmla="*/ 107278 w 213150"/>
                  <a:gd name="connsiteY6" fmla="*/ 92837 h 189141"/>
                  <a:gd name="connsiteX7" fmla="*/ 103713 w 213150"/>
                  <a:gd name="connsiteY7" fmla="*/ 96402 h 189141"/>
                  <a:gd name="connsiteX8" fmla="*/ 90344 w 213150"/>
                  <a:gd name="connsiteY8" fmla="*/ 96402 h 189141"/>
                  <a:gd name="connsiteX9" fmla="*/ 82323 w 213150"/>
                  <a:gd name="connsiteY9" fmla="*/ 91946 h 189141"/>
                  <a:gd name="connsiteX10" fmla="*/ 37762 w 213150"/>
                  <a:gd name="connsiteY10" fmla="*/ 91054 h 189141"/>
                  <a:gd name="connsiteX11" fmla="*/ 15481 w 213150"/>
                  <a:gd name="connsiteY11" fmla="*/ 108879 h 189141"/>
                  <a:gd name="connsiteX12" fmla="*/ 9243 w 213150"/>
                  <a:gd name="connsiteY12" fmla="*/ 168591 h 189141"/>
                  <a:gd name="connsiteX13" fmla="*/ 17263 w 213150"/>
                  <a:gd name="connsiteY13" fmla="*/ 178395 h 189141"/>
                  <a:gd name="connsiteX14" fmla="*/ 58260 w 213150"/>
                  <a:gd name="connsiteY14" fmla="*/ 182851 h 189141"/>
                  <a:gd name="connsiteX15" fmla="*/ 101039 w 213150"/>
                  <a:gd name="connsiteY15" fmla="*/ 148093 h 189141"/>
                  <a:gd name="connsiteX16" fmla="*/ 110842 w 213150"/>
                  <a:gd name="connsiteY16" fmla="*/ 116900 h 189141"/>
                  <a:gd name="connsiteX17" fmla="*/ 126885 w 213150"/>
                  <a:gd name="connsiteY17" fmla="*/ 103532 h 189141"/>
                  <a:gd name="connsiteX18" fmla="*/ 158969 w 213150"/>
                  <a:gd name="connsiteY18" fmla="*/ 100858 h 189141"/>
                  <a:gd name="connsiteX19" fmla="*/ 201748 w 213150"/>
                  <a:gd name="connsiteY19" fmla="*/ 66100 h 189141"/>
                  <a:gd name="connsiteX20" fmla="*/ 206204 w 213150"/>
                  <a:gd name="connsiteY20" fmla="*/ 25103 h 189141"/>
                  <a:gd name="connsiteX21" fmla="*/ 101930 w 213150"/>
                  <a:gd name="connsiteY21" fmla="*/ 118682 h 189141"/>
                  <a:gd name="connsiteX22" fmla="*/ 93909 w 213150"/>
                  <a:gd name="connsiteY22" fmla="*/ 145419 h 189141"/>
                  <a:gd name="connsiteX23" fmla="*/ 57369 w 213150"/>
                  <a:gd name="connsiteY23" fmla="*/ 174830 h 189141"/>
                  <a:gd name="connsiteX24" fmla="*/ 22611 w 213150"/>
                  <a:gd name="connsiteY24" fmla="*/ 171265 h 189141"/>
                  <a:gd name="connsiteX25" fmla="*/ 16372 w 213150"/>
                  <a:gd name="connsiteY25" fmla="*/ 163244 h 189141"/>
                  <a:gd name="connsiteX26" fmla="*/ 21719 w 213150"/>
                  <a:gd name="connsiteY26" fmla="*/ 112444 h 189141"/>
                  <a:gd name="connsiteX27" fmla="*/ 40436 w 213150"/>
                  <a:gd name="connsiteY27" fmla="*/ 97293 h 189141"/>
                  <a:gd name="connsiteX28" fmla="*/ 78758 w 213150"/>
                  <a:gd name="connsiteY28" fmla="*/ 97293 h 189141"/>
                  <a:gd name="connsiteX29" fmla="*/ 88562 w 213150"/>
                  <a:gd name="connsiteY29" fmla="*/ 104423 h 189141"/>
                  <a:gd name="connsiteX30" fmla="*/ 101930 w 213150"/>
                  <a:gd name="connsiteY30" fmla="*/ 118682 h 189141"/>
                  <a:gd name="connsiteX31" fmla="*/ 199965 w 213150"/>
                  <a:gd name="connsiteY31" fmla="*/ 27777 h 189141"/>
                  <a:gd name="connsiteX32" fmla="*/ 196400 w 213150"/>
                  <a:gd name="connsiteY32" fmla="*/ 62535 h 189141"/>
                  <a:gd name="connsiteX33" fmla="*/ 159860 w 213150"/>
                  <a:gd name="connsiteY33" fmla="*/ 91946 h 189141"/>
                  <a:gd name="connsiteX34" fmla="*/ 132232 w 213150"/>
                  <a:gd name="connsiteY34" fmla="*/ 94619 h 189141"/>
                  <a:gd name="connsiteX35" fmla="*/ 115298 w 213150"/>
                  <a:gd name="connsiteY35" fmla="*/ 66991 h 189141"/>
                  <a:gd name="connsiteX36" fmla="*/ 123320 w 213150"/>
                  <a:gd name="connsiteY36" fmla="*/ 29560 h 189141"/>
                  <a:gd name="connsiteX37" fmla="*/ 142035 w 213150"/>
                  <a:gd name="connsiteY37" fmla="*/ 14409 h 189141"/>
                  <a:gd name="connsiteX38" fmla="*/ 192835 w 213150"/>
                  <a:gd name="connsiteY38" fmla="*/ 19756 h 189141"/>
                  <a:gd name="connsiteX39" fmla="*/ 199965 w 213150"/>
                  <a:gd name="connsiteY39" fmla="*/ 27777 h 18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13150" h="189141">
                    <a:moveTo>
                      <a:pt x="206204" y="25103"/>
                    </a:moveTo>
                    <a:lnTo>
                      <a:pt x="198183" y="15300"/>
                    </a:lnTo>
                    <a:cubicBezTo>
                      <a:pt x="182140" y="-3416"/>
                      <a:pt x="154513" y="-4307"/>
                      <a:pt x="138471" y="9061"/>
                    </a:cubicBezTo>
                    <a:lnTo>
                      <a:pt x="116190" y="26886"/>
                    </a:lnTo>
                    <a:cubicBezTo>
                      <a:pt x="103713" y="36690"/>
                      <a:pt x="101039" y="51840"/>
                      <a:pt x="107278" y="70556"/>
                    </a:cubicBezTo>
                    <a:lnTo>
                      <a:pt x="110842" y="79468"/>
                    </a:lnTo>
                    <a:cubicBezTo>
                      <a:pt x="112625" y="83925"/>
                      <a:pt x="111734" y="89272"/>
                      <a:pt x="107278" y="92837"/>
                    </a:cubicBezTo>
                    <a:lnTo>
                      <a:pt x="103713" y="96402"/>
                    </a:lnTo>
                    <a:cubicBezTo>
                      <a:pt x="100148" y="99076"/>
                      <a:pt x="93909" y="99967"/>
                      <a:pt x="90344" y="96402"/>
                    </a:cubicBezTo>
                    <a:lnTo>
                      <a:pt x="82323" y="91946"/>
                    </a:lnTo>
                    <a:cubicBezTo>
                      <a:pt x="65390" y="82142"/>
                      <a:pt x="50239" y="81251"/>
                      <a:pt x="37762" y="91054"/>
                    </a:cubicBezTo>
                    <a:lnTo>
                      <a:pt x="15481" y="108879"/>
                    </a:lnTo>
                    <a:cubicBezTo>
                      <a:pt x="-1452" y="122247"/>
                      <a:pt x="-5908" y="148984"/>
                      <a:pt x="9243" y="168591"/>
                    </a:cubicBezTo>
                    <a:lnTo>
                      <a:pt x="17263" y="178395"/>
                    </a:lnTo>
                    <a:cubicBezTo>
                      <a:pt x="27067" y="190872"/>
                      <a:pt x="45783" y="192654"/>
                      <a:pt x="58260" y="182851"/>
                    </a:cubicBezTo>
                    <a:lnTo>
                      <a:pt x="101039" y="148093"/>
                    </a:lnTo>
                    <a:cubicBezTo>
                      <a:pt x="110842" y="140072"/>
                      <a:pt x="113516" y="128486"/>
                      <a:pt x="110842" y="116900"/>
                    </a:cubicBezTo>
                    <a:lnTo>
                      <a:pt x="126885" y="103532"/>
                    </a:lnTo>
                    <a:cubicBezTo>
                      <a:pt x="136688" y="108879"/>
                      <a:pt x="150056" y="107988"/>
                      <a:pt x="158969" y="100858"/>
                    </a:cubicBezTo>
                    <a:lnTo>
                      <a:pt x="201748" y="66100"/>
                    </a:lnTo>
                    <a:cubicBezTo>
                      <a:pt x="215116" y="56296"/>
                      <a:pt x="216899" y="37581"/>
                      <a:pt x="206204" y="25103"/>
                    </a:cubicBezTo>
                    <a:close/>
                    <a:moveTo>
                      <a:pt x="101930" y="118682"/>
                    </a:moveTo>
                    <a:cubicBezTo>
                      <a:pt x="107278" y="128486"/>
                      <a:pt x="101930" y="138290"/>
                      <a:pt x="93909" y="145419"/>
                    </a:cubicBezTo>
                    <a:lnTo>
                      <a:pt x="57369" y="174830"/>
                    </a:lnTo>
                    <a:cubicBezTo>
                      <a:pt x="46674" y="183742"/>
                      <a:pt x="30632" y="181960"/>
                      <a:pt x="22611" y="171265"/>
                    </a:cubicBezTo>
                    <a:lnTo>
                      <a:pt x="16372" y="163244"/>
                    </a:lnTo>
                    <a:cubicBezTo>
                      <a:pt x="3895" y="146311"/>
                      <a:pt x="7460" y="124030"/>
                      <a:pt x="21719" y="112444"/>
                    </a:cubicBezTo>
                    <a:lnTo>
                      <a:pt x="40436" y="97293"/>
                    </a:lnTo>
                    <a:cubicBezTo>
                      <a:pt x="51130" y="88381"/>
                      <a:pt x="64499" y="89272"/>
                      <a:pt x="78758" y="97293"/>
                    </a:cubicBezTo>
                    <a:cubicBezTo>
                      <a:pt x="78758" y="97293"/>
                      <a:pt x="84997" y="100858"/>
                      <a:pt x="88562" y="104423"/>
                    </a:cubicBezTo>
                    <a:cubicBezTo>
                      <a:pt x="99256" y="113335"/>
                      <a:pt x="101930" y="118682"/>
                      <a:pt x="101930" y="118682"/>
                    </a:cubicBezTo>
                    <a:close/>
                    <a:moveTo>
                      <a:pt x="199965" y="27777"/>
                    </a:moveTo>
                    <a:cubicBezTo>
                      <a:pt x="208877" y="38472"/>
                      <a:pt x="207095" y="53623"/>
                      <a:pt x="196400" y="62535"/>
                    </a:cubicBezTo>
                    <a:lnTo>
                      <a:pt x="159860" y="91946"/>
                    </a:lnTo>
                    <a:cubicBezTo>
                      <a:pt x="151839" y="98184"/>
                      <a:pt x="141144" y="101749"/>
                      <a:pt x="132232" y="94619"/>
                    </a:cubicBezTo>
                    <a:cubicBezTo>
                      <a:pt x="121537" y="85707"/>
                      <a:pt x="115298" y="66991"/>
                      <a:pt x="115298" y="66991"/>
                    </a:cubicBezTo>
                    <a:cubicBezTo>
                      <a:pt x="109951" y="50949"/>
                      <a:pt x="112625" y="38472"/>
                      <a:pt x="123320" y="29560"/>
                    </a:cubicBezTo>
                    <a:lnTo>
                      <a:pt x="142035" y="14409"/>
                    </a:lnTo>
                    <a:cubicBezTo>
                      <a:pt x="156295" y="2823"/>
                      <a:pt x="179467" y="3714"/>
                      <a:pt x="192835" y="19756"/>
                    </a:cubicBezTo>
                    <a:lnTo>
                      <a:pt x="199965" y="27777"/>
                    </a:lnTo>
                    <a:close/>
                  </a:path>
                </a:pathLst>
              </a:custGeom>
              <a:solidFill>
                <a:srgbClr val="475059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2E941767-A445-4A97-A265-0D30D3A8B272}"/>
                  </a:ext>
                </a:extLst>
              </p:cNvPr>
              <p:cNvSpPr/>
              <p:nvPr/>
            </p:nvSpPr>
            <p:spPr>
              <a:xfrm>
                <a:off x="6915038" y="2972478"/>
                <a:ext cx="92155" cy="91601"/>
              </a:xfrm>
              <a:custGeom>
                <a:avLst/>
                <a:gdLst>
                  <a:gd name="connsiteX0" fmla="*/ 18716 w 92155"/>
                  <a:gd name="connsiteY0" fmla="*/ 87664 h 91601"/>
                  <a:gd name="connsiteX1" fmla="*/ 46344 w 92155"/>
                  <a:gd name="connsiteY1" fmla="*/ 84990 h 91601"/>
                  <a:gd name="connsiteX2" fmla="*/ 82884 w 92155"/>
                  <a:gd name="connsiteY2" fmla="*/ 55580 h 91601"/>
                  <a:gd name="connsiteX3" fmla="*/ 86449 w 92155"/>
                  <a:gd name="connsiteY3" fmla="*/ 20822 h 91601"/>
                  <a:gd name="connsiteX4" fmla="*/ 80211 w 92155"/>
                  <a:gd name="connsiteY4" fmla="*/ 12801 h 91601"/>
                  <a:gd name="connsiteX5" fmla="*/ 29411 w 92155"/>
                  <a:gd name="connsiteY5" fmla="*/ 7453 h 91601"/>
                  <a:gd name="connsiteX6" fmla="*/ 10695 w 92155"/>
                  <a:gd name="connsiteY6" fmla="*/ 22604 h 91601"/>
                  <a:gd name="connsiteX7" fmla="*/ 2674 w 92155"/>
                  <a:gd name="connsiteY7" fmla="*/ 60036 h 91601"/>
                  <a:gd name="connsiteX8" fmla="*/ 18716 w 92155"/>
                  <a:gd name="connsiteY8" fmla="*/ 87664 h 9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155" h="91601">
                    <a:moveTo>
                      <a:pt x="18716" y="87664"/>
                    </a:moveTo>
                    <a:cubicBezTo>
                      <a:pt x="26737" y="94794"/>
                      <a:pt x="38323" y="91229"/>
                      <a:pt x="46344" y="84990"/>
                    </a:cubicBezTo>
                    <a:lnTo>
                      <a:pt x="82884" y="55580"/>
                    </a:lnTo>
                    <a:cubicBezTo>
                      <a:pt x="93579" y="46668"/>
                      <a:pt x="95361" y="31517"/>
                      <a:pt x="86449" y="20822"/>
                    </a:cubicBezTo>
                    <a:lnTo>
                      <a:pt x="80211" y="12801"/>
                    </a:lnTo>
                    <a:cubicBezTo>
                      <a:pt x="66842" y="-3241"/>
                      <a:pt x="43670" y="-3241"/>
                      <a:pt x="29411" y="7453"/>
                    </a:cubicBezTo>
                    <a:lnTo>
                      <a:pt x="10695" y="22604"/>
                    </a:lnTo>
                    <a:cubicBezTo>
                      <a:pt x="0" y="31517"/>
                      <a:pt x="-2674" y="43994"/>
                      <a:pt x="2674" y="60036"/>
                    </a:cubicBezTo>
                    <a:cubicBezTo>
                      <a:pt x="1782" y="60036"/>
                      <a:pt x="8021" y="78752"/>
                      <a:pt x="18716" y="87664"/>
                    </a:cubicBezTo>
                    <a:close/>
                  </a:path>
                </a:pathLst>
              </a:custGeom>
              <a:solidFill>
                <a:srgbClr val="B1DFDC">
                  <a:alpha val="7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6B80C2E8-0A55-42C0-ADA7-5D77FEAE5418}"/>
                  </a:ext>
                </a:extLst>
              </p:cNvPr>
              <p:cNvSpPr/>
              <p:nvPr/>
            </p:nvSpPr>
            <p:spPr>
              <a:xfrm>
                <a:off x="6810266" y="3055571"/>
                <a:ext cx="95338" cy="89597"/>
              </a:xfrm>
              <a:custGeom>
                <a:avLst/>
                <a:gdLst>
                  <a:gd name="connsiteX0" fmla="*/ 93186 w 95338"/>
                  <a:gd name="connsiteY0" fmla="*/ 27744 h 89597"/>
                  <a:gd name="connsiteX1" fmla="*/ 85165 w 95338"/>
                  <a:gd name="connsiteY1" fmla="*/ 54481 h 89597"/>
                  <a:gd name="connsiteX2" fmla="*/ 48625 w 95338"/>
                  <a:gd name="connsiteY2" fmla="*/ 83891 h 89597"/>
                  <a:gd name="connsiteX3" fmla="*/ 13867 w 95338"/>
                  <a:gd name="connsiteY3" fmla="*/ 80326 h 89597"/>
                  <a:gd name="connsiteX4" fmla="*/ 7628 w 95338"/>
                  <a:gd name="connsiteY4" fmla="*/ 72305 h 89597"/>
                  <a:gd name="connsiteX5" fmla="*/ 12975 w 95338"/>
                  <a:gd name="connsiteY5" fmla="*/ 21505 h 89597"/>
                  <a:gd name="connsiteX6" fmla="*/ 31691 w 95338"/>
                  <a:gd name="connsiteY6" fmla="*/ 6354 h 89597"/>
                  <a:gd name="connsiteX7" fmla="*/ 70014 w 95338"/>
                  <a:gd name="connsiteY7" fmla="*/ 6354 h 89597"/>
                  <a:gd name="connsiteX8" fmla="*/ 79817 w 95338"/>
                  <a:gd name="connsiteY8" fmla="*/ 13484 h 89597"/>
                  <a:gd name="connsiteX9" fmla="*/ 93186 w 95338"/>
                  <a:gd name="connsiteY9" fmla="*/ 27744 h 8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38" h="89597">
                    <a:moveTo>
                      <a:pt x="93186" y="27744"/>
                    </a:moveTo>
                    <a:cubicBezTo>
                      <a:pt x="98534" y="37547"/>
                      <a:pt x="93186" y="47351"/>
                      <a:pt x="85165" y="54481"/>
                    </a:cubicBezTo>
                    <a:lnTo>
                      <a:pt x="48625" y="83891"/>
                    </a:lnTo>
                    <a:cubicBezTo>
                      <a:pt x="37930" y="92804"/>
                      <a:pt x="21888" y="91021"/>
                      <a:pt x="13867" y="80326"/>
                    </a:cubicBezTo>
                    <a:lnTo>
                      <a:pt x="7628" y="72305"/>
                    </a:lnTo>
                    <a:cubicBezTo>
                      <a:pt x="-4849" y="55372"/>
                      <a:pt x="-1284" y="33091"/>
                      <a:pt x="12975" y="21505"/>
                    </a:cubicBezTo>
                    <a:lnTo>
                      <a:pt x="31691" y="6354"/>
                    </a:lnTo>
                    <a:cubicBezTo>
                      <a:pt x="42386" y="-2558"/>
                      <a:pt x="55755" y="-1667"/>
                      <a:pt x="70014" y="6354"/>
                    </a:cubicBezTo>
                    <a:cubicBezTo>
                      <a:pt x="70014" y="6354"/>
                      <a:pt x="76253" y="9919"/>
                      <a:pt x="79817" y="13484"/>
                    </a:cubicBezTo>
                    <a:cubicBezTo>
                      <a:pt x="90512" y="22396"/>
                      <a:pt x="93186" y="27744"/>
                      <a:pt x="93186" y="27744"/>
                    </a:cubicBezTo>
                    <a:close/>
                  </a:path>
                </a:pathLst>
              </a:custGeom>
              <a:solidFill>
                <a:srgbClr val="B1DFDC">
                  <a:alpha val="70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AF3F8246-4E38-4DF7-8375-F5032E813CA0}"/>
                  </a:ext>
                </a:extLst>
              </p:cNvPr>
              <p:cNvSpPr/>
              <p:nvPr/>
            </p:nvSpPr>
            <p:spPr>
              <a:xfrm>
                <a:off x="6999119" y="2973999"/>
                <a:ext cx="14539" cy="16321"/>
              </a:xfrm>
              <a:custGeom>
                <a:avLst/>
                <a:gdLst>
                  <a:gd name="connsiteX0" fmla="*/ 5933 w 14539"/>
                  <a:gd name="connsiteY0" fmla="*/ 1476 h 16321"/>
                  <a:gd name="connsiteX1" fmla="*/ 1477 w 14539"/>
                  <a:gd name="connsiteY1" fmla="*/ 585 h 16321"/>
                  <a:gd name="connsiteX2" fmla="*/ 586 w 14539"/>
                  <a:gd name="connsiteY2" fmla="*/ 5042 h 16321"/>
                  <a:gd name="connsiteX3" fmla="*/ 8606 w 14539"/>
                  <a:gd name="connsiteY3" fmla="*/ 14845 h 16321"/>
                  <a:gd name="connsiteX4" fmla="*/ 13063 w 14539"/>
                  <a:gd name="connsiteY4" fmla="*/ 15736 h 16321"/>
                  <a:gd name="connsiteX5" fmla="*/ 13954 w 14539"/>
                  <a:gd name="connsiteY5" fmla="*/ 11280 h 16321"/>
                  <a:gd name="connsiteX6" fmla="*/ 5933 w 14539"/>
                  <a:gd name="connsiteY6" fmla="*/ 1476 h 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9" h="16321">
                    <a:moveTo>
                      <a:pt x="5933" y="1476"/>
                    </a:moveTo>
                    <a:cubicBezTo>
                      <a:pt x="5042" y="-306"/>
                      <a:pt x="2368" y="-306"/>
                      <a:pt x="1477" y="585"/>
                    </a:cubicBezTo>
                    <a:cubicBezTo>
                      <a:pt x="-306" y="1476"/>
                      <a:pt x="-306" y="4150"/>
                      <a:pt x="586" y="5042"/>
                    </a:cubicBezTo>
                    <a:lnTo>
                      <a:pt x="8606" y="14845"/>
                    </a:lnTo>
                    <a:cubicBezTo>
                      <a:pt x="9498" y="16627"/>
                      <a:pt x="12172" y="16627"/>
                      <a:pt x="13063" y="15736"/>
                    </a:cubicBezTo>
                    <a:cubicBezTo>
                      <a:pt x="14845" y="14845"/>
                      <a:pt x="14845" y="12171"/>
                      <a:pt x="13954" y="11280"/>
                    </a:cubicBezTo>
                    <a:lnTo>
                      <a:pt x="5933" y="1476"/>
                    </a:lnTo>
                    <a:close/>
                  </a:path>
                </a:pathLst>
              </a:custGeom>
              <a:solidFill>
                <a:srgbClr val="5D657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7202F0B9-B99F-40F1-894D-9F83B88543F9}"/>
                  </a:ext>
                </a:extLst>
              </p:cNvPr>
              <p:cNvSpPr/>
              <p:nvPr/>
            </p:nvSpPr>
            <p:spPr>
              <a:xfrm>
                <a:off x="6805723" y="3130855"/>
                <a:ext cx="14539" cy="16321"/>
              </a:xfrm>
              <a:custGeom>
                <a:avLst/>
                <a:gdLst>
                  <a:gd name="connsiteX0" fmla="*/ 5933 w 14539"/>
                  <a:gd name="connsiteY0" fmla="*/ 1477 h 16321"/>
                  <a:gd name="connsiteX1" fmla="*/ 1477 w 14539"/>
                  <a:gd name="connsiteY1" fmla="*/ 585 h 16321"/>
                  <a:gd name="connsiteX2" fmla="*/ 586 w 14539"/>
                  <a:gd name="connsiteY2" fmla="*/ 5041 h 16321"/>
                  <a:gd name="connsiteX3" fmla="*/ 8606 w 14539"/>
                  <a:gd name="connsiteY3" fmla="*/ 14845 h 16321"/>
                  <a:gd name="connsiteX4" fmla="*/ 13063 w 14539"/>
                  <a:gd name="connsiteY4" fmla="*/ 15736 h 16321"/>
                  <a:gd name="connsiteX5" fmla="*/ 13954 w 14539"/>
                  <a:gd name="connsiteY5" fmla="*/ 11280 h 16321"/>
                  <a:gd name="connsiteX6" fmla="*/ 5933 w 14539"/>
                  <a:gd name="connsiteY6" fmla="*/ 1477 h 16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9" h="16321">
                    <a:moveTo>
                      <a:pt x="5933" y="1477"/>
                    </a:moveTo>
                    <a:cubicBezTo>
                      <a:pt x="5042" y="-306"/>
                      <a:pt x="2368" y="-306"/>
                      <a:pt x="1477" y="585"/>
                    </a:cubicBezTo>
                    <a:cubicBezTo>
                      <a:pt x="-306" y="1477"/>
                      <a:pt x="-306" y="4150"/>
                      <a:pt x="586" y="5041"/>
                    </a:cubicBezTo>
                    <a:lnTo>
                      <a:pt x="8606" y="14845"/>
                    </a:lnTo>
                    <a:cubicBezTo>
                      <a:pt x="9498" y="16628"/>
                      <a:pt x="12172" y="16628"/>
                      <a:pt x="13063" y="15736"/>
                    </a:cubicBezTo>
                    <a:cubicBezTo>
                      <a:pt x="14845" y="14845"/>
                      <a:pt x="14845" y="12171"/>
                      <a:pt x="13954" y="11280"/>
                    </a:cubicBezTo>
                    <a:lnTo>
                      <a:pt x="5933" y="1477"/>
                    </a:lnTo>
                    <a:close/>
                  </a:path>
                </a:pathLst>
              </a:custGeom>
              <a:solidFill>
                <a:srgbClr val="5D657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53" name="Freeform: Shape 952">
            <a:extLst>
              <a:ext uri="{FF2B5EF4-FFF2-40B4-BE49-F238E27FC236}">
                <a16:creationId xmlns:a16="http://schemas.microsoft.com/office/drawing/2014/main" id="{1BBF4BF5-0829-45B3-8B97-5A4F3759D278}"/>
              </a:ext>
            </a:extLst>
          </p:cNvPr>
          <p:cNvSpPr/>
          <p:nvPr/>
        </p:nvSpPr>
        <p:spPr>
          <a:xfrm>
            <a:off x="7999058" y="3264706"/>
            <a:ext cx="830127" cy="581429"/>
          </a:xfrm>
          <a:custGeom>
            <a:avLst/>
            <a:gdLst>
              <a:gd name="connsiteX0" fmla="*/ 2387 w 830127"/>
              <a:gd name="connsiteY0" fmla="*/ 509310 h 581429"/>
              <a:gd name="connsiteX1" fmla="*/ 66556 w 830127"/>
              <a:gd name="connsiteY1" fmla="*/ 469205 h 581429"/>
              <a:gd name="connsiteX2" fmla="*/ 468499 w 830127"/>
              <a:gd name="connsiteY2" fmla="*/ 369388 h 581429"/>
              <a:gd name="connsiteX3" fmla="*/ 723391 w 830127"/>
              <a:gd name="connsiteY3" fmla="*/ 43198 h 581429"/>
              <a:gd name="connsiteX4" fmla="*/ 785777 w 830127"/>
              <a:gd name="connsiteY4" fmla="*/ 419 h 581429"/>
              <a:gd name="connsiteX5" fmla="*/ 822317 w 830127"/>
              <a:gd name="connsiteY5" fmla="*/ 22700 h 581429"/>
              <a:gd name="connsiteX6" fmla="*/ 828556 w 830127"/>
              <a:gd name="connsiteY6" fmla="*/ 60131 h 581429"/>
              <a:gd name="connsiteX7" fmla="*/ 544254 w 830127"/>
              <a:gd name="connsiteY7" fmla="*/ 446033 h 581429"/>
              <a:gd name="connsiteX8" fmla="*/ 544254 w 830127"/>
              <a:gd name="connsiteY8" fmla="*/ 446924 h 581429"/>
              <a:gd name="connsiteX9" fmla="*/ 525538 w 830127"/>
              <a:gd name="connsiteY9" fmla="*/ 459401 h 581429"/>
              <a:gd name="connsiteX10" fmla="*/ 519299 w 830127"/>
              <a:gd name="connsiteY10" fmla="*/ 463858 h 581429"/>
              <a:gd name="connsiteX11" fmla="*/ 506823 w 830127"/>
              <a:gd name="connsiteY11" fmla="*/ 471879 h 581429"/>
              <a:gd name="connsiteX12" fmla="*/ 506823 w 830127"/>
              <a:gd name="connsiteY12" fmla="*/ 471879 h 581429"/>
              <a:gd name="connsiteX13" fmla="*/ 38928 w 830127"/>
              <a:gd name="connsiteY13" fmla="*/ 574370 h 581429"/>
              <a:gd name="connsiteX14" fmla="*/ 7735 w 830127"/>
              <a:gd name="connsiteY14" fmla="*/ 552980 h 581429"/>
              <a:gd name="connsiteX15" fmla="*/ 2387 w 830127"/>
              <a:gd name="connsiteY15" fmla="*/ 509310 h 58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30127" h="581429">
                <a:moveTo>
                  <a:pt x="2387" y="509310"/>
                </a:moveTo>
                <a:cubicBezTo>
                  <a:pt x="10408" y="483465"/>
                  <a:pt x="38928" y="465640"/>
                  <a:pt x="66556" y="469205"/>
                </a:cubicBezTo>
                <a:cubicBezTo>
                  <a:pt x="127159" y="477226"/>
                  <a:pt x="288472" y="483465"/>
                  <a:pt x="468499" y="369388"/>
                </a:cubicBezTo>
                <a:cubicBezTo>
                  <a:pt x="645854" y="251745"/>
                  <a:pt x="706457" y="102019"/>
                  <a:pt x="723391" y="43198"/>
                </a:cubicBezTo>
                <a:cubicBezTo>
                  <a:pt x="731412" y="16461"/>
                  <a:pt x="759040" y="-3146"/>
                  <a:pt x="785777" y="419"/>
                </a:cubicBezTo>
                <a:cubicBezTo>
                  <a:pt x="800928" y="2201"/>
                  <a:pt x="814296" y="10222"/>
                  <a:pt x="822317" y="22700"/>
                </a:cubicBezTo>
                <a:cubicBezTo>
                  <a:pt x="829447" y="34286"/>
                  <a:pt x="832121" y="46763"/>
                  <a:pt x="828556" y="60131"/>
                </a:cubicBezTo>
                <a:cubicBezTo>
                  <a:pt x="810731" y="129647"/>
                  <a:pt x="746563" y="304328"/>
                  <a:pt x="544254" y="446033"/>
                </a:cubicBezTo>
                <a:lnTo>
                  <a:pt x="544254" y="446924"/>
                </a:lnTo>
                <a:lnTo>
                  <a:pt x="525538" y="459401"/>
                </a:lnTo>
                <a:lnTo>
                  <a:pt x="519299" y="463858"/>
                </a:lnTo>
                <a:lnTo>
                  <a:pt x="506823" y="471879"/>
                </a:lnTo>
                <a:lnTo>
                  <a:pt x="506823" y="471879"/>
                </a:lnTo>
                <a:cubicBezTo>
                  <a:pt x="295601" y="599324"/>
                  <a:pt x="109335" y="585956"/>
                  <a:pt x="38928" y="574370"/>
                </a:cubicBezTo>
                <a:cubicBezTo>
                  <a:pt x="25559" y="572588"/>
                  <a:pt x="14865" y="564567"/>
                  <a:pt x="7735" y="552980"/>
                </a:cubicBezTo>
                <a:cubicBezTo>
                  <a:pt x="-286" y="538721"/>
                  <a:pt x="-2069" y="523570"/>
                  <a:pt x="2387" y="509310"/>
                </a:cubicBezTo>
                <a:close/>
              </a:path>
            </a:pathLst>
          </a:custGeom>
          <a:solidFill>
            <a:srgbClr val="7C7C7C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4" name="Freeform: Shape 953">
            <a:extLst>
              <a:ext uri="{FF2B5EF4-FFF2-40B4-BE49-F238E27FC236}">
                <a16:creationId xmlns:a16="http://schemas.microsoft.com/office/drawing/2014/main" id="{895C4A05-7266-426E-BAF6-02DF7DAD15BE}"/>
              </a:ext>
            </a:extLst>
          </p:cNvPr>
          <p:cNvSpPr/>
          <p:nvPr/>
        </p:nvSpPr>
        <p:spPr>
          <a:xfrm>
            <a:off x="8008518" y="3085822"/>
            <a:ext cx="437670" cy="401585"/>
          </a:xfrm>
          <a:custGeom>
            <a:avLst/>
            <a:gdLst>
              <a:gd name="connsiteX0" fmla="*/ 303966 w 437670"/>
              <a:gd name="connsiteY0" fmla="*/ 68791 h 401585"/>
              <a:gd name="connsiteX1" fmla="*/ 221972 w 437670"/>
              <a:gd name="connsiteY1" fmla="*/ 144545 h 401585"/>
              <a:gd name="connsiteX2" fmla="*/ 65117 w 437670"/>
              <a:gd name="connsiteY2" fmla="*/ 214061 h 401585"/>
              <a:gd name="connsiteX3" fmla="*/ 31249 w 437670"/>
              <a:gd name="connsiteY3" fmla="*/ 169500 h 401585"/>
              <a:gd name="connsiteX4" fmla="*/ 15207 w 437670"/>
              <a:gd name="connsiteY4" fmla="*/ 264861 h 401585"/>
              <a:gd name="connsiteX5" fmla="*/ 270099 w 437670"/>
              <a:gd name="connsiteY5" fmla="*/ 355767 h 401585"/>
              <a:gd name="connsiteX6" fmla="*/ 429628 w 437670"/>
              <a:gd name="connsiteY6" fmla="*/ 72356 h 401585"/>
              <a:gd name="connsiteX7" fmla="*/ 288815 w 437670"/>
              <a:gd name="connsiteY7" fmla="*/ 1949 h 401585"/>
              <a:gd name="connsiteX8" fmla="*/ 309313 w 437670"/>
              <a:gd name="connsiteY8" fmla="*/ 26903 h 401585"/>
              <a:gd name="connsiteX9" fmla="*/ 303966 w 437670"/>
              <a:gd name="connsiteY9" fmla="*/ 68791 h 40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7670" h="401585">
                <a:moveTo>
                  <a:pt x="303966" y="68791"/>
                </a:moveTo>
                <a:cubicBezTo>
                  <a:pt x="283467" y="103549"/>
                  <a:pt x="279902" y="105331"/>
                  <a:pt x="221972" y="144545"/>
                </a:cubicBezTo>
                <a:cubicBezTo>
                  <a:pt x="164043" y="183759"/>
                  <a:pt x="80267" y="217626"/>
                  <a:pt x="65117" y="214061"/>
                </a:cubicBezTo>
                <a:cubicBezTo>
                  <a:pt x="49074" y="210496"/>
                  <a:pt x="31249" y="181086"/>
                  <a:pt x="31249" y="169500"/>
                </a:cubicBezTo>
                <a:cubicBezTo>
                  <a:pt x="31249" y="157914"/>
                  <a:pt x="-26680" y="187324"/>
                  <a:pt x="15207" y="264861"/>
                </a:cubicBezTo>
                <a:cubicBezTo>
                  <a:pt x="57095" y="342398"/>
                  <a:pt x="86506" y="470735"/>
                  <a:pt x="270099" y="355767"/>
                </a:cubicBezTo>
                <a:cubicBezTo>
                  <a:pt x="453692" y="239907"/>
                  <a:pt x="446562" y="108005"/>
                  <a:pt x="429628" y="72356"/>
                </a:cubicBezTo>
                <a:cubicBezTo>
                  <a:pt x="393979" y="-6072"/>
                  <a:pt x="340506" y="-2507"/>
                  <a:pt x="288815" y="1949"/>
                </a:cubicBezTo>
                <a:cubicBezTo>
                  <a:pt x="287924" y="1949"/>
                  <a:pt x="303966" y="10861"/>
                  <a:pt x="309313" y="26903"/>
                </a:cubicBezTo>
                <a:cubicBezTo>
                  <a:pt x="315551" y="44728"/>
                  <a:pt x="303966" y="68791"/>
                  <a:pt x="303966" y="68791"/>
                </a:cubicBezTo>
                <a:close/>
              </a:path>
            </a:pathLst>
          </a:custGeom>
          <a:solidFill>
            <a:srgbClr val="8C5C2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5" name="Freeform: Shape 954">
            <a:extLst>
              <a:ext uri="{FF2B5EF4-FFF2-40B4-BE49-F238E27FC236}">
                <a16:creationId xmlns:a16="http://schemas.microsoft.com/office/drawing/2014/main" id="{01C82CE6-59F0-426C-93EF-67D3229838A2}"/>
              </a:ext>
            </a:extLst>
          </p:cNvPr>
          <p:cNvSpPr/>
          <p:nvPr/>
        </p:nvSpPr>
        <p:spPr>
          <a:xfrm>
            <a:off x="8256337" y="3262695"/>
            <a:ext cx="102491" cy="113833"/>
          </a:xfrm>
          <a:custGeom>
            <a:avLst/>
            <a:gdLst>
              <a:gd name="connsiteX0" fmla="*/ 15150 w 102491"/>
              <a:gd name="connsiteY0" fmla="*/ 113833 h 113833"/>
              <a:gd name="connsiteX1" fmla="*/ 0 w 102491"/>
              <a:gd name="connsiteY1" fmla="*/ 69272 h 113833"/>
              <a:gd name="connsiteX2" fmla="*/ 24954 w 102491"/>
              <a:gd name="connsiteY2" fmla="*/ 5995 h 113833"/>
              <a:gd name="connsiteX3" fmla="*/ 102491 w 102491"/>
              <a:gd name="connsiteY3" fmla="*/ 38079 h 113833"/>
              <a:gd name="connsiteX4" fmla="*/ 44561 w 102491"/>
              <a:gd name="connsiteY4" fmla="*/ 23820 h 113833"/>
              <a:gd name="connsiteX5" fmla="*/ 15150 w 102491"/>
              <a:gd name="connsiteY5" fmla="*/ 113833 h 11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491" h="113833">
                <a:moveTo>
                  <a:pt x="15150" y="113833"/>
                </a:moveTo>
                <a:cubicBezTo>
                  <a:pt x="15150" y="113833"/>
                  <a:pt x="0" y="92444"/>
                  <a:pt x="0" y="69272"/>
                </a:cubicBezTo>
                <a:cubicBezTo>
                  <a:pt x="891" y="46100"/>
                  <a:pt x="-1783" y="20254"/>
                  <a:pt x="24954" y="5995"/>
                </a:cubicBezTo>
                <a:cubicBezTo>
                  <a:pt x="70407" y="-18068"/>
                  <a:pt x="102491" y="38079"/>
                  <a:pt x="102491" y="38079"/>
                </a:cubicBezTo>
                <a:cubicBezTo>
                  <a:pt x="102491" y="38079"/>
                  <a:pt x="70407" y="8669"/>
                  <a:pt x="44561" y="23820"/>
                </a:cubicBezTo>
                <a:cubicBezTo>
                  <a:pt x="-8912" y="54121"/>
                  <a:pt x="15150" y="113833"/>
                  <a:pt x="15150" y="113833"/>
                </a:cubicBezTo>
                <a:close/>
              </a:path>
            </a:pathLst>
          </a:custGeom>
          <a:solidFill>
            <a:srgbClr val="E8B73D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55" name="Graphic 719">
            <a:extLst>
              <a:ext uri="{FF2B5EF4-FFF2-40B4-BE49-F238E27FC236}">
                <a16:creationId xmlns:a16="http://schemas.microsoft.com/office/drawing/2014/main" id="{AE57647E-904B-423C-AF22-FB530F3A0140}"/>
              </a:ext>
            </a:extLst>
          </p:cNvPr>
          <p:cNvGrpSpPr/>
          <p:nvPr/>
        </p:nvGrpSpPr>
        <p:grpSpPr>
          <a:xfrm>
            <a:off x="6330392" y="2320844"/>
            <a:ext cx="417565" cy="363314"/>
            <a:chOff x="6330392" y="2320844"/>
            <a:chExt cx="417565" cy="363314"/>
          </a:xfrm>
        </p:grpSpPr>
        <p:sp>
          <p:nvSpPr>
            <p:cNvPr id="1356" name="Freeform: Shape 1355">
              <a:extLst>
                <a:ext uri="{FF2B5EF4-FFF2-40B4-BE49-F238E27FC236}">
                  <a16:creationId xmlns:a16="http://schemas.microsoft.com/office/drawing/2014/main" id="{1DF57CFF-AF35-426B-945B-A168C0AFD742}"/>
                </a:ext>
              </a:extLst>
            </p:cNvPr>
            <p:cNvSpPr/>
            <p:nvPr/>
          </p:nvSpPr>
          <p:spPr>
            <a:xfrm>
              <a:off x="6341978" y="2330648"/>
              <a:ext cx="381024" cy="332452"/>
            </a:xfrm>
            <a:custGeom>
              <a:avLst/>
              <a:gdLst>
                <a:gd name="connsiteX0" fmla="*/ 0 w 381024"/>
                <a:gd name="connsiteY0" fmla="*/ 226842 h 332452"/>
                <a:gd name="connsiteX1" fmla="*/ 27628 w 381024"/>
                <a:gd name="connsiteY1" fmla="*/ 228625 h 332452"/>
                <a:gd name="connsiteX2" fmla="*/ 111404 w 381024"/>
                <a:gd name="connsiteY2" fmla="*/ 194758 h 332452"/>
                <a:gd name="connsiteX3" fmla="*/ 134576 w 381024"/>
                <a:gd name="connsiteY3" fmla="*/ 232190 h 332452"/>
                <a:gd name="connsiteX4" fmla="*/ 170225 w 381024"/>
                <a:gd name="connsiteY4" fmla="*/ 261600 h 332452"/>
                <a:gd name="connsiteX5" fmla="*/ 130120 w 381024"/>
                <a:gd name="connsiteY5" fmla="*/ 315074 h 332452"/>
                <a:gd name="connsiteX6" fmla="*/ 128337 w 381024"/>
                <a:gd name="connsiteY6" fmla="*/ 317748 h 332452"/>
                <a:gd name="connsiteX7" fmla="*/ 128337 w 381024"/>
                <a:gd name="connsiteY7" fmla="*/ 317748 h 332452"/>
                <a:gd name="connsiteX8" fmla="*/ 133684 w 381024"/>
                <a:gd name="connsiteY8" fmla="*/ 331116 h 332452"/>
                <a:gd name="connsiteX9" fmla="*/ 144379 w 381024"/>
                <a:gd name="connsiteY9" fmla="*/ 331116 h 332452"/>
                <a:gd name="connsiteX10" fmla="*/ 148835 w 381024"/>
                <a:gd name="connsiteY10" fmla="*/ 327551 h 332452"/>
                <a:gd name="connsiteX11" fmla="*/ 191614 w 381024"/>
                <a:gd name="connsiteY11" fmla="*/ 271404 h 332452"/>
                <a:gd name="connsiteX12" fmla="*/ 301236 w 381024"/>
                <a:gd name="connsiteY12" fmla="*/ 266056 h 332452"/>
                <a:gd name="connsiteX13" fmla="*/ 306583 w 381024"/>
                <a:gd name="connsiteY13" fmla="*/ 284772 h 332452"/>
                <a:gd name="connsiteX14" fmla="*/ 318169 w 381024"/>
                <a:gd name="connsiteY14" fmla="*/ 297249 h 332452"/>
                <a:gd name="connsiteX15" fmla="*/ 318169 w 381024"/>
                <a:gd name="connsiteY15" fmla="*/ 297249 h 332452"/>
                <a:gd name="connsiteX16" fmla="*/ 325298 w 381024"/>
                <a:gd name="connsiteY16" fmla="*/ 305270 h 332452"/>
                <a:gd name="connsiteX17" fmla="*/ 325298 w 381024"/>
                <a:gd name="connsiteY17" fmla="*/ 305270 h 332452"/>
                <a:gd name="connsiteX18" fmla="*/ 325298 w 381024"/>
                <a:gd name="connsiteY18" fmla="*/ 305270 h 332452"/>
                <a:gd name="connsiteX19" fmla="*/ 331537 w 381024"/>
                <a:gd name="connsiteY19" fmla="*/ 276751 h 332452"/>
                <a:gd name="connsiteX20" fmla="*/ 324407 w 381024"/>
                <a:gd name="connsiteY20" fmla="*/ 251797 h 332452"/>
                <a:gd name="connsiteX21" fmla="*/ 332429 w 381024"/>
                <a:gd name="connsiteY21" fmla="*/ 245558 h 332452"/>
                <a:gd name="connsiteX22" fmla="*/ 346688 w 381024"/>
                <a:gd name="connsiteY22" fmla="*/ 48597 h 332452"/>
                <a:gd name="connsiteX23" fmla="*/ 149727 w 381024"/>
                <a:gd name="connsiteY23" fmla="*/ 34337 h 332452"/>
                <a:gd name="connsiteX24" fmla="*/ 139032 w 381024"/>
                <a:gd name="connsiteY24" fmla="*/ 45032 h 332452"/>
                <a:gd name="connsiteX25" fmla="*/ 117642 w 381024"/>
                <a:gd name="connsiteY25" fmla="*/ 33446 h 332452"/>
                <a:gd name="connsiteX26" fmla="*/ 100709 w 381024"/>
                <a:gd name="connsiteY26" fmla="*/ 32555 h 332452"/>
                <a:gd name="connsiteX27" fmla="*/ 100709 w 381024"/>
                <a:gd name="connsiteY27" fmla="*/ 32555 h 332452"/>
                <a:gd name="connsiteX28" fmla="*/ 90014 w 381024"/>
                <a:gd name="connsiteY28" fmla="*/ 31663 h 332452"/>
                <a:gd name="connsiteX29" fmla="*/ 90014 w 381024"/>
                <a:gd name="connsiteY29" fmla="*/ 31663 h 332452"/>
                <a:gd name="connsiteX30" fmla="*/ 90014 w 381024"/>
                <a:gd name="connsiteY30" fmla="*/ 31663 h 332452"/>
                <a:gd name="connsiteX31" fmla="*/ 103383 w 381024"/>
                <a:gd name="connsiteY31" fmla="*/ 51270 h 332452"/>
                <a:gd name="connsiteX32" fmla="*/ 106947 w 381024"/>
                <a:gd name="connsiteY32" fmla="*/ 55726 h 332452"/>
                <a:gd name="connsiteX33" fmla="*/ 106947 w 381024"/>
                <a:gd name="connsiteY33" fmla="*/ 55726 h 332452"/>
                <a:gd name="connsiteX34" fmla="*/ 123881 w 381024"/>
                <a:gd name="connsiteY34" fmla="*/ 65530 h 332452"/>
                <a:gd name="connsiteX35" fmla="*/ 106056 w 381024"/>
                <a:gd name="connsiteY35" fmla="*/ 170695 h 332452"/>
                <a:gd name="connsiteX36" fmla="*/ 18716 w 381024"/>
                <a:gd name="connsiteY36" fmla="*/ 206344 h 332452"/>
                <a:gd name="connsiteX37" fmla="*/ 8021 w 381024"/>
                <a:gd name="connsiteY37" fmla="*/ 217930 h 332452"/>
                <a:gd name="connsiteX38" fmla="*/ 8021 w 381024"/>
                <a:gd name="connsiteY38" fmla="*/ 217930 h 332452"/>
                <a:gd name="connsiteX39" fmla="*/ 0 w 381024"/>
                <a:gd name="connsiteY39" fmla="*/ 226842 h 332452"/>
                <a:gd name="connsiteX40" fmla="*/ 0 w 381024"/>
                <a:gd name="connsiteY40" fmla="*/ 226842 h 332452"/>
                <a:gd name="connsiteX41" fmla="*/ 0 w 381024"/>
                <a:gd name="connsiteY41" fmla="*/ 226842 h 3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1024" h="332452">
                  <a:moveTo>
                    <a:pt x="0" y="226842"/>
                  </a:moveTo>
                  <a:lnTo>
                    <a:pt x="27628" y="228625"/>
                  </a:lnTo>
                  <a:lnTo>
                    <a:pt x="111404" y="194758"/>
                  </a:lnTo>
                  <a:cubicBezTo>
                    <a:pt x="116751" y="208126"/>
                    <a:pt x="124772" y="220604"/>
                    <a:pt x="134576" y="232190"/>
                  </a:cubicBezTo>
                  <a:cubicBezTo>
                    <a:pt x="145271" y="244667"/>
                    <a:pt x="156856" y="254470"/>
                    <a:pt x="170225" y="261600"/>
                  </a:cubicBezTo>
                  <a:lnTo>
                    <a:pt x="130120" y="315074"/>
                  </a:lnTo>
                  <a:cubicBezTo>
                    <a:pt x="129228" y="315965"/>
                    <a:pt x="129228" y="316856"/>
                    <a:pt x="128337" y="317748"/>
                  </a:cubicBezTo>
                  <a:cubicBezTo>
                    <a:pt x="128337" y="317748"/>
                    <a:pt x="128337" y="317748"/>
                    <a:pt x="128337" y="317748"/>
                  </a:cubicBezTo>
                  <a:cubicBezTo>
                    <a:pt x="125663" y="322204"/>
                    <a:pt x="128337" y="328442"/>
                    <a:pt x="133684" y="331116"/>
                  </a:cubicBezTo>
                  <a:cubicBezTo>
                    <a:pt x="137249" y="332898"/>
                    <a:pt x="141705" y="332898"/>
                    <a:pt x="144379" y="331116"/>
                  </a:cubicBezTo>
                  <a:cubicBezTo>
                    <a:pt x="146162" y="330225"/>
                    <a:pt x="147944" y="329333"/>
                    <a:pt x="148835" y="327551"/>
                  </a:cubicBezTo>
                  <a:lnTo>
                    <a:pt x="191614" y="271404"/>
                  </a:lnTo>
                  <a:cubicBezTo>
                    <a:pt x="226372" y="284772"/>
                    <a:pt x="266477" y="282990"/>
                    <a:pt x="301236" y="266056"/>
                  </a:cubicBezTo>
                  <a:lnTo>
                    <a:pt x="306583" y="284772"/>
                  </a:lnTo>
                  <a:lnTo>
                    <a:pt x="318169" y="297249"/>
                  </a:lnTo>
                  <a:cubicBezTo>
                    <a:pt x="318169" y="297249"/>
                    <a:pt x="318169" y="297249"/>
                    <a:pt x="318169" y="297249"/>
                  </a:cubicBezTo>
                  <a:lnTo>
                    <a:pt x="325298" y="305270"/>
                  </a:lnTo>
                  <a:lnTo>
                    <a:pt x="325298" y="305270"/>
                  </a:lnTo>
                  <a:lnTo>
                    <a:pt x="325298" y="305270"/>
                  </a:lnTo>
                  <a:lnTo>
                    <a:pt x="331537" y="276751"/>
                  </a:lnTo>
                  <a:lnTo>
                    <a:pt x="324407" y="251797"/>
                  </a:lnTo>
                  <a:cubicBezTo>
                    <a:pt x="327081" y="250014"/>
                    <a:pt x="329754" y="247340"/>
                    <a:pt x="332429" y="245558"/>
                  </a:cubicBezTo>
                  <a:cubicBezTo>
                    <a:pt x="391249" y="194758"/>
                    <a:pt x="397488" y="106526"/>
                    <a:pt x="346688" y="48597"/>
                  </a:cubicBezTo>
                  <a:cubicBezTo>
                    <a:pt x="295888" y="-10224"/>
                    <a:pt x="207657" y="-16463"/>
                    <a:pt x="149727" y="34337"/>
                  </a:cubicBezTo>
                  <a:cubicBezTo>
                    <a:pt x="146162" y="37902"/>
                    <a:pt x="141705" y="41467"/>
                    <a:pt x="139032" y="45032"/>
                  </a:cubicBezTo>
                  <a:lnTo>
                    <a:pt x="117642" y="33446"/>
                  </a:lnTo>
                  <a:lnTo>
                    <a:pt x="100709" y="32555"/>
                  </a:lnTo>
                  <a:lnTo>
                    <a:pt x="100709" y="32555"/>
                  </a:lnTo>
                  <a:lnTo>
                    <a:pt x="90014" y="31663"/>
                  </a:lnTo>
                  <a:lnTo>
                    <a:pt x="90014" y="31663"/>
                  </a:lnTo>
                  <a:lnTo>
                    <a:pt x="90014" y="31663"/>
                  </a:lnTo>
                  <a:lnTo>
                    <a:pt x="103383" y="51270"/>
                  </a:lnTo>
                  <a:lnTo>
                    <a:pt x="106947" y="55726"/>
                  </a:lnTo>
                  <a:cubicBezTo>
                    <a:pt x="106947" y="55726"/>
                    <a:pt x="106947" y="55726"/>
                    <a:pt x="106947" y="55726"/>
                  </a:cubicBezTo>
                  <a:lnTo>
                    <a:pt x="123881" y="65530"/>
                  </a:lnTo>
                  <a:cubicBezTo>
                    <a:pt x="104274" y="96723"/>
                    <a:pt x="98035" y="135046"/>
                    <a:pt x="106056" y="170695"/>
                  </a:cubicBezTo>
                  <a:lnTo>
                    <a:pt x="18716" y="206344"/>
                  </a:lnTo>
                  <a:lnTo>
                    <a:pt x="8021" y="217930"/>
                  </a:lnTo>
                  <a:lnTo>
                    <a:pt x="8021" y="217930"/>
                  </a:lnTo>
                  <a:lnTo>
                    <a:pt x="0" y="226842"/>
                  </a:lnTo>
                  <a:lnTo>
                    <a:pt x="0" y="226842"/>
                  </a:lnTo>
                  <a:lnTo>
                    <a:pt x="0" y="226842"/>
                  </a:lnTo>
                  <a:close/>
                </a:path>
              </a:pathLst>
            </a:custGeom>
            <a:solidFill>
              <a:srgbClr val="2F484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7" name="Freeform: Shape 1356">
              <a:extLst>
                <a:ext uri="{FF2B5EF4-FFF2-40B4-BE49-F238E27FC236}">
                  <a16:creationId xmlns:a16="http://schemas.microsoft.com/office/drawing/2014/main" id="{55D9E77A-4AA0-43F0-AFC8-99BCFBA508F0}"/>
                </a:ext>
              </a:extLst>
            </p:cNvPr>
            <p:cNvSpPr/>
            <p:nvPr/>
          </p:nvSpPr>
          <p:spPr>
            <a:xfrm>
              <a:off x="6330392" y="2320844"/>
              <a:ext cx="380725" cy="332452"/>
            </a:xfrm>
            <a:custGeom>
              <a:avLst/>
              <a:gdLst>
                <a:gd name="connsiteX0" fmla="*/ 0 w 380725"/>
                <a:gd name="connsiteY0" fmla="*/ 227733 h 332452"/>
                <a:gd name="connsiteX1" fmla="*/ 27628 w 380725"/>
                <a:gd name="connsiteY1" fmla="*/ 229516 h 332452"/>
                <a:gd name="connsiteX2" fmla="*/ 111404 w 380725"/>
                <a:gd name="connsiteY2" fmla="*/ 195649 h 332452"/>
                <a:gd name="connsiteX3" fmla="*/ 134576 w 380725"/>
                <a:gd name="connsiteY3" fmla="*/ 233081 h 332452"/>
                <a:gd name="connsiteX4" fmla="*/ 170225 w 380725"/>
                <a:gd name="connsiteY4" fmla="*/ 262491 h 332452"/>
                <a:gd name="connsiteX5" fmla="*/ 130120 w 380725"/>
                <a:gd name="connsiteY5" fmla="*/ 315074 h 332452"/>
                <a:gd name="connsiteX6" fmla="*/ 128337 w 380725"/>
                <a:gd name="connsiteY6" fmla="*/ 317748 h 332452"/>
                <a:gd name="connsiteX7" fmla="*/ 128337 w 380725"/>
                <a:gd name="connsiteY7" fmla="*/ 317748 h 332452"/>
                <a:gd name="connsiteX8" fmla="*/ 133684 w 380725"/>
                <a:gd name="connsiteY8" fmla="*/ 331116 h 332452"/>
                <a:gd name="connsiteX9" fmla="*/ 144379 w 380725"/>
                <a:gd name="connsiteY9" fmla="*/ 331116 h 332452"/>
                <a:gd name="connsiteX10" fmla="*/ 148835 w 380725"/>
                <a:gd name="connsiteY10" fmla="*/ 327551 h 332452"/>
                <a:gd name="connsiteX11" fmla="*/ 191614 w 380725"/>
                <a:gd name="connsiteY11" fmla="*/ 271404 h 332452"/>
                <a:gd name="connsiteX12" fmla="*/ 301235 w 380725"/>
                <a:gd name="connsiteY12" fmla="*/ 266056 h 332452"/>
                <a:gd name="connsiteX13" fmla="*/ 306583 w 380725"/>
                <a:gd name="connsiteY13" fmla="*/ 284772 h 332452"/>
                <a:gd name="connsiteX14" fmla="*/ 318169 w 380725"/>
                <a:gd name="connsiteY14" fmla="*/ 297249 h 332452"/>
                <a:gd name="connsiteX15" fmla="*/ 318169 w 380725"/>
                <a:gd name="connsiteY15" fmla="*/ 297249 h 332452"/>
                <a:gd name="connsiteX16" fmla="*/ 325298 w 380725"/>
                <a:gd name="connsiteY16" fmla="*/ 305270 h 332452"/>
                <a:gd name="connsiteX17" fmla="*/ 325298 w 380725"/>
                <a:gd name="connsiteY17" fmla="*/ 305270 h 332452"/>
                <a:gd name="connsiteX18" fmla="*/ 325298 w 380725"/>
                <a:gd name="connsiteY18" fmla="*/ 305270 h 332452"/>
                <a:gd name="connsiteX19" fmla="*/ 331537 w 380725"/>
                <a:gd name="connsiteY19" fmla="*/ 276751 h 332452"/>
                <a:gd name="connsiteX20" fmla="*/ 324407 w 380725"/>
                <a:gd name="connsiteY20" fmla="*/ 251797 h 332452"/>
                <a:gd name="connsiteX21" fmla="*/ 332428 w 380725"/>
                <a:gd name="connsiteY21" fmla="*/ 245558 h 332452"/>
                <a:gd name="connsiteX22" fmla="*/ 346688 w 380725"/>
                <a:gd name="connsiteY22" fmla="*/ 48597 h 332452"/>
                <a:gd name="connsiteX23" fmla="*/ 149726 w 380725"/>
                <a:gd name="connsiteY23" fmla="*/ 34337 h 332452"/>
                <a:gd name="connsiteX24" fmla="*/ 139032 w 380725"/>
                <a:gd name="connsiteY24" fmla="*/ 45032 h 332452"/>
                <a:gd name="connsiteX25" fmla="*/ 117642 w 380725"/>
                <a:gd name="connsiteY25" fmla="*/ 33446 h 332452"/>
                <a:gd name="connsiteX26" fmla="*/ 100709 w 380725"/>
                <a:gd name="connsiteY26" fmla="*/ 32555 h 332452"/>
                <a:gd name="connsiteX27" fmla="*/ 100709 w 380725"/>
                <a:gd name="connsiteY27" fmla="*/ 32555 h 332452"/>
                <a:gd name="connsiteX28" fmla="*/ 90014 w 380725"/>
                <a:gd name="connsiteY28" fmla="*/ 31663 h 332452"/>
                <a:gd name="connsiteX29" fmla="*/ 90014 w 380725"/>
                <a:gd name="connsiteY29" fmla="*/ 31663 h 332452"/>
                <a:gd name="connsiteX30" fmla="*/ 90014 w 380725"/>
                <a:gd name="connsiteY30" fmla="*/ 31663 h 332452"/>
                <a:gd name="connsiteX31" fmla="*/ 103383 w 380725"/>
                <a:gd name="connsiteY31" fmla="*/ 51270 h 332452"/>
                <a:gd name="connsiteX32" fmla="*/ 106947 w 380725"/>
                <a:gd name="connsiteY32" fmla="*/ 55727 h 332452"/>
                <a:gd name="connsiteX33" fmla="*/ 106947 w 380725"/>
                <a:gd name="connsiteY33" fmla="*/ 55727 h 332452"/>
                <a:gd name="connsiteX34" fmla="*/ 123881 w 380725"/>
                <a:gd name="connsiteY34" fmla="*/ 65530 h 332452"/>
                <a:gd name="connsiteX35" fmla="*/ 106056 w 380725"/>
                <a:gd name="connsiteY35" fmla="*/ 170695 h 332452"/>
                <a:gd name="connsiteX36" fmla="*/ 18716 w 380725"/>
                <a:gd name="connsiteY36" fmla="*/ 206344 h 332452"/>
                <a:gd name="connsiteX37" fmla="*/ 8021 w 380725"/>
                <a:gd name="connsiteY37" fmla="*/ 217930 h 332452"/>
                <a:gd name="connsiteX38" fmla="*/ 8021 w 380725"/>
                <a:gd name="connsiteY38" fmla="*/ 217930 h 332452"/>
                <a:gd name="connsiteX39" fmla="*/ 0 w 380725"/>
                <a:gd name="connsiteY39" fmla="*/ 227733 h 332452"/>
                <a:gd name="connsiteX40" fmla="*/ 0 w 380725"/>
                <a:gd name="connsiteY40" fmla="*/ 227733 h 332452"/>
                <a:gd name="connsiteX41" fmla="*/ 0 w 380725"/>
                <a:gd name="connsiteY41" fmla="*/ 227733 h 3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0725" h="332452">
                  <a:moveTo>
                    <a:pt x="0" y="227733"/>
                  </a:moveTo>
                  <a:lnTo>
                    <a:pt x="27628" y="229516"/>
                  </a:lnTo>
                  <a:lnTo>
                    <a:pt x="111404" y="195649"/>
                  </a:lnTo>
                  <a:cubicBezTo>
                    <a:pt x="116751" y="209018"/>
                    <a:pt x="124772" y="221495"/>
                    <a:pt x="134576" y="233081"/>
                  </a:cubicBezTo>
                  <a:cubicBezTo>
                    <a:pt x="145270" y="245558"/>
                    <a:pt x="156856" y="255362"/>
                    <a:pt x="170225" y="262491"/>
                  </a:cubicBezTo>
                  <a:lnTo>
                    <a:pt x="130120" y="315074"/>
                  </a:lnTo>
                  <a:cubicBezTo>
                    <a:pt x="129228" y="315965"/>
                    <a:pt x="129228" y="316856"/>
                    <a:pt x="128337" y="317748"/>
                  </a:cubicBezTo>
                  <a:cubicBezTo>
                    <a:pt x="128337" y="317748"/>
                    <a:pt x="128337" y="317748"/>
                    <a:pt x="128337" y="317748"/>
                  </a:cubicBezTo>
                  <a:cubicBezTo>
                    <a:pt x="125663" y="322204"/>
                    <a:pt x="128337" y="328442"/>
                    <a:pt x="133684" y="331116"/>
                  </a:cubicBezTo>
                  <a:cubicBezTo>
                    <a:pt x="137249" y="332898"/>
                    <a:pt x="141705" y="332898"/>
                    <a:pt x="144379" y="331116"/>
                  </a:cubicBezTo>
                  <a:cubicBezTo>
                    <a:pt x="146162" y="330225"/>
                    <a:pt x="147944" y="329334"/>
                    <a:pt x="148835" y="327551"/>
                  </a:cubicBezTo>
                  <a:lnTo>
                    <a:pt x="191614" y="271404"/>
                  </a:lnTo>
                  <a:cubicBezTo>
                    <a:pt x="226372" y="284772"/>
                    <a:pt x="266477" y="282990"/>
                    <a:pt x="301235" y="266056"/>
                  </a:cubicBezTo>
                  <a:lnTo>
                    <a:pt x="306583" y="284772"/>
                  </a:lnTo>
                  <a:lnTo>
                    <a:pt x="318169" y="297249"/>
                  </a:lnTo>
                  <a:cubicBezTo>
                    <a:pt x="318169" y="297249"/>
                    <a:pt x="318169" y="297249"/>
                    <a:pt x="318169" y="297249"/>
                  </a:cubicBezTo>
                  <a:lnTo>
                    <a:pt x="325298" y="305270"/>
                  </a:lnTo>
                  <a:lnTo>
                    <a:pt x="325298" y="305270"/>
                  </a:lnTo>
                  <a:lnTo>
                    <a:pt x="325298" y="305270"/>
                  </a:lnTo>
                  <a:lnTo>
                    <a:pt x="331537" y="276751"/>
                  </a:lnTo>
                  <a:lnTo>
                    <a:pt x="324407" y="251797"/>
                  </a:lnTo>
                  <a:cubicBezTo>
                    <a:pt x="327081" y="250014"/>
                    <a:pt x="329754" y="247341"/>
                    <a:pt x="332428" y="245558"/>
                  </a:cubicBezTo>
                  <a:cubicBezTo>
                    <a:pt x="390358" y="194758"/>
                    <a:pt x="397488" y="106526"/>
                    <a:pt x="346688" y="48597"/>
                  </a:cubicBezTo>
                  <a:cubicBezTo>
                    <a:pt x="295888" y="-10224"/>
                    <a:pt x="207656" y="-16463"/>
                    <a:pt x="149726" y="34337"/>
                  </a:cubicBezTo>
                  <a:cubicBezTo>
                    <a:pt x="146162" y="37902"/>
                    <a:pt x="141705" y="41467"/>
                    <a:pt x="139032" y="45032"/>
                  </a:cubicBezTo>
                  <a:lnTo>
                    <a:pt x="117642" y="33446"/>
                  </a:lnTo>
                  <a:lnTo>
                    <a:pt x="100709" y="32555"/>
                  </a:lnTo>
                  <a:lnTo>
                    <a:pt x="100709" y="32555"/>
                  </a:lnTo>
                  <a:lnTo>
                    <a:pt x="90014" y="31663"/>
                  </a:lnTo>
                  <a:lnTo>
                    <a:pt x="90014" y="31663"/>
                  </a:lnTo>
                  <a:lnTo>
                    <a:pt x="90014" y="31663"/>
                  </a:lnTo>
                  <a:lnTo>
                    <a:pt x="103383" y="51270"/>
                  </a:lnTo>
                  <a:lnTo>
                    <a:pt x="106947" y="55727"/>
                  </a:lnTo>
                  <a:cubicBezTo>
                    <a:pt x="106947" y="55727"/>
                    <a:pt x="106947" y="55727"/>
                    <a:pt x="106947" y="55727"/>
                  </a:cubicBezTo>
                  <a:lnTo>
                    <a:pt x="123881" y="65530"/>
                  </a:lnTo>
                  <a:cubicBezTo>
                    <a:pt x="104274" y="96723"/>
                    <a:pt x="98035" y="135046"/>
                    <a:pt x="106056" y="170695"/>
                  </a:cubicBezTo>
                  <a:lnTo>
                    <a:pt x="18716" y="206344"/>
                  </a:lnTo>
                  <a:lnTo>
                    <a:pt x="8021" y="217930"/>
                  </a:lnTo>
                  <a:cubicBezTo>
                    <a:pt x="8021" y="217930"/>
                    <a:pt x="8021" y="217930"/>
                    <a:pt x="8021" y="217930"/>
                  </a:cubicBezTo>
                  <a:lnTo>
                    <a:pt x="0" y="227733"/>
                  </a:lnTo>
                  <a:lnTo>
                    <a:pt x="0" y="227733"/>
                  </a:lnTo>
                  <a:lnTo>
                    <a:pt x="0" y="227733"/>
                  </a:lnTo>
                  <a:close/>
                </a:path>
              </a:pathLst>
            </a:custGeom>
            <a:solidFill>
              <a:srgbClr val="2F484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58" name="Graphic 719">
              <a:extLst>
                <a:ext uri="{FF2B5EF4-FFF2-40B4-BE49-F238E27FC236}">
                  <a16:creationId xmlns:a16="http://schemas.microsoft.com/office/drawing/2014/main" id="{4516641F-EC74-4705-AAEE-720B6BD823D6}"/>
                </a:ext>
              </a:extLst>
            </p:cNvPr>
            <p:cNvGrpSpPr/>
            <p:nvPr/>
          </p:nvGrpSpPr>
          <p:grpSpPr>
            <a:xfrm>
              <a:off x="6366933" y="2352337"/>
              <a:ext cx="381024" cy="331821"/>
              <a:chOff x="6366933" y="2352337"/>
              <a:chExt cx="381024" cy="331821"/>
            </a:xfrm>
          </p:grpSpPr>
          <p:grpSp>
            <p:nvGrpSpPr>
              <p:cNvPr id="1359" name="Graphic 719">
                <a:extLst>
                  <a:ext uri="{FF2B5EF4-FFF2-40B4-BE49-F238E27FC236}">
                    <a16:creationId xmlns:a16="http://schemas.microsoft.com/office/drawing/2014/main" id="{A2200F28-804B-438C-BABD-CE3A3E8C0F35}"/>
                  </a:ext>
                </a:extLst>
              </p:cNvPr>
              <p:cNvGrpSpPr/>
              <p:nvPr/>
            </p:nvGrpSpPr>
            <p:grpSpPr>
              <a:xfrm>
                <a:off x="6366933" y="2352337"/>
                <a:ext cx="381024" cy="331821"/>
                <a:chOff x="6366933" y="2352337"/>
                <a:chExt cx="381024" cy="331821"/>
              </a:xfrm>
            </p:grpSpPr>
            <p:sp>
              <p:nvSpPr>
                <p:cNvPr id="1360" name="Freeform: Shape 1359">
                  <a:extLst>
                    <a:ext uri="{FF2B5EF4-FFF2-40B4-BE49-F238E27FC236}">
                      <a16:creationId xmlns:a16="http://schemas.microsoft.com/office/drawing/2014/main" id="{61C0047C-0B6C-4ED3-9913-8DB2F28F84B0}"/>
                    </a:ext>
                  </a:extLst>
                </p:cNvPr>
                <p:cNvSpPr/>
                <p:nvPr/>
              </p:nvSpPr>
              <p:spPr>
                <a:xfrm>
                  <a:off x="6468063" y="2352337"/>
                  <a:ext cx="279894" cy="279595"/>
                </a:xfrm>
                <a:custGeom>
                  <a:avLst/>
                  <a:gdLst>
                    <a:gd name="connsiteX0" fmla="*/ 48597 w 279894"/>
                    <a:gd name="connsiteY0" fmla="*/ 34037 h 279595"/>
                    <a:gd name="connsiteX1" fmla="*/ 34337 w 279894"/>
                    <a:gd name="connsiteY1" fmla="*/ 230999 h 279595"/>
                    <a:gd name="connsiteX2" fmla="*/ 231298 w 279894"/>
                    <a:gd name="connsiteY2" fmla="*/ 245259 h 279595"/>
                    <a:gd name="connsiteX3" fmla="*/ 245558 w 279894"/>
                    <a:gd name="connsiteY3" fmla="*/ 48297 h 279595"/>
                    <a:gd name="connsiteX4" fmla="*/ 48597 w 279894"/>
                    <a:gd name="connsiteY4" fmla="*/ 34037 h 279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894" h="279595">
                      <a:moveTo>
                        <a:pt x="48597" y="34037"/>
                      </a:moveTo>
                      <a:cubicBezTo>
                        <a:pt x="-10225" y="84837"/>
                        <a:pt x="-16463" y="173069"/>
                        <a:pt x="34337" y="230999"/>
                      </a:cubicBezTo>
                      <a:cubicBezTo>
                        <a:pt x="85137" y="289820"/>
                        <a:pt x="173369" y="296059"/>
                        <a:pt x="231298" y="245259"/>
                      </a:cubicBezTo>
                      <a:cubicBezTo>
                        <a:pt x="290119" y="194459"/>
                        <a:pt x="296358" y="106227"/>
                        <a:pt x="245558" y="48297"/>
                      </a:cubicBezTo>
                      <a:cubicBezTo>
                        <a:pt x="195649" y="-9633"/>
                        <a:pt x="107418" y="-16763"/>
                        <a:pt x="48597" y="34037"/>
                      </a:cubicBezTo>
                      <a:close/>
                    </a:path>
                  </a:pathLst>
                </a:custGeom>
                <a:solidFill>
                  <a:srgbClr val="B8D9F4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1" name="Freeform: Shape 1360">
                  <a:extLst>
                    <a:ext uri="{FF2B5EF4-FFF2-40B4-BE49-F238E27FC236}">
                      <a16:creationId xmlns:a16="http://schemas.microsoft.com/office/drawing/2014/main" id="{FBA3A520-1762-47A8-B299-A76874285579}"/>
                    </a:ext>
                  </a:extLst>
                </p:cNvPr>
                <p:cNvSpPr/>
                <p:nvPr/>
              </p:nvSpPr>
              <p:spPr>
                <a:xfrm>
                  <a:off x="6493288" y="2381057"/>
                  <a:ext cx="223205" cy="223867"/>
                </a:xfrm>
                <a:custGeom>
                  <a:avLst/>
                  <a:gdLst>
                    <a:gd name="connsiteX0" fmla="*/ 38522 w 223205"/>
                    <a:gd name="connsiteY0" fmla="*/ 27598 h 223867"/>
                    <a:gd name="connsiteX1" fmla="*/ 26936 w 223205"/>
                    <a:gd name="connsiteY1" fmla="*/ 185345 h 223867"/>
                    <a:gd name="connsiteX2" fmla="*/ 184683 w 223205"/>
                    <a:gd name="connsiteY2" fmla="*/ 196931 h 223867"/>
                    <a:gd name="connsiteX3" fmla="*/ 196269 w 223205"/>
                    <a:gd name="connsiteY3" fmla="*/ 39184 h 223867"/>
                    <a:gd name="connsiteX4" fmla="*/ 38522 w 223205"/>
                    <a:gd name="connsiteY4" fmla="*/ 27598 h 22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205" h="223867">
                      <a:moveTo>
                        <a:pt x="38522" y="27598"/>
                      </a:moveTo>
                      <a:cubicBezTo>
                        <a:pt x="-7822" y="67703"/>
                        <a:pt x="-13170" y="139002"/>
                        <a:pt x="26936" y="185345"/>
                      </a:cubicBezTo>
                      <a:cubicBezTo>
                        <a:pt x="67041" y="231689"/>
                        <a:pt x="138339" y="237037"/>
                        <a:pt x="184683" y="196931"/>
                      </a:cubicBezTo>
                      <a:cubicBezTo>
                        <a:pt x="231027" y="156826"/>
                        <a:pt x="236374" y="85528"/>
                        <a:pt x="196269" y="39184"/>
                      </a:cubicBezTo>
                      <a:cubicBezTo>
                        <a:pt x="156164" y="-8051"/>
                        <a:pt x="85757" y="-13398"/>
                        <a:pt x="38522" y="27598"/>
                      </a:cubicBezTo>
                      <a:close/>
                    </a:path>
                  </a:pathLst>
                </a:custGeom>
                <a:solidFill>
                  <a:srgbClr val="0E3F4C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2" name="Freeform: Shape 1361">
                  <a:extLst>
                    <a:ext uri="{FF2B5EF4-FFF2-40B4-BE49-F238E27FC236}">
                      <a16:creationId xmlns:a16="http://schemas.microsoft.com/office/drawing/2014/main" id="{56702F10-FB20-4F12-8C92-A510BF81C2A6}"/>
                    </a:ext>
                  </a:extLst>
                </p:cNvPr>
                <p:cNvSpPr/>
                <p:nvPr/>
              </p:nvSpPr>
              <p:spPr>
                <a:xfrm>
                  <a:off x="6493288" y="2381057"/>
                  <a:ext cx="223205" cy="223867"/>
                </a:xfrm>
                <a:custGeom>
                  <a:avLst/>
                  <a:gdLst>
                    <a:gd name="connsiteX0" fmla="*/ 38522 w 223205"/>
                    <a:gd name="connsiteY0" fmla="*/ 27598 h 223867"/>
                    <a:gd name="connsiteX1" fmla="*/ 26936 w 223205"/>
                    <a:gd name="connsiteY1" fmla="*/ 185345 h 223867"/>
                    <a:gd name="connsiteX2" fmla="*/ 184683 w 223205"/>
                    <a:gd name="connsiteY2" fmla="*/ 196931 h 223867"/>
                    <a:gd name="connsiteX3" fmla="*/ 196269 w 223205"/>
                    <a:gd name="connsiteY3" fmla="*/ 39184 h 223867"/>
                    <a:gd name="connsiteX4" fmla="*/ 38522 w 223205"/>
                    <a:gd name="connsiteY4" fmla="*/ 27598 h 22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205" h="223867">
                      <a:moveTo>
                        <a:pt x="38522" y="27598"/>
                      </a:moveTo>
                      <a:cubicBezTo>
                        <a:pt x="-7822" y="67703"/>
                        <a:pt x="-13170" y="139002"/>
                        <a:pt x="26936" y="185345"/>
                      </a:cubicBezTo>
                      <a:cubicBezTo>
                        <a:pt x="67041" y="231689"/>
                        <a:pt x="138339" y="237037"/>
                        <a:pt x="184683" y="196931"/>
                      </a:cubicBezTo>
                      <a:cubicBezTo>
                        <a:pt x="231027" y="156826"/>
                        <a:pt x="236374" y="85528"/>
                        <a:pt x="196269" y="39184"/>
                      </a:cubicBezTo>
                      <a:cubicBezTo>
                        <a:pt x="156164" y="-8051"/>
                        <a:pt x="85757" y="-13398"/>
                        <a:pt x="38522" y="27598"/>
                      </a:cubicBezTo>
                      <a:close/>
                    </a:path>
                  </a:pathLst>
                </a:custGeom>
                <a:solidFill>
                  <a:srgbClr val="8CB6D3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63" name="Graphic 719">
                  <a:extLst>
                    <a:ext uri="{FF2B5EF4-FFF2-40B4-BE49-F238E27FC236}">
                      <a16:creationId xmlns:a16="http://schemas.microsoft.com/office/drawing/2014/main" id="{A8EB535B-FC3C-4B04-8499-4C472B050EAB}"/>
                    </a:ext>
                  </a:extLst>
                </p:cNvPr>
                <p:cNvGrpSpPr/>
                <p:nvPr/>
              </p:nvGrpSpPr>
              <p:grpSpPr>
                <a:xfrm>
                  <a:off x="6618234" y="2422094"/>
                  <a:ext cx="80235" cy="236104"/>
                  <a:chOff x="6618234" y="2422094"/>
                  <a:chExt cx="80235" cy="236104"/>
                </a:xfrm>
              </p:grpSpPr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id="{2127FACA-4F08-46CB-A342-65C031216E3B}"/>
                      </a:ext>
                    </a:extLst>
                  </p:cNvPr>
                  <p:cNvSpPr/>
                  <p:nvPr/>
                </p:nvSpPr>
                <p:spPr>
                  <a:xfrm>
                    <a:off x="6674407" y="2627732"/>
                    <a:ext cx="24062" cy="29575"/>
                  </a:xfrm>
                  <a:custGeom>
                    <a:avLst/>
                    <a:gdLst>
                      <a:gd name="connsiteX0" fmla="*/ 0 w 24062"/>
                      <a:gd name="connsiteY0" fmla="*/ 9077 h 29575"/>
                      <a:gd name="connsiteX1" fmla="*/ 24063 w 24062"/>
                      <a:gd name="connsiteY1" fmla="*/ 1056 h 29575"/>
                      <a:gd name="connsiteX2" fmla="*/ 18716 w 24062"/>
                      <a:gd name="connsiteY2" fmla="*/ 29576 h 29575"/>
                      <a:gd name="connsiteX3" fmla="*/ 0 w 24062"/>
                      <a:gd name="connsiteY3" fmla="*/ 9077 h 2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62" h="29575">
                        <a:moveTo>
                          <a:pt x="0" y="9077"/>
                        </a:moveTo>
                        <a:cubicBezTo>
                          <a:pt x="9803" y="-4291"/>
                          <a:pt x="24063" y="1056"/>
                          <a:pt x="24063" y="1056"/>
                        </a:cubicBezTo>
                        <a:lnTo>
                          <a:pt x="18716" y="29576"/>
                        </a:lnTo>
                        <a:lnTo>
                          <a:pt x="0" y="9077"/>
                        </a:lnTo>
                        <a:close/>
                      </a:path>
                    </a:pathLst>
                  </a:custGeom>
                  <a:solidFill>
                    <a:srgbClr val="AC937B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C6951313-9712-43BE-ABD4-DED1C74C3F38}"/>
                      </a:ext>
                    </a:extLst>
                  </p:cNvPr>
                  <p:cNvSpPr/>
                  <p:nvPr/>
                </p:nvSpPr>
                <p:spPr>
                  <a:xfrm>
                    <a:off x="6618234" y="2422094"/>
                    <a:ext cx="80235" cy="235213"/>
                  </a:xfrm>
                  <a:custGeom>
                    <a:avLst/>
                    <a:gdLst>
                      <a:gd name="connsiteX0" fmla="*/ 26762 w 80235"/>
                      <a:gd name="connsiteY0" fmla="*/ 11515 h 235213"/>
                      <a:gd name="connsiteX1" fmla="*/ 80235 w 80235"/>
                      <a:gd name="connsiteY1" fmla="*/ 206694 h 235213"/>
                      <a:gd name="connsiteX2" fmla="*/ 74888 w 80235"/>
                      <a:gd name="connsiteY2" fmla="*/ 235213 h 235213"/>
                      <a:gd name="connsiteX3" fmla="*/ 56173 w 80235"/>
                      <a:gd name="connsiteY3" fmla="*/ 213824 h 235213"/>
                      <a:gd name="connsiteX4" fmla="*/ 25 w 80235"/>
                      <a:gd name="connsiteY4" fmla="*/ 11515 h 235213"/>
                      <a:gd name="connsiteX5" fmla="*/ 8046 w 80235"/>
                      <a:gd name="connsiteY5" fmla="*/ 820 h 235213"/>
                      <a:gd name="connsiteX6" fmla="*/ 26762 w 80235"/>
                      <a:gd name="connsiteY6" fmla="*/ 11515 h 235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235" h="235213">
                        <a:moveTo>
                          <a:pt x="26762" y="11515"/>
                        </a:moveTo>
                        <a:lnTo>
                          <a:pt x="80235" y="206694"/>
                        </a:lnTo>
                        <a:lnTo>
                          <a:pt x="74888" y="235213"/>
                        </a:lnTo>
                        <a:lnTo>
                          <a:pt x="56173" y="213824"/>
                        </a:lnTo>
                        <a:lnTo>
                          <a:pt x="25" y="11515"/>
                        </a:lnTo>
                        <a:cubicBezTo>
                          <a:pt x="25" y="11515"/>
                          <a:pt x="-866" y="4385"/>
                          <a:pt x="8046" y="820"/>
                        </a:cubicBezTo>
                        <a:cubicBezTo>
                          <a:pt x="20523" y="-3636"/>
                          <a:pt x="26762" y="11515"/>
                          <a:pt x="26762" y="11515"/>
                        </a:cubicBezTo>
                        <a:close/>
                      </a:path>
                    </a:pathLst>
                  </a:custGeom>
                  <a:solidFill>
                    <a:srgbClr val="D8852B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76E526FC-C0B2-459D-94BC-E639AF8025BA}"/>
                      </a:ext>
                    </a:extLst>
                  </p:cNvPr>
                  <p:cNvSpPr/>
                  <p:nvPr/>
                </p:nvSpPr>
                <p:spPr>
                  <a:xfrm>
                    <a:off x="6685101" y="2645944"/>
                    <a:ext cx="9803" cy="12254"/>
                  </a:xfrm>
                  <a:custGeom>
                    <a:avLst/>
                    <a:gdLst>
                      <a:gd name="connsiteX0" fmla="*/ 0 w 9803"/>
                      <a:gd name="connsiteY0" fmla="*/ 3342 h 12254"/>
                      <a:gd name="connsiteX1" fmla="*/ 9804 w 9803"/>
                      <a:gd name="connsiteY1" fmla="*/ 668 h 12254"/>
                      <a:gd name="connsiteX2" fmla="*/ 7130 w 9803"/>
                      <a:gd name="connsiteY2" fmla="*/ 12254 h 12254"/>
                      <a:gd name="connsiteX3" fmla="*/ 0 w 9803"/>
                      <a:gd name="connsiteY3" fmla="*/ 3342 h 12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803" h="12254">
                        <a:moveTo>
                          <a:pt x="0" y="3342"/>
                        </a:moveTo>
                        <a:cubicBezTo>
                          <a:pt x="3565" y="-2005"/>
                          <a:pt x="9804" y="668"/>
                          <a:pt x="9804" y="668"/>
                        </a:cubicBezTo>
                        <a:lnTo>
                          <a:pt x="7130" y="12254"/>
                        </a:lnTo>
                        <a:lnTo>
                          <a:pt x="0" y="3342"/>
                        </a:lnTo>
                        <a:close/>
                      </a:path>
                    </a:pathLst>
                  </a:custGeom>
                  <a:solidFill>
                    <a:srgbClr val="C53727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67" name="Graphic 719">
                  <a:extLst>
                    <a:ext uri="{FF2B5EF4-FFF2-40B4-BE49-F238E27FC236}">
                      <a16:creationId xmlns:a16="http://schemas.microsoft.com/office/drawing/2014/main" id="{8B445D5C-2C72-41B1-B7AE-B1945A4D6973}"/>
                    </a:ext>
                  </a:extLst>
                </p:cNvPr>
                <p:cNvGrpSpPr/>
                <p:nvPr/>
              </p:nvGrpSpPr>
              <p:grpSpPr>
                <a:xfrm>
                  <a:off x="6366933" y="2452443"/>
                  <a:ext cx="287590" cy="126436"/>
                  <a:chOff x="6366933" y="2452443"/>
                  <a:chExt cx="287590" cy="126436"/>
                </a:xfrm>
              </p:grpSpPr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D0F043ED-2C57-4590-AD76-6E9FD04A4A5F}"/>
                      </a:ext>
                    </a:extLst>
                  </p:cNvPr>
                  <p:cNvSpPr/>
                  <p:nvPr/>
                </p:nvSpPr>
                <p:spPr>
                  <a:xfrm>
                    <a:off x="6366933" y="2452443"/>
                    <a:ext cx="287590" cy="126436"/>
                  </a:xfrm>
                  <a:custGeom>
                    <a:avLst/>
                    <a:gdLst>
                      <a:gd name="connsiteX0" fmla="*/ 272716 w 287590"/>
                      <a:gd name="connsiteY0" fmla="*/ 28402 h 126436"/>
                      <a:gd name="connsiteX1" fmla="*/ 27628 w 287590"/>
                      <a:gd name="connsiteY1" fmla="*/ 126437 h 126436"/>
                      <a:gd name="connsiteX2" fmla="*/ 0 w 287590"/>
                      <a:gd name="connsiteY2" fmla="*/ 124654 h 126436"/>
                      <a:gd name="connsiteX3" fmla="*/ 16933 w 287590"/>
                      <a:gd name="connsiteY3" fmla="*/ 105047 h 126436"/>
                      <a:gd name="connsiteX4" fmla="*/ 272716 w 287590"/>
                      <a:gd name="connsiteY4" fmla="*/ 774 h 126436"/>
                      <a:gd name="connsiteX5" fmla="*/ 286084 w 287590"/>
                      <a:gd name="connsiteY5" fmla="*/ 8795 h 126436"/>
                      <a:gd name="connsiteX6" fmla="*/ 272716 w 287590"/>
                      <a:gd name="connsiteY6" fmla="*/ 28402 h 126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7590" h="126436">
                        <a:moveTo>
                          <a:pt x="272716" y="28402"/>
                        </a:moveTo>
                        <a:lnTo>
                          <a:pt x="27628" y="126437"/>
                        </a:lnTo>
                        <a:lnTo>
                          <a:pt x="0" y="124654"/>
                        </a:lnTo>
                        <a:lnTo>
                          <a:pt x="16933" y="105047"/>
                        </a:lnTo>
                        <a:lnTo>
                          <a:pt x="272716" y="774"/>
                        </a:lnTo>
                        <a:cubicBezTo>
                          <a:pt x="272716" y="774"/>
                          <a:pt x="280737" y="-3683"/>
                          <a:pt x="286084" y="8795"/>
                        </a:cubicBezTo>
                        <a:cubicBezTo>
                          <a:pt x="293214" y="22163"/>
                          <a:pt x="272716" y="28402"/>
                          <a:pt x="272716" y="28402"/>
                        </a:cubicBezTo>
                        <a:close/>
                      </a:path>
                    </a:pathLst>
                  </a:custGeom>
                  <a:solidFill>
                    <a:srgbClr val="D8852B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369" name="Graphic 719">
                    <a:extLst>
                      <a:ext uri="{FF2B5EF4-FFF2-40B4-BE49-F238E27FC236}">
                        <a16:creationId xmlns:a16="http://schemas.microsoft.com/office/drawing/2014/main" id="{C9286FA5-6FCF-4BC7-974F-0DDE80304AA8}"/>
                      </a:ext>
                    </a:extLst>
                  </p:cNvPr>
                  <p:cNvGrpSpPr/>
                  <p:nvPr/>
                </p:nvGrpSpPr>
                <p:grpSpPr>
                  <a:xfrm>
                    <a:off x="6366933" y="2557490"/>
                    <a:ext cx="28059" cy="21389"/>
                    <a:chOff x="6366933" y="2557490"/>
                    <a:chExt cx="28059" cy="21389"/>
                  </a:xfrm>
                </p:grpSpPr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528CE70D-20AB-49E6-919F-18D8DD304A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6933" y="2557490"/>
                      <a:ext cx="28059" cy="21389"/>
                    </a:xfrm>
                    <a:custGeom>
                      <a:avLst/>
                      <a:gdLst>
                        <a:gd name="connsiteX0" fmla="*/ 17825 w 28059"/>
                        <a:gd name="connsiteY0" fmla="*/ 0 h 21389"/>
                        <a:gd name="connsiteX1" fmla="*/ 27628 w 28059"/>
                        <a:gd name="connsiteY1" fmla="*/ 21390 h 21389"/>
                        <a:gd name="connsiteX2" fmla="*/ 0 w 28059"/>
                        <a:gd name="connsiteY2" fmla="*/ 19607 h 21389"/>
                        <a:gd name="connsiteX3" fmla="*/ 17825 w 28059"/>
                        <a:gd name="connsiteY3" fmla="*/ 0 h 21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059" h="21389">
                          <a:moveTo>
                            <a:pt x="17825" y="0"/>
                          </a:moveTo>
                          <a:cubicBezTo>
                            <a:pt x="31193" y="7130"/>
                            <a:pt x="27628" y="21390"/>
                            <a:pt x="27628" y="21390"/>
                          </a:cubicBezTo>
                          <a:lnTo>
                            <a:pt x="0" y="19607"/>
                          </a:lnTo>
                          <a:lnTo>
                            <a:pt x="17825" y="0"/>
                          </a:lnTo>
                          <a:close/>
                        </a:path>
                      </a:pathLst>
                    </a:custGeom>
                    <a:solidFill>
                      <a:srgbClr val="F2DAB4"/>
                    </a:solidFill>
                    <a:ln w="89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1" name="Freeform: Shape 1370">
                      <a:extLst>
                        <a:ext uri="{FF2B5EF4-FFF2-40B4-BE49-F238E27FC236}">
                          <a16:creationId xmlns:a16="http://schemas.microsoft.com/office/drawing/2014/main" id="{CA0E98C2-04A0-4CB8-9EBC-6B8485AAD6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66933" y="2569967"/>
                      <a:ext cx="10979" cy="8020"/>
                    </a:xfrm>
                    <a:custGeom>
                      <a:avLst/>
                      <a:gdLst>
                        <a:gd name="connsiteX0" fmla="*/ 7130 w 10979"/>
                        <a:gd name="connsiteY0" fmla="*/ 0 h 8020"/>
                        <a:gd name="connsiteX1" fmla="*/ 10694 w 10979"/>
                        <a:gd name="connsiteY1" fmla="*/ 8021 h 8020"/>
                        <a:gd name="connsiteX2" fmla="*/ 0 w 10979"/>
                        <a:gd name="connsiteY2" fmla="*/ 7130 h 8020"/>
                        <a:gd name="connsiteX3" fmla="*/ 7130 w 10979"/>
                        <a:gd name="connsiteY3" fmla="*/ 0 h 80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79" h="8020">
                          <a:moveTo>
                            <a:pt x="7130" y="0"/>
                          </a:moveTo>
                          <a:cubicBezTo>
                            <a:pt x="12477" y="2674"/>
                            <a:pt x="10694" y="8021"/>
                            <a:pt x="10694" y="8021"/>
                          </a:cubicBezTo>
                          <a:lnTo>
                            <a:pt x="0" y="7130"/>
                          </a:lnTo>
                          <a:lnTo>
                            <a:pt x="7130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89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72" name="Graphic 719">
                  <a:extLst>
                    <a:ext uri="{FF2B5EF4-FFF2-40B4-BE49-F238E27FC236}">
                      <a16:creationId xmlns:a16="http://schemas.microsoft.com/office/drawing/2014/main" id="{71DFA406-BE38-40A2-9F25-0E3E70CEB863}"/>
                    </a:ext>
                  </a:extLst>
                </p:cNvPr>
                <p:cNvGrpSpPr/>
                <p:nvPr/>
              </p:nvGrpSpPr>
              <p:grpSpPr>
                <a:xfrm>
                  <a:off x="6456056" y="2382809"/>
                  <a:ext cx="194287" cy="115859"/>
                  <a:chOff x="6456056" y="2382809"/>
                  <a:chExt cx="194287" cy="115859"/>
                </a:xfrm>
              </p:grpSpPr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EE5A422D-C8D6-4513-A3C4-2C9D63A44EB1}"/>
                      </a:ext>
                    </a:extLst>
                  </p:cNvPr>
                  <p:cNvSpPr/>
                  <p:nvPr/>
                </p:nvSpPr>
                <p:spPr>
                  <a:xfrm>
                    <a:off x="6456056" y="2382809"/>
                    <a:ext cx="194287" cy="115859"/>
                  </a:xfrm>
                  <a:custGeom>
                    <a:avLst/>
                    <a:gdLst>
                      <a:gd name="connsiteX0" fmla="*/ 170224 w 194287"/>
                      <a:gd name="connsiteY0" fmla="*/ 115860 h 115859"/>
                      <a:gd name="connsiteX1" fmla="*/ 16042 w 194287"/>
                      <a:gd name="connsiteY1" fmla="*/ 24954 h 115859"/>
                      <a:gd name="connsiteX2" fmla="*/ 0 w 194287"/>
                      <a:gd name="connsiteY2" fmla="*/ 0 h 115859"/>
                      <a:gd name="connsiteX3" fmla="*/ 28519 w 194287"/>
                      <a:gd name="connsiteY3" fmla="*/ 1782 h 115859"/>
                      <a:gd name="connsiteX4" fmla="*/ 194288 w 194287"/>
                      <a:gd name="connsiteY4" fmla="*/ 94470 h 115859"/>
                      <a:gd name="connsiteX5" fmla="*/ 187158 w 194287"/>
                      <a:gd name="connsiteY5" fmla="*/ 108730 h 1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4287" h="115859">
                        <a:moveTo>
                          <a:pt x="170224" y="115860"/>
                        </a:moveTo>
                        <a:lnTo>
                          <a:pt x="16042" y="24954"/>
                        </a:lnTo>
                        <a:lnTo>
                          <a:pt x="0" y="0"/>
                        </a:lnTo>
                        <a:lnTo>
                          <a:pt x="28519" y="1782"/>
                        </a:lnTo>
                        <a:lnTo>
                          <a:pt x="194288" y="94470"/>
                        </a:lnTo>
                        <a:lnTo>
                          <a:pt x="187158" y="108730"/>
                        </a:lnTo>
                        <a:close/>
                      </a:path>
                    </a:pathLst>
                  </a:custGeom>
                  <a:solidFill>
                    <a:srgbClr val="E59033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374" name="Graphic 719">
                    <a:extLst>
                      <a:ext uri="{FF2B5EF4-FFF2-40B4-BE49-F238E27FC236}">
                        <a16:creationId xmlns:a16="http://schemas.microsoft.com/office/drawing/2014/main" id="{DDA3F119-D621-45FA-880E-59B2AD68B6FA}"/>
                      </a:ext>
                    </a:extLst>
                  </p:cNvPr>
                  <p:cNvGrpSpPr/>
                  <p:nvPr/>
                </p:nvGrpSpPr>
                <p:grpSpPr>
                  <a:xfrm>
                    <a:off x="6456947" y="2382809"/>
                    <a:ext cx="27961" cy="24954"/>
                    <a:chOff x="6456947" y="2382809"/>
                    <a:chExt cx="27961" cy="24954"/>
                  </a:xfrm>
                </p:grpSpPr>
                <p:sp>
                  <p:nvSpPr>
                    <p:cNvPr id="1375" name="Freeform: Shape 1374">
                      <a:extLst>
                        <a:ext uri="{FF2B5EF4-FFF2-40B4-BE49-F238E27FC236}">
                          <a16:creationId xmlns:a16="http://schemas.microsoft.com/office/drawing/2014/main" id="{F591E06E-A472-4078-8902-D3750AFAC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947" y="2383700"/>
                      <a:ext cx="27961" cy="24063"/>
                    </a:xfrm>
                    <a:custGeom>
                      <a:avLst/>
                      <a:gdLst>
                        <a:gd name="connsiteX0" fmla="*/ 27628 w 27961"/>
                        <a:gd name="connsiteY0" fmla="*/ 1783 h 24063"/>
                        <a:gd name="connsiteX1" fmla="*/ 16042 w 27961"/>
                        <a:gd name="connsiteY1" fmla="*/ 24063 h 24063"/>
                        <a:gd name="connsiteX2" fmla="*/ 0 w 27961"/>
                        <a:gd name="connsiteY2" fmla="*/ 0 h 24063"/>
                        <a:gd name="connsiteX3" fmla="*/ 27628 w 27961"/>
                        <a:gd name="connsiteY3" fmla="*/ 1783 h 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961" h="24063">
                          <a:moveTo>
                            <a:pt x="27628" y="1783"/>
                          </a:moveTo>
                          <a:cubicBezTo>
                            <a:pt x="30302" y="17825"/>
                            <a:pt x="16042" y="24063"/>
                            <a:pt x="16042" y="24063"/>
                          </a:cubicBezTo>
                          <a:lnTo>
                            <a:pt x="0" y="0"/>
                          </a:lnTo>
                          <a:lnTo>
                            <a:pt x="27628" y="1783"/>
                          </a:lnTo>
                          <a:close/>
                        </a:path>
                      </a:pathLst>
                    </a:custGeom>
                    <a:solidFill>
                      <a:srgbClr val="F2DAB4"/>
                    </a:solidFill>
                    <a:ln w="89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6" name="Freeform: Shape 1375">
                      <a:extLst>
                        <a:ext uri="{FF2B5EF4-FFF2-40B4-BE49-F238E27FC236}">
                          <a16:creationId xmlns:a16="http://schemas.microsoft.com/office/drawing/2014/main" id="{897CC243-513F-4612-81AF-E6287C6437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947" y="2382809"/>
                      <a:ext cx="10795" cy="9803"/>
                    </a:xfrm>
                    <a:custGeom>
                      <a:avLst/>
                      <a:gdLst>
                        <a:gd name="connsiteX0" fmla="*/ 10695 w 10795"/>
                        <a:gd name="connsiteY0" fmla="*/ 891 h 9803"/>
                        <a:gd name="connsiteX1" fmla="*/ 6239 w 10795"/>
                        <a:gd name="connsiteY1" fmla="*/ 9803 h 9803"/>
                        <a:gd name="connsiteX2" fmla="*/ 0 w 10795"/>
                        <a:gd name="connsiteY2" fmla="*/ 0 h 9803"/>
                        <a:gd name="connsiteX3" fmla="*/ 10695 w 10795"/>
                        <a:gd name="connsiteY3" fmla="*/ 891 h 98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795" h="9803">
                          <a:moveTo>
                            <a:pt x="10695" y="891"/>
                          </a:moveTo>
                          <a:cubicBezTo>
                            <a:pt x="11586" y="7130"/>
                            <a:pt x="6239" y="9803"/>
                            <a:pt x="6239" y="9803"/>
                          </a:cubicBezTo>
                          <a:lnTo>
                            <a:pt x="0" y="0"/>
                          </a:lnTo>
                          <a:lnTo>
                            <a:pt x="10695" y="891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89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77" name="Graphic 719">
                  <a:extLst>
                    <a:ext uri="{FF2B5EF4-FFF2-40B4-BE49-F238E27FC236}">
                      <a16:creationId xmlns:a16="http://schemas.microsoft.com/office/drawing/2014/main" id="{BC95B311-9B94-4E73-98FD-AC4B43D7D371}"/>
                    </a:ext>
                  </a:extLst>
                </p:cNvPr>
                <p:cNvGrpSpPr/>
                <p:nvPr/>
              </p:nvGrpSpPr>
              <p:grpSpPr>
                <a:xfrm>
                  <a:off x="6495112" y="2432335"/>
                  <a:ext cx="197264" cy="251823"/>
                  <a:chOff x="6495112" y="2432335"/>
                  <a:chExt cx="197264" cy="251823"/>
                </a:xfrm>
              </p:grpSpPr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3BB5075-D8BF-49AA-9821-C58AE81856BB}"/>
                      </a:ext>
                    </a:extLst>
                  </p:cNvPr>
                  <p:cNvSpPr/>
                  <p:nvPr/>
                </p:nvSpPr>
                <p:spPr>
                  <a:xfrm>
                    <a:off x="6495804" y="2432335"/>
                    <a:ext cx="196572" cy="251174"/>
                  </a:xfrm>
                  <a:custGeom>
                    <a:avLst/>
                    <a:gdLst>
                      <a:gd name="connsiteX0" fmla="*/ 177711 w 196572"/>
                      <a:gd name="connsiteY0" fmla="*/ 3057 h 251174"/>
                      <a:gd name="connsiteX1" fmla="*/ 2139 w 196572"/>
                      <a:gd name="connsiteY1" fmla="*/ 232994 h 251174"/>
                      <a:gd name="connsiteX2" fmla="*/ 4813 w 196572"/>
                      <a:gd name="connsiteY2" fmla="*/ 249036 h 251174"/>
                      <a:gd name="connsiteX3" fmla="*/ 20855 w 196572"/>
                      <a:gd name="connsiteY3" fmla="*/ 246362 h 251174"/>
                      <a:gd name="connsiteX4" fmla="*/ 196427 w 196572"/>
                      <a:gd name="connsiteY4" fmla="*/ 15534 h 251174"/>
                      <a:gd name="connsiteX5" fmla="*/ 189297 w 196572"/>
                      <a:gd name="connsiteY5" fmla="*/ 2166 h 251174"/>
                      <a:gd name="connsiteX6" fmla="*/ 177711 w 196572"/>
                      <a:gd name="connsiteY6" fmla="*/ 3057 h 251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572" h="251174">
                        <a:moveTo>
                          <a:pt x="177711" y="3057"/>
                        </a:moveTo>
                        <a:lnTo>
                          <a:pt x="2139" y="232994"/>
                        </a:lnTo>
                        <a:cubicBezTo>
                          <a:pt x="-1426" y="238341"/>
                          <a:pt x="-535" y="245471"/>
                          <a:pt x="4813" y="249036"/>
                        </a:cubicBezTo>
                        <a:cubicBezTo>
                          <a:pt x="10160" y="252601"/>
                          <a:pt x="17290" y="251710"/>
                          <a:pt x="20855" y="246362"/>
                        </a:cubicBezTo>
                        <a:lnTo>
                          <a:pt x="196427" y="15534"/>
                        </a:lnTo>
                        <a:cubicBezTo>
                          <a:pt x="196427" y="15534"/>
                          <a:pt x="198209" y="7513"/>
                          <a:pt x="189297" y="2166"/>
                        </a:cubicBezTo>
                        <a:cubicBezTo>
                          <a:pt x="180384" y="-3182"/>
                          <a:pt x="177711" y="3057"/>
                          <a:pt x="177711" y="3057"/>
                        </a:cubicBezTo>
                        <a:close/>
                      </a:path>
                    </a:pathLst>
                  </a:custGeom>
                  <a:solidFill>
                    <a:srgbClr val="F29F46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id="{ED25DB23-65FD-49A2-81BB-21DEA7C44025}"/>
                      </a:ext>
                    </a:extLst>
                  </p:cNvPr>
                  <p:cNvSpPr/>
                  <p:nvPr/>
                </p:nvSpPr>
                <p:spPr>
                  <a:xfrm>
                    <a:off x="6495112" y="2664323"/>
                    <a:ext cx="21704" cy="19835"/>
                  </a:xfrm>
                  <a:custGeom>
                    <a:avLst/>
                    <a:gdLst>
                      <a:gd name="connsiteX0" fmla="*/ 15309 w 21704"/>
                      <a:gd name="connsiteY0" fmla="*/ 1897 h 19835"/>
                      <a:gd name="connsiteX1" fmla="*/ 20656 w 21704"/>
                      <a:gd name="connsiteY1" fmla="*/ 15265 h 19835"/>
                      <a:gd name="connsiteX2" fmla="*/ 6396 w 21704"/>
                      <a:gd name="connsiteY2" fmla="*/ 17939 h 19835"/>
                      <a:gd name="connsiteX3" fmla="*/ 1049 w 21704"/>
                      <a:gd name="connsiteY3" fmla="*/ 4570 h 19835"/>
                      <a:gd name="connsiteX4" fmla="*/ 15309 w 21704"/>
                      <a:gd name="connsiteY4" fmla="*/ 1897 h 19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4" h="19835">
                        <a:moveTo>
                          <a:pt x="15309" y="1897"/>
                        </a:moveTo>
                        <a:cubicBezTo>
                          <a:pt x="20656" y="4570"/>
                          <a:pt x="23330" y="10809"/>
                          <a:pt x="20656" y="15265"/>
                        </a:cubicBezTo>
                        <a:cubicBezTo>
                          <a:pt x="17982" y="19721"/>
                          <a:pt x="11743" y="21503"/>
                          <a:pt x="6396" y="17939"/>
                        </a:cubicBezTo>
                        <a:cubicBezTo>
                          <a:pt x="1049" y="15265"/>
                          <a:pt x="-1625" y="9026"/>
                          <a:pt x="1049" y="4570"/>
                        </a:cubicBezTo>
                        <a:cubicBezTo>
                          <a:pt x="3723" y="114"/>
                          <a:pt x="9961" y="-1668"/>
                          <a:pt x="15309" y="1897"/>
                        </a:cubicBezTo>
                        <a:close/>
                      </a:path>
                    </a:pathLst>
                  </a:custGeom>
                  <a:solidFill>
                    <a:srgbClr val="F2DAB4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0E718AB0-DFE4-4C76-B8A9-176726C29DAB}"/>
                      </a:ext>
                    </a:extLst>
                  </p:cNvPr>
                  <p:cNvSpPr/>
                  <p:nvPr/>
                </p:nvSpPr>
                <p:spPr>
                  <a:xfrm>
                    <a:off x="6501159" y="2670982"/>
                    <a:ext cx="7829" cy="7795"/>
                  </a:xfrm>
                  <a:custGeom>
                    <a:avLst/>
                    <a:gdLst>
                      <a:gd name="connsiteX0" fmla="*/ 5697 w 7829"/>
                      <a:gd name="connsiteY0" fmla="*/ 585 h 7795"/>
                      <a:gd name="connsiteX1" fmla="*/ 7479 w 7829"/>
                      <a:gd name="connsiteY1" fmla="*/ 5933 h 7795"/>
                      <a:gd name="connsiteX2" fmla="*/ 2132 w 7829"/>
                      <a:gd name="connsiteY2" fmla="*/ 6824 h 7795"/>
                      <a:gd name="connsiteX3" fmla="*/ 350 w 7829"/>
                      <a:gd name="connsiteY3" fmla="*/ 1477 h 7795"/>
                      <a:gd name="connsiteX4" fmla="*/ 5697 w 7829"/>
                      <a:gd name="connsiteY4" fmla="*/ 585 h 7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9" h="7795">
                        <a:moveTo>
                          <a:pt x="5697" y="585"/>
                        </a:moveTo>
                        <a:cubicBezTo>
                          <a:pt x="7479" y="1477"/>
                          <a:pt x="8371" y="4150"/>
                          <a:pt x="7479" y="5933"/>
                        </a:cubicBezTo>
                        <a:cubicBezTo>
                          <a:pt x="6588" y="7715"/>
                          <a:pt x="3915" y="8606"/>
                          <a:pt x="2132" y="6824"/>
                        </a:cubicBezTo>
                        <a:cubicBezTo>
                          <a:pt x="350" y="5933"/>
                          <a:pt x="-541" y="3259"/>
                          <a:pt x="350" y="1477"/>
                        </a:cubicBezTo>
                        <a:cubicBezTo>
                          <a:pt x="1241" y="-306"/>
                          <a:pt x="3915" y="-306"/>
                          <a:pt x="5697" y="585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81" name="Graphic 719">
                <a:extLst>
                  <a:ext uri="{FF2B5EF4-FFF2-40B4-BE49-F238E27FC236}">
                    <a16:creationId xmlns:a16="http://schemas.microsoft.com/office/drawing/2014/main" id="{FCE55B51-91B3-4EDA-9BA3-1C19CCDDA707}"/>
                  </a:ext>
                </a:extLst>
              </p:cNvPr>
              <p:cNvGrpSpPr/>
              <p:nvPr/>
            </p:nvGrpSpPr>
            <p:grpSpPr>
              <a:xfrm>
                <a:off x="6673515" y="2627547"/>
                <a:ext cx="24954" cy="30651"/>
                <a:chOff x="6673515" y="2627547"/>
                <a:chExt cx="24954" cy="30651"/>
              </a:xfrm>
            </p:grpSpPr>
            <p:sp>
              <p:nvSpPr>
                <p:cNvPr id="1382" name="Freeform: Shape 1381">
                  <a:extLst>
                    <a:ext uri="{FF2B5EF4-FFF2-40B4-BE49-F238E27FC236}">
                      <a16:creationId xmlns:a16="http://schemas.microsoft.com/office/drawing/2014/main" id="{0FD0F3A3-EA83-42F4-B0BD-81CD82DC6591}"/>
                    </a:ext>
                  </a:extLst>
                </p:cNvPr>
                <p:cNvSpPr/>
                <p:nvPr/>
              </p:nvSpPr>
              <p:spPr>
                <a:xfrm>
                  <a:off x="6673515" y="2627547"/>
                  <a:ext cx="24954" cy="30651"/>
                </a:xfrm>
                <a:custGeom>
                  <a:avLst/>
                  <a:gdLst>
                    <a:gd name="connsiteX0" fmla="*/ 24954 w 24954"/>
                    <a:gd name="connsiteY0" fmla="*/ 2132 h 30651"/>
                    <a:gd name="connsiteX1" fmla="*/ 11586 w 24954"/>
                    <a:gd name="connsiteY1" fmla="*/ 350 h 30651"/>
                    <a:gd name="connsiteX2" fmla="*/ 0 w 24954"/>
                    <a:gd name="connsiteY2" fmla="*/ 7480 h 30651"/>
                    <a:gd name="connsiteX3" fmla="*/ 0 w 24954"/>
                    <a:gd name="connsiteY3" fmla="*/ 9262 h 30651"/>
                    <a:gd name="connsiteX4" fmla="*/ 18716 w 24954"/>
                    <a:gd name="connsiteY4" fmla="*/ 30651 h 30651"/>
                    <a:gd name="connsiteX5" fmla="*/ 24954 w 24954"/>
                    <a:gd name="connsiteY5" fmla="*/ 2132 h 3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54" h="30651">
                      <a:moveTo>
                        <a:pt x="24954" y="2132"/>
                      </a:moveTo>
                      <a:cubicBezTo>
                        <a:pt x="21390" y="350"/>
                        <a:pt x="16934" y="-542"/>
                        <a:pt x="11586" y="350"/>
                      </a:cubicBezTo>
                      <a:cubicBezTo>
                        <a:pt x="7130" y="1241"/>
                        <a:pt x="2674" y="3915"/>
                        <a:pt x="0" y="7480"/>
                      </a:cubicBezTo>
                      <a:lnTo>
                        <a:pt x="0" y="9262"/>
                      </a:lnTo>
                      <a:lnTo>
                        <a:pt x="18716" y="30651"/>
                      </a:lnTo>
                      <a:lnTo>
                        <a:pt x="24954" y="2132"/>
                      </a:lnTo>
                      <a:close/>
                    </a:path>
                  </a:pathLst>
                </a:custGeom>
                <a:solidFill>
                  <a:srgbClr val="F2DAB4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3" name="Freeform: Shape 1382">
                  <a:extLst>
                    <a:ext uri="{FF2B5EF4-FFF2-40B4-BE49-F238E27FC236}">
                      <a16:creationId xmlns:a16="http://schemas.microsoft.com/office/drawing/2014/main" id="{C896D9DF-C705-4CA8-9791-8FABBBFECE02}"/>
                    </a:ext>
                  </a:extLst>
                </p:cNvPr>
                <p:cNvSpPr/>
                <p:nvPr/>
              </p:nvSpPr>
              <p:spPr>
                <a:xfrm>
                  <a:off x="6682427" y="2643048"/>
                  <a:ext cx="13368" cy="14259"/>
                </a:xfrm>
                <a:custGeom>
                  <a:avLst/>
                  <a:gdLst>
                    <a:gd name="connsiteX0" fmla="*/ 13368 w 13368"/>
                    <a:gd name="connsiteY0" fmla="*/ 0 h 14259"/>
                    <a:gd name="connsiteX1" fmla="*/ 7130 w 13368"/>
                    <a:gd name="connsiteY1" fmla="*/ 0 h 14259"/>
                    <a:gd name="connsiteX2" fmla="*/ 0 w 13368"/>
                    <a:gd name="connsiteY2" fmla="*/ 2674 h 14259"/>
                    <a:gd name="connsiteX3" fmla="*/ 9804 w 13368"/>
                    <a:gd name="connsiteY3" fmla="*/ 14260 h 14259"/>
                    <a:gd name="connsiteX4" fmla="*/ 13368 w 13368"/>
                    <a:gd name="connsiteY4" fmla="*/ 0 h 14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8" h="14259">
                      <a:moveTo>
                        <a:pt x="13368" y="0"/>
                      </a:moveTo>
                      <a:cubicBezTo>
                        <a:pt x="11586" y="0"/>
                        <a:pt x="9804" y="0"/>
                        <a:pt x="7130" y="0"/>
                      </a:cubicBezTo>
                      <a:cubicBezTo>
                        <a:pt x="4456" y="891"/>
                        <a:pt x="2674" y="1782"/>
                        <a:pt x="0" y="2674"/>
                      </a:cubicBezTo>
                      <a:lnTo>
                        <a:pt x="9804" y="14260"/>
                      </a:lnTo>
                      <a:lnTo>
                        <a:pt x="13368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384" name="Freeform: Shape 1383">
            <a:extLst>
              <a:ext uri="{FF2B5EF4-FFF2-40B4-BE49-F238E27FC236}">
                <a16:creationId xmlns:a16="http://schemas.microsoft.com/office/drawing/2014/main" id="{0F7675D8-4CA4-424F-A2ED-9CFD632BC11A}"/>
              </a:ext>
            </a:extLst>
          </p:cNvPr>
          <p:cNvSpPr/>
          <p:nvPr/>
        </p:nvSpPr>
        <p:spPr>
          <a:xfrm>
            <a:off x="7223038" y="1660914"/>
            <a:ext cx="235649" cy="333504"/>
          </a:xfrm>
          <a:custGeom>
            <a:avLst/>
            <a:gdLst>
              <a:gd name="connsiteX0" fmla="*/ 15516 w 235649"/>
              <a:gd name="connsiteY0" fmla="*/ 209439 h 333504"/>
              <a:gd name="connsiteX1" fmla="*/ 36905 w 235649"/>
              <a:gd name="connsiteY1" fmla="*/ 190723 h 333504"/>
              <a:gd name="connsiteX2" fmla="*/ 66316 w 235649"/>
              <a:gd name="connsiteY2" fmla="*/ 159530 h 333504"/>
              <a:gd name="connsiteX3" fmla="*/ 105530 w 235649"/>
              <a:gd name="connsiteY3" fmla="*/ 134575 h 333504"/>
              <a:gd name="connsiteX4" fmla="*/ 116225 w 235649"/>
              <a:gd name="connsiteY4" fmla="*/ 147053 h 333504"/>
              <a:gd name="connsiteX5" fmla="*/ 126028 w 235649"/>
              <a:gd name="connsiteY5" fmla="*/ 205874 h 333504"/>
              <a:gd name="connsiteX6" fmla="*/ 104639 w 235649"/>
              <a:gd name="connsiteY6" fmla="*/ 295888 h 333504"/>
              <a:gd name="connsiteX7" fmla="*/ 124246 w 235649"/>
              <a:gd name="connsiteY7" fmla="*/ 330646 h 333504"/>
              <a:gd name="connsiteX8" fmla="*/ 164351 w 235649"/>
              <a:gd name="connsiteY8" fmla="*/ 253109 h 333504"/>
              <a:gd name="connsiteX9" fmla="*/ 230302 w 235649"/>
              <a:gd name="connsiteY9" fmla="*/ 151509 h 333504"/>
              <a:gd name="connsiteX10" fmla="*/ 235650 w 235649"/>
              <a:gd name="connsiteY10" fmla="*/ 19607 h 333504"/>
              <a:gd name="connsiteX11" fmla="*/ 153657 w 235649"/>
              <a:gd name="connsiteY11" fmla="*/ 0 h 333504"/>
              <a:gd name="connsiteX12" fmla="*/ 131376 w 235649"/>
              <a:gd name="connsiteY12" fmla="*/ 24954 h 333504"/>
              <a:gd name="connsiteX13" fmla="*/ 68990 w 235649"/>
              <a:gd name="connsiteY13" fmla="*/ 67733 h 333504"/>
              <a:gd name="connsiteX14" fmla="*/ 35123 w 235649"/>
              <a:gd name="connsiteY14" fmla="*/ 116751 h 333504"/>
              <a:gd name="connsiteX15" fmla="*/ 1256 w 235649"/>
              <a:gd name="connsiteY15" fmla="*/ 182702 h 333504"/>
              <a:gd name="connsiteX16" fmla="*/ 15516 w 235649"/>
              <a:gd name="connsiteY16" fmla="*/ 209439 h 33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649" h="333504">
                <a:moveTo>
                  <a:pt x="15516" y="209439"/>
                </a:moveTo>
                <a:cubicBezTo>
                  <a:pt x="22646" y="207656"/>
                  <a:pt x="30667" y="204091"/>
                  <a:pt x="36905" y="190723"/>
                </a:cubicBezTo>
                <a:lnTo>
                  <a:pt x="66316" y="159530"/>
                </a:lnTo>
                <a:cubicBezTo>
                  <a:pt x="87706" y="132793"/>
                  <a:pt x="102856" y="133684"/>
                  <a:pt x="105530" y="134575"/>
                </a:cubicBezTo>
                <a:cubicBezTo>
                  <a:pt x="109095" y="135467"/>
                  <a:pt x="113551" y="139032"/>
                  <a:pt x="116225" y="147053"/>
                </a:cubicBezTo>
                <a:lnTo>
                  <a:pt x="126028" y="205874"/>
                </a:lnTo>
                <a:cubicBezTo>
                  <a:pt x="126920" y="226372"/>
                  <a:pt x="109986" y="273607"/>
                  <a:pt x="104639" y="295888"/>
                </a:cubicBezTo>
                <a:cubicBezTo>
                  <a:pt x="95727" y="330646"/>
                  <a:pt x="109986" y="338667"/>
                  <a:pt x="124246" y="330646"/>
                </a:cubicBezTo>
                <a:cubicBezTo>
                  <a:pt x="135832" y="323516"/>
                  <a:pt x="161677" y="254891"/>
                  <a:pt x="164351" y="253109"/>
                </a:cubicBezTo>
                <a:cubicBezTo>
                  <a:pt x="236541" y="205874"/>
                  <a:pt x="230302" y="151509"/>
                  <a:pt x="230302" y="151509"/>
                </a:cubicBezTo>
                <a:lnTo>
                  <a:pt x="235650" y="19607"/>
                </a:lnTo>
                <a:lnTo>
                  <a:pt x="153657" y="0"/>
                </a:lnTo>
                <a:lnTo>
                  <a:pt x="131376" y="24954"/>
                </a:lnTo>
                <a:cubicBezTo>
                  <a:pt x="106422" y="37432"/>
                  <a:pt x="77011" y="56147"/>
                  <a:pt x="68990" y="67733"/>
                </a:cubicBezTo>
                <a:cubicBezTo>
                  <a:pt x="60969" y="74863"/>
                  <a:pt x="38688" y="106056"/>
                  <a:pt x="35123" y="116751"/>
                </a:cubicBezTo>
                <a:lnTo>
                  <a:pt x="1256" y="182702"/>
                </a:lnTo>
                <a:cubicBezTo>
                  <a:pt x="-3200" y="196070"/>
                  <a:pt x="4821" y="211221"/>
                  <a:pt x="15516" y="209439"/>
                </a:cubicBezTo>
                <a:close/>
              </a:path>
            </a:pathLst>
          </a:custGeom>
          <a:solidFill>
            <a:srgbClr val="FFD0B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5" name="Freeform: Shape 1384">
            <a:extLst>
              <a:ext uri="{FF2B5EF4-FFF2-40B4-BE49-F238E27FC236}">
                <a16:creationId xmlns:a16="http://schemas.microsoft.com/office/drawing/2014/main" id="{E4F2BFA3-339F-486C-9684-1BD8981EBCAD}"/>
              </a:ext>
            </a:extLst>
          </p:cNvPr>
          <p:cNvSpPr/>
          <p:nvPr/>
        </p:nvSpPr>
        <p:spPr>
          <a:xfrm>
            <a:off x="7348882" y="893567"/>
            <a:ext cx="368344" cy="860674"/>
          </a:xfrm>
          <a:custGeom>
            <a:avLst/>
            <a:gdLst>
              <a:gd name="connsiteX0" fmla="*/ 13552 w 368344"/>
              <a:gd name="connsiteY0" fmla="*/ 790519 h 860674"/>
              <a:gd name="connsiteX1" fmla="*/ 5532 w 368344"/>
              <a:gd name="connsiteY1" fmla="*/ 743284 h 860674"/>
              <a:gd name="connsiteX2" fmla="*/ 154367 w 368344"/>
              <a:gd name="connsiteY2" fmla="*/ 442049 h 860674"/>
              <a:gd name="connsiteX3" fmla="*/ 50984 w 368344"/>
              <a:gd name="connsiteY3" fmla="*/ 264695 h 860674"/>
              <a:gd name="connsiteX4" fmla="*/ 116935 w 368344"/>
              <a:gd name="connsiteY4" fmla="*/ 0 h 860674"/>
              <a:gd name="connsiteX5" fmla="*/ 356675 w 368344"/>
              <a:gd name="connsiteY5" fmla="*/ 356491 h 860674"/>
              <a:gd name="connsiteX6" fmla="*/ 323700 w 368344"/>
              <a:gd name="connsiteY6" fmla="*/ 543649 h 860674"/>
              <a:gd name="connsiteX7" fmla="*/ 154367 w 368344"/>
              <a:gd name="connsiteY7" fmla="*/ 825277 h 860674"/>
              <a:gd name="connsiteX8" fmla="*/ 110697 w 368344"/>
              <a:gd name="connsiteY8" fmla="*/ 858253 h 860674"/>
              <a:gd name="connsiteX9" fmla="*/ 13552 w 368344"/>
              <a:gd name="connsiteY9" fmla="*/ 790519 h 86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344" h="860674">
                <a:moveTo>
                  <a:pt x="13552" y="790519"/>
                </a:moveTo>
                <a:cubicBezTo>
                  <a:pt x="-707" y="778933"/>
                  <a:pt x="-4272" y="759326"/>
                  <a:pt x="5532" y="743284"/>
                </a:cubicBezTo>
                <a:cubicBezTo>
                  <a:pt x="45637" y="671986"/>
                  <a:pt x="148128" y="484828"/>
                  <a:pt x="154367" y="442049"/>
                </a:cubicBezTo>
                <a:cubicBezTo>
                  <a:pt x="160605" y="400161"/>
                  <a:pt x="50984" y="264695"/>
                  <a:pt x="50984" y="264695"/>
                </a:cubicBezTo>
                <a:lnTo>
                  <a:pt x="116935" y="0"/>
                </a:lnTo>
                <a:cubicBezTo>
                  <a:pt x="116935" y="0"/>
                  <a:pt x="278247" y="204091"/>
                  <a:pt x="356675" y="356491"/>
                </a:cubicBezTo>
                <a:cubicBezTo>
                  <a:pt x="395890" y="434028"/>
                  <a:pt x="323700" y="543649"/>
                  <a:pt x="323700" y="543649"/>
                </a:cubicBezTo>
                <a:lnTo>
                  <a:pt x="154367" y="825277"/>
                </a:lnTo>
                <a:cubicBezTo>
                  <a:pt x="154367" y="825277"/>
                  <a:pt x="131195" y="871621"/>
                  <a:pt x="110697" y="858253"/>
                </a:cubicBezTo>
                <a:cubicBezTo>
                  <a:pt x="98219" y="851123"/>
                  <a:pt x="20683" y="796758"/>
                  <a:pt x="13552" y="790519"/>
                </a:cubicBezTo>
                <a:close/>
              </a:path>
            </a:pathLst>
          </a:custGeom>
          <a:solidFill>
            <a:srgbClr val="A5E5C5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6" name="Freeform: Shape 1385">
            <a:extLst>
              <a:ext uri="{FF2B5EF4-FFF2-40B4-BE49-F238E27FC236}">
                <a16:creationId xmlns:a16="http://schemas.microsoft.com/office/drawing/2014/main" id="{56FADCEE-EA40-421B-B70C-E14D3AE880BB}"/>
              </a:ext>
            </a:extLst>
          </p:cNvPr>
          <p:cNvSpPr/>
          <p:nvPr/>
        </p:nvSpPr>
        <p:spPr>
          <a:xfrm>
            <a:off x="8373630" y="2795448"/>
            <a:ext cx="56496" cy="116750"/>
          </a:xfrm>
          <a:custGeom>
            <a:avLst/>
            <a:gdLst>
              <a:gd name="connsiteX0" fmla="*/ 348 w 56496"/>
              <a:gd name="connsiteY0" fmla="*/ 53474 h 116750"/>
              <a:gd name="connsiteX1" fmla="*/ 18173 w 56496"/>
              <a:gd name="connsiteY1" fmla="*/ 116751 h 116750"/>
              <a:gd name="connsiteX2" fmla="*/ 56496 w 56496"/>
              <a:gd name="connsiteY2" fmla="*/ 0 h 116750"/>
              <a:gd name="connsiteX3" fmla="*/ 348 w 56496"/>
              <a:gd name="connsiteY3" fmla="*/ 53474 h 11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96" h="116750">
                <a:moveTo>
                  <a:pt x="348" y="53474"/>
                </a:moveTo>
                <a:cubicBezTo>
                  <a:pt x="-2325" y="73972"/>
                  <a:pt x="11043" y="102491"/>
                  <a:pt x="18173" y="116751"/>
                </a:cubicBezTo>
                <a:cubicBezTo>
                  <a:pt x="33324" y="79319"/>
                  <a:pt x="45801" y="40105"/>
                  <a:pt x="56496" y="0"/>
                </a:cubicBezTo>
                <a:cubicBezTo>
                  <a:pt x="28868" y="7130"/>
                  <a:pt x="4804" y="22281"/>
                  <a:pt x="348" y="5347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7" name="Freeform: Shape 1386">
            <a:extLst>
              <a:ext uri="{FF2B5EF4-FFF2-40B4-BE49-F238E27FC236}">
                <a16:creationId xmlns:a16="http://schemas.microsoft.com/office/drawing/2014/main" id="{01E1EADB-67C2-44AF-9672-2CADAAD414B5}"/>
              </a:ext>
            </a:extLst>
          </p:cNvPr>
          <p:cNvSpPr/>
          <p:nvPr/>
        </p:nvSpPr>
        <p:spPr>
          <a:xfrm>
            <a:off x="8361980" y="2795448"/>
            <a:ext cx="68146" cy="131010"/>
          </a:xfrm>
          <a:custGeom>
            <a:avLst/>
            <a:gdLst>
              <a:gd name="connsiteX0" fmla="*/ 413 w 68146"/>
              <a:gd name="connsiteY0" fmla="*/ 49018 h 131010"/>
              <a:gd name="connsiteX1" fmla="*/ 24476 w 68146"/>
              <a:gd name="connsiteY1" fmla="*/ 131010 h 131010"/>
              <a:gd name="connsiteX2" fmla="*/ 68146 w 68146"/>
              <a:gd name="connsiteY2" fmla="*/ 0 h 131010"/>
              <a:gd name="connsiteX3" fmla="*/ 413 w 68146"/>
              <a:gd name="connsiteY3" fmla="*/ 49018 h 13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46" h="131010">
                <a:moveTo>
                  <a:pt x="413" y="49018"/>
                </a:moveTo>
                <a:cubicBezTo>
                  <a:pt x="-3152" y="72190"/>
                  <a:pt x="17346" y="115860"/>
                  <a:pt x="24476" y="131010"/>
                </a:cubicBezTo>
                <a:cubicBezTo>
                  <a:pt x="41410" y="88232"/>
                  <a:pt x="56560" y="44561"/>
                  <a:pt x="68146" y="0"/>
                </a:cubicBezTo>
                <a:cubicBezTo>
                  <a:pt x="35171" y="1782"/>
                  <a:pt x="4869" y="14260"/>
                  <a:pt x="413" y="49018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88" name="Graphic 719">
            <a:extLst>
              <a:ext uri="{FF2B5EF4-FFF2-40B4-BE49-F238E27FC236}">
                <a16:creationId xmlns:a16="http://schemas.microsoft.com/office/drawing/2014/main" id="{AC23EF17-2003-4C49-B23D-D843E137D535}"/>
              </a:ext>
            </a:extLst>
          </p:cNvPr>
          <p:cNvGrpSpPr/>
          <p:nvPr/>
        </p:nvGrpSpPr>
        <p:grpSpPr>
          <a:xfrm>
            <a:off x="7630694" y="3007560"/>
            <a:ext cx="502652" cy="671280"/>
            <a:chOff x="7630694" y="3007560"/>
            <a:chExt cx="502652" cy="671280"/>
          </a:xfrm>
        </p:grpSpPr>
        <p:sp>
          <p:nvSpPr>
            <p:cNvPr id="1389" name="Freeform: Shape 1388">
              <a:extLst>
                <a:ext uri="{FF2B5EF4-FFF2-40B4-BE49-F238E27FC236}">
                  <a16:creationId xmlns:a16="http://schemas.microsoft.com/office/drawing/2014/main" id="{E9684C1D-6594-48CC-99AA-680FD1769219}"/>
                </a:ext>
              </a:extLst>
            </p:cNvPr>
            <p:cNvSpPr/>
            <p:nvPr/>
          </p:nvSpPr>
          <p:spPr>
            <a:xfrm>
              <a:off x="7640489" y="3012016"/>
              <a:ext cx="336001" cy="589101"/>
            </a:xfrm>
            <a:custGeom>
              <a:avLst/>
              <a:gdLst>
                <a:gd name="connsiteX0" fmla="*/ 191623 w 336001"/>
                <a:gd name="connsiteY0" fmla="*/ 487502 h 589101"/>
                <a:gd name="connsiteX1" fmla="*/ 131910 w 336001"/>
                <a:gd name="connsiteY1" fmla="*/ 475916 h 589101"/>
                <a:gd name="connsiteX2" fmla="*/ 114977 w 336001"/>
                <a:gd name="connsiteY2" fmla="*/ 222807 h 589101"/>
                <a:gd name="connsiteX3" fmla="*/ 134584 w 336001"/>
                <a:gd name="connsiteY3" fmla="*/ 166660 h 589101"/>
                <a:gd name="connsiteX4" fmla="*/ 156865 w 336001"/>
                <a:gd name="connsiteY4" fmla="*/ 103383 h 589101"/>
                <a:gd name="connsiteX5" fmla="*/ 143497 w 336001"/>
                <a:gd name="connsiteY5" fmla="*/ 82884 h 589101"/>
                <a:gd name="connsiteX6" fmla="*/ 122107 w 336001"/>
                <a:gd name="connsiteY6" fmla="*/ 99818 h 589101"/>
                <a:gd name="connsiteX7" fmla="*/ 102500 w 336001"/>
                <a:gd name="connsiteY7" fmla="*/ 127446 h 589101"/>
                <a:gd name="connsiteX8" fmla="*/ 82893 w 336001"/>
                <a:gd name="connsiteY8" fmla="*/ 139032 h 589101"/>
                <a:gd name="connsiteX9" fmla="*/ 96261 w 336001"/>
                <a:gd name="connsiteY9" fmla="*/ 85558 h 589101"/>
                <a:gd name="connsiteX10" fmla="*/ 114977 w 336001"/>
                <a:gd name="connsiteY10" fmla="*/ 30302 h 589101"/>
                <a:gd name="connsiteX11" fmla="*/ 112304 w 336001"/>
                <a:gd name="connsiteY11" fmla="*/ 0 h 589101"/>
                <a:gd name="connsiteX12" fmla="*/ 89131 w 336001"/>
                <a:gd name="connsiteY12" fmla="*/ 26737 h 589101"/>
                <a:gd name="connsiteX13" fmla="*/ 70416 w 336001"/>
                <a:gd name="connsiteY13" fmla="*/ 57930 h 589101"/>
                <a:gd name="connsiteX14" fmla="*/ 8 w 336001"/>
                <a:gd name="connsiteY14" fmla="*/ 163095 h 589101"/>
                <a:gd name="connsiteX15" fmla="*/ 13377 w 336001"/>
                <a:gd name="connsiteY15" fmla="*/ 221916 h 589101"/>
                <a:gd name="connsiteX16" fmla="*/ 21398 w 336001"/>
                <a:gd name="connsiteY16" fmla="*/ 548997 h 589101"/>
                <a:gd name="connsiteX17" fmla="*/ 32093 w 336001"/>
                <a:gd name="connsiteY17" fmla="*/ 589102 h 589101"/>
                <a:gd name="connsiteX18" fmla="*/ 336002 w 336001"/>
                <a:gd name="connsiteY18" fmla="*/ 433137 h 589101"/>
                <a:gd name="connsiteX19" fmla="*/ 191623 w 336001"/>
                <a:gd name="connsiteY19" fmla="*/ 487502 h 58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6001" h="589101">
                  <a:moveTo>
                    <a:pt x="191623" y="487502"/>
                  </a:moveTo>
                  <a:cubicBezTo>
                    <a:pt x="165777" y="498196"/>
                    <a:pt x="134584" y="499088"/>
                    <a:pt x="131910" y="475916"/>
                  </a:cubicBezTo>
                  <a:lnTo>
                    <a:pt x="114977" y="222807"/>
                  </a:lnTo>
                  <a:cubicBezTo>
                    <a:pt x="114977" y="204091"/>
                    <a:pt x="130128" y="180028"/>
                    <a:pt x="134584" y="166660"/>
                  </a:cubicBezTo>
                  <a:lnTo>
                    <a:pt x="156865" y="103383"/>
                  </a:lnTo>
                  <a:cubicBezTo>
                    <a:pt x="159539" y="94470"/>
                    <a:pt x="155973" y="83775"/>
                    <a:pt x="143497" y="82884"/>
                  </a:cubicBezTo>
                  <a:cubicBezTo>
                    <a:pt x="134584" y="81993"/>
                    <a:pt x="128346" y="88232"/>
                    <a:pt x="122107" y="99818"/>
                  </a:cubicBezTo>
                  <a:lnTo>
                    <a:pt x="102500" y="127446"/>
                  </a:lnTo>
                  <a:cubicBezTo>
                    <a:pt x="91805" y="149726"/>
                    <a:pt x="82002" y="147053"/>
                    <a:pt x="82893" y="139032"/>
                  </a:cubicBezTo>
                  <a:lnTo>
                    <a:pt x="96261" y="85558"/>
                  </a:lnTo>
                  <a:cubicBezTo>
                    <a:pt x="100717" y="62386"/>
                    <a:pt x="106956" y="46344"/>
                    <a:pt x="114977" y="30302"/>
                  </a:cubicBezTo>
                  <a:cubicBezTo>
                    <a:pt x="122998" y="13368"/>
                    <a:pt x="122998" y="0"/>
                    <a:pt x="112304" y="0"/>
                  </a:cubicBezTo>
                  <a:cubicBezTo>
                    <a:pt x="104282" y="0"/>
                    <a:pt x="91805" y="23172"/>
                    <a:pt x="89131" y="26737"/>
                  </a:cubicBezTo>
                  <a:cubicBezTo>
                    <a:pt x="78436" y="40997"/>
                    <a:pt x="71307" y="57930"/>
                    <a:pt x="70416" y="57930"/>
                  </a:cubicBezTo>
                  <a:cubicBezTo>
                    <a:pt x="68633" y="58821"/>
                    <a:pt x="-883" y="131011"/>
                    <a:pt x="8" y="163095"/>
                  </a:cubicBezTo>
                  <a:cubicBezTo>
                    <a:pt x="8" y="189832"/>
                    <a:pt x="7138" y="210330"/>
                    <a:pt x="13377" y="221916"/>
                  </a:cubicBezTo>
                  <a:cubicBezTo>
                    <a:pt x="8921" y="245979"/>
                    <a:pt x="-14251" y="378772"/>
                    <a:pt x="21398" y="548997"/>
                  </a:cubicBezTo>
                  <a:cubicBezTo>
                    <a:pt x="24963" y="564148"/>
                    <a:pt x="28528" y="577516"/>
                    <a:pt x="32093" y="589102"/>
                  </a:cubicBezTo>
                  <a:cubicBezTo>
                    <a:pt x="141714" y="551670"/>
                    <a:pt x="243314" y="499088"/>
                    <a:pt x="336002" y="433137"/>
                  </a:cubicBezTo>
                  <a:lnTo>
                    <a:pt x="191623" y="487502"/>
                  </a:lnTo>
                  <a:close/>
                </a:path>
              </a:pathLst>
            </a:custGeom>
            <a:solidFill>
              <a:srgbClr val="000000">
                <a:alpha val="18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0" name="Freeform: Shape 1389">
              <a:extLst>
                <a:ext uri="{FF2B5EF4-FFF2-40B4-BE49-F238E27FC236}">
                  <a16:creationId xmlns:a16="http://schemas.microsoft.com/office/drawing/2014/main" id="{38D790A5-CE50-48F4-AACD-77CE7A46BE96}"/>
                </a:ext>
              </a:extLst>
            </p:cNvPr>
            <p:cNvSpPr/>
            <p:nvPr/>
          </p:nvSpPr>
          <p:spPr>
            <a:xfrm>
              <a:off x="7649410" y="3007560"/>
              <a:ext cx="363620" cy="589101"/>
            </a:xfrm>
            <a:custGeom>
              <a:avLst/>
              <a:gdLst>
                <a:gd name="connsiteX0" fmla="*/ 192506 w 363620"/>
                <a:gd name="connsiteY0" fmla="*/ 476807 h 589101"/>
                <a:gd name="connsiteX1" fmla="*/ 132793 w 363620"/>
                <a:gd name="connsiteY1" fmla="*/ 456309 h 589101"/>
                <a:gd name="connsiteX2" fmla="*/ 116751 w 363620"/>
                <a:gd name="connsiteY2" fmla="*/ 224590 h 589101"/>
                <a:gd name="connsiteX3" fmla="*/ 135467 w 363620"/>
                <a:gd name="connsiteY3" fmla="*/ 153291 h 589101"/>
                <a:gd name="connsiteX4" fmla="*/ 154182 w 363620"/>
                <a:gd name="connsiteY4" fmla="*/ 98926 h 589101"/>
                <a:gd name="connsiteX5" fmla="*/ 140814 w 363620"/>
                <a:gd name="connsiteY5" fmla="*/ 78428 h 589101"/>
                <a:gd name="connsiteX6" fmla="*/ 118533 w 363620"/>
                <a:gd name="connsiteY6" fmla="*/ 91797 h 589101"/>
                <a:gd name="connsiteX7" fmla="*/ 95362 w 363620"/>
                <a:gd name="connsiteY7" fmla="*/ 126555 h 589101"/>
                <a:gd name="connsiteX8" fmla="*/ 81993 w 363620"/>
                <a:gd name="connsiteY8" fmla="*/ 133684 h 589101"/>
                <a:gd name="connsiteX9" fmla="*/ 110513 w 363620"/>
                <a:gd name="connsiteY9" fmla="*/ 24955 h 589101"/>
                <a:gd name="connsiteX10" fmla="*/ 106947 w 363620"/>
                <a:gd name="connsiteY10" fmla="*/ 0 h 589101"/>
                <a:gd name="connsiteX11" fmla="*/ 89123 w 363620"/>
                <a:gd name="connsiteY11" fmla="*/ 13368 h 589101"/>
                <a:gd name="connsiteX12" fmla="*/ 0 w 363620"/>
                <a:gd name="connsiteY12" fmla="*/ 149726 h 589101"/>
                <a:gd name="connsiteX13" fmla="*/ 13368 w 363620"/>
                <a:gd name="connsiteY13" fmla="*/ 208547 h 589101"/>
                <a:gd name="connsiteX14" fmla="*/ 21390 w 363620"/>
                <a:gd name="connsiteY14" fmla="*/ 535628 h 589101"/>
                <a:gd name="connsiteX15" fmla="*/ 37432 w 363620"/>
                <a:gd name="connsiteY15" fmla="*/ 589102 h 589101"/>
                <a:gd name="connsiteX16" fmla="*/ 363621 w 363620"/>
                <a:gd name="connsiteY16" fmla="*/ 409965 h 589101"/>
                <a:gd name="connsiteX17" fmla="*/ 192506 w 363620"/>
                <a:gd name="connsiteY17" fmla="*/ 476807 h 58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620" h="589101">
                  <a:moveTo>
                    <a:pt x="192506" y="476807"/>
                  </a:moveTo>
                  <a:cubicBezTo>
                    <a:pt x="167551" y="487502"/>
                    <a:pt x="133684" y="498196"/>
                    <a:pt x="132793" y="456309"/>
                  </a:cubicBezTo>
                  <a:lnTo>
                    <a:pt x="116751" y="224590"/>
                  </a:lnTo>
                  <a:cubicBezTo>
                    <a:pt x="116751" y="223698"/>
                    <a:pt x="114077" y="220133"/>
                    <a:pt x="135467" y="153291"/>
                  </a:cubicBezTo>
                  <a:lnTo>
                    <a:pt x="154182" y="98926"/>
                  </a:lnTo>
                  <a:cubicBezTo>
                    <a:pt x="156856" y="90014"/>
                    <a:pt x="153291" y="79319"/>
                    <a:pt x="140814" y="78428"/>
                  </a:cubicBezTo>
                  <a:cubicBezTo>
                    <a:pt x="131902" y="77537"/>
                    <a:pt x="123881" y="80211"/>
                    <a:pt x="118533" y="91797"/>
                  </a:cubicBezTo>
                  <a:lnTo>
                    <a:pt x="95362" y="126555"/>
                  </a:lnTo>
                  <a:cubicBezTo>
                    <a:pt x="88232" y="138140"/>
                    <a:pt x="80211" y="145270"/>
                    <a:pt x="81993" y="133684"/>
                  </a:cubicBezTo>
                  <a:cubicBezTo>
                    <a:pt x="81993" y="133684"/>
                    <a:pt x="103383" y="40997"/>
                    <a:pt x="110513" y="24955"/>
                  </a:cubicBezTo>
                  <a:cubicBezTo>
                    <a:pt x="118533" y="8021"/>
                    <a:pt x="118533" y="891"/>
                    <a:pt x="106947" y="0"/>
                  </a:cubicBezTo>
                  <a:cubicBezTo>
                    <a:pt x="98927" y="0"/>
                    <a:pt x="91796" y="9804"/>
                    <a:pt x="89123" y="13368"/>
                  </a:cubicBezTo>
                  <a:cubicBezTo>
                    <a:pt x="78428" y="27628"/>
                    <a:pt x="0" y="117642"/>
                    <a:pt x="0" y="149726"/>
                  </a:cubicBezTo>
                  <a:cubicBezTo>
                    <a:pt x="0" y="176463"/>
                    <a:pt x="7130" y="196961"/>
                    <a:pt x="13368" y="208547"/>
                  </a:cubicBezTo>
                  <a:cubicBezTo>
                    <a:pt x="8912" y="232611"/>
                    <a:pt x="-14259" y="365404"/>
                    <a:pt x="21390" y="535628"/>
                  </a:cubicBezTo>
                  <a:cubicBezTo>
                    <a:pt x="25846" y="557018"/>
                    <a:pt x="31193" y="573951"/>
                    <a:pt x="37432" y="589102"/>
                  </a:cubicBezTo>
                  <a:cubicBezTo>
                    <a:pt x="155965" y="546323"/>
                    <a:pt x="265586" y="485719"/>
                    <a:pt x="363621" y="409965"/>
                  </a:cubicBezTo>
                  <a:lnTo>
                    <a:pt x="192506" y="476807"/>
                  </a:lnTo>
                  <a:close/>
                </a:path>
              </a:pathLst>
            </a:custGeom>
            <a:solidFill>
              <a:srgbClr val="000000">
                <a:alpha val="18000"/>
              </a:srgbClr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1" name="Graphic 719">
              <a:extLst>
                <a:ext uri="{FF2B5EF4-FFF2-40B4-BE49-F238E27FC236}">
                  <a16:creationId xmlns:a16="http://schemas.microsoft.com/office/drawing/2014/main" id="{B06768A2-10A6-4A44-9E15-6D50A4516A80}"/>
                </a:ext>
              </a:extLst>
            </p:cNvPr>
            <p:cNvGrpSpPr/>
            <p:nvPr/>
          </p:nvGrpSpPr>
          <p:grpSpPr>
            <a:xfrm>
              <a:off x="7630694" y="3021765"/>
              <a:ext cx="502652" cy="657075"/>
              <a:chOff x="7630694" y="3021765"/>
              <a:chExt cx="502652" cy="657075"/>
            </a:xfrm>
          </p:grpSpPr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7F3215CC-273B-47D1-A4BB-B97443B40834}"/>
                  </a:ext>
                </a:extLst>
              </p:cNvPr>
              <p:cNvSpPr/>
              <p:nvPr/>
            </p:nvSpPr>
            <p:spPr>
              <a:xfrm>
                <a:off x="7630694" y="3021765"/>
                <a:ext cx="164419" cy="243360"/>
              </a:xfrm>
              <a:custGeom>
                <a:avLst/>
                <a:gdLst>
                  <a:gd name="connsiteX0" fmla="*/ 133684 w 164419"/>
                  <a:gd name="connsiteY0" fmla="*/ 175627 h 243360"/>
                  <a:gd name="connsiteX1" fmla="*/ 76645 w 164419"/>
                  <a:gd name="connsiteY1" fmla="*/ 225536 h 243360"/>
                  <a:gd name="connsiteX2" fmla="*/ 20498 w 164419"/>
                  <a:gd name="connsiteY2" fmla="*/ 243360 h 243360"/>
                  <a:gd name="connsiteX3" fmla="*/ 0 w 164419"/>
                  <a:gd name="connsiteY3" fmla="*/ 171171 h 243360"/>
                  <a:gd name="connsiteX4" fmla="*/ 2674 w 164419"/>
                  <a:gd name="connsiteY4" fmla="*/ 98981 h 243360"/>
                  <a:gd name="connsiteX5" fmla="*/ 58821 w 164419"/>
                  <a:gd name="connsiteY5" fmla="*/ 8076 h 243360"/>
                  <a:gd name="connsiteX6" fmla="*/ 89123 w 164419"/>
                  <a:gd name="connsiteY6" fmla="*/ 8076 h 243360"/>
                  <a:gd name="connsiteX7" fmla="*/ 70407 w 164419"/>
                  <a:gd name="connsiteY7" fmla="*/ 66897 h 243360"/>
                  <a:gd name="connsiteX8" fmla="*/ 99818 w 164419"/>
                  <a:gd name="connsiteY8" fmla="*/ 14315 h 243360"/>
                  <a:gd name="connsiteX9" fmla="*/ 117642 w 164419"/>
                  <a:gd name="connsiteY9" fmla="*/ 946 h 243360"/>
                  <a:gd name="connsiteX10" fmla="*/ 121207 w 164419"/>
                  <a:gd name="connsiteY10" fmla="*/ 25901 h 243360"/>
                  <a:gd name="connsiteX11" fmla="*/ 97144 w 164419"/>
                  <a:gd name="connsiteY11" fmla="*/ 94525 h 243360"/>
                  <a:gd name="connsiteX12" fmla="*/ 88231 w 164419"/>
                  <a:gd name="connsiteY12" fmla="*/ 134630 h 243360"/>
                  <a:gd name="connsiteX13" fmla="*/ 103382 w 164419"/>
                  <a:gd name="connsiteY13" fmla="*/ 136413 h 243360"/>
                  <a:gd name="connsiteX14" fmla="*/ 129228 w 164419"/>
                  <a:gd name="connsiteY14" fmla="*/ 96308 h 243360"/>
                  <a:gd name="connsiteX15" fmla="*/ 150617 w 164419"/>
                  <a:gd name="connsiteY15" fmla="*/ 79374 h 243360"/>
                  <a:gd name="connsiteX16" fmla="*/ 163986 w 164419"/>
                  <a:gd name="connsiteY16" fmla="*/ 99873 h 243360"/>
                  <a:gd name="connsiteX17" fmla="*/ 133684 w 164419"/>
                  <a:gd name="connsiteY17" fmla="*/ 175627 h 24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419" h="243360">
                    <a:moveTo>
                      <a:pt x="133684" y="175627"/>
                    </a:moveTo>
                    <a:cubicBezTo>
                      <a:pt x="123880" y="202364"/>
                      <a:pt x="106056" y="225536"/>
                      <a:pt x="76645" y="225536"/>
                    </a:cubicBezTo>
                    <a:lnTo>
                      <a:pt x="20498" y="243360"/>
                    </a:lnTo>
                    <a:cubicBezTo>
                      <a:pt x="20498" y="243360"/>
                      <a:pt x="891" y="217515"/>
                      <a:pt x="0" y="171171"/>
                    </a:cubicBezTo>
                    <a:cubicBezTo>
                      <a:pt x="0" y="139087"/>
                      <a:pt x="2674" y="98981"/>
                      <a:pt x="2674" y="98981"/>
                    </a:cubicBezTo>
                    <a:cubicBezTo>
                      <a:pt x="2674" y="98981"/>
                      <a:pt x="10695" y="41052"/>
                      <a:pt x="58821" y="8076"/>
                    </a:cubicBezTo>
                    <a:cubicBezTo>
                      <a:pt x="77537" y="-4401"/>
                      <a:pt x="93579" y="-836"/>
                      <a:pt x="89123" y="8076"/>
                    </a:cubicBezTo>
                    <a:cubicBezTo>
                      <a:pt x="69516" y="48181"/>
                      <a:pt x="68625" y="67788"/>
                      <a:pt x="70407" y="66897"/>
                    </a:cubicBezTo>
                    <a:cubicBezTo>
                      <a:pt x="71298" y="66006"/>
                      <a:pt x="89123" y="28574"/>
                      <a:pt x="99818" y="14315"/>
                    </a:cubicBezTo>
                    <a:cubicBezTo>
                      <a:pt x="102491" y="10750"/>
                      <a:pt x="109621" y="946"/>
                      <a:pt x="117642" y="946"/>
                    </a:cubicBezTo>
                    <a:cubicBezTo>
                      <a:pt x="129228" y="946"/>
                      <a:pt x="128337" y="8967"/>
                      <a:pt x="121207" y="25901"/>
                    </a:cubicBezTo>
                    <a:cubicBezTo>
                      <a:pt x="114077" y="41943"/>
                      <a:pt x="101600" y="71353"/>
                      <a:pt x="97144" y="94525"/>
                    </a:cubicBezTo>
                    <a:lnTo>
                      <a:pt x="88231" y="134630"/>
                    </a:lnTo>
                    <a:cubicBezTo>
                      <a:pt x="86449" y="146216"/>
                      <a:pt x="96253" y="147999"/>
                      <a:pt x="103382" y="136413"/>
                    </a:cubicBezTo>
                    <a:lnTo>
                      <a:pt x="129228" y="96308"/>
                    </a:lnTo>
                    <a:cubicBezTo>
                      <a:pt x="135467" y="84722"/>
                      <a:pt x="141705" y="79374"/>
                      <a:pt x="150617" y="79374"/>
                    </a:cubicBezTo>
                    <a:cubicBezTo>
                      <a:pt x="162204" y="80266"/>
                      <a:pt x="165768" y="90960"/>
                      <a:pt x="163986" y="99873"/>
                    </a:cubicBezTo>
                    <a:lnTo>
                      <a:pt x="133684" y="175627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6D743A05-6B0D-4D40-8827-2216DBA90E84}"/>
                  </a:ext>
                </a:extLst>
              </p:cNvPr>
              <p:cNvSpPr/>
              <p:nvPr/>
            </p:nvSpPr>
            <p:spPr>
              <a:xfrm>
                <a:off x="7631912" y="3224867"/>
                <a:ext cx="501434" cy="453973"/>
              </a:xfrm>
              <a:custGeom>
                <a:avLst/>
                <a:gdLst>
                  <a:gd name="connsiteX0" fmla="*/ 501434 w 501434"/>
                  <a:gd name="connsiteY0" fmla="*/ 406553 h 453973"/>
                  <a:gd name="connsiteX1" fmla="*/ 125337 w 501434"/>
                  <a:gd name="connsiteY1" fmla="*/ 452006 h 453973"/>
                  <a:gd name="connsiteX2" fmla="*/ 20171 w 501434"/>
                  <a:gd name="connsiteY2" fmla="*/ 354862 h 453973"/>
                  <a:gd name="connsiteX3" fmla="*/ 12150 w 501434"/>
                  <a:gd name="connsiteY3" fmla="*/ 23325 h 453973"/>
                  <a:gd name="connsiteX4" fmla="*/ 111968 w 501434"/>
                  <a:gd name="connsiteY4" fmla="*/ 10848 h 453973"/>
                  <a:gd name="connsiteX5" fmla="*/ 130684 w 501434"/>
                  <a:gd name="connsiteY5" fmla="*/ 271977 h 453973"/>
                  <a:gd name="connsiteX6" fmla="*/ 188614 w 501434"/>
                  <a:gd name="connsiteY6" fmla="*/ 289802 h 453973"/>
                  <a:gd name="connsiteX7" fmla="*/ 387357 w 501434"/>
                  <a:gd name="connsiteY7" fmla="*/ 220286 h 453973"/>
                  <a:gd name="connsiteX8" fmla="*/ 501434 w 501434"/>
                  <a:gd name="connsiteY8" fmla="*/ 406553 h 453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434" h="453973">
                    <a:moveTo>
                      <a:pt x="501434" y="406553"/>
                    </a:moveTo>
                    <a:lnTo>
                      <a:pt x="125337" y="452006"/>
                    </a:lnTo>
                    <a:cubicBezTo>
                      <a:pt x="61168" y="462700"/>
                      <a:pt x="36214" y="429725"/>
                      <a:pt x="20171" y="354862"/>
                    </a:cubicBezTo>
                    <a:cubicBezTo>
                      <a:pt x="-19934" y="166813"/>
                      <a:pt x="12150" y="23325"/>
                      <a:pt x="12150" y="23325"/>
                    </a:cubicBezTo>
                    <a:cubicBezTo>
                      <a:pt x="20171" y="-9651"/>
                      <a:pt x="113750" y="-1630"/>
                      <a:pt x="111968" y="10848"/>
                    </a:cubicBezTo>
                    <a:lnTo>
                      <a:pt x="130684" y="271977"/>
                    </a:lnTo>
                    <a:cubicBezTo>
                      <a:pt x="131575" y="304062"/>
                      <a:pt x="164550" y="303170"/>
                      <a:pt x="188614" y="289802"/>
                    </a:cubicBezTo>
                    <a:lnTo>
                      <a:pt x="387357" y="220286"/>
                    </a:lnTo>
                    <a:lnTo>
                      <a:pt x="501434" y="406553"/>
                    </a:lnTo>
                    <a:close/>
                  </a:path>
                </a:pathLst>
              </a:custGeom>
              <a:solidFill>
                <a:srgbClr val="7BE6FF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94" name="Freeform: Shape 1393">
            <a:extLst>
              <a:ext uri="{FF2B5EF4-FFF2-40B4-BE49-F238E27FC236}">
                <a16:creationId xmlns:a16="http://schemas.microsoft.com/office/drawing/2014/main" id="{E7724481-8093-4475-84F5-589939201E33}"/>
              </a:ext>
            </a:extLst>
          </p:cNvPr>
          <p:cNvSpPr/>
          <p:nvPr/>
        </p:nvSpPr>
        <p:spPr>
          <a:xfrm>
            <a:off x="7944908" y="3006892"/>
            <a:ext cx="681295" cy="631539"/>
          </a:xfrm>
          <a:custGeom>
            <a:avLst/>
            <a:gdLst>
              <a:gd name="connsiteX0" fmla="*/ 19106 w 681295"/>
              <a:gd name="connsiteY0" fmla="*/ 456977 h 631539"/>
              <a:gd name="connsiteX1" fmla="*/ 1281 w 681295"/>
              <a:gd name="connsiteY1" fmla="*/ 237734 h 631539"/>
              <a:gd name="connsiteX2" fmla="*/ 108228 w 681295"/>
              <a:gd name="connsiteY2" fmla="*/ 130787 h 631539"/>
              <a:gd name="connsiteX3" fmla="*/ 157246 w 681295"/>
              <a:gd name="connsiteY3" fmla="*/ 117419 h 631539"/>
              <a:gd name="connsiteX4" fmla="*/ 202699 w 681295"/>
              <a:gd name="connsiteY4" fmla="*/ 84443 h 631539"/>
              <a:gd name="connsiteX5" fmla="*/ 242804 w 681295"/>
              <a:gd name="connsiteY5" fmla="*/ 38099 h 631539"/>
              <a:gd name="connsiteX6" fmla="*/ 413920 w 681295"/>
              <a:gd name="connsiteY6" fmla="*/ 18492 h 631539"/>
              <a:gd name="connsiteX7" fmla="*/ 595730 w 681295"/>
              <a:gd name="connsiteY7" fmla="*/ 149503 h 631539"/>
              <a:gd name="connsiteX8" fmla="*/ 681289 w 681295"/>
              <a:gd name="connsiteY8" fmla="*/ 225257 h 631539"/>
              <a:gd name="connsiteX9" fmla="*/ 518193 w 681295"/>
              <a:gd name="connsiteY9" fmla="*/ 467671 h 631539"/>
              <a:gd name="connsiteX10" fmla="*/ 347969 w 681295"/>
              <a:gd name="connsiteY10" fmla="*/ 578184 h 631539"/>
              <a:gd name="connsiteX11" fmla="*/ 95752 w 681295"/>
              <a:gd name="connsiteY11" fmla="*/ 625419 h 631539"/>
              <a:gd name="connsiteX12" fmla="*/ 19106 w 681295"/>
              <a:gd name="connsiteY12" fmla="*/ 456977 h 63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1295" h="631539">
                <a:moveTo>
                  <a:pt x="19106" y="456977"/>
                </a:moveTo>
                <a:cubicBezTo>
                  <a:pt x="19106" y="456977"/>
                  <a:pt x="-5849" y="287643"/>
                  <a:pt x="1281" y="237734"/>
                </a:cubicBezTo>
                <a:cubicBezTo>
                  <a:pt x="10193" y="179805"/>
                  <a:pt x="60102" y="141482"/>
                  <a:pt x="108228" y="130787"/>
                </a:cubicBezTo>
                <a:cubicBezTo>
                  <a:pt x="142096" y="123657"/>
                  <a:pt x="155464" y="119201"/>
                  <a:pt x="157246" y="117419"/>
                </a:cubicBezTo>
                <a:cubicBezTo>
                  <a:pt x="158138" y="117419"/>
                  <a:pt x="184874" y="106724"/>
                  <a:pt x="202699" y="84443"/>
                </a:cubicBezTo>
                <a:cubicBezTo>
                  <a:pt x="217850" y="64836"/>
                  <a:pt x="214285" y="67510"/>
                  <a:pt x="242804" y="38099"/>
                </a:cubicBezTo>
                <a:cubicBezTo>
                  <a:pt x="266868" y="14036"/>
                  <a:pt x="324797" y="-22504"/>
                  <a:pt x="413920" y="18492"/>
                </a:cubicBezTo>
                <a:cubicBezTo>
                  <a:pt x="500369" y="58598"/>
                  <a:pt x="595730" y="149503"/>
                  <a:pt x="595730" y="149503"/>
                </a:cubicBezTo>
                <a:cubicBezTo>
                  <a:pt x="595730" y="149503"/>
                  <a:pt x="682180" y="176240"/>
                  <a:pt x="681289" y="225257"/>
                </a:cubicBezTo>
                <a:cubicBezTo>
                  <a:pt x="678614" y="370527"/>
                  <a:pt x="518193" y="467671"/>
                  <a:pt x="518193" y="467671"/>
                </a:cubicBezTo>
                <a:lnTo>
                  <a:pt x="347969" y="578184"/>
                </a:lnTo>
                <a:cubicBezTo>
                  <a:pt x="347969" y="578184"/>
                  <a:pt x="239239" y="653047"/>
                  <a:pt x="95752" y="625419"/>
                </a:cubicBezTo>
                <a:cubicBezTo>
                  <a:pt x="36930" y="613833"/>
                  <a:pt x="19106" y="456977"/>
                  <a:pt x="19106" y="456977"/>
                </a:cubicBezTo>
                <a:close/>
              </a:path>
            </a:pathLst>
          </a:custGeom>
          <a:solidFill>
            <a:srgbClr val="7BE6FF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95" name="Graphic 719">
            <a:extLst>
              <a:ext uri="{FF2B5EF4-FFF2-40B4-BE49-F238E27FC236}">
                <a16:creationId xmlns:a16="http://schemas.microsoft.com/office/drawing/2014/main" id="{E65EB6E5-D145-4373-8940-7297F9CCD471}"/>
              </a:ext>
            </a:extLst>
          </p:cNvPr>
          <p:cNvGrpSpPr/>
          <p:nvPr/>
        </p:nvGrpSpPr>
        <p:grpSpPr>
          <a:xfrm>
            <a:off x="8070573" y="2241558"/>
            <a:ext cx="563408" cy="1411962"/>
            <a:chOff x="8070573" y="2241558"/>
            <a:chExt cx="563408" cy="1411962"/>
          </a:xfrm>
        </p:grpSpPr>
        <p:sp>
          <p:nvSpPr>
            <p:cNvPr id="1396" name="Freeform: Shape 1395">
              <a:extLst>
                <a:ext uri="{FF2B5EF4-FFF2-40B4-BE49-F238E27FC236}">
                  <a16:creationId xmlns:a16="http://schemas.microsoft.com/office/drawing/2014/main" id="{47BC0E8A-7410-420C-9A00-B63C92C0F2BF}"/>
                </a:ext>
              </a:extLst>
            </p:cNvPr>
            <p:cNvSpPr/>
            <p:nvPr/>
          </p:nvSpPr>
          <p:spPr>
            <a:xfrm>
              <a:off x="8378766" y="2540317"/>
              <a:ext cx="255214" cy="828190"/>
            </a:xfrm>
            <a:custGeom>
              <a:avLst/>
              <a:gdLst>
                <a:gd name="connsiteX0" fmla="*/ 245648 w 255214"/>
                <a:gd name="connsiteY0" fmla="*/ 566170 h 828190"/>
                <a:gd name="connsiteX1" fmla="*/ 152069 w 255214"/>
                <a:gd name="connsiteY1" fmla="*/ 280977 h 828190"/>
                <a:gd name="connsiteX2" fmla="*/ 136918 w 255214"/>
                <a:gd name="connsiteY2" fmla="*/ 25194 h 828190"/>
                <a:gd name="connsiteX3" fmla="*/ 17493 w 255214"/>
                <a:gd name="connsiteY3" fmla="*/ 26977 h 828190"/>
                <a:gd name="connsiteX4" fmla="*/ 3233 w 255214"/>
                <a:gd name="connsiteY4" fmla="*/ 315735 h 828190"/>
                <a:gd name="connsiteX5" fmla="*/ 65619 w 255214"/>
                <a:gd name="connsiteY5" fmla="*/ 462787 h 828190"/>
                <a:gd name="connsiteX6" fmla="*/ 66510 w 255214"/>
                <a:gd name="connsiteY6" fmla="*/ 539433 h 828190"/>
                <a:gd name="connsiteX7" fmla="*/ 193956 w 255214"/>
                <a:gd name="connsiteY7" fmla="*/ 828191 h 828190"/>
                <a:gd name="connsiteX8" fmla="*/ 245648 w 255214"/>
                <a:gd name="connsiteY8" fmla="*/ 566170 h 82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214" h="828190">
                  <a:moveTo>
                    <a:pt x="245648" y="566170"/>
                  </a:moveTo>
                  <a:cubicBezTo>
                    <a:pt x="233170" y="516261"/>
                    <a:pt x="197521" y="389707"/>
                    <a:pt x="152069" y="280977"/>
                  </a:cubicBezTo>
                  <a:cubicBezTo>
                    <a:pt x="141374" y="231068"/>
                    <a:pt x="147613" y="56387"/>
                    <a:pt x="136918" y="25194"/>
                  </a:cubicBezTo>
                  <a:cubicBezTo>
                    <a:pt x="126223" y="-5999"/>
                    <a:pt x="25514" y="-11346"/>
                    <a:pt x="17493" y="26977"/>
                  </a:cubicBezTo>
                  <a:cubicBezTo>
                    <a:pt x="-10135" y="157096"/>
                    <a:pt x="3233" y="315735"/>
                    <a:pt x="3233" y="315735"/>
                  </a:cubicBezTo>
                  <a:cubicBezTo>
                    <a:pt x="3233" y="315735"/>
                    <a:pt x="3233" y="330886"/>
                    <a:pt x="65619" y="462787"/>
                  </a:cubicBezTo>
                  <a:cubicBezTo>
                    <a:pt x="99486" y="534977"/>
                    <a:pt x="66510" y="539433"/>
                    <a:pt x="66510" y="539433"/>
                  </a:cubicBezTo>
                  <a:lnTo>
                    <a:pt x="193956" y="828191"/>
                  </a:lnTo>
                  <a:cubicBezTo>
                    <a:pt x="194847" y="828191"/>
                    <a:pt x="283970" y="721243"/>
                    <a:pt x="245648" y="566170"/>
                  </a:cubicBezTo>
                  <a:close/>
                </a:path>
              </a:pathLst>
            </a:custGeom>
            <a:solidFill>
              <a:srgbClr val="7BE6F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7" name="Freeform: Shape 1396">
              <a:extLst>
                <a:ext uri="{FF2B5EF4-FFF2-40B4-BE49-F238E27FC236}">
                  <a16:creationId xmlns:a16="http://schemas.microsoft.com/office/drawing/2014/main" id="{C60FCE74-B65C-4384-A466-EDD3EBE3F169}"/>
                </a:ext>
              </a:extLst>
            </p:cNvPr>
            <p:cNvSpPr/>
            <p:nvPr/>
          </p:nvSpPr>
          <p:spPr>
            <a:xfrm>
              <a:off x="8402982" y="2543023"/>
              <a:ext cx="109263" cy="44072"/>
            </a:xfrm>
            <a:custGeom>
              <a:avLst/>
              <a:gdLst>
                <a:gd name="connsiteX0" fmla="*/ 2189 w 109263"/>
                <a:gd name="connsiteY0" fmla="*/ 21597 h 44072"/>
                <a:gd name="connsiteX1" fmla="*/ 56554 w 109263"/>
                <a:gd name="connsiteY1" fmla="*/ 207 h 44072"/>
                <a:gd name="connsiteX2" fmla="*/ 102007 w 109263"/>
                <a:gd name="connsiteY2" fmla="*/ 38530 h 44072"/>
                <a:gd name="connsiteX3" fmla="*/ 2189 w 109263"/>
                <a:gd name="connsiteY3" fmla="*/ 21597 h 4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63" h="44072">
                  <a:moveTo>
                    <a:pt x="2189" y="21597"/>
                  </a:moveTo>
                  <a:cubicBezTo>
                    <a:pt x="2189" y="21597"/>
                    <a:pt x="21796" y="-2466"/>
                    <a:pt x="56554" y="207"/>
                  </a:cubicBezTo>
                  <a:cubicBezTo>
                    <a:pt x="91312" y="2881"/>
                    <a:pt x="124287" y="29618"/>
                    <a:pt x="102007" y="38530"/>
                  </a:cubicBezTo>
                  <a:cubicBezTo>
                    <a:pt x="80617" y="48334"/>
                    <a:pt x="-15636" y="46551"/>
                    <a:pt x="2189" y="21597"/>
                  </a:cubicBezTo>
                  <a:close/>
                </a:path>
              </a:pathLst>
            </a:custGeom>
            <a:solidFill>
              <a:srgbClr val="44B9C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8" name="Graphic 719">
              <a:extLst>
                <a:ext uri="{FF2B5EF4-FFF2-40B4-BE49-F238E27FC236}">
                  <a16:creationId xmlns:a16="http://schemas.microsoft.com/office/drawing/2014/main" id="{F501A2A3-8C55-4226-8FB5-2224A7946EDF}"/>
                </a:ext>
              </a:extLst>
            </p:cNvPr>
            <p:cNvGrpSpPr/>
            <p:nvPr/>
          </p:nvGrpSpPr>
          <p:grpSpPr>
            <a:xfrm>
              <a:off x="8360033" y="2241558"/>
              <a:ext cx="164030" cy="344592"/>
              <a:chOff x="8360033" y="2241558"/>
              <a:chExt cx="164030" cy="344592"/>
            </a:xfrm>
          </p:grpSpPr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9C2ED96-130D-44B4-A142-9DE8BA50AE8D}"/>
                  </a:ext>
                </a:extLst>
              </p:cNvPr>
              <p:cNvSpPr/>
              <p:nvPr/>
            </p:nvSpPr>
            <p:spPr>
              <a:xfrm>
                <a:off x="8430862" y="2301114"/>
                <a:ext cx="67888" cy="96263"/>
              </a:xfrm>
              <a:custGeom>
                <a:avLst/>
                <a:gdLst>
                  <a:gd name="connsiteX0" fmla="*/ 67888 w 67888"/>
                  <a:gd name="connsiteY0" fmla="*/ 86151 h 96263"/>
                  <a:gd name="connsiteX1" fmla="*/ 4611 w 67888"/>
                  <a:gd name="connsiteY1" fmla="*/ 593 h 96263"/>
                  <a:gd name="connsiteX2" fmla="*/ 27783 w 67888"/>
                  <a:gd name="connsiteY2" fmla="*/ 95063 h 96263"/>
                  <a:gd name="connsiteX3" fmla="*/ 67888 w 67888"/>
                  <a:gd name="connsiteY3" fmla="*/ 86151 h 9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88" h="96263">
                    <a:moveTo>
                      <a:pt x="67888" y="86151"/>
                    </a:moveTo>
                    <a:cubicBezTo>
                      <a:pt x="67888" y="86151"/>
                      <a:pt x="21545" y="-8319"/>
                      <a:pt x="4611" y="593"/>
                    </a:cubicBezTo>
                    <a:cubicBezTo>
                      <a:pt x="-12322" y="8614"/>
                      <a:pt x="22436" y="89716"/>
                      <a:pt x="27783" y="95063"/>
                    </a:cubicBezTo>
                    <a:cubicBezTo>
                      <a:pt x="32239" y="100411"/>
                      <a:pt x="67888" y="86151"/>
                      <a:pt x="67888" y="86151"/>
                    </a:cubicBezTo>
                    <a:close/>
                  </a:path>
                </a:pathLst>
              </a:custGeom>
              <a:solidFill>
                <a:srgbClr val="E5B28F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01F0BBFB-AA92-4CDD-A7A7-0C641150B399}"/>
                  </a:ext>
                </a:extLst>
              </p:cNvPr>
              <p:cNvSpPr/>
              <p:nvPr/>
            </p:nvSpPr>
            <p:spPr>
              <a:xfrm>
                <a:off x="8455327" y="2262350"/>
                <a:ext cx="54118" cy="100240"/>
              </a:xfrm>
              <a:custGeom>
                <a:avLst/>
                <a:gdLst>
                  <a:gd name="connsiteX0" fmla="*/ 54118 w 54118"/>
                  <a:gd name="connsiteY0" fmla="*/ 96396 h 100240"/>
                  <a:gd name="connsiteX1" fmla="*/ 7774 w 54118"/>
                  <a:gd name="connsiteY1" fmla="*/ 144 h 100240"/>
                  <a:gd name="connsiteX2" fmla="*/ 13122 w 54118"/>
                  <a:gd name="connsiteY2" fmla="*/ 97287 h 100240"/>
                  <a:gd name="connsiteX3" fmla="*/ 54118 w 54118"/>
                  <a:gd name="connsiteY3" fmla="*/ 96396 h 10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8" h="100240">
                    <a:moveTo>
                      <a:pt x="54118" y="96396"/>
                    </a:moveTo>
                    <a:cubicBezTo>
                      <a:pt x="54118" y="96396"/>
                      <a:pt x="25599" y="-4313"/>
                      <a:pt x="7774" y="144"/>
                    </a:cubicBezTo>
                    <a:cubicBezTo>
                      <a:pt x="-10941" y="5491"/>
                      <a:pt x="9557" y="91049"/>
                      <a:pt x="13122" y="97287"/>
                    </a:cubicBezTo>
                    <a:cubicBezTo>
                      <a:pt x="16687" y="104417"/>
                      <a:pt x="54118" y="96396"/>
                      <a:pt x="54118" y="96396"/>
                    </a:cubicBezTo>
                    <a:close/>
                  </a:path>
                </a:pathLst>
              </a:custGeom>
              <a:solidFill>
                <a:srgbClr val="E5B28F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87E3FBC9-2987-4700-A052-E3F577CD298C}"/>
                  </a:ext>
                </a:extLst>
              </p:cNvPr>
              <p:cNvSpPr/>
              <p:nvPr/>
            </p:nvSpPr>
            <p:spPr>
              <a:xfrm>
                <a:off x="8360033" y="2241558"/>
                <a:ext cx="164030" cy="344592"/>
              </a:xfrm>
              <a:custGeom>
                <a:avLst/>
                <a:gdLst>
                  <a:gd name="connsiteX0" fmla="*/ 26423 w 164030"/>
                  <a:gd name="connsiteY0" fmla="*/ 70844 h 344592"/>
                  <a:gd name="connsiteX1" fmla="*/ 33552 w 164030"/>
                  <a:gd name="connsiteY1" fmla="*/ 93124 h 344592"/>
                  <a:gd name="connsiteX2" fmla="*/ 41574 w 164030"/>
                  <a:gd name="connsiteY2" fmla="*/ 127882 h 344592"/>
                  <a:gd name="connsiteX3" fmla="*/ 62072 w 164030"/>
                  <a:gd name="connsiteY3" fmla="*/ 156402 h 344592"/>
                  <a:gd name="connsiteX4" fmla="*/ 82570 w 164030"/>
                  <a:gd name="connsiteY4" fmla="*/ 148381 h 344592"/>
                  <a:gd name="connsiteX5" fmla="*/ 104851 w 164030"/>
                  <a:gd name="connsiteY5" fmla="*/ 117188 h 344592"/>
                  <a:gd name="connsiteX6" fmla="*/ 128023 w 164030"/>
                  <a:gd name="connsiteY6" fmla="*/ 46780 h 344592"/>
                  <a:gd name="connsiteX7" fmla="*/ 159216 w 164030"/>
                  <a:gd name="connsiteY7" fmla="*/ 4001 h 344592"/>
                  <a:gd name="connsiteX8" fmla="*/ 153868 w 164030"/>
                  <a:gd name="connsiteY8" fmla="*/ 115405 h 344592"/>
                  <a:gd name="connsiteX9" fmla="*/ 159216 w 164030"/>
                  <a:gd name="connsiteY9" fmla="*/ 218788 h 344592"/>
                  <a:gd name="connsiteX10" fmla="*/ 142282 w 164030"/>
                  <a:gd name="connsiteY10" fmla="*/ 339103 h 344592"/>
                  <a:gd name="connsiteX11" fmla="*/ 101286 w 164030"/>
                  <a:gd name="connsiteY11" fmla="*/ 344451 h 344592"/>
                  <a:gd name="connsiteX12" fmla="*/ 64745 w 164030"/>
                  <a:gd name="connsiteY12" fmla="*/ 340886 h 344592"/>
                  <a:gd name="connsiteX13" fmla="*/ 45138 w 164030"/>
                  <a:gd name="connsiteY13" fmla="*/ 274044 h 344592"/>
                  <a:gd name="connsiteX14" fmla="*/ 4142 w 164030"/>
                  <a:gd name="connsiteY14" fmla="*/ 196507 h 344592"/>
                  <a:gd name="connsiteX15" fmla="*/ 577 w 164030"/>
                  <a:gd name="connsiteY15" fmla="*/ 146598 h 344592"/>
                  <a:gd name="connsiteX16" fmla="*/ 5033 w 164030"/>
                  <a:gd name="connsiteY16" fmla="*/ 84212 h 344592"/>
                  <a:gd name="connsiteX17" fmla="*/ 26423 w 164030"/>
                  <a:gd name="connsiteY17" fmla="*/ 70844 h 3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030" h="344592">
                    <a:moveTo>
                      <a:pt x="26423" y="70844"/>
                    </a:moveTo>
                    <a:cubicBezTo>
                      <a:pt x="30879" y="74409"/>
                      <a:pt x="31770" y="82430"/>
                      <a:pt x="33552" y="93124"/>
                    </a:cubicBezTo>
                    <a:lnTo>
                      <a:pt x="41574" y="127882"/>
                    </a:lnTo>
                    <a:cubicBezTo>
                      <a:pt x="46030" y="156402"/>
                      <a:pt x="59398" y="156402"/>
                      <a:pt x="62072" y="156402"/>
                    </a:cubicBezTo>
                    <a:cubicBezTo>
                      <a:pt x="64745" y="157293"/>
                      <a:pt x="72767" y="157293"/>
                      <a:pt x="82570" y="148381"/>
                    </a:cubicBezTo>
                    <a:lnTo>
                      <a:pt x="104851" y="117188"/>
                    </a:lnTo>
                    <a:cubicBezTo>
                      <a:pt x="114655" y="102037"/>
                      <a:pt x="124458" y="65496"/>
                      <a:pt x="128023" y="46780"/>
                    </a:cubicBezTo>
                    <a:cubicBezTo>
                      <a:pt x="137826" y="-2237"/>
                      <a:pt x="148521" y="-4911"/>
                      <a:pt x="159216" y="4001"/>
                    </a:cubicBezTo>
                    <a:cubicBezTo>
                      <a:pt x="172584" y="14696"/>
                      <a:pt x="153868" y="113623"/>
                      <a:pt x="153868" y="115405"/>
                    </a:cubicBezTo>
                    <a:cubicBezTo>
                      <a:pt x="164563" y="170661"/>
                      <a:pt x="159216" y="218788"/>
                      <a:pt x="159216" y="218788"/>
                    </a:cubicBezTo>
                    <a:lnTo>
                      <a:pt x="142282" y="339103"/>
                    </a:lnTo>
                    <a:cubicBezTo>
                      <a:pt x="139609" y="345342"/>
                      <a:pt x="120893" y="343559"/>
                      <a:pt x="101286" y="344451"/>
                    </a:cubicBezTo>
                    <a:cubicBezTo>
                      <a:pt x="80787" y="345342"/>
                      <a:pt x="65637" y="341777"/>
                      <a:pt x="64745" y="340886"/>
                    </a:cubicBezTo>
                    <a:lnTo>
                      <a:pt x="45138" y="274044"/>
                    </a:lnTo>
                    <a:cubicBezTo>
                      <a:pt x="34444" y="268696"/>
                      <a:pt x="8598" y="235721"/>
                      <a:pt x="4142" y="196507"/>
                    </a:cubicBezTo>
                    <a:cubicBezTo>
                      <a:pt x="1468" y="187595"/>
                      <a:pt x="-1205" y="155510"/>
                      <a:pt x="577" y="146598"/>
                    </a:cubicBezTo>
                    <a:lnTo>
                      <a:pt x="5033" y="84212"/>
                    </a:lnTo>
                    <a:cubicBezTo>
                      <a:pt x="6816" y="71735"/>
                      <a:pt x="19293" y="64605"/>
                      <a:pt x="26423" y="70844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02" name="Graphic 719">
              <a:extLst>
                <a:ext uri="{FF2B5EF4-FFF2-40B4-BE49-F238E27FC236}">
                  <a16:creationId xmlns:a16="http://schemas.microsoft.com/office/drawing/2014/main" id="{11451D2C-0876-41F7-9DE3-06152F1A8650}"/>
                </a:ext>
              </a:extLst>
            </p:cNvPr>
            <p:cNvGrpSpPr/>
            <p:nvPr/>
          </p:nvGrpSpPr>
          <p:grpSpPr>
            <a:xfrm>
              <a:off x="8070573" y="3121613"/>
              <a:ext cx="525695" cy="531907"/>
              <a:chOff x="8070573" y="3121613"/>
              <a:chExt cx="525695" cy="531907"/>
            </a:xfrm>
          </p:grpSpPr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58290D61-6D8A-4DBE-8831-C30DA93CF722}"/>
                  </a:ext>
                </a:extLst>
              </p:cNvPr>
              <p:cNvSpPr/>
              <p:nvPr/>
            </p:nvSpPr>
            <p:spPr>
              <a:xfrm>
                <a:off x="8132112" y="3121613"/>
                <a:ext cx="400773" cy="466358"/>
              </a:xfrm>
              <a:custGeom>
                <a:avLst/>
                <a:gdLst>
                  <a:gd name="connsiteX0" fmla="*/ 344 w 400773"/>
                  <a:gd name="connsiteY0" fmla="*/ 247785 h 466358"/>
                  <a:gd name="connsiteX1" fmla="*/ 208000 w 400773"/>
                  <a:gd name="connsiteY1" fmla="*/ 466136 h 466358"/>
                  <a:gd name="connsiteX2" fmla="*/ 400505 w 400773"/>
                  <a:gd name="connsiteY2" fmla="*/ 229069 h 466358"/>
                  <a:gd name="connsiteX3" fmla="*/ 197305 w 400773"/>
                  <a:gd name="connsiteY3" fmla="*/ 24 h 466358"/>
                  <a:gd name="connsiteX4" fmla="*/ 344 w 400773"/>
                  <a:gd name="connsiteY4" fmla="*/ 247785 h 46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773" h="466358">
                    <a:moveTo>
                      <a:pt x="344" y="247785"/>
                    </a:moveTo>
                    <a:cubicBezTo>
                      <a:pt x="5691" y="379687"/>
                      <a:pt x="85010" y="471484"/>
                      <a:pt x="208000" y="466136"/>
                    </a:cubicBezTo>
                    <a:cubicBezTo>
                      <a:pt x="330989" y="461680"/>
                      <a:pt x="405853" y="360971"/>
                      <a:pt x="400505" y="229069"/>
                    </a:cubicBezTo>
                    <a:cubicBezTo>
                      <a:pt x="395158" y="96276"/>
                      <a:pt x="356835" y="-1759"/>
                      <a:pt x="197305" y="24"/>
                    </a:cubicBezTo>
                    <a:cubicBezTo>
                      <a:pt x="33319" y="1806"/>
                      <a:pt x="-4112" y="114992"/>
                      <a:pt x="344" y="247785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D0B31439-BCA0-4996-8CAE-9EFF4AA05E0B}"/>
                  </a:ext>
                </a:extLst>
              </p:cNvPr>
              <p:cNvSpPr/>
              <p:nvPr/>
            </p:nvSpPr>
            <p:spPr>
              <a:xfrm>
                <a:off x="8096119" y="3183945"/>
                <a:ext cx="481823" cy="433450"/>
              </a:xfrm>
              <a:custGeom>
                <a:avLst/>
                <a:gdLst>
                  <a:gd name="connsiteX0" fmla="*/ 199431 w 481823"/>
                  <a:gd name="connsiteY0" fmla="*/ 104352 h 433450"/>
                  <a:gd name="connsiteX1" fmla="*/ 302814 w 481823"/>
                  <a:gd name="connsiteY1" fmla="*/ 9882 h 433450"/>
                  <a:gd name="connsiteX2" fmla="*/ 457888 w 481823"/>
                  <a:gd name="connsiteY2" fmla="*/ 61573 h 433450"/>
                  <a:gd name="connsiteX3" fmla="*/ 465909 w 481823"/>
                  <a:gd name="connsiteY3" fmla="*/ 278142 h 433450"/>
                  <a:gd name="connsiteX4" fmla="*/ 247558 w 481823"/>
                  <a:gd name="connsiteY4" fmla="*/ 433215 h 433450"/>
                  <a:gd name="connsiteX5" fmla="*/ 27424 w 481823"/>
                  <a:gd name="connsiteY5" fmla="*/ 297749 h 433450"/>
                  <a:gd name="connsiteX6" fmla="*/ 46140 w 481823"/>
                  <a:gd name="connsiteY6" fmla="*/ 48205 h 433450"/>
                  <a:gd name="connsiteX7" fmla="*/ 199431 w 481823"/>
                  <a:gd name="connsiteY7" fmla="*/ 104352 h 4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1823" h="433450">
                    <a:moveTo>
                      <a:pt x="199431" y="104352"/>
                    </a:moveTo>
                    <a:cubicBezTo>
                      <a:pt x="199431" y="104352"/>
                      <a:pt x="227951" y="33945"/>
                      <a:pt x="302814" y="9882"/>
                    </a:cubicBezTo>
                    <a:cubicBezTo>
                      <a:pt x="393719" y="-19528"/>
                      <a:pt x="441846" y="22359"/>
                      <a:pt x="457888" y="61573"/>
                    </a:cubicBezTo>
                    <a:cubicBezTo>
                      <a:pt x="480168" y="115938"/>
                      <a:pt x="494428" y="198822"/>
                      <a:pt x="465909" y="278142"/>
                    </a:cubicBezTo>
                    <a:cubicBezTo>
                      <a:pt x="424021" y="395784"/>
                      <a:pt x="322421" y="430542"/>
                      <a:pt x="247558" y="433215"/>
                    </a:cubicBezTo>
                    <a:cubicBezTo>
                      <a:pt x="155762" y="436781"/>
                      <a:pt x="84463" y="400240"/>
                      <a:pt x="27424" y="297749"/>
                    </a:cubicBezTo>
                    <a:cubicBezTo>
                      <a:pt x="-19811" y="211300"/>
                      <a:pt x="-1095" y="85636"/>
                      <a:pt x="46140" y="48205"/>
                    </a:cubicBezTo>
                    <a:cubicBezTo>
                      <a:pt x="78225" y="24142"/>
                      <a:pt x="163782" y="36619"/>
                      <a:pt x="199431" y="104352"/>
                    </a:cubicBezTo>
                    <a:close/>
                  </a:path>
                </a:pathLst>
              </a:custGeom>
              <a:solidFill>
                <a:srgbClr val="D7A32A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623AF8DE-0ACB-47F3-B78B-07A8361D1835}"/>
                  </a:ext>
                </a:extLst>
              </p:cNvPr>
              <p:cNvSpPr/>
              <p:nvPr/>
            </p:nvSpPr>
            <p:spPr>
              <a:xfrm>
                <a:off x="8096807" y="3149057"/>
                <a:ext cx="454016" cy="138803"/>
              </a:xfrm>
              <a:custGeom>
                <a:avLst/>
                <a:gdLst>
                  <a:gd name="connsiteX0" fmla="*/ 280737 w 454016"/>
                  <a:gd name="connsiteY0" fmla="*/ 138349 h 138803"/>
                  <a:gd name="connsiteX1" fmla="*/ 453635 w 454016"/>
                  <a:gd name="connsiteY1" fmla="*/ 85767 h 138803"/>
                  <a:gd name="connsiteX2" fmla="*/ 344014 w 454016"/>
                  <a:gd name="connsiteY2" fmla="*/ 209 h 138803"/>
                  <a:gd name="connsiteX3" fmla="*/ 256674 w 454016"/>
                  <a:gd name="connsiteY3" fmla="*/ 29619 h 138803"/>
                  <a:gd name="connsiteX4" fmla="*/ 204982 w 454016"/>
                  <a:gd name="connsiteY4" fmla="*/ 84875 h 138803"/>
                  <a:gd name="connsiteX5" fmla="*/ 221024 w 454016"/>
                  <a:gd name="connsiteY5" fmla="*/ 45661 h 138803"/>
                  <a:gd name="connsiteX6" fmla="*/ 261130 w 454016"/>
                  <a:gd name="connsiteY6" fmla="*/ 209 h 138803"/>
                  <a:gd name="connsiteX7" fmla="*/ 213004 w 454016"/>
                  <a:gd name="connsiteY7" fmla="*/ 23381 h 138803"/>
                  <a:gd name="connsiteX8" fmla="*/ 180919 w 454016"/>
                  <a:gd name="connsiteY8" fmla="*/ 83093 h 138803"/>
                  <a:gd name="connsiteX9" fmla="*/ 146162 w 454016"/>
                  <a:gd name="connsiteY9" fmla="*/ 46553 h 138803"/>
                  <a:gd name="connsiteX10" fmla="*/ 100709 w 454016"/>
                  <a:gd name="connsiteY10" fmla="*/ 44770 h 138803"/>
                  <a:gd name="connsiteX11" fmla="*/ 43670 w 454016"/>
                  <a:gd name="connsiteY11" fmla="*/ 51900 h 138803"/>
                  <a:gd name="connsiteX12" fmla="*/ 41888 w 454016"/>
                  <a:gd name="connsiteY12" fmla="*/ 10903 h 138803"/>
                  <a:gd name="connsiteX13" fmla="*/ 0 w 454016"/>
                  <a:gd name="connsiteY13" fmla="*/ 29619 h 138803"/>
                  <a:gd name="connsiteX14" fmla="*/ 24063 w 454016"/>
                  <a:gd name="connsiteY14" fmla="*/ 39423 h 138803"/>
                  <a:gd name="connsiteX15" fmla="*/ 27628 w 454016"/>
                  <a:gd name="connsiteY15" fmla="*/ 99135 h 138803"/>
                  <a:gd name="connsiteX16" fmla="*/ 280737 w 454016"/>
                  <a:gd name="connsiteY16" fmla="*/ 138349 h 13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4016" h="138803">
                    <a:moveTo>
                      <a:pt x="280737" y="138349"/>
                    </a:moveTo>
                    <a:cubicBezTo>
                      <a:pt x="280737" y="138349"/>
                      <a:pt x="463439" y="119633"/>
                      <a:pt x="453635" y="85767"/>
                    </a:cubicBezTo>
                    <a:cubicBezTo>
                      <a:pt x="443831" y="52791"/>
                      <a:pt x="393923" y="-1574"/>
                      <a:pt x="344014" y="209"/>
                    </a:cubicBezTo>
                    <a:cubicBezTo>
                      <a:pt x="303909" y="1991"/>
                      <a:pt x="271825" y="19816"/>
                      <a:pt x="256674" y="29619"/>
                    </a:cubicBezTo>
                    <a:cubicBezTo>
                      <a:pt x="226372" y="51009"/>
                      <a:pt x="204982" y="84875"/>
                      <a:pt x="204982" y="84875"/>
                    </a:cubicBezTo>
                    <a:cubicBezTo>
                      <a:pt x="204982" y="84875"/>
                      <a:pt x="209439" y="71507"/>
                      <a:pt x="221024" y="45661"/>
                    </a:cubicBezTo>
                    <a:cubicBezTo>
                      <a:pt x="229046" y="27837"/>
                      <a:pt x="237958" y="13577"/>
                      <a:pt x="261130" y="209"/>
                    </a:cubicBezTo>
                    <a:cubicBezTo>
                      <a:pt x="263803" y="-1574"/>
                      <a:pt x="228154" y="8230"/>
                      <a:pt x="213004" y="23381"/>
                    </a:cubicBezTo>
                    <a:cubicBezTo>
                      <a:pt x="178246" y="55465"/>
                      <a:pt x="180919" y="83093"/>
                      <a:pt x="180919" y="83093"/>
                    </a:cubicBezTo>
                    <a:cubicBezTo>
                      <a:pt x="180919" y="83093"/>
                      <a:pt x="163095" y="56356"/>
                      <a:pt x="146162" y="46553"/>
                    </a:cubicBezTo>
                    <a:cubicBezTo>
                      <a:pt x="123881" y="34075"/>
                      <a:pt x="100709" y="44770"/>
                      <a:pt x="100709" y="44770"/>
                    </a:cubicBezTo>
                    <a:cubicBezTo>
                      <a:pt x="100709" y="44770"/>
                      <a:pt x="24954" y="79528"/>
                      <a:pt x="43670" y="51900"/>
                    </a:cubicBezTo>
                    <a:cubicBezTo>
                      <a:pt x="53474" y="37640"/>
                      <a:pt x="57039" y="10903"/>
                      <a:pt x="41888" y="10903"/>
                    </a:cubicBezTo>
                    <a:cubicBezTo>
                      <a:pt x="27628" y="11795"/>
                      <a:pt x="0" y="29619"/>
                      <a:pt x="0" y="29619"/>
                    </a:cubicBezTo>
                    <a:cubicBezTo>
                      <a:pt x="0" y="29619"/>
                      <a:pt x="29410" y="20707"/>
                      <a:pt x="24063" y="39423"/>
                    </a:cubicBezTo>
                    <a:cubicBezTo>
                      <a:pt x="18716" y="58138"/>
                      <a:pt x="-16934" y="75963"/>
                      <a:pt x="27628" y="99135"/>
                    </a:cubicBezTo>
                    <a:cubicBezTo>
                      <a:pt x="74863" y="124089"/>
                      <a:pt x="109621" y="141914"/>
                      <a:pt x="280737" y="138349"/>
                    </a:cubicBezTo>
                    <a:close/>
                  </a:path>
                </a:pathLst>
              </a:custGeom>
              <a:solidFill>
                <a:srgbClr val="D7A32A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F3FA997C-3DDA-4EC4-8B08-1D81577305A2}"/>
                  </a:ext>
                </a:extLst>
              </p:cNvPr>
              <p:cNvSpPr/>
              <p:nvPr/>
            </p:nvSpPr>
            <p:spPr>
              <a:xfrm>
                <a:off x="8070573" y="3227693"/>
                <a:ext cx="525695" cy="425827"/>
              </a:xfrm>
              <a:custGeom>
                <a:avLst/>
                <a:gdLst>
                  <a:gd name="connsiteX0" fmla="*/ 517300 w 525695"/>
                  <a:gd name="connsiteY0" fmla="*/ 109621 h 425827"/>
                  <a:gd name="connsiteX1" fmla="*/ 478087 w 525695"/>
                  <a:gd name="connsiteY1" fmla="*/ 0 h 425827"/>
                  <a:gd name="connsiteX2" fmla="*/ 337273 w 525695"/>
                  <a:gd name="connsiteY2" fmla="*/ 204091 h 425827"/>
                  <a:gd name="connsiteX3" fmla="*/ 56536 w 525695"/>
                  <a:gd name="connsiteY3" fmla="*/ 22281 h 425827"/>
                  <a:gd name="connsiteX4" fmla="*/ 3953 w 525695"/>
                  <a:gd name="connsiteY4" fmla="*/ 98035 h 425827"/>
                  <a:gd name="connsiteX5" fmla="*/ 65448 w 525695"/>
                  <a:gd name="connsiteY5" fmla="*/ 409074 h 425827"/>
                  <a:gd name="connsiteX6" fmla="*/ 297167 w 525695"/>
                  <a:gd name="connsiteY6" fmla="*/ 405509 h 425827"/>
                  <a:gd name="connsiteX7" fmla="*/ 507497 w 525695"/>
                  <a:gd name="connsiteY7" fmla="*/ 259347 h 425827"/>
                  <a:gd name="connsiteX8" fmla="*/ 517300 w 525695"/>
                  <a:gd name="connsiteY8" fmla="*/ 109621 h 42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5695" h="425827">
                    <a:moveTo>
                      <a:pt x="517300" y="109621"/>
                    </a:moveTo>
                    <a:cubicBezTo>
                      <a:pt x="504823" y="52582"/>
                      <a:pt x="478087" y="0"/>
                      <a:pt x="478087" y="0"/>
                    </a:cubicBezTo>
                    <a:cubicBezTo>
                      <a:pt x="478087" y="0"/>
                      <a:pt x="403223" y="111404"/>
                      <a:pt x="337273" y="204091"/>
                    </a:cubicBezTo>
                    <a:cubicBezTo>
                      <a:pt x="225869" y="114077"/>
                      <a:pt x="56536" y="22281"/>
                      <a:pt x="56536" y="22281"/>
                    </a:cubicBezTo>
                    <a:cubicBezTo>
                      <a:pt x="56536" y="22281"/>
                      <a:pt x="18213" y="49909"/>
                      <a:pt x="3953" y="98035"/>
                    </a:cubicBezTo>
                    <a:cubicBezTo>
                      <a:pt x="-25457" y="191614"/>
                      <a:pt x="120704" y="402835"/>
                      <a:pt x="65448" y="409074"/>
                    </a:cubicBezTo>
                    <a:cubicBezTo>
                      <a:pt x="22669" y="413530"/>
                      <a:pt x="125160" y="446505"/>
                      <a:pt x="297167" y="405509"/>
                    </a:cubicBezTo>
                    <a:cubicBezTo>
                      <a:pt x="414809" y="372533"/>
                      <a:pt x="470957" y="333319"/>
                      <a:pt x="507497" y="259347"/>
                    </a:cubicBezTo>
                    <a:cubicBezTo>
                      <a:pt x="529778" y="211221"/>
                      <a:pt x="529778" y="166660"/>
                      <a:pt x="517300" y="109621"/>
                    </a:cubicBezTo>
                    <a:close/>
                  </a:path>
                </a:pathLst>
              </a:custGeom>
              <a:solidFill>
                <a:srgbClr val="D7A32A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346BE068-6793-4C13-BFC7-5708B8CD2AF1}"/>
                  </a:ext>
                </a:extLst>
              </p:cNvPr>
              <p:cNvSpPr/>
              <p:nvPr/>
            </p:nvSpPr>
            <p:spPr>
              <a:xfrm>
                <a:off x="8307975" y="3188420"/>
                <a:ext cx="237118" cy="165828"/>
              </a:xfrm>
              <a:custGeom>
                <a:avLst/>
                <a:gdLst>
                  <a:gd name="connsiteX0" fmla="*/ 944 w 237118"/>
                  <a:gd name="connsiteY0" fmla="*/ 165828 h 165828"/>
                  <a:gd name="connsiteX1" fmla="*/ 14312 w 237118"/>
                  <a:gd name="connsiteY1" fmla="*/ 73140 h 165828"/>
                  <a:gd name="connsiteX2" fmla="*/ 118586 w 237118"/>
                  <a:gd name="connsiteY2" fmla="*/ 60 h 165828"/>
                  <a:gd name="connsiteX3" fmla="*/ 237119 w 237118"/>
                  <a:gd name="connsiteY3" fmla="*/ 132853 h 165828"/>
                  <a:gd name="connsiteX4" fmla="*/ 134628 w 237118"/>
                  <a:gd name="connsiteY4" fmla="*/ 41056 h 165828"/>
                  <a:gd name="connsiteX5" fmla="*/ 944 w 237118"/>
                  <a:gd name="connsiteY5" fmla="*/ 165828 h 16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118" h="165828">
                    <a:moveTo>
                      <a:pt x="944" y="165828"/>
                    </a:moveTo>
                    <a:cubicBezTo>
                      <a:pt x="944" y="165828"/>
                      <a:pt x="-5295" y="109681"/>
                      <a:pt x="14312" y="73140"/>
                    </a:cubicBezTo>
                    <a:cubicBezTo>
                      <a:pt x="33919" y="36600"/>
                      <a:pt x="70459" y="-1723"/>
                      <a:pt x="118586" y="60"/>
                    </a:cubicBezTo>
                    <a:cubicBezTo>
                      <a:pt x="225533" y="2733"/>
                      <a:pt x="237119" y="132853"/>
                      <a:pt x="237119" y="132853"/>
                    </a:cubicBezTo>
                    <a:cubicBezTo>
                      <a:pt x="237119" y="132853"/>
                      <a:pt x="212165" y="47295"/>
                      <a:pt x="134628" y="41056"/>
                    </a:cubicBezTo>
                    <a:cubicBezTo>
                      <a:pt x="35702" y="31253"/>
                      <a:pt x="944" y="165828"/>
                      <a:pt x="944" y="165828"/>
                    </a:cubicBezTo>
                    <a:close/>
                  </a:path>
                </a:pathLst>
              </a:custGeom>
              <a:solidFill>
                <a:srgbClr val="E8B73D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AA3C244A-3AC8-467D-872F-28D91ECCB29A}"/>
                  </a:ext>
                </a:extLst>
              </p:cNvPr>
              <p:cNvSpPr/>
              <p:nvPr/>
            </p:nvSpPr>
            <p:spPr>
              <a:xfrm>
                <a:off x="8324779" y="3241041"/>
                <a:ext cx="171297" cy="109641"/>
              </a:xfrm>
              <a:custGeom>
                <a:avLst/>
                <a:gdLst>
                  <a:gd name="connsiteX0" fmla="*/ 182 w 171297"/>
                  <a:gd name="connsiteY0" fmla="*/ 109642 h 109641"/>
                  <a:gd name="connsiteX1" fmla="*/ 12659 w 171297"/>
                  <a:gd name="connsiteY1" fmla="*/ 51712 h 109641"/>
                  <a:gd name="connsiteX2" fmla="*/ 104456 w 171297"/>
                  <a:gd name="connsiteY2" fmla="*/ 21 h 109641"/>
                  <a:gd name="connsiteX3" fmla="*/ 171298 w 171297"/>
                  <a:gd name="connsiteY3" fmla="*/ 65972 h 109641"/>
                  <a:gd name="connsiteX4" fmla="*/ 105347 w 171297"/>
                  <a:gd name="connsiteY4" fmla="*/ 24084 h 109641"/>
                  <a:gd name="connsiteX5" fmla="*/ 182 w 171297"/>
                  <a:gd name="connsiteY5" fmla="*/ 109642 h 1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297" h="109641">
                    <a:moveTo>
                      <a:pt x="182" y="109642"/>
                    </a:moveTo>
                    <a:cubicBezTo>
                      <a:pt x="182" y="109642"/>
                      <a:pt x="-2492" y="76667"/>
                      <a:pt x="12659" y="51712"/>
                    </a:cubicBezTo>
                    <a:cubicBezTo>
                      <a:pt x="27810" y="26758"/>
                      <a:pt x="66133" y="-870"/>
                      <a:pt x="104456" y="21"/>
                    </a:cubicBezTo>
                    <a:cubicBezTo>
                      <a:pt x="157038" y="912"/>
                      <a:pt x="171298" y="65972"/>
                      <a:pt x="171298" y="65972"/>
                    </a:cubicBezTo>
                    <a:cubicBezTo>
                      <a:pt x="171298" y="65972"/>
                      <a:pt x="152582" y="23193"/>
                      <a:pt x="105347" y="24084"/>
                    </a:cubicBezTo>
                    <a:cubicBezTo>
                      <a:pt x="27810" y="24084"/>
                      <a:pt x="182" y="109642"/>
                      <a:pt x="182" y="109642"/>
                    </a:cubicBezTo>
                    <a:close/>
                  </a:path>
                </a:pathLst>
              </a:custGeom>
              <a:solidFill>
                <a:srgbClr val="E8B73D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4B99C2A8-08EE-467A-8CE0-FF7736E967E6}"/>
                  </a:ext>
                </a:extLst>
              </p:cNvPr>
              <p:cNvSpPr/>
              <p:nvPr/>
            </p:nvSpPr>
            <p:spPr>
              <a:xfrm>
                <a:off x="8142081" y="3213597"/>
                <a:ext cx="386576" cy="333349"/>
              </a:xfrm>
              <a:custGeom>
                <a:avLst/>
                <a:gdLst>
                  <a:gd name="connsiteX0" fmla="*/ 168620 w 386576"/>
                  <a:gd name="connsiteY0" fmla="*/ 100545 h 333349"/>
                  <a:gd name="connsiteX1" fmla="*/ 106234 w 386576"/>
                  <a:gd name="connsiteY1" fmla="*/ 10531 h 333349"/>
                  <a:gd name="connsiteX2" fmla="*/ 178 w 386576"/>
                  <a:gd name="connsiteY2" fmla="*/ 19444 h 333349"/>
                  <a:gd name="connsiteX3" fmla="*/ 48304 w 386576"/>
                  <a:gd name="connsiteY3" fmla="*/ 55093 h 333349"/>
                  <a:gd name="connsiteX4" fmla="*/ 24241 w 386576"/>
                  <a:gd name="connsiteY4" fmla="*/ 243142 h 333349"/>
                  <a:gd name="connsiteX5" fmla="*/ 285371 w 386576"/>
                  <a:gd name="connsiteY5" fmla="*/ 329591 h 333349"/>
                  <a:gd name="connsiteX6" fmla="*/ 386080 w 386576"/>
                  <a:gd name="connsiteY6" fmla="*/ 217296 h 333349"/>
                  <a:gd name="connsiteX7" fmla="*/ 168620 w 386576"/>
                  <a:gd name="connsiteY7" fmla="*/ 100545 h 33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6576" h="333349">
                    <a:moveTo>
                      <a:pt x="168620" y="100545"/>
                    </a:moveTo>
                    <a:cubicBezTo>
                      <a:pt x="168620" y="100545"/>
                      <a:pt x="162382" y="59549"/>
                      <a:pt x="106234" y="10531"/>
                    </a:cubicBezTo>
                    <a:cubicBezTo>
                      <a:pt x="67020" y="-24227"/>
                      <a:pt x="27806" y="39942"/>
                      <a:pt x="178" y="19444"/>
                    </a:cubicBezTo>
                    <a:cubicBezTo>
                      <a:pt x="178" y="19444"/>
                      <a:pt x="-4278" y="55093"/>
                      <a:pt x="48304" y="55093"/>
                    </a:cubicBezTo>
                    <a:cubicBezTo>
                      <a:pt x="83063" y="55093"/>
                      <a:pt x="-53296" y="156693"/>
                      <a:pt x="24241" y="243142"/>
                    </a:cubicBezTo>
                    <a:cubicBezTo>
                      <a:pt x="101778" y="329591"/>
                      <a:pt x="227441" y="341177"/>
                      <a:pt x="285371" y="329591"/>
                    </a:cubicBezTo>
                    <a:cubicBezTo>
                      <a:pt x="347757" y="317114"/>
                      <a:pt x="382515" y="283247"/>
                      <a:pt x="386080" y="217296"/>
                    </a:cubicBezTo>
                    <a:cubicBezTo>
                      <a:pt x="396774" y="72026"/>
                      <a:pt x="231897" y="18552"/>
                      <a:pt x="168620" y="100545"/>
                    </a:cubicBezTo>
                    <a:close/>
                  </a:path>
                </a:pathLst>
              </a:custGeom>
              <a:solidFill>
                <a:srgbClr val="E8B73D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410" name="Graphic 719">
            <a:extLst>
              <a:ext uri="{FF2B5EF4-FFF2-40B4-BE49-F238E27FC236}">
                <a16:creationId xmlns:a16="http://schemas.microsoft.com/office/drawing/2014/main" id="{23BD4360-CA07-4681-B4CB-B79F016013BB}"/>
              </a:ext>
            </a:extLst>
          </p:cNvPr>
          <p:cNvGrpSpPr/>
          <p:nvPr/>
        </p:nvGrpSpPr>
        <p:grpSpPr>
          <a:xfrm>
            <a:off x="6464679" y="3222751"/>
            <a:ext cx="1234891" cy="1348010"/>
            <a:chOff x="6464679" y="3222751"/>
            <a:chExt cx="1234891" cy="1348010"/>
          </a:xfrm>
        </p:grpSpPr>
        <p:sp>
          <p:nvSpPr>
            <p:cNvPr id="1411" name="Freeform: Shape 1410">
              <a:extLst>
                <a:ext uri="{FF2B5EF4-FFF2-40B4-BE49-F238E27FC236}">
                  <a16:creationId xmlns:a16="http://schemas.microsoft.com/office/drawing/2014/main" id="{BF05C2DE-9185-4E36-B948-1EAC6D55BD8B}"/>
                </a:ext>
              </a:extLst>
            </p:cNvPr>
            <p:cNvSpPr/>
            <p:nvPr/>
          </p:nvSpPr>
          <p:spPr>
            <a:xfrm>
              <a:off x="6576348" y="3670875"/>
              <a:ext cx="750461" cy="853314"/>
            </a:xfrm>
            <a:custGeom>
              <a:avLst/>
              <a:gdLst>
                <a:gd name="connsiteX0" fmla="*/ 670227 w 750461"/>
                <a:gd name="connsiteY0" fmla="*/ 666398 h 853314"/>
                <a:gd name="connsiteX1" fmla="*/ 472375 w 750461"/>
                <a:gd name="connsiteY1" fmla="*/ 850882 h 853314"/>
                <a:gd name="connsiteX2" fmla="*/ 111427 w 750461"/>
                <a:gd name="connsiteY2" fmla="*/ 772454 h 853314"/>
                <a:gd name="connsiteX3" fmla="*/ 7154 w 750461"/>
                <a:gd name="connsiteY3" fmla="*/ 522910 h 853314"/>
                <a:gd name="connsiteX4" fmla="*/ 80234 w 750461"/>
                <a:gd name="connsiteY4" fmla="*/ 186917 h 853314"/>
                <a:gd name="connsiteX5" fmla="*/ 278087 w 750461"/>
                <a:gd name="connsiteY5" fmla="*/ 2433 h 853314"/>
                <a:gd name="connsiteX6" fmla="*/ 639034 w 750461"/>
                <a:gd name="connsiteY6" fmla="*/ 80861 h 853314"/>
                <a:gd name="connsiteX7" fmla="*/ 743308 w 750461"/>
                <a:gd name="connsiteY7" fmla="*/ 330405 h 853314"/>
                <a:gd name="connsiteX8" fmla="*/ 670227 w 750461"/>
                <a:gd name="connsiteY8" fmla="*/ 666398 h 85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61" h="853314">
                  <a:moveTo>
                    <a:pt x="670227" y="666398"/>
                  </a:moveTo>
                  <a:cubicBezTo>
                    <a:pt x="644382" y="786714"/>
                    <a:pt x="555259" y="868707"/>
                    <a:pt x="472375" y="850882"/>
                  </a:cubicBezTo>
                  <a:lnTo>
                    <a:pt x="111427" y="772454"/>
                  </a:lnTo>
                  <a:cubicBezTo>
                    <a:pt x="27652" y="754629"/>
                    <a:pt x="-18692" y="642335"/>
                    <a:pt x="7154" y="522910"/>
                  </a:cubicBezTo>
                  <a:lnTo>
                    <a:pt x="80234" y="186917"/>
                  </a:lnTo>
                  <a:cubicBezTo>
                    <a:pt x="106080" y="66601"/>
                    <a:pt x="195203" y="-15392"/>
                    <a:pt x="278087" y="2433"/>
                  </a:cubicBezTo>
                  <a:lnTo>
                    <a:pt x="639034" y="80861"/>
                  </a:lnTo>
                  <a:cubicBezTo>
                    <a:pt x="722810" y="98685"/>
                    <a:pt x="769154" y="210980"/>
                    <a:pt x="743308" y="330405"/>
                  </a:cubicBezTo>
                  <a:lnTo>
                    <a:pt x="670227" y="666398"/>
                  </a:lnTo>
                  <a:close/>
                </a:path>
              </a:pathLst>
            </a:custGeom>
            <a:solidFill>
              <a:srgbClr val="595959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2" name="Freeform: Shape 1411">
              <a:extLst>
                <a:ext uri="{FF2B5EF4-FFF2-40B4-BE49-F238E27FC236}">
                  <a16:creationId xmlns:a16="http://schemas.microsoft.com/office/drawing/2014/main" id="{A04A033E-4BCD-4FB6-8759-69526CA9629A}"/>
                </a:ext>
              </a:extLst>
            </p:cNvPr>
            <p:cNvSpPr/>
            <p:nvPr/>
          </p:nvSpPr>
          <p:spPr>
            <a:xfrm rot="-4668072">
              <a:off x="6840571" y="3611587"/>
              <a:ext cx="306576" cy="565918"/>
            </a:xfrm>
            <a:custGeom>
              <a:avLst/>
              <a:gdLst>
                <a:gd name="connsiteX0" fmla="*/ 0 w 306576"/>
                <a:gd name="connsiteY0" fmla="*/ 0 h 565918"/>
                <a:gd name="connsiteX1" fmla="*/ 306576 w 306576"/>
                <a:gd name="connsiteY1" fmla="*/ 0 h 565918"/>
                <a:gd name="connsiteX2" fmla="*/ 306576 w 306576"/>
                <a:gd name="connsiteY2" fmla="*/ 565918 h 565918"/>
                <a:gd name="connsiteX3" fmla="*/ 0 w 306576"/>
                <a:gd name="connsiteY3" fmla="*/ 565918 h 56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76" h="565918">
                  <a:moveTo>
                    <a:pt x="0" y="0"/>
                  </a:moveTo>
                  <a:lnTo>
                    <a:pt x="306576" y="0"/>
                  </a:lnTo>
                  <a:lnTo>
                    <a:pt x="306576" y="565918"/>
                  </a:lnTo>
                  <a:lnTo>
                    <a:pt x="0" y="565918"/>
                  </a:lnTo>
                  <a:close/>
                </a:path>
              </a:pathLst>
            </a:custGeom>
            <a:solidFill>
              <a:srgbClr val="383736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3" name="Freeform: Shape 1412">
              <a:extLst>
                <a:ext uri="{FF2B5EF4-FFF2-40B4-BE49-F238E27FC236}">
                  <a16:creationId xmlns:a16="http://schemas.microsoft.com/office/drawing/2014/main" id="{EA7E267E-0D9C-4421-8E83-BD4435CF15F9}"/>
                </a:ext>
              </a:extLst>
            </p:cNvPr>
            <p:cNvSpPr/>
            <p:nvPr/>
          </p:nvSpPr>
          <p:spPr>
            <a:xfrm>
              <a:off x="6464679" y="4245274"/>
              <a:ext cx="859177" cy="325487"/>
            </a:xfrm>
            <a:custGeom>
              <a:avLst/>
              <a:gdLst>
                <a:gd name="connsiteX0" fmla="*/ 849629 w 859177"/>
                <a:gd name="connsiteY0" fmla="*/ 183795 h 325487"/>
                <a:gd name="connsiteX1" fmla="*/ 782787 w 859177"/>
                <a:gd name="connsiteY1" fmla="*/ 170426 h 325487"/>
                <a:gd name="connsiteX2" fmla="*/ 411145 w 859177"/>
                <a:gd name="connsiteY2" fmla="*/ 214988 h 325487"/>
                <a:gd name="connsiteX3" fmla="*/ 91194 w 859177"/>
                <a:gd name="connsiteY3" fmla="*/ 21592 h 325487"/>
                <a:gd name="connsiteX4" fmla="*/ 24352 w 859177"/>
                <a:gd name="connsiteY4" fmla="*/ 5549 h 325487"/>
                <a:gd name="connsiteX5" fmla="*/ 1180 w 859177"/>
                <a:gd name="connsiteY5" fmla="*/ 35851 h 325487"/>
                <a:gd name="connsiteX6" fmla="*/ 7419 w 859177"/>
                <a:gd name="connsiteY6" fmla="*/ 69718 h 325487"/>
                <a:gd name="connsiteX7" fmla="*/ 371040 w 859177"/>
                <a:gd name="connsiteY7" fmla="*/ 304111 h 325487"/>
                <a:gd name="connsiteX8" fmla="*/ 371040 w 859177"/>
                <a:gd name="connsiteY8" fmla="*/ 305002 h 325487"/>
                <a:gd name="connsiteX9" fmla="*/ 390647 w 859177"/>
                <a:gd name="connsiteY9" fmla="*/ 309458 h 325487"/>
                <a:gd name="connsiteX10" fmla="*/ 396886 w 859177"/>
                <a:gd name="connsiteY10" fmla="*/ 311241 h 325487"/>
                <a:gd name="connsiteX11" fmla="*/ 410254 w 859177"/>
                <a:gd name="connsiteY11" fmla="*/ 313914 h 325487"/>
                <a:gd name="connsiteX12" fmla="*/ 410254 w 859177"/>
                <a:gd name="connsiteY12" fmla="*/ 313914 h 325487"/>
                <a:gd name="connsiteX13" fmla="*/ 838043 w 859177"/>
                <a:gd name="connsiteY13" fmla="*/ 250637 h 325487"/>
                <a:gd name="connsiteX14" fmla="*/ 857650 w 859177"/>
                <a:gd name="connsiteY14" fmla="*/ 223009 h 325487"/>
                <a:gd name="connsiteX15" fmla="*/ 849629 w 859177"/>
                <a:gd name="connsiteY15" fmla="*/ 183795 h 32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9177" h="325487">
                  <a:moveTo>
                    <a:pt x="849629" y="183795"/>
                  </a:moveTo>
                  <a:cubicBezTo>
                    <a:pt x="834478" y="164188"/>
                    <a:pt x="805068" y="158841"/>
                    <a:pt x="782787" y="170426"/>
                  </a:cubicBezTo>
                  <a:cubicBezTo>
                    <a:pt x="733770" y="197163"/>
                    <a:pt x="600085" y="253311"/>
                    <a:pt x="411145" y="214988"/>
                  </a:cubicBezTo>
                  <a:cubicBezTo>
                    <a:pt x="223096" y="172209"/>
                    <a:pt x="125061" y="65262"/>
                    <a:pt x="91194" y="21592"/>
                  </a:cubicBezTo>
                  <a:cubicBezTo>
                    <a:pt x="76043" y="1093"/>
                    <a:pt x="46632" y="-6037"/>
                    <a:pt x="24352" y="5549"/>
                  </a:cubicBezTo>
                  <a:cubicBezTo>
                    <a:pt x="12766" y="11788"/>
                    <a:pt x="3854" y="23374"/>
                    <a:pt x="1180" y="35851"/>
                  </a:cubicBezTo>
                  <a:cubicBezTo>
                    <a:pt x="-1494" y="47437"/>
                    <a:pt x="289" y="59914"/>
                    <a:pt x="7419" y="69718"/>
                  </a:cubicBezTo>
                  <a:cubicBezTo>
                    <a:pt x="44850" y="122300"/>
                    <a:pt x="154471" y="249746"/>
                    <a:pt x="371040" y="304111"/>
                  </a:cubicBezTo>
                  <a:lnTo>
                    <a:pt x="371040" y="305002"/>
                  </a:lnTo>
                  <a:lnTo>
                    <a:pt x="390647" y="309458"/>
                  </a:lnTo>
                  <a:lnTo>
                    <a:pt x="396886" y="311241"/>
                  </a:lnTo>
                  <a:lnTo>
                    <a:pt x="410254" y="313914"/>
                  </a:lnTo>
                  <a:lnTo>
                    <a:pt x="410254" y="313914"/>
                  </a:lnTo>
                  <a:cubicBezTo>
                    <a:pt x="629496" y="353128"/>
                    <a:pt x="781896" y="282721"/>
                    <a:pt x="838043" y="250637"/>
                  </a:cubicBezTo>
                  <a:cubicBezTo>
                    <a:pt x="848738" y="244399"/>
                    <a:pt x="855868" y="234595"/>
                    <a:pt x="857650" y="223009"/>
                  </a:cubicBezTo>
                  <a:cubicBezTo>
                    <a:pt x="861215" y="207858"/>
                    <a:pt x="858542" y="194490"/>
                    <a:pt x="849629" y="183795"/>
                  </a:cubicBezTo>
                  <a:close/>
                </a:path>
              </a:pathLst>
            </a:custGeom>
            <a:solidFill>
              <a:srgbClr val="7C7C7C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4" name="Freeform: Shape 1413">
              <a:extLst>
                <a:ext uri="{FF2B5EF4-FFF2-40B4-BE49-F238E27FC236}">
                  <a16:creationId xmlns:a16="http://schemas.microsoft.com/office/drawing/2014/main" id="{E008B05E-567B-4AFD-ADF9-F544F33EB344}"/>
                </a:ext>
              </a:extLst>
            </p:cNvPr>
            <p:cNvSpPr/>
            <p:nvPr/>
          </p:nvSpPr>
          <p:spPr>
            <a:xfrm>
              <a:off x="6498502" y="3898517"/>
              <a:ext cx="875886" cy="516018"/>
            </a:xfrm>
            <a:custGeom>
              <a:avLst/>
              <a:gdLst>
                <a:gd name="connsiteX0" fmla="*/ 846999 w 875886"/>
                <a:gd name="connsiteY0" fmla="*/ 245359 h 516018"/>
                <a:gd name="connsiteX1" fmla="*/ 575175 w 875886"/>
                <a:gd name="connsiteY1" fmla="*/ 50180 h 516018"/>
                <a:gd name="connsiteX2" fmla="*/ 488726 w 875886"/>
                <a:gd name="connsiteY2" fmla="*/ 31464 h 516018"/>
                <a:gd name="connsiteX3" fmla="*/ 486943 w 875886"/>
                <a:gd name="connsiteY3" fmla="*/ 31464 h 516018"/>
                <a:gd name="connsiteX4" fmla="*/ 478922 w 875886"/>
                <a:gd name="connsiteY4" fmla="*/ 29682 h 516018"/>
                <a:gd name="connsiteX5" fmla="*/ 477140 w 875886"/>
                <a:gd name="connsiteY5" fmla="*/ 29682 h 516018"/>
                <a:gd name="connsiteX6" fmla="*/ 377322 w 875886"/>
                <a:gd name="connsiteY6" fmla="*/ 8292 h 516018"/>
                <a:gd name="connsiteX7" fmla="*/ 61827 w 875886"/>
                <a:gd name="connsiteY7" fmla="*/ 76917 h 516018"/>
                <a:gd name="connsiteX8" fmla="*/ 19048 w 875886"/>
                <a:gd name="connsiteY8" fmla="*/ 269422 h 516018"/>
                <a:gd name="connsiteX9" fmla="*/ 279287 w 875886"/>
                <a:gd name="connsiteY9" fmla="*/ 470840 h 516018"/>
                <a:gd name="connsiteX10" fmla="*/ 475357 w 875886"/>
                <a:gd name="connsiteY10" fmla="*/ 513618 h 516018"/>
                <a:gd name="connsiteX11" fmla="*/ 823827 w 875886"/>
                <a:gd name="connsiteY11" fmla="*/ 433408 h 516018"/>
                <a:gd name="connsiteX12" fmla="*/ 846999 w 875886"/>
                <a:gd name="connsiteY12" fmla="*/ 245359 h 51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886" h="516018">
                  <a:moveTo>
                    <a:pt x="846999" y="245359"/>
                  </a:moveTo>
                  <a:cubicBezTo>
                    <a:pt x="846999" y="245359"/>
                    <a:pt x="760550" y="90285"/>
                    <a:pt x="575175" y="50180"/>
                  </a:cubicBezTo>
                  <a:cubicBezTo>
                    <a:pt x="488726" y="31464"/>
                    <a:pt x="504768" y="35029"/>
                    <a:pt x="488726" y="31464"/>
                  </a:cubicBezTo>
                  <a:cubicBezTo>
                    <a:pt x="488726" y="31464"/>
                    <a:pt x="487835" y="31464"/>
                    <a:pt x="486943" y="31464"/>
                  </a:cubicBezTo>
                  <a:cubicBezTo>
                    <a:pt x="485161" y="31464"/>
                    <a:pt x="483378" y="30573"/>
                    <a:pt x="478922" y="29682"/>
                  </a:cubicBezTo>
                  <a:cubicBezTo>
                    <a:pt x="478031" y="29682"/>
                    <a:pt x="478031" y="29682"/>
                    <a:pt x="477140" y="29682"/>
                  </a:cubicBezTo>
                  <a:cubicBezTo>
                    <a:pt x="461098" y="26116"/>
                    <a:pt x="462880" y="27008"/>
                    <a:pt x="377322" y="8292"/>
                  </a:cubicBezTo>
                  <a:cubicBezTo>
                    <a:pt x="199968" y="-30031"/>
                    <a:pt x="61827" y="76917"/>
                    <a:pt x="61827" y="76917"/>
                  </a:cubicBezTo>
                  <a:cubicBezTo>
                    <a:pt x="61827" y="76917"/>
                    <a:pt x="-41555" y="164257"/>
                    <a:pt x="19048" y="269422"/>
                  </a:cubicBezTo>
                  <a:cubicBezTo>
                    <a:pt x="91238" y="393303"/>
                    <a:pt x="279287" y="470840"/>
                    <a:pt x="279287" y="470840"/>
                  </a:cubicBezTo>
                  <a:lnTo>
                    <a:pt x="475357" y="513618"/>
                  </a:lnTo>
                  <a:cubicBezTo>
                    <a:pt x="475357" y="513618"/>
                    <a:pt x="665189" y="537682"/>
                    <a:pt x="823827" y="433408"/>
                  </a:cubicBezTo>
                  <a:cubicBezTo>
                    <a:pt x="925427" y="363892"/>
                    <a:pt x="846999" y="245359"/>
                    <a:pt x="846999" y="245359"/>
                  </a:cubicBezTo>
                  <a:close/>
                </a:path>
              </a:pathLst>
            </a:custGeom>
            <a:solidFill>
              <a:srgbClr val="45618E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5" name="Freeform: Shape 1414">
              <a:extLst>
                <a:ext uri="{FF2B5EF4-FFF2-40B4-BE49-F238E27FC236}">
                  <a16:creationId xmlns:a16="http://schemas.microsoft.com/office/drawing/2014/main" id="{7E76DD56-AD01-4E0E-9C40-B66C80E68A6E}"/>
                </a:ext>
              </a:extLst>
            </p:cNvPr>
            <p:cNvSpPr/>
            <p:nvPr/>
          </p:nvSpPr>
          <p:spPr>
            <a:xfrm>
              <a:off x="6723424" y="3914830"/>
              <a:ext cx="421550" cy="304799"/>
            </a:xfrm>
            <a:custGeom>
              <a:avLst/>
              <a:gdLst>
                <a:gd name="connsiteX0" fmla="*/ 421551 w 421550"/>
                <a:gd name="connsiteY0" fmla="*/ 304800 h 304799"/>
                <a:gd name="connsiteX1" fmla="*/ 338667 w 421550"/>
                <a:gd name="connsiteY1" fmla="*/ 31193 h 304799"/>
                <a:gd name="connsiteX2" fmla="*/ 275389 w 421550"/>
                <a:gd name="connsiteY2" fmla="*/ 17825 h 304799"/>
                <a:gd name="connsiteX3" fmla="*/ 273607 w 421550"/>
                <a:gd name="connsiteY3" fmla="*/ 17825 h 304799"/>
                <a:gd name="connsiteX4" fmla="*/ 265586 w 421550"/>
                <a:gd name="connsiteY4" fmla="*/ 16042 h 304799"/>
                <a:gd name="connsiteX5" fmla="*/ 263803 w 421550"/>
                <a:gd name="connsiteY5" fmla="*/ 16042 h 304799"/>
                <a:gd name="connsiteX6" fmla="*/ 190722 w 421550"/>
                <a:gd name="connsiteY6" fmla="*/ 0 h 304799"/>
                <a:gd name="connsiteX7" fmla="*/ 0 w 421550"/>
                <a:gd name="connsiteY7" fmla="*/ 214786 h 304799"/>
                <a:gd name="connsiteX8" fmla="*/ 421551 w 421550"/>
                <a:gd name="connsiteY8" fmla="*/ 304800 h 30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550" h="304799">
                  <a:moveTo>
                    <a:pt x="421551" y="304800"/>
                  </a:moveTo>
                  <a:lnTo>
                    <a:pt x="338667" y="31193"/>
                  </a:lnTo>
                  <a:cubicBezTo>
                    <a:pt x="304800" y="24063"/>
                    <a:pt x="286084" y="19607"/>
                    <a:pt x="275389" y="17825"/>
                  </a:cubicBezTo>
                  <a:cubicBezTo>
                    <a:pt x="275389" y="17825"/>
                    <a:pt x="274498" y="17825"/>
                    <a:pt x="273607" y="17825"/>
                  </a:cubicBezTo>
                  <a:cubicBezTo>
                    <a:pt x="271825" y="17825"/>
                    <a:pt x="270042" y="16933"/>
                    <a:pt x="265586" y="16042"/>
                  </a:cubicBezTo>
                  <a:cubicBezTo>
                    <a:pt x="264694" y="16042"/>
                    <a:pt x="264694" y="16042"/>
                    <a:pt x="263803" y="16042"/>
                  </a:cubicBezTo>
                  <a:cubicBezTo>
                    <a:pt x="252217" y="13368"/>
                    <a:pt x="230828" y="8912"/>
                    <a:pt x="190722" y="0"/>
                  </a:cubicBezTo>
                  <a:lnTo>
                    <a:pt x="0" y="214786"/>
                  </a:lnTo>
                  <a:lnTo>
                    <a:pt x="421551" y="304800"/>
                  </a:lnTo>
                  <a:close/>
                </a:path>
              </a:pathLst>
            </a:custGeom>
            <a:solidFill>
              <a:srgbClr val="FFFFF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6" name="Freeform: Shape 1415">
              <a:extLst>
                <a:ext uri="{FF2B5EF4-FFF2-40B4-BE49-F238E27FC236}">
                  <a16:creationId xmlns:a16="http://schemas.microsoft.com/office/drawing/2014/main" id="{1483B14E-1E73-49D3-BB99-A30B08A61137}"/>
                </a:ext>
              </a:extLst>
            </p:cNvPr>
            <p:cNvSpPr/>
            <p:nvPr/>
          </p:nvSpPr>
          <p:spPr>
            <a:xfrm>
              <a:off x="6926624" y="3923743"/>
              <a:ext cx="93578" cy="194287"/>
            </a:xfrm>
            <a:custGeom>
              <a:avLst/>
              <a:gdLst>
                <a:gd name="connsiteX0" fmla="*/ 0 w 93578"/>
                <a:gd name="connsiteY0" fmla="*/ 132793 h 194287"/>
                <a:gd name="connsiteX1" fmla="*/ 20498 w 93578"/>
                <a:gd name="connsiteY1" fmla="*/ 193396 h 194287"/>
                <a:gd name="connsiteX2" fmla="*/ 20498 w 93578"/>
                <a:gd name="connsiteY2" fmla="*/ 194288 h 194287"/>
                <a:gd name="connsiteX3" fmla="*/ 21389 w 93578"/>
                <a:gd name="connsiteY3" fmla="*/ 193396 h 194287"/>
                <a:gd name="connsiteX4" fmla="*/ 21389 w 93578"/>
                <a:gd name="connsiteY4" fmla="*/ 194288 h 194287"/>
                <a:gd name="connsiteX5" fmla="*/ 21389 w 93578"/>
                <a:gd name="connsiteY5" fmla="*/ 193396 h 194287"/>
                <a:gd name="connsiteX6" fmla="*/ 65060 w 93578"/>
                <a:gd name="connsiteY6" fmla="*/ 147053 h 194287"/>
                <a:gd name="connsiteX7" fmla="*/ 56147 w 93578"/>
                <a:gd name="connsiteY7" fmla="*/ 113186 h 194287"/>
                <a:gd name="connsiteX8" fmla="*/ 57038 w 93578"/>
                <a:gd name="connsiteY8" fmla="*/ 97144 h 194287"/>
                <a:gd name="connsiteX9" fmla="*/ 93579 w 93578"/>
                <a:gd name="connsiteY9" fmla="*/ 13368 h 194287"/>
                <a:gd name="connsiteX10" fmla="*/ 65951 w 93578"/>
                <a:gd name="connsiteY10" fmla="*/ 7130 h 194287"/>
                <a:gd name="connsiteX11" fmla="*/ 64169 w 93578"/>
                <a:gd name="connsiteY11" fmla="*/ 7130 h 194287"/>
                <a:gd name="connsiteX12" fmla="*/ 56147 w 93578"/>
                <a:gd name="connsiteY12" fmla="*/ 5347 h 194287"/>
                <a:gd name="connsiteX13" fmla="*/ 54365 w 93578"/>
                <a:gd name="connsiteY13" fmla="*/ 5347 h 194287"/>
                <a:gd name="connsiteX14" fmla="*/ 29410 w 93578"/>
                <a:gd name="connsiteY14" fmla="*/ 0 h 194287"/>
                <a:gd name="connsiteX15" fmla="*/ 28519 w 93578"/>
                <a:gd name="connsiteY15" fmla="*/ 90014 h 194287"/>
                <a:gd name="connsiteX16" fmla="*/ 23172 w 93578"/>
                <a:gd name="connsiteY16" fmla="*/ 105165 h 194287"/>
                <a:gd name="connsiteX17" fmla="*/ 0 w 93578"/>
                <a:gd name="connsiteY17" fmla="*/ 132793 h 19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578" h="194287">
                  <a:moveTo>
                    <a:pt x="0" y="132793"/>
                  </a:moveTo>
                  <a:lnTo>
                    <a:pt x="20498" y="193396"/>
                  </a:lnTo>
                  <a:lnTo>
                    <a:pt x="20498" y="194288"/>
                  </a:lnTo>
                  <a:lnTo>
                    <a:pt x="21389" y="193396"/>
                  </a:lnTo>
                  <a:lnTo>
                    <a:pt x="21389" y="194288"/>
                  </a:lnTo>
                  <a:lnTo>
                    <a:pt x="21389" y="193396"/>
                  </a:lnTo>
                  <a:lnTo>
                    <a:pt x="65060" y="147053"/>
                  </a:lnTo>
                  <a:lnTo>
                    <a:pt x="56147" y="113186"/>
                  </a:lnTo>
                  <a:cubicBezTo>
                    <a:pt x="54365" y="107838"/>
                    <a:pt x="54365" y="102491"/>
                    <a:pt x="57038" y="97144"/>
                  </a:cubicBezTo>
                  <a:lnTo>
                    <a:pt x="93579" y="13368"/>
                  </a:lnTo>
                  <a:cubicBezTo>
                    <a:pt x="80211" y="10695"/>
                    <a:pt x="71298" y="8912"/>
                    <a:pt x="65951" y="7130"/>
                  </a:cubicBezTo>
                  <a:cubicBezTo>
                    <a:pt x="65951" y="7130"/>
                    <a:pt x="65060" y="7130"/>
                    <a:pt x="64169" y="7130"/>
                  </a:cubicBezTo>
                  <a:cubicBezTo>
                    <a:pt x="62386" y="7130"/>
                    <a:pt x="60603" y="6238"/>
                    <a:pt x="56147" y="5347"/>
                  </a:cubicBezTo>
                  <a:cubicBezTo>
                    <a:pt x="55256" y="5347"/>
                    <a:pt x="55256" y="5347"/>
                    <a:pt x="54365" y="5347"/>
                  </a:cubicBezTo>
                  <a:cubicBezTo>
                    <a:pt x="49018" y="4456"/>
                    <a:pt x="40996" y="2674"/>
                    <a:pt x="29410" y="0"/>
                  </a:cubicBezTo>
                  <a:lnTo>
                    <a:pt x="28519" y="90014"/>
                  </a:lnTo>
                  <a:cubicBezTo>
                    <a:pt x="28519" y="94470"/>
                    <a:pt x="30301" y="97144"/>
                    <a:pt x="23172" y="105165"/>
                  </a:cubicBezTo>
                  <a:lnTo>
                    <a:pt x="0" y="132793"/>
                  </a:lnTo>
                  <a:close/>
                </a:path>
              </a:pathLst>
            </a:custGeom>
            <a:solidFill>
              <a:srgbClr val="AE1F24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17" name="Graphic 719">
              <a:extLst>
                <a:ext uri="{FF2B5EF4-FFF2-40B4-BE49-F238E27FC236}">
                  <a16:creationId xmlns:a16="http://schemas.microsoft.com/office/drawing/2014/main" id="{76F86E6B-40EA-4234-80CC-4DE6BD6F13B2}"/>
                </a:ext>
              </a:extLst>
            </p:cNvPr>
            <p:cNvGrpSpPr/>
            <p:nvPr/>
          </p:nvGrpSpPr>
          <p:grpSpPr>
            <a:xfrm>
              <a:off x="6676349" y="3965518"/>
              <a:ext cx="480878" cy="494788"/>
              <a:chOff x="6676349" y="3965518"/>
              <a:chExt cx="480878" cy="494788"/>
            </a:xfrm>
          </p:grpSpPr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1603F3AF-591F-4CEF-994C-1DD3E5E002A3}"/>
                  </a:ext>
                </a:extLst>
              </p:cNvPr>
              <p:cNvSpPr/>
              <p:nvPr/>
            </p:nvSpPr>
            <p:spPr>
              <a:xfrm>
                <a:off x="6745356" y="3965518"/>
                <a:ext cx="411871" cy="418891"/>
              </a:xfrm>
              <a:custGeom>
                <a:avLst/>
                <a:gdLst>
                  <a:gd name="connsiteX0" fmla="*/ 380012 w 411871"/>
                  <a:gd name="connsiteY0" fmla="*/ 305804 h 418891"/>
                  <a:gd name="connsiteX1" fmla="*/ 97493 w 411871"/>
                  <a:gd name="connsiteY1" fmla="*/ 394035 h 418891"/>
                  <a:gd name="connsiteX2" fmla="*/ 30651 w 411871"/>
                  <a:gd name="connsiteY2" fmla="*/ 106168 h 418891"/>
                  <a:gd name="connsiteX3" fmla="*/ 301584 w 411871"/>
                  <a:gd name="connsiteY3" fmla="*/ 25958 h 418891"/>
                  <a:gd name="connsiteX4" fmla="*/ 380012 w 411871"/>
                  <a:gd name="connsiteY4" fmla="*/ 305804 h 41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871" h="418891">
                    <a:moveTo>
                      <a:pt x="380012" y="305804"/>
                    </a:moveTo>
                    <a:cubicBezTo>
                      <a:pt x="320300" y="409186"/>
                      <a:pt x="193745" y="449291"/>
                      <a:pt x="97493" y="394035"/>
                    </a:cubicBezTo>
                    <a:cubicBezTo>
                      <a:pt x="1240" y="338779"/>
                      <a:pt x="-29062" y="209551"/>
                      <a:pt x="30651" y="106168"/>
                    </a:cubicBezTo>
                    <a:cubicBezTo>
                      <a:pt x="90363" y="2786"/>
                      <a:pt x="208896" y="-27516"/>
                      <a:pt x="301584" y="25958"/>
                    </a:cubicBezTo>
                    <a:cubicBezTo>
                      <a:pt x="416552" y="91018"/>
                      <a:pt x="439725" y="201530"/>
                      <a:pt x="380012" y="305804"/>
                    </a:cubicBez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C6D5F086-AD1D-465C-8651-87A733A5402E}"/>
                  </a:ext>
                </a:extLst>
              </p:cNvPr>
              <p:cNvSpPr/>
              <p:nvPr/>
            </p:nvSpPr>
            <p:spPr>
              <a:xfrm>
                <a:off x="6684084" y="4051711"/>
                <a:ext cx="81080" cy="96726"/>
              </a:xfrm>
              <a:custGeom>
                <a:avLst/>
                <a:gdLst>
                  <a:gd name="connsiteX0" fmla="*/ 48253 w 81080"/>
                  <a:gd name="connsiteY0" fmla="*/ 85035 h 96726"/>
                  <a:gd name="connsiteX1" fmla="*/ 13495 w 81080"/>
                  <a:gd name="connsiteY1" fmla="*/ 93056 h 96726"/>
                  <a:gd name="connsiteX2" fmla="*/ 13495 w 81080"/>
                  <a:gd name="connsiteY2" fmla="*/ 93056 h 96726"/>
                  <a:gd name="connsiteX3" fmla="*/ 2800 w 81080"/>
                  <a:gd name="connsiteY3" fmla="*/ 59189 h 96726"/>
                  <a:gd name="connsiteX4" fmla="*/ 44688 w 81080"/>
                  <a:gd name="connsiteY4" fmla="*/ 11063 h 96726"/>
                  <a:gd name="connsiteX5" fmla="*/ 78554 w 81080"/>
                  <a:gd name="connsiteY5" fmla="*/ 3933 h 96726"/>
                  <a:gd name="connsiteX6" fmla="*/ 77663 w 81080"/>
                  <a:gd name="connsiteY6" fmla="*/ 31561 h 96726"/>
                  <a:gd name="connsiteX7" fmla="*/ 48253 w 81080"/>
                  <a:gd name="connsiteY7" fmla="*/ 85035 h 9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80" h="96726">
                    <a:moveTo>
                      <a:pt x="48253" y="85035"/>
                    </a:moveTo>
                    <a:cubicBezTo>
                      <a:pt x="42014" y="96621"/>
                      <a:pt x="25972" y="100185"/>
                      <a:pt x="13495" y="93056"/>
                    </a:cubicBezTo>
                    <a:lnTo>
                      <a:pt x="13495" y="93056"/>
                    </a:lnTo>
                    <a:cubicBezTo>
                      <a:pt x="1017" y="85926"/>
                      <a:pt x="-3439" y="70775"/>
                      <a:pt x="2800" y="59189"/>
                    </a:cubicBezTo>
                    <a:lnTo>
                      <a:pt x="44688" y="11063"/>
                    </a:lnTo>
                    <a:cubicBezTo>
                      <a:pt x="50926" y="-523"/>
                      <a:pt x="66968" y="-3197"/>
                      <a:pt x="78554" y="3933"/>
                    </a:cubicBezTo>
                    <a:cubicBezTo>
                      <a:pt x="78554" y="3933"/>
                      <a:pt x="84793" y="19975"/>
                      <a:pt x="77663" y="31561"/>
                    </a:cubicBezTo>
                    <a:lnTo>
                      <a:pt x="48253" y="85035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8DDCD7C6-EF00-4E75-80A4-FDABFA1F0264}"/>
                  </a:ext>
                </a:extLst>
              </p:cNvPr>
              <p:cNvSpPr/>
              <p:nvPr/>
            </p:nvSpPr>
            <p:spPr>
              <a:xfrm>
                <a:off x="7081572" y="4271322"/>
                <a:ext cx="70494" cy="104379"/>
              </a:xfrm>
              <a:custGeom>
                <a:avLst/>
                <a:gdLst>
                  <a:gd name="connsiteX0" fmla="*/ 2800 w 70494"/>
                  <a:gd name="connsiteY0" fmla="*/ 66842 h 104379"/>
                  <a:gd name="connsiteX1" fmla="*/ 13494 w 70494"/>
                  <a:gd name="connsiteY1" fmla="*/ 100709 h 104379"/>
                  <a:gd name="connsiteX2" fmla="*/ 13494 w 70494"/>
                  <a:gd name="connsiteY2" fmla="*/ 100709 h 104379"/>
                  <a:gd name="connsiteX3" fmla="*/ 47361 w 70494"/>
                  <a:gd name="connsiteY3" fmla="*/ 92688 h 104379"/>
                  <a:gd name="connsiteX4" fmla="*/ 67859 w 70494"/>
                  <a:gd name="connsiteY4" fmla="*/ 32975 h 104379"/>
                  <a:gd name="connsiteX5" fmla="*/ 57164 w 70494"/>
                  <a:gd name="connsiteY5" fmla="*/ 0 h 104379"/>
                  <a:gd name="connsiteX6" fmla="*/ 33993 w 70494"/>
                  <a:gd name="connsiteY6" fmla="*/ 14259 h 104379"/>
                  <a:gd name="connsiteX7" fmla="*/ 2800 w 70494"/>
                  <a:gd name="connsiteY7" fmla="*/ 66842 h 10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494" h="104379">
                    <a:moveTo>
                      <a:pt x="2800" y="66842"/>
                    </a:moveTo>
                    <a:cubicBezTo>
                      <a:pt x="-3439" y="78428"/>
                      <a:pt x="1017" y="93579"/>
                      <a:pt x="13494" y="100709"/>
                    </a:cubicBezTo>
                    <a:lnTo>
                      <a:pt x="13494" y="100709"/>
                    </a:lnTo>
                    <a:cubicBezTo>
                      <a:pt x="25971" y="107838"/>
                      <a:pt x="41122" y="104274"/>
                      <a:pt x="47361" y="92688"/>
                    </a:cubicBezTo>
                    <a:lnTo>
                      <a:pt x="67859" y="32975"/>
                    </a:lnTo>
                    <a:cubicBezTo>
                      <a:pt x="74098" y="21389"/>
                      <a:pt x="68750" y="7130"/>
                      <a:pt x="57164" y="0"/>
                    </a:cubicBezTo>
                    <a:cubicBezTo>
                      <a:pt x="57164" y="0"/>
                      <a:pt x="40231" y="2674"/>
                      <a:pt x="33993" y="14259"/>
                    </a:cubicBezTo>
                    <a:lnTo>
                      <a:pt x="2800" y="66842"/>
                    </a:lnTo>
                    <a:close/>
                  </a:path>
                </a:pathLst>
              </a:custGeom>
              <a:solidFill>
                <a:srgbClr val="FFD0B0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9D20A6CF-9F72-4537-9FE7-C709AD86787B}"/>
                  </a:ext>
                </a:extLst>
              </p:cNvPr>
              <p:cNvSpPr/>
              <p:nvPr/>
            </p:nvSpPr>
            <p:spPr>
              <a:xfrm>
                <a:off x="6676349" y="3996895"/>
                <a:ext cx="480169" cy="463411"/>
              </a:xfrm>
              <a:custGeom>
                <a:avLst/>
                <a:gdLst>
                  <a:gd name="connsiteX0" fmla="*/ 457931 w 480169"/>
                  <a:gd name="connsiteY0" fmla="*/ 137177 h 463411"/>
                  <a:gd name="connsiteX1" fmla="*/ 457931 w 480169"/>
                  <a:gd name="connsiteY1" fmla="*/ 137177 h 463411"/>
                  <a:gd name="connsiteX2" fmla="*/ 431194 w 480169"/>
                  <a:gd name="connsiteY2" fmla="*/ 103310 h 463411"/>
                  <a:gd name="connsiteX3" fmla="*/ 374156 w 480169"/>
                  <a:gd name="connsiteY3" fmla="*/ 72117 h 463411"/>
                  <a:gd name="connsiteX4" fmla="*/ 370591 w 480169"/>
                  <a:gd name="connsiteY4" fmla="*/ 71226 h 463411"/>
                  <a:gd name="connsiteX5" fmla="*/ 364352 w 480169"/>
                  <a:gd name="connsiteY5" fmla="*/ 57858 h 463411"/>
                  <a:gd name="connsiteX6" fmla="*/ 375938 w 480169"/>
                  <a:gd name="connsiteY6" fmla="*/ 38251 h 463411"/>
                  <a:gd name="connsiteX7" fmla="*/ 372374 w 480169"/>
                  <a:gd name="connsiteY7" fmla="*/ 28447 h 463411"/>
                  <a:gd name="connsiteX8" fmla="*/ 250275 w 480169"/>
                  <a:gd name="connsiteY8" fmla="*/ 3493 h 463411"/>
                  <a:gd name="connsiteX9" fmla="*/ 44401 w 480169"/>
                  <a:gd name="connsiteY9" fmla="*/ 105984 h 463411"/>
                  <a:gd name="connsiteX10" fmla="*/ 24795 w 480169"/>
                  <a:gd name="connsiteY10" fmla="*/ 139851 h 463411"/>
                  <a:gd name="connsiteX11" fmla="*/ 113026 w 480169"/>
                  <a:gd name="connsiteY11" fmla="*/ 410784 h 463411"/>
                  <a:gd name="connsiteX12" fmla="*/ 147784 w 480169"/>
                  <a:gd name="connsiteY12" fmla="*/ 431282 h 463411"/>
                  <a:gd name="connsiteX13" fmla="*/ 421391 w 480169"/>
                  <a:gd name="connsiteY13" fmla="*/ 377809 h 463411"/>
                  <a:gd name="connsiteX14" fmla="*/ 437433 w 480169"/>
                  <a:gd name="connsiteY14" fmla="*/ 349289 h 463411"/>
                  <a:gd name="connsiteX15" fmla="*/ 457931 w 480169"/>
                  <a:gd name="connsiteY15" fmla="*/ 137177 h 46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0169" h="463411">
                    <a:moveTo>
                      <a:pt x="457931" y="137177"/>
                    </a:moveTo>
                    <a:lnTo>
                      <a:pt x="457931" y="137177"/>
                    </a:lnTo>
                    <a:lnTo>
                      <a:pt x="431194" y="103310"/>
                    </a:lnTo>
                    <a:cubicBezTo>
                      <a:pt x="405349" y="72117"/>
                      <a:pt x="397328" y="73900"/>
                      <a:pt x="374156" y="72117"/>
                    </a:cubicBezTo>
                    <a:lnTo>
                      <a:pt x="370591" y="71226"/>
                    </a:lnTo>
                    <a:cubicBezTo>
                      <a:pt x="360787" y="69444"/>
                      <a:pt x="359005" y="66770"/>
                      <a:pt x="364352" y="57858"/>
                    </a:cubicBezTo>
                    <a:cubicBezTo>
                      <a:pt x="367026" y="53402"/>
                      <a:pt x="372374" y="43598"/>
                      <a:pt x="375938" y="38251"/>
                    </a:cubicBezTo>
                    <a:cubicBezTo>
                      <a:pt x="379503" y="32012"/>
                      <a:pt x="377721" y="29339"/>
                      <a:pt x="372374" y="28447"/>
                    </a:cubicBezTo>
                    <a:lnTo>
                      <a:pt x="250275" y="3493"/>
                    </a:lnTo>
                    <a:cubicBezTo>
                      <a:pt x="163826" y="-15223"/>
                      <a:pt x="79159" y="44489"/>
                      <a:pt x="44401" y="105984"/>
                    </a:cubicBezTo>
                    <a:lnTo>
                      <a:pt x="24795" y="139851"/>
                    </a:lnTo>
                    <a:cubicBezTo>
                      <a:pt x="-32244" y="239668"/>
                      <a:pt x="14100" y="353746"/>
                      <a:pt x="113026" y="410784"/>
                    </a:cubicBezTo>
                    <a:lnTo>
                      <a:pt x="147784" y="431282"/>
                    </a:lnTo>
                    <a:cubicBezTo>
                      <a:pt x="236907" y="482082"/>
                      <a:pt x="363461" y="478518"/>
                      <a:pt x="421391" y="377809"/>
                    </a:cubicBezTo>
                    <a:lnTo>
                      <a:pt x="437433" y="349289"/>
                    </a:lnTo>
                    <a:cubicBezTo>
                      <a:pt x="468626" y="293142"/>
                      <a:pt x="504275" y="198672"/>
                      <a:pt x="457931" y="137177"/>
                    </a:cubicBezTo>
                    <a:close/>
                  </a:path>
                </a:pathLst>
              </a:custGeom>
              <a:solidFill>
                <a:srgbClr val="623C16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22" name="Graphic 719">
              <a:extLst>
                <a:ext uri="{FF2B5EF4-FFF2-40B4-BE49-F238E27FC236}">
                  <a16:creationId xmlns:a16="http://schemas.microsoft.com/office/drawing/2014/main" id="{6E4CFB00-5BAD-4AC9-99F3-76E1D5A30084}"/>
                </a:ext>
              </a:extLst>
            </p:cNvPr>
            <p:cNvGrpSpPr/>
            <p:nvPr/>
          </p:nvGrpSpPr>
          <p:grpSpPr>
            <a:xfrm>
              <a:off x="7237285" y="3479690"/>
              <a:ext cx="462285" cy="884318"/>
              <a:chOff x="7237285" y="3479690"/>
              <a:chExt cx="462285" cy="884318"/>
            </a:xfrm>
          </p:grpSpPr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BF4E0C57-9716-4F96-9BF1-2A2E34F3A1EE}"/>
                  </a:ext>
                </a:extLst>
              </p:cNvPr>
              <p:cNvSpPr/>
              <p:nvPr/>
            </p:nvSpPr>
            <p:spPr>
              <a:xfrm>
                <a:off x="7237285" y="3479690"/>
                <a:ext cx="213596" cy="279175"/>
              </a:xfrm>
              <a:custGeom>
                <a:avLst/>
                <a:gdLst>
                  <a:gd name="connsiteX0" fmla="*/ 51177 w 213596"/>
                  <a:gd name="connsiteY0" fmla="*/ 220354 h 279175"/>
                  <a:gd name="connsiteX1" fmla="*/ 129605 w 213596"/>
                  <a:gd name="connsiteY1" fmla="*/ 269372 h 279175"/>
                  <a:gd name="connsiteX2" fmla="*/ 200904 w 213596"/>
                  <a:gd name="connsiteY2" fmla="*/ 279175 h 279175"/>
                  <a:gd name="connsiteX3" fmla="*/ 211598 w 213596"/>
                  <a:gd name="connsiteY3" fmla="*/ 189161 h 279175"/>
                  <a:gd name="connsiteX4" fmla="*/ 194665 w 213596"/>
                  <a:gd name="connsiteY4" fmla="*/ 102712 h 279175"/>
                  <a:gd name="connsiteX5" fmla="*/ 109107 w 213596"/>
                  <a:gd name="connsiteY5" fmla="*/ 4677 h 279175"/>
                  <a:gd name="connsiteX6" fmla="*/ 36918 w 213596"/>
                  <a:gd name="connsiteY6" fmla="*/ 8242 h 279175"/>
                  <a:gd name="connsiteX7" fmla="*/ 37809 w 213596"/>
                  <a:gd name="connsiteY7" fmla="*/ 38544 h 279175"/>
                  <a:gd name="connsiteX8" fmla="*/ 80588 w 213596"/>
                  <a:gd name="connsiteY8" fmla="*/ 116972 h 279175"/>
                  <a:gd name="connsiteX9" fmla="*/ 99304 w 213596"/>
                  <a:gd name="connsiteY9" fmla="*/ 163315 h 279175"/>
                  <a:gd name="connsiteX10" fmla="*/ 81479 w 213596"/>
                  <a:gd name="connsiteY10" fmla="*/ 168663 h 279175"/>
                  <a:gd name="connsiteX11" fmla="*/ 42265 w 213596"/>
                  <a:gd name="connsiteY11" fmla="*/ 124993 h 279175"/>
                  <a:gd name="connsiteX12" fmla="*/ 13746 w 213596"/>
                  <a:gd name="connsiteY12" fmla="*/ 108951 h 279175"/>
                  <a:gd name="connsiteX13" fmla="*/ 2160 w 213596"/>
                  <a:gd name="connsiteY13" fmla="*/ 135687 h 279175"/>
                  <a:gd name="connsiteX14" fmla="*/ 51177 w 213596"/>
                  <a:gd name="connsiteY14" fmla="*/ 220354 h 27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3596" h="279175">
                    <a:moveTo>
                      <a:pt x="51177" y="220354"/>
                    </a:moveTo>
                    <a:cubicBezTo>
                      <a:pt x="68111" y="250656"/>
                      <a:pt x="93956" y="275610"/>
                      <a:pt x="129605" y="269372"/>
                    </a:cubicBezTo>
                    <a:lnTo>
                      <a:pt x="200904" y="279175"/>
                    </a:lnTo>
                    <a:cubicBezTo>
                      <a:pt x="200904" y="279175"/>
                      <a:pt x="219620" y="243526"/>
                      <a:pt x="211598" y="189161"/>
                    </a:cubicBezTo>
                    <a:cubicBezTo>
                      <a:pt x="205360" y="150838"/>
                      <a:pt x="194665" y="102712"/>
                      <a:pt x="194665" y="102712"/>
                    </a:cubicBezTo>
                    <a:cubicBezTo>
                      <a:pt x="194665" y="102712"/>
                      <a:pt x="174167" y="34978"/>
                      <a:pt x="109107" y="4677"/>
                    </a:cubicBezTo>
                    <a:cubicBezTo>
                      <a:pt x="84153" y="-6909"/>
                      <a:pt x="45830" y="6459"/>
                      <a:pt x="36918" y="8242"/>
                    </a:cubicBezTo>
                    <a:cubicBezTo>
                      <a:pt x="23549" y="10915"/>
                      <a:pt x="25332" y="19828"/>
                      <a:pt x="37809" y="38544"/>
                    </a:cubicBezTo>
                    <a:cubicBezTo>
                      <a:pt x="49395" y="56368"/>
                      <a:pt x="70784" y="89343"/>
                      <a:pt x="80588" y="116972"/>
                    </a:cubicBezTo>
                    <a:lnTo>
                      <a:pt x="99304" y="163315"/>
                    </a:lnTo>
                    <a:cubicBezTo>
                      <a:pt x="103760" y="177575"/>
                      <a:pt x="92174" y="181140"/>
                      <a:pt x="81479" y="168663"/>
                    </a:cubicBezTo>
                    <a:lnTo>
                      <a:pt x="42265" y="124993"/>
                    </a:lnTo>
                    <a:cubicBezTo>
                      <a:pt x="32462" y="112515"/>
                      <a:pt x="24440" y="106277"/>
                      <a:pt x="13746" y="108951"/>
                    </a:cubicBezTo>
                    <a:cubicBezTo>
                      <a:pt x="-514" y="112515"/>
                      <a:pt x="-2296" y="125884"/>
                      <a:pt x="2160" y="135687"/>
                    </a:cubicBezTo>
                    <a:lnTo>
                      <a:pt x="51177" y="220354"/>
                    </a:lnTo>
                    <a:close/>
                  </a:path>
                </a:pathLst>
              </a:custGeom>
              <a:solidFill>
                <a:srgbClr val="FDDFCB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B40EFE2F-0220-4DBC-A6F8-D3D5AAF24CAA}"/>
                  </a:ext>
                </a:extLst>
              </p:cNvPr>
              <p:cNvSpPr/>
              <p:nvPr/>
            </p:nvSpPr>
            <p:spPr>
              <a:xfrm>
                <a:off x="7326956" y="3670456"/>
                <a:ext cx="162032" cy="130297"/>
              </a:xfrm>
              <a:custGeom>
                <a:avLst/>
                <a:gdLst>
                  <a:gd name="connsiteX0" fmla="*/ 162033 w 162032"/>
                  <a:gd name="connsiteY0" fmla="*/ 38501 h 130297"/>
                  <a:gd name="connsiteX1" fmla="*/ 23001 w 162032"/>
                  <a:gd name="connsiteY1" fmla="*/ 130297 h 130297"/>
                  <a:gd name="connsiteX2" fmla="*/ 8742 w 162032"/>
                  <a:gd name="connsiteY2" fmla="*/ 110690 h 130297"/>
                  <a:gd name="connsiteX3" fmla="*/ 26566 w 162032"/>
                  <a:gd name="connsiteY3" fmla="*/ 56325 h 130297"/>
                  <a:gd name="connsiteX4" fmla="*/ 104103 w 162032"/>
                  <a:gd name="connsiteY4" fmla="*/ 6416 h 130297"/>
                  <a:gd name="connsiteX5" fmla="*/ 138861 w 162032"/>
                  <a:gd name="connsiteY5" fmla="*/ 9981 h 130297"/>
                  <a:gd name="connsiteX6" fmla="*/ 162033 w 162032"/>
                  <a:gd name="connsiteY6" fmla="*/ 38501 h 13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032" h="130297">
                    <a:moveTo>
                      <a:pt x="162033" y="38501"/>
                    </a:moveTo>
                    <a:lnTo>
                      <a:pt x="23001" y="130297"/>
                    </a:lnTo>
                    <a:lnTo>
                      <a:pt x="8742" y="110690"/>
                    </a:lnTo>
                    <a:cubicBezTo>
                      <a:pt x="-4627" y="95539"/>
                      <a:pt x="-5518" y="77715"/>
                      <a:pt x="26566" y="56325"/>
                    </a:cubicBezTo>
                    <a:lnTo>
                      <a:pt x="104103" y="6416"/>
                    </a:lnTo>
                    <a:cubicBezTo>
                      <a:pt x="121928" y="-6952"/>
                      <a:pt x="133513" y="3743"/>
                      <a:pt x="138861" y="9981"/>
                    </a:cubicBezTo>
                    <a:lnTo>
                      <a:pt x="162033" y="38501"/>
                    </a:lnTo>
                    <a:close/>
                  </a:path>
                </a:pathLst>
              </a:custGeom>
              <a:solidFill>
                <a:srgbClr val="C2DDE4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DB4AF41B-9994-493D-BDFE-EC9AC2864816}"/>
                  </a:ext>
                </a:extLst>
              </p:cNvPr>
              <p:cNvSpPr/>
              <p:nvPr/>
            </p:nvSpPr>
            <p:spPr>
              <a:xfrm>
                <a:off x="7272421" y="3692678"/>
                <a:ext cx="427149" cy="651724"/>
              </a:xfrm>
              <a:custGeom>
                <a:avLst/>
                <a:gdLst>
                  <a:gd name="connsiteX0" fmla="*/ 25846 w 427149"/>
                  <a:gd name="connsiteY0" fmla="*/ 651725 h 651724"/>
                  <a:gd name="connsiteX1" fmla="*/ 346688 w 427149"/>
                  <a:gd name="connsiteY1" fmla="*/ 420897 h 651724"/>
                  <a:gd name="connsiteX2" fmla="*/ 409074 w 427149"/>
                  <a:gd name="connsiteY2" fmla="*/ 269388 h 651724"/>
                  <a:gd name="connsiteX3" fmla="*/ 230828 w 427149"/>
                  <a:gd name="connsiteY3" fmla="*/ 17170 h 651724"/>
                  <a:gd name="connsiteX4" fmla="*/ 190723 w 427149"/>
                  <a:gd name="connsiteY4" fmla="*/ 3802 h 651724"/>
                  <a:gd name="connsiteX5" fmla="*/ 79320 w 427149"/>
                  <a:gd name="connsiteY5" fmla="*/ 78665 h 651724"/>
                  <a:gd name="connsiteX6" fmla="*/ 75754 w 427149"/>
                  <a:gd name="connsiteY6" fmla="*/ 123226 h 651724"/>
                  <a:gd name="connsiteX7" fmla="*/ 168442 w 427149"/>
                  <a:gd name="connsiteY7" fmla="*/ 230174 h 651724"/>
                  <a:gd name="connsiteX8" fmla="*/ 147944 w 427149"/>
                  <a:gd name="connsiteY8" fmla="*/ 269388 h 651724"/>
                  <a:gd name="connsiteX9" fmla="*/ 0 w 427149"/>
                  <a:gd name="connsiteY9" fmla="*/ 372770 h 651724"/>
                  <a:gd name="connsiteX10" fmla="*/ 25846 w 427149"/>
                  <a:gd name="connsiteY10" fmla="*/ 651725 h 65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7149" h="651724">
                    <a:moveTo>
                      <a:pt x="25846" y="651725"/>
                    </a:moveTo>
                    <a:cubicBezTo>
                      <a:pt x="25846" y="651725"/>
                      <a:pt x="301235" y="450307"/>
                      <a:pt x="346688" y="420897"/>
                    </a:cubicBezTo>
                    <a:cubicBezTo>
                      <a:pt x="392140" y="391486"/>
                      <a:pt x="459873" y="338012"/>
                      <a:pt x="409074" y="269388"/>
                    </a:cubicBezTo>
                    <a:lnTo>
                      <a:pt x="230828" y="17170"/>
                    </a:lnTo>
                    <a:cubicBezTo>
                      <a:pt x="222807" y="7367"/>
                      <a:pt x="206765" y="-6893"/>
                      <a:pt x="190723" y="3802"/>
                    </a:cubicBezTo>
                    <a:lnTo>
                      <a:pt x="79320" y="78665"/>
                    </a:lnTo>
                    <a:cubicBezTo>
                      <a:pt x="58821" y="92925"/>
                      <a:pt x="69516" y="115205"/>
                      <a:pt x="75754" y="123226"/>
                    </a:cubicBezTo>
                    <a:lnTo>
                      <a:pt x="168442" y="230174"/>
                    </a:lnTo>
                    <a:cubicBezTo>
                      <a:pt x="183593" y="247107"/>
                      <a:pt x="155074" y="264040"/>
                      <a:pt x="147944" y="269388"/>
                    </a:cubicBezTo>
                    <a:cubicBezTo>
                      <a:pt x="139923" y="275626"/>
                      <a:pt x="0" y="372770"/>
                      <a:pt x="0" y="372770"/>
                    </a:cubicBezTo>
                    <a:lnTo>
                      <a:pt x="25846" y="651725"/>
                    </a:lnTo>
                    <a:close/>
                  </a:path>
                </a:pathLst>
              </a:custGeom>
              <a:solidFill>
                <a:srgbClr val="45618E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1DCB8B40-A41C-45C1-AA58-5C0510FD9EEC}"/>
                  </a:ext>
                </a:extLst>
              </p:cNvPr>
              <p:cNvSpPr/>
              <p:nvPr/>
            </p:nvSpPr>
            <p:spPr>
              <a:xfrm>
                <a:off x="7260835" y="4069013"/>
                <a:ext cx="57623" cy="294996"/>
              </a:xfrm>
              <a:custGeom>
                <a:avLst/>
                <a:gdLst>
                  <a:gd name="connsiteX0" fmla="*/ 0 w 57623"/>
                  <a:gd name="connsiteY0" fmla="*/ 294997 h 294996"/>
                  <a:gd name="connsiteX1" fmla="*/ 16933 w 57623"/>
                  <a:gd name="connsiteY1" fmla="*/ 286976 h 294996"/>
                  <a:gd name="connsiteX2" fmla="*/ 38323 w 57623"/>
                  <a:gd name="connsiteY2" fmla="*/ 224590 h 294996"/>
                  <a:gd name="connsiteX3" fmla="*/ 56147 w 57623"/>
                  <a:gd name="connsiteY3" fmla="*/ 137249 h 294996"/>
                  <a:gd name="connsiteX4" fmla="*/ 57038 w 57623"/>
                  <a:gd name="connsiteY4" fmla="*/ 92688 h 294996"/>
                  <a:gd name="connsiteX5" fmla="*/ 49909 w 57623"/>
                  <a:gd name="connsiteY5" fmla="*/ 49018 h 294996"/>
                  <a:gd name="connsiteX6" fmla="*/ 36540 w 57623"/>
                  <a:gd name="connsiteY6" fmla="*/ 7130 h 294996"/>
                  <a:gd name="connsiteX7" fmla="*/ 32976 w 57623"/>
                  <a:gd name="connsiteY7" fmla="*/ 0 h 294996"/>
                  <a:gd name="connsiteX8" fmla="*/ 31193 w 57623"/>
                  <a:gd name="connsiteY8" fmla="*/ 0 h 294996"/>
                  <a:gd name="connsiteX9" fmla="*/ 34758 w 57623"/>
                  <a:gd name="connsiteY9" fmla="*/ 8021 h 294996"/>
                  <a:gd name="connsiteX10" fmla="*/ 46344 w 57623"/>
                  <a:gd name="connsiteY10" fmla="*/ 50800 h 294996"/>
                  <a:gd name="connsiteX11" fmla="*/ 51691 w 57623"/>
                  <a:gd name="connsiteY11" fmla="*/ 94470 h 294996"/>
                  <a:gd name="connsiteX12" fmla="*/ 49018 w 57623"/>
                  <a:gd name="connsiteY12" fmla="*/ 138140 h 294996"/>
                  <a:gd name="connsiteX13" fmla="*/ 28519 w 57623"/>
                  <a:gd name="connsiteY13" fmla="*/ 222807 h 294996"/>
                  <a:gd name="connsiteX14" fmla="*/ 0 w 57623"/>
                  <a:gd name="connsiteY14" fmla="*/ 294997 h 29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623" h="294996">
                    <a:moveTo>
                      <a:pt x="0" y="294997"/>
                    </a:moveTo>
                    <a:lnTo>
                      <a:pt x="16933" y="286976"/>
                    </a:lnTo>
                    <a:cubicBezTo>
                      <a:pt x="24954" y="266477"/>
                      <a:pt x="32084" y="245088"/>
                      <a:pt x="38323" y="224590"/>
                    </a:cubicBezTo>
                    <a:cubicBezTo>
                      <a:pt x="46344" y="196070"/>
                      <a:pt x="52582" y="166660"/>
                      <a:pt x="56147" y="137249"/>
                    </a:cubicBezTo>
                    <a:cubicBezTo>
                      <a:pt x="57930" y="122098"/>
                      <a:pt x="57930" y="107839"/>
                      <a:pt x="57038" y="92688"/>
                    </a:cubicBezTo>
                    <a:cubicBezTo>
                      <a:pt x="56147" y="77537"/>
                      <a:pt x="52582" y="63277"/>
                      <a:pt x="49909" y="49018"/>
                    </a:cubicBezTo>
                    <a:cubicBezTo>
                      <a:pt x="46344" y="34758"/>
                      <a:pt x="41888" y="20498"/>
                      <a:pt x="36540" y="7130"/>
                    </a:cubicBezTo>
                    <a:cubicBezTo>
                      <a:pt x="35649" y="4456"/>
                      <a:pt x="33867" y="1783"/>
                      <a:pt x="32976" y="0"/>
                    </a:cubicBezTo>
                    <a:lnTo>
                      <a:pt x="31193" y="0"/>
                    </a:lnTo>
                    <a:cubicBezTo>
                      <a:pt x="32084" y="2674"/>
                      <a:pt x="33867" y="5347"/>
                      <a:pt x="34758" y="8021"/>
                    </a:cubicBezTo>
                    <a:cubicBezTo>
                      <a:pt x="40105" y="21389"/>
                      <a:pt x="43670" y="35649"/>
                      <a:pt x="46344" y="50800"/>
                    </a:cubicBezTo>
                    <a:cubicBezTo>
                      <a:pt x="49018" y="65060"/>
                      <a:pt x="51691" y="79319"/>
                      <a:pt x="51691" y="94470"/>
                    </a:cubicBezTo>
                    <a:cubicBezTo>
                      <a:pt x="51691" y="108730"/>
                      <a:pt x="50800" y="123881"/>
                      <a:pt x="49018" y="138140"/>
                    </a:cubicBezTo>
                    <a:cubicBezTo>
                      <a:pt x="44561" y="166660"/>
                      <a:pt x="37432" y="195179"/>
                      <a:pt x="28519" y="222807"/>
                    </a:cubicBezTo>
                    <a:cubicBezTo>
                      <a:pt x="20498" y="245979"/>
                      <a:pt x="10695" y="271825"/>
                      <a:pt x="0" y="294997"/>
                    </a:cubicBezTo>
                    <a:close/>
                  </a:path>
                </a:pathLst>
              </a:custGeom>
              <a:solidFill>
                <a:srgbClr val="20385B"/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27" name="Graphic 719">
              <a:extLst>
                <a:ext uri="{FF2B5EF4-FFF2-40B4-BE49-F238E27FC236}">
                  <a16:creationId xmlns:a16="http://schemas.microsoft.com/office/drawing/2014/main" id="{2BE7A816-9AFE-4069-99D3-796C90A2E271}"/>
                </a:ext>
              </a:extLst>
            </p:cNvPr>
            <p:cNvGrpSpPr/>
            <p:nvPr/>
          </p:nvGrpSpPr>
          <p:grpSpPr>
            <a:xfrm>
              <a:off x="7208766" y="3479690"/>
              <a:ext cx="490804" cy="884318"/>
              <a:chOff x="7208766" y="3479690"/>
              <a:chExt cx="490804" cy="884318"/>
            </a:xfrm>
          </p:grpSpPr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19535876-07D5-4EBA-860E-F9511317464C}"/>
                  </a:ext>
                </a:extLst>
              </p:cNvPr>
              <p:cNvSpPr/>
              <p:nvPr/>
            </p:nvSpPr>
            <p:spPr>
              <a:xfrm>
                <a:off x="7218570" y="3479690"/>
                <a:ext cx="363107" cy="403947"/>
              </a:xfrm>
              <a:custGeom>
                <a:avLst/>
                <a:gdLst>
                  <a:gd name="connsiteX0" fmla="*/ 267746 w 363107"/>
                  <a:gd name="connsiteY0" fmla="*/ 231049 h 403947"/>
                  <a:gd name="connsiteX1" fmla="*/ 241009 w 363107"/>
                  <a:gd name="connsiteY1" fmla="*/ 214115 h 403947"/>
                  <a:gd name="connsiteX2" fmla="*/ 229423 w 363107"/>
                  <a:gd name="connsiteY2" fmla="*/ 199856 h 403947"/>
                  <a:gd name="connsiteX3" fmla="*/ 211598 w 363107"/>
                  <a:gd name="connsiteY3" fmla="*/ 190052 h 403947"/>
                  <a:gd name="connsiteX4" fmla="*/ 211598 w 363107"/>
                  <a:gd name="connsiteY4" fmla="*/ 189161 h 403947"/>
                  <a:gd name="connsiteX5" fmla="*/ 194665 w 363107"/>
                  <a:gd name="connsiteY5" fmla="*/ 102712 h 403947"/>
                  <a:gd name="connsiteX6" fmla="*/ 109107 w 363107"/>
                  <a:gd name="connsiteY6" fmla="*/ 4677 h 403947"/>
                  <a:gd name="connsiteX7" fmla="*/ 36917 w 363107"/>
                  <a:gd name="connsiteY7" fmla="*/ 8242 h 403947"/>
                  <a:gd name="connsiteX8" fmla="*/ 37809 w 363107"/>
                  <a:gd name="connsiteY8" fmla="*/ 38544 h 403947"/>
                  <a:gd name="connsiteX9" fmla="*/ 80588 w 363107"/>
                  <a:gd name="connsiteY9" fmla="*/ 116972 h 403947"/>
                  <a:gd name="connsiteX10" fmla="*/ 99303 w 363107"/>
                  <a:gd name="connsiteY10" fmla="*/ 163315 h 403947"/>
                  <a:gd name="connsiteX11" fmla="*/ 81479 w 363107"/>
                  <a:gd name="connsiteY11" fmla="*/ 168663 h 403947"/>
                  <a:gd name="connsiteX12" fmla="*/ 42265 w 363107"/>
                  <a:gd name="connsiteY12" fmla="*/ 124993 h 403947"/>
                  <a:gd name="connsiteX13" fmla="*/ 13746 w 363107"/>
                  <a:gd name="connsiteY13" fmla="*/ 108951 h 403947"/>
                  <a:gd name="connsiteX14" fmla="*/ 2160 w 363107"/>
                  <a:gd name="connsiteY14" fmla="*/ 135687 h 403947"/>
                  <a:gd name="connsiteX15" fmla="*/ 52068 w 363107"/>
                  <a:gd name="connsiteY15" fmla="*/ 221245 h 403947"/>
                  <a:gd name="connsiteX16" fmla="*/ 96630 w 363107"/>
                  <a:gd name="connsiteY16" fmla="*/ 266698 h 403947"/>
                  <a:gd name="connsiteX17" fmla="*/ 99303 w 363107"/>
                  <a:gd name="connsiteY17" fmla="*/ 302347 h 403947"/>
                  <a:gd name="connsiteX18" fmla="*/ 104651 w 363107"/>
                  <a:gd name="connsiteY18" fmla="*/ 309477 h 403947"/>
                  <a:gd name="connsiteX19" fmla="*/ 112672 w 363107"/>
                  <a:gd name="connsiteY19" fmla="*/ 338887 h 403947"/>
                  <a:gd name="connsiteX20" fmla="*/ 168820 w 363107"/>
                  <a:gd name="connsiteY20" fmla="*/ 403947 h 403947"/>
                  <a:gd name="connsiteX21" fmla="*/ 363107 w 363107"/>
                  <a:gd name="connsiteY21" fmla="*/ 369189 h 403947"/>
                  <a:gd name="connsiteX22" fmla="*/ 267746 w 363107"/>
                  <a:gd name="connsiteY22" fmla="*/ 231049 h 40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3107" h="403947">
                    <a:moveTo>
                      <a:pt x="267746" y="231049"/>
                    </a:moveTo>
                    <a:cubicBezTo>
                      <a:pt x="261507" y="223919"/>
                      <a:pt x="251704" y="215007"/>
                      <a:pt x="241009" y="214115"/>
                    </a:cubicBezTo>
                    <a:lnTo>
                      <a:pt x="229423" y="199856"/>
                    </a:lnTo>
                    <a:cubicBezTo>
                      <a:pt x="225858" y="196291"/>
                      <a:pt x="220511" y="190943"/>
                      <a:pt x="211598" y="190052"/>
                    </a:cubicBezTo>
                    <a:cubicBezTo>
                      <a:pt x="211598" y="190052"/>
                      <a:pt x="211598" y="189161"/>
                      <a:pt x="211598" y="189161"/>
                    </a:cubicBezTo>
                    <a:cubicBezTo>
                      <a:pt x="205360" y="150838"/>
                      <a:pt x="194665" y="102712"/>
                      <a:pt x="194665" y="102712"/>
                    </a:cubicBezTo>
                    <a:cubicBezTo>
                      <a:pt x="194665" y="102712"/>
                      <a:pt x="174167" y="34978"/>
                      <a:pt x="109107" y="4677"/>
                    </a:cubicBezTo>
                    <a:cubicBezTo>
                      <a:pt x="84153" y="-6909"/>
                      <a:pt x="45830" y="6459"/>
                      <a:pt x="36917" y="8242"/>
                    </a:cubicBezTo>
                    <a:cubicBezTo>
                      <a:pt x="23549" y="10915"/>
                      <a:pt x="25331" y="19828"/>
                      <a:pt x="37809" y="38544"/>
                    </a:cubicBezTo>
                    <a:cubicBezTo>
                      <a:pt x="49395" y="56368"/>
                      <a:pt x="70784" y="89343"/>
                      <a:pt x="80588" y="116972"/>
                    </a:cubicBezTo>
                    <a:lnTo>
                      <a:pt x="99303" y="163315"/>
                    </a:lnTo>
                    <a:cubicBezTo>
                      <a:pt x="103759" y="177575"/>
                      <a:pt x="92174" y="181140"/>
                      <a:pt x="81479" y="168663"/>
                    </a:cubicBezTo>
                    <a:lnTo>
                      <a:pt x="42265" y="124993"/>
                    </a:lnTo>
                    <a:cubicBezTo>
                      <a:pt x="32461" y="112515"/>
                      <a:pt x="24440" y="106277"/>
                      <a:pt x="13746" y="108951"/>
                    </a:cubicBezTo>
                    <a:cubicBezTo>
                      <a:pt x="-514" y="112515"/>
                      <a:pt x="-2296" y="125884"/>
                      <a:pt x="2160" y="135687"/>
                    </a:cubicBezTo>
                    <a:lnTo>
                      <a:pt x="52068" y="221245"/>
                    </a:lnTo>
                    <a:cubicBezTo>
                      <a:pt x="63654" y="240852"/>
                      <a:pt x="77914" y="258677"/>
                      <a:pt x="96630" y="266698"/>
                    </a:cubicBezTo>
                    <a:cubicBezTo>
                      <a:pt x="86826" y="280066"/>
                      <a:pt x="90391" y="291652"/>
                      <a:pt x="99303" y="302347"/>
                    </a:cubicBezTo>
                    <a:lnTo>
                      <a:pt x="104651" y="309477"/>
                    </a:lnTo>
                    <a:cubicBezTo>
                      <a:pt x="101977" y="321063"/>
                      <a:pt x="108216" y="332649"/>
                      <a:pt x="112672" y="338887"/>
                    </a:cubicBezTo>
                    <a:lnTo>
                      <a:pt x="168820" y="403947"/>
                    </a:lnTo>
                    <a:cubicBezTo>
                      <a:pt x="235662" y="397708"/>
                      <a:pt x="300721" y="386123"/>
                      <a:pt x="363107" y="369189"/>
                    </a:cubicBezTo>
                    <a:lnTo>
                      <a:pt x="267746" y="231049"/>
                    </a:ln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D345B187-DAAC-4DBC-9041-3FAE9D423B85}"/>
                  </a:ext>
                </a:extLst>
              </p:cNvPr>
              <p:cNvSpPr/>
              <p:nvPr/>
            </p:nvSpPr>
            <p:spPr>
              <a:xfrm>
                <a:off x="7208766" y="3480582"/>
                <a:ext cx="364889" cy="403055"/>
              </a:xfrm>
              <a:custGeom>
                <a:avLst/>
                <a:gdLst>
                  <a:gd name="connsiteX0" fmla="*/ 267746 w 364889"/>
                  <a:gd name="connsiteY0" fmla="*/ 231049 h 403055"/>
                  <a:gd name="connsiteX1" fmla="*/ 241009 w 364889"/>
                  <a:gd name="connsiteY1" fmla="*/ 214115 h 403055"/>
                  <a:gd name="connsiteX2" fmla="*/ 229423 w 364889"/>
                  <a:gd name="connsiteY2" fmla="*/ 199856 h 403055"/>
                  <a:gd name="connsiteX3" fmla="*/ 211598 w 364889"/>
                  <a:gd name="connsiteY3" fmla="*/ 190052 h 403055"/>
                  <a:gd name="connsiteX4" fmla="*/ 211598 w 364889"/>
                  <a:gd name="connsiteY4" fmla="*/ 189161 h 403055"/>
                  <a:gd name="connsiteX5" fmla="*/ 194665 w 364889"/>
                  <a:gd name="connsiteY5" fmla="*/ 102712 h 403055"/>
                  <a:gd name="connsiteX6" fmla="*/ 109107 w 364889"/>
                  <a:gd name="connsiteY6" fmla="*/ 4677 h 403055"/>
                  <a:gd name="connsiteX7" fmla="*/ 36918 w 364889"/>
                  <a:gd name="connsiteY7" fmla="*/ 8242 h 403055"/>
                  <a:gd name="connsiteX8" fmla="*/ 37809 w 364889"/>
                  <a:gd name="connsiteY8" fmla="*/ 38543 h 403055"/>
                  <a:gd name="connsiteX9" fmla="*/ 80588 w 364889"/>
                  <a:gd name="connsiteY9" fmla="*/ 116972 h 403055"/>
                  <a:gd name="connsiteX10" fmla="*/ 99304 w 364889"/>
                  <a:gd name="connsiteY10" fmla="*/ 163315 h 403055"/>
                  <a:gd name="connsiteX11" fmla="*/ 81479 w 364889"/>
                  <a:gd name="connsiteY11" fmla="*/ 168663 h 403055"/>
                  <a:gd name="connsiteX12" fmla="*/ 42265 w 364889"/>
                  <a:gd name="connsiteY12" fmla="*/ 124993 h 403055"/>
                  <a:gd name="connsiteX13" fmla="*/ 13746 w 364889"/>
                  <a:gd name="connsiteY13" fmla="*/ 108951 h 403055"/>
                  <a:gd name="connsiteX14" fmla="*/ 2160 w 364889"/>
                  <a:gd name="connsiteY14" fmla="*/ 135687 h 403055"/>
                  <a:gd name="connsiteX15" fmla="*/ 52069 w 364889"/>
                  <a:gd name="connsiteY15" fmla="*/ 221245 h 403055"/>
                  <a:gd name="connsiteX16" fmla="*/ 96630 w 364889"/>
                  <a:gd name="connsiteY16" fmla="*/ 266698 h 403055"/>
                  <a:gd name="connsiteX17" fmla="*/ 99304 w 364889"/>
                  <a:gd name="connsiteY17" fmla="*/ 302347 h 403055"/>
                  <a:gd name="connsiteX18" fmla="*/ 104651 w 364889"/>
                  <a:gd name="connsiteY18" fmla="*/ 309477 h 403055"/>
                  <a:gd name="connsiteX19" fmla="*/ 112672 w 364889"/>
                  <a:gd name="connsiteY19" fmla="*/ 338887 h 403055"/>
                  <a:gd name="connsiteX20" fmla="*/ 168820 w 364889"/>
                  <a:gd name="connsiteY20" fmla="*/ 403056 h 403055"/>
                  <a:gd name="connsiteX21" fmla="*/ 364890 w 364889"/>
                  <a:gd name="connsiteY21" fmla="*/ 370080 h 403055"/>
                  <a:gd name="connsiteX22" fmla="*/ 267746 w 364889"/>
                  <a:gd name="connsiteY22" fmla="*/ 231049 h 403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4889" h="403055">
                    <a:moveTo>
                      <a:pt x="267746" y="231049"/>
                    </a:moveTo>
                    <a:cubicBezTo>
                      <a:pt x="261507" y="223919"/>
                      <a:pt x="251704" y="215007"/>
                      <a:pt x="241009" y="214115"/>
                    </a:cubicBezTo>
                    <a:lnTo>
                      <a:pt x="229423" y="199856"/>
                    </a:lnTo>
                    <a:cubicBezTo>
                      <a:pt x="225858" y="196291"/>
                      <a:pt x="220511" y="190943"/>
                      <a:pt x="211598" y="190052"/>
                    </a:cubicBezTo>
                    <a:cubicBezTo>
                      <a:pt x="211598" y="190052"/>
                      <a:pt x="211598" y="189161"/>
                      <a:pt x="211598" y="189161"/>
                    </a:cubicBezTo>
                    <a:cubicBezTo>
                      <a:pt x="205360" y="150838"/>
                      <a:pt x="194665" y="102712"/>
                      <a:pt x="194665" y="102712"/>
                    </a:cubicBezTo>
                    <a:cubicBezTo>
                      <a:pt x="194665" y="102712"/>
                      <a:pt x="174167" y="34978"/>
                      <a:pt x="109107" y="4677"/>
                    </a:cubicBezTo>
                    <a:cubicBezTo>
                      <a:pt x="84153" y="-6909"/>
                      <a:pt x="45830" y="6459"/>
                      <a:pt x="36918" y="8242"/>
                    </a:cubicBezTo>
                    <a:cubicBezTo>
                      <a:pt x="23549" y="10915"/>
                      <a:pt x="25332" y="19828"/>
                      <a:pt x="37809" y="38543"/>
                    </a:cubicBezTo>
                    <a:cubicBezTo>
                      <a:pt x="49395" y="56368"/>
                      <a:pt x="70784" y="89343"/>
                      <a:pt x="80588" y="116972"/>
                    </a:cubicBezTo>
                    <a:lnTo>
                      <a:pt x="99304" y="163315"/>
                    </a:lnTo>
                    <a:cubicBezTo>
                      <a:pt x="103760" y="177575"/>
                      <a:pt x="92174" y="181140"/>
                      <a:pt x="81479" y="168663"/>
                    </a:cubicBezTo>
                    <a:lnTo>
                      <a:pt x="42265" y="124993"/>
                    </a:lnTo>
                    <a:cubicBezTo>
                      <a:pt x="32462" y="112515"/>
                      <a:pt x="24440" y="106277"/>
                      <a:pt x="13746" y="108951"/>
                    </a:cubicBezTo>
                    <a:cubicBezTo>
                      <a:pt x="-514" y="112515"/>
                      <a:pt x="-2296" y="125884"/>
                      <a:pt x="2160" y="135687"/>
                    </a:cubicBezTo>
                    <a:lnTo>
                      <a:pt x="52069" y="221245"/>
                    </a:lnTo>
                    <a:cubicBezTo>
                      <a:pt x="63655" y="240852"/>
                      <a:pt x="77914" y="258677"/>
                      <a:pt x="96630" y="266698"/>
                    </a:cubicBezTo>
                    <a:cubicBezTo>
                      <a:pt x="86826" y="280066"/>
                      <a:pt x="90392" y="291652"/>
                      <a:pt x="99304" y="302347"/>
                    </a:cubicBezTo>
                    <a:lnTo>
                      <a:pt x="104651" y="309477"/>
                    </a:lnTo>
                    <a:cubicBezTo>
                      <a:pt x="101977" y="321063"/>
                      <a:pt x="108216" y="332649"/>
                      <a:pt x="112672" y="338887"/>
                    </a:cubicBezTo>
                    <a:lnTo>
                      <a:pt x="168820" y="403056"/>
                    </a:lnTo>
                    <a:cubicBezTo>
                      <a:pt x="235662" y="397708"/>
                      <a:pt x="301613" y="386122"/>
                      <a:pt x="364890" y="370080"/>
                    </a:cubicBezTo>
                    <a:lnTo>
                      <a:pt x="267746" y="231049"/>
                    </a:ln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30" name="Graphic 719">
                <a:extLst>
                  <a:ext uri="{FF2B5EF4-FFF2-40B4-BE49-F238E27FC236}">
                    <a16:creationId xmlns:a16="http://schemas.microsoft.com/office/drawing/2014/main" id="{5121AD90-5B04-4705-9D8F-26E2028F2FC4}"/>
                  </a:ext>
                </a:extLst>
              </p:cNvPr>
              <p:cNvGrpSpPr/>
              <p:nvPr/>
            </p:nvGrpSpPr>
            <p:grpSpPr>
              <a:xfrm>
                <a:off x="7237285" y="3479690"/>
                <a:ext cx="462285" cy="884318"/>
                <a:chOff x="7237285" y="3479690"/>
                <a:chExt cx="462285" cy="884318"/>
              </a:xfrm>
            </p:grpSpPr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id="{4599904F-BB44-48DF-86A7-2D55A117FD25}"/>
                    </a:ext>
                  </a:extLst>
                </p:cNvPr>
                <p:cNvSpPr/>
                <p:nvPr/>
              </p:nvSpPr>
              <p:spPr>
                <a:xfrm>
                  <a:off x="7237285" y="3479690"/>
                  <a:ext cx="213596" cy="279175"/>
                </a:xfrm>
                <a:custGeom>
                  <a:avLst/>
                  <a:gdLst>
                    <a:gd name="connsiteX0" fmla="*/ 51177 w 213596"/>
                    <a:gd name="connsiteY0" fmla="*/ 220354 h 279175"/>
                    <a:gd name="connsiteX1" fmla="*/ 129605 w 213596"/>
                    <a:gd name="connsiteY1" fmla="*/ 269372 h 279175"/>
                    <a:gd name="connsiteX2" fmla="*/ 200904 w 213596"/>
                    <a:gd name="connsiteY2" fmla="*/ 279175 h 279175"/>
                    <a:gd name="connsiteX3" fmla="*/ 211598 w 213596"/>
                    <a:gd name="connsiteY3" fmla="*/ 189161 h 279175"/>
                    <a:gd name="connsiteX4" fmla="*/ 194665 w 213596"/>
                    <a:gd name="connsiteY4" fmla="*/ 102712 h 279175"/>
                    <a:gd name="connsiteX5" fmla="*/ 109107 w 213596"/>
                    <a:gd name="connsiteY5" fmla="*/ 4677 h 279175"/>
                    <a:gd name="connsiteX6" fmla="*/ 36918 w 213596"/>
                    <a:gd name="connsiteY6" fmla="*/ 8242 h 279175"/>
                    <a:gd name="connsiteX7" fmla="*/ 37809 w 213596"/>
                    <a:gd name="connsiteY7" fmla="*/ 38544 h 279175"/>
                    <a:gd name="connsiteX8" fmla="*/ 80588 w 213596"/>
                    <a:gd name="connsiteY8" fmla="*/ 116972 h 279175"/>
                    <a:gd name="connsiteX9" fmla="*/ 99304 w 213596"/>
                    <a:gd name="connsiteY9" fmla="*/ 163315 h 279175"/>
                    <a:gd name="connsiteX10" fmla="*/ 81479 w 213596"/>
                    <a:gd name="connsiteY10" fmla="*/ 168663 h 279175"/>
                    <a:gd name="connsiteX11" fmla="*/ 42265 w 213596"/>
                    <a:gd name="connsiteY11" fmla="*/ 124993 h 279175"/>
                    <a:gd name="connsiteX12" fmla="*/ 13746 w 213596"/>
                    <a:gd name="connsiteY12" fmla="*/ 108951 h 279175"/>
                    <a:gd name="connsiteX13" fmla="*/ 2160 w 213596"/>
                    <a:gd name="connsiteY13" fmla="*/ 135687 h 279175"/>
                    <a:gd name="connsiteX14" fmla="*/ 51177 w 213596"/>
                    <a:gd name="connsiteY14" fmla="*/ 220354 h 279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3596" h="279175">
                      <a:moveTo>
                        <a:pt x="51177" y="220354"/>
                      </a:moveTo>
                      <a:cubicBezTo>
                        <a:pt x="68111" y="250656"/>
                        <a:pt x="93956" y="275610"/>
                        <a:pt x="129605" y="269372"/>
                      </a:cubicBezTo>
                      <a:lnTo>
                        <a:pt x="200904" y="279175"/>
                      </a:lnTo>
                      <a:cubicBezTo>
                        <a:pt x="200904" y="279175"/>
                        <a:pt x="219620" y="243526"/>
                        <a:pt x="211598" y="189161"/>
                      </a:cubicBezTo>
                      <a:cubicBezTo>
                        <a:pt x="205360" y="150838"/>
                        <a:pt x="194665" y="102712"/>
                        <a:pt x="194665" y="102712"/>
                      </a:cubicBezTo>
                      <a:cubicBezTo>
                        <a:pt x="194665" y="102712"/>
                        <a:pt x="174167" y="34978"/>
                        <a:pt x="109107" y="4677"/>
                      </a:cubicBezTo>
                      <a:cubicBezTo>
                        <a:pt x="84153" y="-6909"/>
                        <a:pt x="45830" y="6459"/>
                        <a:pt x="36918" y="8242"/>
                      </a:cubicBezTo>
                      <a:cubicBezTo>
                        <a:pt x="23549" y="10915"/>
                        <a:pt x="25332" y="19828"/>
                        <a:pt x="37809" y="38544"/>
                      </a:cubicBezTo>
                      <a:cubicBezTo>
                        <a:pt x="49395" y="56368"/>
                        <a:pt x="70784" y="89343"/>
                        <a:pt x="80588" y="116972"/>
                      </a:cubicBezTo>
                      <a:lnTo>
                        <a:pt x="99304" y="163315"/>
                      </a:lnTo>
                      <a:cubicBezTo>
                        <a:pt x="103760" y="177575"/>
                        <a:pt x="92174" y="181140"/>
                        <a:pt x="81479" y="168663"/>
                      </a:cubicBezTo>
                      <a:lnTo>
                        <a:pt x="42265" y="124993"/>
                      </a:lnTo>
                      <a:cubicBezTo>
                        <a:pt x="32462" y="112515"/>
                        <a:pt x="24440" y="106277"/>
                        <a:pt x="13746" y="108951"/>
                      </a:cubicBezTo>
                      <a:cubicBezTo>
                        <a:pt x="-514" y="112515"/>
                        <a:pt x="-2296" y="125884"/>
                        <a:pt x="2160" y="135687"/>
                      </a:cubicBezTo>
                      <a:lnTo>
                        <a:pt x="51177" y="220354"/>
                      </a:lnTo>
                      <a:close/>
                    </a:path>
                  </a:pathLst>
                </a:custGeom>
                <a:solidFill>
                  <a:srgbClr val="FFD0B0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id="{B3488661-F2F2-4634-A73E-BE89BFAB71D5}"/>
                    </a:ext>
                  </a:extLst>
                </p:cNvPr>
                <p:cNvSpPr/>
                <p:nvPr/>
              </p:nvSpPr>
              <p:spPr>
                <a:xfrm>
                  <a:off x="7326956" y="3670456"/>
                  <a:ext cx="162032" cy="130297"/>
                </a:xfrm>
                <a:custGeom>
                  <a:avLst/>
                  <a:gdLst>
                    <a:gd name="connsiteX0" fmla="*/ 162033 w 162032"/>
                    <a:gd name="connsiteY0" fmla="*/ 38501 h 130297"/>
                    <a:gd name="connsiteX1" fmla="*/ 23001 w 162032"/>
                    <a:gd name="connsiteY1" fmla="*/ 130297 h 130297"/>
                    <a:gd name="connsiteX2" fmla="*/ 8742 w 162032"/>
                    <a:gd name="connsiteY2" fmla="*/ 110690 h 130297"/>
                    <a:gd name="connsiteX3" fmla="*/ 26566 w 162032"/>
                    <a:gd name="connsiteY3" fmla="*/ 56325 h 130297"/>
                    <a:gd name="connsiteX4" fmla="*/ 104103 w 162032"/>
                    <a:gd name="connsiteY4" fmla="*/ 6416 h 130297"/>
                    <a:gd name="connsiteX5" fmla="*/ 138861 w 162032"/>
                    <a:gd name="connsiteY5" fmla="*/ 9981 h 130297"/>
                    <a:gd name="connsiteX6" fmla="*/ 162033 w 162032"/>
                    <a:gd name="connsiteY6" fmla="*/ 38501 h 130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2032" h="130297">
                      <a:moveTo>
                        <a:pt x="162033" y="38501"/>
                      </a:moveTo>
                      <a:lnTo>
                        <a:pt x="23001" y="130297"/>
                      </a:lnTo>
                      <a:lnTo>
                        <a:pt x="8742" y="110690"/>
                      </a:lnTo>
                      <a:cubicBezTo>
                        <a:pt x="-4627" y="95539"/>
                        <a:pt x="-5518" y="77715"/>
                        <a:pt x="26566" y="56325"/>
                      </a:cubicBezTo>
                      <a:lnTo>
                        <a:pt x="104103" y="6416"/>
                      </a:lnTo>
                      <a:cubicBezTo>
                        <a:pt x="121928" y="-6952"/>
                        <a:pt x="133513" y="3743"/>
                        <a:pt x="138861" y="9981"/>
                      </a:cubicBezTo>
                      <a:lnTo>
                        <a:pt x="162033" y="38501"/>
                      </a:lnTo>
                      <a:close/>
                    </a:path>
                  </a:pathLst>
                </a:custGeom>
                <a:solidFill>
                  <a:srgbClr val="7BE6FF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id="{EEDE4F21-6A08-498D-A958-22A25D217AFC}"/>
                    </a:ext>
                  </a:extLst>
                </p:cNvPr>
                <p:cNvSpPr/>
                <p:nvPr/>
              </p:nvSpPr>
              <p:spPr>
                <a:xfrm>
                  <a:off x="7272421" y="3692678"/>
                  <a:ext cx="427149" cy="651724"/>
                </a:xfrm>
                <a:custGeom>
                  <a:avLst/>
                  <a:gdLst>
                    <a:gd name="connsiteX0" fmla="*/ 25846 w 427149"/>
                    <a:gd name="connsiteY0" fmla="*/ 651725 h 651724"/>
                    <a:gd name="connsiteX1" fmla="*/ 346688 w 427149"/>
                    <a:gd name="connsiteY1" fmla="*/ 420897 h 651724"/>
                    <a:gd name="connsiteX2" fmla="*/ 409074 w 427149"/>
                    <a:gd name="connsiteY2" fmla="*/ 269388 h 651724"/>
                    <a:gd name="connsiteX3" fmla="*/ 230828 w 427149"/>
                    <a:gd name="connsiteY3" fmla="*/ 17170 h 651724"/>
                    <a:gd name="connsiteX4" fmla="*/ 190723 w 427149"/>
                    <a:gd name="connsiteY4" fmla="*/ 3802 h 651724"/>
                    <a:gd name="connsiteX5" fmla="*/ 79320 w 427149"/>
                    <a:gd name="connsiteY5" fmla="*/ 78665 h 651724"/>
                    <a:gd name="connsiteX6" fmla="*/ 75754 w 427149"/>
                    <a:gd name="connsiteY6" fmla="*/ 123226 h 651724"/>
                    <a:gd name="connsiteX7" fmla="*/ 168442 w 427149"/>
                    <a:gd name="connsiteY7" fmla="*/ 230174 h 651724"/>
                    <a:gd name="connsiteX8" fmla="*/ 147944 w 427149"/>
                    <a:gd name="connsiteY8" fmla="*/ 269388 h 651724"/>
                    <a:gd name="connsiteX9" fmla="*/ 0 w 427149"/>
                    <a:gd name="connsiteY9" fmla="*/ 372770 h 651724"/>
                    <a:gd name="connsiteX10" fmla="*/ 25846 w 427149"/>
                    <a:gd name="connsiteY10" fmla="*/ 651725 h 651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7149" h="651724">
                      <a:moveTo>
                        <a:pt x="25846" y="651725"/>
                      </a:moveTo>
                      <a:cubicBezTo>
                        <a:pt x="25846" y="651725"/>
                        <a:pt x="301235" y="450307"/>
                        <a:pt x="346688" y="420897"/>
                      </a:cubicBezTo>
                      <a:cubicBezTo>
                        <a:pt x="392140" y="391486"/>
                        <a:pt x="459873" y="338012"/>
                        <a:pt x="409074" y="269388"/>
                      </a:cubicBezTo>
                      <a:lnTo>
                        <a:pt x="230828" y="17170"/>
                      </a:lnTo>
                      <a:cubicBezTo>
                        <a:pt x="222807" y="7367"/>
                        <a:pt x="206765" y="-6893"/>
                        <a:pt x="190723" y="3802"/>
                      </a:cubicBezTo>
                      <a:lnTo>
                        <a:pt x="79320" y="78665"/>
                      </a:lnTo>
                      <a:cubicBezTo>
                        <a:pt x="58821" y="92925"/>
                        <a:pt x="69516" y="115205"/>
                        <a:pt x="75754" y="123226"/>
                      </a:cubicBezTo>
                      <a:lnTo>
                        <a:pt x="168442" y="230174"/>
                      </a:lnTo>
                      <a:cubicBezTo>
                        <a:pt x="183593" y="247107"/>
                        <a:pt x="155074" y="264040"/>
                        <a:pt x="147944" y="269388"/>
                      </a:cubicBezTo>
                      <a:cubicBezTo>
                        <a:pt x="139923" y="275626"/>
                        <a:pt x="0" y="372770"/>
                        <a:pt x="0" y="372770"/>
                      </a:cubicBezTo>
                      <a:lnTo>
                        <a:pt x="25846" y="651725"/>
                      </a:lnTo>
                      <a:close/>
                    </a:path>
                  </a:pathLst>
                </a:custGeom>
                <a:solidFill>
                  <a:srgbClr val="45618E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id="{0856AE79-87EC-44F4-AE06-180571D3D07F}"/>
                    </a:ext>
                  </a:extLst>
                </p:cNvPr>
                <p:cNvSpPr/>
                <p:nvPr/>
              </p:nvSpPr>
              <p:spPr>
                <a:xfrm>
                  <a:off x="7260835" y="4069013"/>
                  <a:ext cx="57623" cy="294996"/>
                </a:xfrm>
                <a:custGeom>
                  <a:avLst/>
                  <a:gdLst>
                    <a:gd name="connsiteX0" fmla="*/ 0 w 57623"/>
                    <a:gd name="connsiteY0" fmla="*/ 294997 h 294996"/>
                    <a:gd name="connsiteX1" fmla="*/ 16933 w 57623"/>
                    <a:gd name="connsiteY1" fmla="*/ 286976 h 294996"/>
                    <a:gd name="connsiteX2" fmla="*/ 38323 w 57623"/>
                    <a:gd name="connsiteY2" fmla="*/ 224590 h 294996"/>
                    <a:gd name="connsiteX3" fmla="*/ 56147 w 57623"/>
                    <a:gd name="connsiteY3" fmla="*/ 137249 h 294996"/>
                    <a:gd name="connsiteX4" fmla="*/ 57038 w 57623"/>
                    <a:gd name="connsiteY4" fmla="*/ 92688 h 294996"/>
                    <a:gd name="connsiteX5" fmla="*/ 49909 w 57623"/>
                    <a:gd name="connsiteY5" fmla="*/ 49018 h 294996"/>
                    <a:gd name="connsiteX6" fmla="*/ 36540 w 57623"/>
                    <a:gd name="connsiteY6" fmla="*/ 7130 h 294996"/>
                    <a:gd name="connsiteX7" fmla="*/ 32976 w 57623"/>
                    <a:gd name="connsiteY7" fmla="*/ 0 h 294996"/>
                    <a:gd name="connsiteX8" fmla="*/ 31193 w 57623"/>
                    <a:gd name="connsiteY8" fmla="*/ 0 h 294996"/>
                    <a:gd name="connsiteX9" fmla="*/ 34758 w 57623"/>
                    <a:gd name="connsiteY9" fmla="*/ 8021 h 294996"/>
                    <a:gd name="connsiteX10" fmla="*/ 46344 w 57623"/>
                    <a:gd name="connsiteY10" fmla="*/ 50800 h 294996"/>
                    <a:gd name="connsiteX11" fmla="*/ 51691 w 57623"/>
                    <a:gd name="connsiteY11" fmla="*/ 94470 h 294996"/>
                    <a:gd name="connsiteX12" fmla="*/ 49018 w 57623"/>
                    <a:gd name="connsiteY12" fmla="*/ 138140 h 294996"/>
                    <a:gd name="connsiteX13" fmla="*/ 28519 w 57623"/>
                    <a:gd name="connsiteY13" fmla="*/ 222807 h 294996"/>
                    <a:gd name="connsiteX14" fmla="*/ 0 w 57623"/>
                    <a:gd name="connsiteY14" fmla="*/ 294997 h 294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623" h="294996">
                      <a:moveTo>
                        <a:pt x="0" y="294997"/>
                      </a:moveTo>
                      <a:lnTo>
                        <a:pt x="16933" y="286976"/>
                      </a:lnTo>
                      <a:cubicBezTo>
                        <a:pt x="24954" y="266477"/>
                        <a:pt x="32084" y="245088"/>
                        <a:pt x="38323" y="224590"/>
                      </a:cubicBezTo>
                      <a:cubicBezTo>
                        <a:pt x="46344" y="196070"/>
                        <a:pt x="52582" y="166660"/>
                        <a:pt x="56147" y="137249"/>
                      </a:cubicBezTo>
                      <a:cubicBezTo>
                        <a:pt x="57930" y="122098"/>
                        <a:pt x="57930" y="107839"/>
                        <a:pt x="57038" y="92688"/>
                      </a:cubicBezTo>
                      <a:cubicBezTo>
                        <a:pt x="56147" y="77537"/>
                        <a:pt x="52582" y="63277"/>
                        <a:pt x="49909" y="49018"/>
                      </a:cubicBezTo>
                      <a:cubicBezTo>
                        <a:pt x="46344" y="34758"/>
                        <a:pt x="41888" y="20498"/>
                        <a:pt x="36540" y="7130"/>
                      </a:cubicBezTo>
                      <a:cubicBezTo>
                        <a:pt x="35649" y="4456"/>
                        <a:pt x="33867" y="1783"/>
                        <a:pt x="32976" y="0"/>
                      </a:cubicBezTo>
                      <a:lnTo>
                        <a:pt x="31193" y="0"/>
                      </a:lnTo>
                      <a:cubicBezTo>
                        <a:pt x="32084" y="2674"/>
                        <a:pt x="33867" y="5347"/>
                        <a:pt x="34758" y="8021"/>
                      </a:cubicBezTo>
                      <a:cubicBezTo>
                        <a:pt x="40105" y="21389"/>
                        <a:pt x="43670" y="35649"/>
                        <a:pt x="46344" y="50800"/>
                      </a:cubicBezTo>
                      <a:cubicBezTo>
                        <a:pt x="49018" y="65060"/>
                        <a:pt x="51691" y="79319"/>
                        <a:pt x="51691" y="94470"/>
                      </a:cubicBezTo>
                      <a:cubicBezTo>
                        <a:pt x="51691" y="108730"/>
                        <a:pt x="50800" y="123881"/>
                        <a:pt x="49018" y="138140"/>
                      </a:cubicBezTo>
                      <a:cubicBezTo>
                        <a:pt x="44561" y="166660"/>
                        <a:pt x="37432" y="195179"/>
                        <a:pt x="28519" y="222807"/>
                      </a:cubicBezTo>
                      <a:cubicBezTo>
                        <a:pt x="20498" y="245979"/>
                        <a:pt x="10695" y="271825"/>
                        <a:pt x="0" y="294997"/>
                      </a:cubicBezTo>
                      <a:close/>
                    </a:path>
                  </a:pathLst>
                </a:custGeom>
                <a:solidFill>
                  <a:srgbClr val="20385B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" name="Graphic 719">
              <a:extLst>
                <a:ext uri="{FF2B5EF4-FFF2-40B4-BE49-F238E27FC236}">
                  <a16:creationId xmlns:a16="http://schemas.microsoft.com/office/drawing/2014/main" id="{8AF95579-9401-4B15-9B84-63852C2D8621}"/>
                </a:ext>
              </a:extLst>
            </p:cNvPr>
            <p:cNvGrpSpPr/>
            <p:nvPr/>
          </p:nvGrpSpPr>
          <p:grpSpPr>
            <a:xfrm>
              <a:off x="6494300" y="3222751"/>
              <a:ext cx="908458" cy="987075"/>
              <a:chOff x="6494300" y="3222751"/>
              <a:chExt cx="908458" cy="987075"/>
            </a:xfrm>
          </p:grpSpPr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CDA82372-84C0-42A3-99B4-636A821AD65C}"/>
                  </a:ext>
                </a:extLst>
              </p:cNvPr>
              <p:cNvSpPr/>
              <p:nvPr/>
            </p:nvSpPr>
            <p:spPr>
              <a:xfrm>
                <a:off x="6554982" y="3229881"/>
                <a:ext cx="835960" cy="658212"/>
              </a:xfrm>
              <a:custGeom>
                <a:avLst/>
                <a:gdLst>
                  <a:gd name="connsiteX0" fmla="*/ 823495 w 835960"/>
                  <a:gd name="connsiteY0" fmla="*/ 486 h 658212"/>
                  <a:gd name="connsiteX1" fmla="*/ 736154 w 835960"/>
                  <a:gd name="connsiteY1" fmla="*/ 23658 h 658212"/>
                  <a:gd name="connsiteX2" fmla="*/ 614056 w 835960"/>
                  <a:gd name="connsiteY2" fmla="*/ 43266 h 658212"/>
                  <a:gd name="connsiteX3" fmla="*/ 557909 w 835960"/>
                  <a:gd name="connsiteY3" fmla="*/ 105651 h 658212"/>
                  <a:gd name="connsiteX4" fmla="*/ 525825 w 835960"/>
                  <a:gd name="connsiteY4" fmla="*/ 102086 h 658212"/>
                  <a:gd name="connsiteX5" fmla="*/ 516021 w 835960"/>
                  <a:gd name="connsiteY5" fmla="*/ 108325 h 658212"/>
                  <a:gd name="connsiteX6" fmla="*/ 516021 w 835960"/>
                  <a:gd name="connsiteY6" fmla="*/ 108325 h 658212"/>
                  <a:gd name="connsiteX7" fmla="*/ 499088 w 835960"/>
                  <a:gd name="connsiteY7" fmla="*/ 105651 h 658212"/>
                  <a:gd name="connsiteX8" fmla="*/ 182702 w 835960"/>
                  <a:gd name="connsiteY8" fmla="*/ 356086 h 658212"/>
                  <a:gd name="connsiteX9" fmla="*/ 115860 w 835960"/>
                  <a:gd name="connsiteY9" fmla="*/ 438971 h 658212"/>
                  <a:gd name="connsiteX10" fmla="*/ 0 w 835960"/>
                  <a:gd name="connsiteY10" fmla="*/ 658213 h 658212"/>
                  <a:gd name="connsiteX11" fmla="*/ 232610 w 835960"/>
                  <a:gd name="connsiteY11" fmla="*/ 658213 h 658212"/>
                  <a:gd name="connsiteX12" fmla="*/ 304800 w 835960"/>
                  <a:gd name="connsiteY12" fmla="*/ 515616 h 658212"/>
                  <a:gd name="connsiteX13" fmla="*/ 337776 w 835960"/>
                  <a:gd name="connsiteY13" fmla="*/ 472837 h 658212"/>
                  <a:gd name="connsiteX14" fmla="*/ 602470 w 835960"/>
                  <a:gd name="connsiteY14" fmla="*/ 251813 h 658212"/>
                  <a:gd name="connsiteX15" fmla="*/ 604253 w 835960"/>
                  <a:gd name="connsiteY15" fmla="*/ 233097 h 658212"/>
                  <a:gd name="connsiteX16" fmla="*/ 604253 w 835960"/>
                  <a:gd name="connsiteY16" fmla="*/ 233097 h 658212"/>
                  <a:gd name="connsiteX17" fmla="*/ 606926 w 835960"/>
                  <a:gd name="connsiteY17" fmla="*/ 231314 h 658212"/>
                  <a:gd name="connsiteX18" fmla="*/ 622969 w 835960"/>
                  <a:gd name="connsiteY18" fmla="*/ 210816 h 658212"/>
                  <a:gd name="connsiteX19" fmla="*/ 670204 w 835960"/>
                  <a:gd name="connsiteY19" fmla="*/ 216164 h 658212"/>
                  <a:gd name="connsiteX20" fmla="*/ 704961 w 835960"/>
                  <a:gd name="connsiteY20" fmla="*/ 210816 h 658212"/>
                  <a:gd name="connsiteX21" fmla="*/ 794976 w 835960"/>
                  <a:gd name="connsiteY21" fmla="*/ 162690 h 658212"/>
                  <a:gd name="connsiteX22" fmla="*/ 805670 w 835960"/>
                  <a:gd name="connsiteY22" fmla="*/ 134171 h 658212"/>
                  <a:gd name="connsiteX23" fmla="*/ 777151 w 835960"/>
                  <a:gd name="connsiteY23" fmla="*/ 131497 h 658212"/>
                  <a:gd name="connsiteX24" fmla="*/ 723677 w 835960"/>
                  <a:gd name="connsiteY24" fmla="*/ 151104 h 658212"/>
                  <a:gd name="connsiteX25" fmla="*/ 687137 w 835960"/>
                  <a:gd name="connsiteY25" fmla="*/ 151104 h 658212"/>
                  <a:gd name="connsiteX26" fmla="*/ 688919 w 835960"/>
                  <a:gd name="connsiteY26" fmla="*/ 134171 h 658212"/>
                  <a:gd name="connsiteX27" fmla="*/ 726351 w 835960"/>
                  <a:gd name="connsiteY27" fmla="*/ 86044 h 658212"/>
                  <a:gd name="connsiteX28" fmla="*/ 809235 w 835960"/>
                  <a:gd name="connsiteY28" fmla="*/ 41483 h 658212"/>
                  <a:gd name="connsiteX29" fmla="*/ 823495 w 835960"/>
                  <a:gd name="connsiteY29" fmla="*/ 486 h 6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5960" h="658212">
                    <a:moveTo>
                      <a:pt x="823495" y="486"/>
                    </a:moveTo>
                    <a:cubicBezTo>
                      <a:pt x="810127" y="-3970"/>
                      <a:pt x="739719" y="23658"/>
                      <a:pt x="736154" y="23658"/>
                    </a:cubicBezTo>
                    <a:cubicBezTo>
                      <a:pt x="650597" y="1378"/>
                      <a:pt x="614056" y="43266"/>
                      <a:pt x="614056" y="43266"/>
                    </a:cubicBezTo>
                    <a:lnTo>
                      <a:pt x="557909" y="105651"/>
                    </a:lnTo>
                    <a:cubicBezTo>
                      <a:pt x="544540" y="96739"/>
                      <a:pt x="532063" y="99413"/>
                      <a:pt x="525825" y="102086"/>
                    </a:cubicBezTo>
                    <a:lnTo>
                      <a:pt x="516021" y="108325"/>
                    </a:lnTo>
                    <a:lnTo>
                      <a:pt x="516021" y="108325"/>
                    </a:lnTo>
                    <a:cubicBezTo>
                      <a:pt x="512456" y="102978"/>
                      <a:pt x="504435" y="101195"/>
                      <a:pt x="499088" y="105651"/>
                    </a:cubicBezTo>
                    <a:lnTo>
                      <a:pt x="182702" y="356086"/>
                    </a:lnTo>
                    <a:cubicBezTo>
                      <a:pt x="153291" y="377476"/>
                      <a:pt x="132793" y="407778"/>
                      <a:pt x="115860" y="438971"/>
                    </a:cubicBezTo>
                    <a:cubicBezTo>
                      <a:pt x="81102" y="504030"/>
                      <a:pt x="35649" y="564634"/>
                      <a:pt x="0" y="658213"/>
                    </a:cubicBezTo>
                    <a:lnTo>
                      <a:pt x="232610" y="658213"/>
                    </a:lnTo>
                    <a:lnTo>
                      <a:pt x="304800" y="515616"/>
                    </a:lnTo>
                    <a:cubicBezTo>
                      <a:pt x="312821" y="499574"/>
                      <a:pt x="324407" y="485314"/>
                      <a:pt x="337776" y="472837"/>
                    </a:cubicBezTo>
                    <a:lnTo>
                      <a:pt x="602470" y="251813"/>
                    </a:lnTo>
                    <a:cubicBezTo>
                      <a:pt x="607818" y="247357"/>
                      <a:pt x="608709" y="239336"/>
                      <a:pt x="604253" y="233097"/>
                    </a:cubicBezTo>
                    <a:lnTo>
                      <a:pt x="604253" y="233097"/>
                    </a:lnTo>
                    <a:lnTo>
                      <a:pt x="606926" y="231314"/>
                    </a:lnTo>
                    <a:cubicBezTo>
                      <a:pt x="615838" y="226858"/>
                      <a:pt x="622077" y="219729"/>
                      <a:pt x="622969" y="210816"/>
                    </a:cubicBezTo>
                    <a:cubicBezTo>
                      <a:pt x="640793" y="215272"/>
                      <a:pt x="662182" y="217055"/>
                      <a:pt x="670204" y="216164"/>
                    </a:cubicBezTo>
                    <a:cubicBezTo>
                      <a:pt x="681790" y="217946"/>
                      <a:pt x="694267" y="215272"/>
                      <a:pt x="704961" y="210816"/>
                    </a:cubicBezTo>
                    <a:lnTo>
                      <a:pt x="794976" y="162690"/>
                    </a:lnTo>
                    <a:cubicBezTo>
                      <a:pt x="809235" y="157343"/>
                      <a:pt x="815474" y="141301"/>
                      <a:pt x="805670" y="134171"/>
                    </a:cubicBezTo>
                    <a:cubicBezTo>
                      <a:pt x="800323" y="129714"/>
                      <a:pt x="791410" y="127041"/>
                      <a:pt x="777151" y="131497"/>
                    </a:cubicBezTo>
                    <a:lnTo>
                      <a:pt x="723677" y="151104"/>
                    </a:lnTo>
                    <a:cubicBezTo>
                      <a:pt x="690702" y="162690"/>
                      <a:pt x="688919" y="153778"/>
                      <a:pt x="687137" y="151104"/>
                    </a:cubicBezTo>
                    <a:cubicBezTo>
                      <a:pt x="685355" y="147539"/>
                      <a:pt x="684463" y="142192"/>
                      <a:pt x="688919" y="134171"/>
                    </a:cubicBezTo>
                    <a:lnTo>
                      <a:pt x="726351" y="86044"/>
                    </a:lnTo>
                    <a:cubicBezTo>
                      <a:pt x="741502" y="70893"/>
                      <a:pt x="788737" y="52178"/>
                      <a:pt x="809235" y="41483"/>
                    </a:cubicBezTo>
                    <a:cubicBezTo>
                      <a:pt x="843993" y="21876"/>
                      <a:pt x="840428" y="5834"/>
                      <a:pt x="823495" y="486"/>
                    </a:cubicBez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AF46B0DC-ADBB-4A11-9EE2-C651727075CD}"/>
                  </a:ext>
                </a:extLst>
              </p:cNvPr>
              <p:cNvSpPr/>
              <p:nvPr/>
            </p:nvSpPr>
            <p:spPr>
              <a:xfrm>
                <a:off x="6571024" y="3241467"/>
                <a:ext cx="831734" cy="644844"/>
              </a:xfrm>
              <a:custGeom>
                <a:avLst/>
                <a:gdLst>
                  <a:gd name="connsiteX0" fmla="*/ 819930 w 831734"/>
                  <a:gd name="connsiteY0" fmla="*/ 486 h 644844"/>
                  <a:gd name="connsiteX1" fmla="*/ 732590 w 831734"/>
                  <a:gd name="connsiteY1" fmla="*/ 23658 h 644844"/>
                  <a:gd name="connsiteX2" fmla="*/ 610491 w 831734"/>
                  <a:gd name="connsiteY2" fmla="*/ 43265 h 644844"/>
                  <a:gd name="connsiteX3" fmla="*/ 554344 w 831734"/>
                  <a:gd name="connsiteY3" fmla="*/ 105651 h 644844"/>
                  <a:gd name="connsiteX4" fmla="*/ 522260 w 831734"/>
                  <a:gd name="connsiteY4" fmla="*/ 102086 h 644844"/>
                  <a:gd name="connsiteX5" fmla="*/ 512456 w 831734"/>
                  <a:gd name="connsiteY5" fmla="*/ 108325 h 644844"/>
                  <a:gd name="connsiteX6" fmla="*/ 512456 w 831734"/>
                  <a:gd name="connsiteY6" fmla="*/ 108325 h 644844"/>
                  <a:gd name="connsiteX7" fmla="*/ 495523 w 831734"/>
                  <a:gd name="connsiteY7" fmla="*/ 105651 h 644844"/>
                  <a:gd name="connsiteX8" fmla="*/ 178246 w 831734"/>
                  <a:gd name="connsiteY8" fmla="*/ 355195 h 644844"/>
                  <a:gd name="connsiteX9" fmla="*/ 111404 w 831734"/>
                  <a:gd name="connsiteY9" fmla="*/ 438079 h 644844"/>
                  <a:gd name="connsiteX10" fmla="*/ 0 w 831734"/>
                  <a:gd name="connsiteY10" fmla="*/ 644844 h 644844"/>
                  <a:gd name="connsiteX11" fmla="*/ 234393 w 831734"/>
                  <a:gd name="connsiteY11" fmla="*/ 644844 h 644844"/>
                  <a:gd name="connsiteX12" fmla="*/ 301235 w 831734"/>
                  <a:gd name="connsiteY12" fmla="*/ 514725 h 644844"/>
                  <a:gd name="connsiteX13" fmla="*/ 334211 w 831734"/>
                  <a:gd name="connsiteY13" fmla="*/ 471946 h 644844"/>
                  <a:gd name="connsiteX14" fmla="*/ 598905 w 831734"/>
                  <a:gd name="connsiteY14" fmla="*/ 250921 h 644844"/>
                  <a:gd name="connsiteX15" fmla="*/ 600688 w 831734"/>
                  <a:gd name="connsiteY15" fmla="*/ 232206 h 644844"/>
                  <a:gd name="connsiteX16" fmla="*/ 600688 w 831734"/>
                  <a:gd name="connsiteY16" fmla="*/ 232206 h 644844"/>
                  <a:gd name="connsiteX17" fmla="*/ 603362 w 831734"/>
                  <a:gd name="connsiteY17" fmla="*/ 230423 h 644844"/>
                  <a:gd name="connsiteX18" fmla="*/ 619404 w 831734"/>
                  <a:gd name="connsiteY18" fmla="*/ 209925 h 644844"/>
                  <a:gd name="connsiteX19" fmla="*/ 666639 w 831734"/>
                  <a:gd name="connsiteY19" fmla="*/ 215272 h 644844"/>
                  <a:gd name="connsiteX20" fmla="*/ 701397 w 831734"/>
                  <a:gd name="connsiteY20" fmla="*/ 209925 h 644844"/>
                  <a:gd name="connsiteX21" fmla="*/ 791410 w 831734"/>
                  <a:gd name="connsiteY21" fmla="*/ 161798 h 644844"/>
                  <a:gd name="connsiteX22" fmla="*/ 802105 w 831734"/>
                  <a:gd name="connsiteY22" fmla="*/ 133279 h 644844"/>
                  <a:gd name="connsiteX23" fmla="*/ 773586 w 831734"/>
                  <a:gd name="connsiteY23" fmla="*/ 130606 h 644844"/>
                  <a:gd name="connsiteX24" fmla="*/ 720112 w 831734"/>
                  <a:gd name="connsiteY24" fmla="*/ 150213 h 644844"/>
                  <a:gd name="connsiteX25" fmla="*/ 683572 w 831734"/>
                  <a:gd name="connsiteY25" fmla="*/ 150213 h 644844"/>
                  <a:gd name="connsiteX26" fmla="*/ 685355 w 831734"/>
                  <a:gd name="connsiteY26" fmla="*/ 133279 h 644844"/>
                  <a:gd name="connsiteX27" fmla="*/ 722786 w 831734"/>
                  <a:gd name="connsiteY27" fmla="*/ 85153 h 644844"/>
                  <a:gd name="connsiteX28" fmla="*/ 805670 w 831734"/>
                  <a:gd name="connsiteY28" fmla="*/ 40592 h 644844"/>
                  <a:gd name="connsiteX29" fmla="*/ 819930 w 831734"/>
                  <a:gd name="connsiteY29" fmla="*/ 486 h 64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1734" h="644844">
                    <a:moveTo>
                      <a:pt x="819930" y="486"/>
                    </a:moveTo>
                    <a:cubicBezTo>
                      <a:pt x="806561" y="-3970"/>
                      <a:pt x="736155" y="23658"/>
                      <a:pt x="732590" y="23658"/>
                    </a:cubicBezTo>
                    <a:cubicBezTo>
                      <a:pt x="647032" y="1377"/>
                      <a:pt x="610491" y="43265"/>
                      <a:pt x="610491" y="43265"/>
                    </a:cubicBezTo>
                    <a:lnTo>
                      <a:pt x="554344" y="105651"/>
                    </a:lnTo>
                    <a:cubicBezTo>
                      <a:pt x="541867" y="96739"/>
                      <a:pt x="528498" y="99413"/>
                      <a:pt x="522260" y="102086"/>
                    </a:cubicBezTo>
                    <a:lnTo>
                      <a:pt x="512456" y="108325"/>
                    </a:lnTo>
                    <a:lnTo>
                      <a:pt x="512456" y="108325"/>
                    </a:lnTo>
                    <a:cubicBezTo>
                      <a:pt x="508892" y="102978"/>
                      <a:pt x="500870" y="101195"/>
                      <a:pt x="495523" y="105651"/>
                    </a:cubicBezTo>
                    <a:lnTo>
                      <a:pt x="178246" y="355195"/>
                    </a:lnTo>
                    <a:cubicBezTo>
                      <a:pt x="148835" y="376585"/>
                      <a:pt x="128337" y="406886"/>
                      <a:pt x="111404" y="438079"/>
                    </a:cubicBezTo>
                    <a:cubicBezTo>
                      <a:pt x="77537" y="500465"/>
                      <a:pt x="35649" y="558395"/>
                      <a:pt x="0" y="644844"/>
                    </a:cubicBezTo>
                    <a:lnTo>
                      <a:pt x="234393" y="644844"/>
                    </a:lnTo>
                    <a:lnTo>
                      <a:pt x="301235" y="514725"/>
                    </a:lnTo>
                    <a:cubicBezTo>
                      <a:pt x="309256" y="498683"/>
                      <a:pt x="320842" y="484423"/>
                      <a:pt x="334211" y="471946"/>
                    </a:cubicBezTo>
                    <a:lnTo>
                      <a:pt x="598905" y="250921"/>
                    </a:lnTo>
                    <a:cubicBezTo>
                      <a:pt x="604253" y="246465"/>
                      <a:pt x="605144" y="238444"/>
                      <a:pt x="600688" y="232206"/>
                    </a:cubicBezTo>
                    <a:lnTo>
                      <a:pt x="600688" y="232206"/>
                    </a:lnTo>
                    <a:lnTo>
                      <a:pt x="603362" y="230423"/>
                    </a:lnTo>
                    <a:cubicBezTo>
                      <a:pt x="612274" y="225967"/>
                      <a:pt x="618513" y="218837"/>
                      <a:pt x="619404" y="209925"/>
                    </a:cubicBezTo>
                    <a:cubicBezTo>
                      <a:pt x="637228" y="214381"/>
                      <a:pt x="658618" y="216163"/>
                      <a:pt x="666639" y="215272"/>
                    </a:cubicBezTo>
                    <a:cubicBezTo>
                      <a:pt x="678225" y="217055"/>
                      <a:pt x="690702" y="214381"/>
                      <a:pt x="701397" y="209925"/>
                    </a:cubicBezTo>
                    <a:lnTo>
                      <a:pt x="791410" y="161798"/>
                    </a:lnTo>
                    <a:cubicBezTo>
                      <a:pt x="805670" y="156451"/>
                      <a:pt x="811909" y="140409"/>
                      <a:pt x="802105" y="133279"/>
                    </a:cubicBezTo>
                    <a:cubicBezTo>
                      <a:pt x="796758" y="128823"/>
                      <a:pt x="787846" y="126149"/>
                      <a:pt x="773586" y="130606"/>
                    </a:cubicBezTo>
                    <a:lnTo>
                      <a:pt x="720112" y="150213"/>
                    </a:lnTo>
                    <a:cubicBezTo>
                      <a:pt x="687137" y="161798"/>
                      <a:pt x="685355" y="152886"/>
                      <a:pt x="683572" y="150213"/>
                    </a:cubicBezTo>
                    <a:cubicBezTo>
                      <a:pt x="681790" y="146648"/>
                      <a:pt x="680898" y="141300"/>
                      <a:pt x="685355" y="133279"/>
                    </a:cubicBezTo>
                    <a:lnTo>
                      <a:pt x="722786" y="85153"/>
                    </a:lnTo>
                    <a:cubicBezTo>
                      <a:pt x="737937" y="70002"/>
                      <a:pt x="785172" y="51286"/>
                      <a:pt x="805670" y="40592"/>
                    </a:cubicBezTo>
                    <a:cubicBezTo>
                      <a:pt x="839537" y="21876"/>
                      <a:pt x="835972" y="5834"/>
                      <a:pt x="819930" y="486"/>
                    </a:cubicBezTo>
                    <a:close/>
                  </a:path>
                </a:pathLst>
              </a:custGeom>
              <a:solidFill>
                <a:srgbClr val="000000">
                  <a:alpha val="18000"/>
                </a:srgbClr>
              </a:solidFill>
              <a:ln w="8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38" name="Graphic 719">
                <a:extLst>
                  <a:ext uri="{FF2B5EF4-FFF2-40B4-BE49-F238E27FC236}">
                    <a16:creationId xmlns:a16="http://schemas.microsoft.com/office/drawing/2014/main" id="{8DA818D8-138E-4FCD-A869-4943092862BD}"/>
                  </a:ext>
                </a:extLst>
              </p:cNvPr>
              <p:cNvGrpSpPr/>
              <p:nvPr/>
            </p:nvGrpSpPr>
            <p:grpSpPr>
              <a:xfrm>
                <a:off x="6494300" y="3222751"/>
                <a:ext cx="883076" cy="987075"/>
                <a:chOff x="6494300" y="3222751"/>
                <a:chExt cx="883076" cy="987075"/>
              </a:xfrm>
            </p:grpSpPr>
            <p:grpSp>
              <p:nvGrpSpPr>
                <p:cNvPr id="1439" name="Graphic 719">
                  <a:extLst>
                    <a:ext uri="{FF2B5EF4-FFF2-40B4-BE49-F238E27FC236}">
                      <a16:creationId xmlns:a16="http://schemas.microsoft.com/office/drawing/2014/main" id="{4942E170-528A-4371-B10D-902B7A66E8CF}"/>
                    </a:ext>
                  </a:extLst>
                </p:cNvPr>
                <p:cNvGrpSpPr/>
                <p:nvPr/>
              </p:nvGrpSpPr>
              <p:grpSpPr>
                <a:xfrm>
                  <a:off x="6494300" y="3222751"/>
                  <a:ext cx="883076" cy="927363"/>
                  <a:chOff x="6494300" y="3222751"/>
                  <a:chExt cx="883076" cy="927363"/>
                </a:xfrm>
              </p:grpSpPr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45CE28E3-A9D5-440F-ADB3-0CC7E1D4D764}"/>
                      </a:ext>
                    </a:extLst>
                  </p:cNvPr>
                  <p:cNvSpPr/>
                  <p:nvPr/>
                </p:nvSpPr>
                <p:spPr>
                  <a:xfrm>
                    <a:off x="7073677" y="3222751"/>
                    <a:ext cx="303699" cy="215830"/>
                  </a:xfrm>
                  <a:custGeom>
                    <a:avLst/>
                    <a:gdLst>
                      <a:gd name="connsiteX0" fmla="*/ 275389 w 303699"/>
                      <a:gd name="connsiteY0" fmla="*/ 131497 h 215830"/>
                      <a:gd name="connsiteX1" fmla="*/ 246870 w 303699"/>
                      <a:gd name="connsiteY1" fmla="*/ 128823 h 215830"/>
                      <a:gd name="connsiteX2" fmla="*/ 193397 w 303699"/>
                      <a:gd name="connsiteY2" fmla="*/ 148430 h 215830"/>
                      <a:gd name="connsiteX3" fmla="*/ 156856 w 303699"/>
                      <a:gd name="connsiteY3" fmla="*/ 148430 h 215830"/>
                      <a:gd name="connsiteX4" fmla="*/ 158638 w 303699"/>
                      <a:gd name="connsiteY4" fmla="*/ 131497 h 215830"/>
                      <a:gd name="connsiteX5" fmla="*/ 196070 w 303699"/>
                      <a:gd name="connsiteY5" fmla="*/ 83371 h 215830"/>
                      <a:gd name="connsiteX6" fmla="*/ 278954 w 303699"/>
                      <a:gd name="connsiteY6" fmla="*/ 38809 h 215830"/>
                      <a:gd name="connsiteX7" fmla="*/ 291432 w 303699"/>
                      <a:gd name="connsiteY7" fmla="*/ 486 h 215830"/>
                      <a:gd name="connsiteX8" fmla="*/ 204091 w 303699"/>
                      <a:gd name="connsiteY8" fmla="*/ 23658 h 215830"/>
                      <a:gd name="connsiteX9" fmla="*/ 81993 w 303699"/>
                      <a:gd name="connsiteY9" fmla="*/ 43265 h 215830"/>
                      <a:gd name="connsiteX10" fmla="*/ 0 w 303699"/>
                      <a:gd name="connsiteY10" fmla="*/ 134171 h 215830"/>
                      <a:gd name="connsiteX11" fmla="*/ 31193 w 303699"/>
                      <a:gd name="connsiteY11" fmla="*/ 187644 h 215830"/>
                      <a:gd name="connsiteX12" fmla="*/ 62386 w 303699"/>
                      <a:gd name="connsiteY12" fmla="*/ 198339 h 215830"/>
                      <a:gd name="connsiteX13" fmla="*/ 138140 w 303699"/>
                      <a:gd name="connsiteY13" fmla="*/ 215272 h 215830"/>
                      <a:gd name="connsiteX14" fmla="*/ 172898 w 303699"/>
                      <a:gd name="connsiteY14" fmla="*/ 209925 h 215830"/>
                      <a:gd name="connsiteX15" fmla="*/ 262912 w 303699"/>
                      <a:gd name="connsiteY15" fmla="*/ 161799 h 215830"/>
                      <a:gd name="connsiteX16" fmla="*/ 275389 w 303699"/>
                      <a:gd name="connsiteY16" fmla="*/ 131497 h 215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03699" h="215830">
                        <a:moveTo>
                          <a:pt x="275389" y="131497"/>
                        </a:moveTo>
                        <a:cubicBezTo>
                          <a:pt x="270042" y="127041"/>
                          <a:pt x="261130" y="124367"/>
                          <a:pt x="246870" y="128823"/>
                        </a:cubicBezTo>
                        <a:lnTo>
                          <a:pt x="193397" y="148430"/>
                        </a:lnTo>
                        <a:cubicBezTo>
                          <a:pt x="160421" y="160016"/>
                          <a:pt x="158638" y="151104"/>
                          <a:pt x="156856" y="148430"/>
                        </a:cubicBezTo>
                        <a:cubicBezTo>
                          <a:pt x="155073" y="144865"/>
                          <a:pt x="154182" y="139518"/>
                          <a:pt x="158638" y="131497"/>
                        </a:cubicBezTo>
                        <a:lnTo>
                          <a:pt x="196070" y="83371"/>
                        </a:lnTo>
                        <a:cubicBezTo>
                          <a:pt x="211221" y="68220"/>
                          <a:pt x="258456" y="49504"/>
                          <a:pt x="278954" y="38809"/>
                        </a:cubicBezTo>
                        <a:cubicBezTo>
                          <a:pt x="311930" y="21876"/>
                          <a:pt x="307474" y="5834"/>
                          <a:pt x="291432" y="486"/>
                        </a:cubicBezTo>
                        <a:cubicBezTo>
                          <a:pt x="278063" y="-3970"/>
                          <a:pt x="207656" y="23658"/>
                          <a:pt x="204091" y="23658"/>
                        </a:cubicBezTo>
                        <a:cubicBezTo>
                          <a:pt x="118533" y="1378"/>
                          <a:pt x="81993" y="43265"/>
                          <a:pt x="81993" y="43265"/>
                        </a:cubicBezTo>
                        <a:lnTo>
                          <a:pt x="0" y="134171"/>
                        </a:lnTo>
                        <a:lnTo>
                          <a:pt x="31193" y="187644"/>
                        </a:lnTo>
                        <a:lnTo>
                          <a:pt x="62386" y="198339"/>
                        </a:lnTo>
                        <a:cubicBezTo>
                          <a:pt x="72189" y="209925"/>
                          <a:pt x="123880" y="217055"/>
                          <a:pt x="138140" y="215272"/>
                        </a:cubicBezTo>
                        <a:cubicBezTo>
                          <a:pt x="149726" y="217055"/>
                          <a:pt x="162204" y="214381"/>
                          <a:pt x="172898" y="209925"/>
                        </a:cubicBezTo>
                        <a:lnTo>
                          <a:pt x="262912" y="161799"/>
                        </a:lnTo>
                        <a:cubicBezTo>
                          <a:pt x="278954" y="154669"/>
                          <a:pt x="285193" y="138627"/>
                          <a:pt x="275389" y="131497"/>
                        </a:cubicBezTo>
                        <a:close/>
                      </a:path>
                    </a:pathLst>
                  </a:custGeom>
                  <a:solidFill>
                    <a:srgbClr val="FFD0B0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4699385-A0B2-4659-B776-7B63EC91FA57}"/>
                      </a:ext>
                    </a:extLst>
                  </p:cNvPr>
                  <p:cNvSpPr/>
                  <p:nvPr/>
                </p:nvSpPr>
                <p:spPr>
                  <a:xfrm>
                    <a:off x="7038919" y="3320973"/>
                    <a:ext cx="128000" cy="144678"/>
                  </a:xfrm>
                  <a:custGeom>
                    <a:avLst/>
                    <a:gdLst>
                      <a:gd name="connsiteX0" fmla="*/ 0 w 128000"/>
                      <a:gd name="connsiteY0" fmla="*/ 22580 h 144678"/>
                      <a:gd name="connsiteX1" fmla="*/ 90905 w 128000"/>
                      <a:gd name="connsiteY1" fmla="*/ 144679 h 144678"/>
                      <a:gd name="connsiteX2" fmla="*/ 111404 w 128000"/>
                      <a:gd name="connsiteY2" fmla="*/ 131310 h 144678"/>
                      <a:gd name="connsiteX3" fmla="*/ 114077 w 128000"/>
                      <a:gd name="connsiteY3" fmla="*/ 74272 h 144678"/>
                      <a:gd name="connsiteX4" fmla="*/ 70407 w 128000"/>
                      <a:gd name="connsiteY4" fmla="*/ 12777 h 144678"/>
                      <a:gd name="connsiteX5" fmla="*/ 31193 w 128000"/>
                      <a:gd name="connsiteY5" fmla="*/ 2973 h 144678"/>
                      <a:gd name="connsiteX6" fmla="*/ 0 w 128000"/>
                      <a:gd name="connsiteY6" fmla="*/ 22580 h 144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000" h="144678">
                        <a:moveTo>
                          <a:pt x="0" y="22580"/>
                        </a:moveTo>
                        <a:lnTo>
                          <a:pt x="90905" y="144679"/>
                        </a:lnTo>
                        <a:lnTo>
                          <a:pt x="111404" y="131310"/>
                        </a:lnTo>
                        <a:cubicBezTo>
                          <a:pt x="129228" y="122398"/>
                          <a:pt x="136358" y="105465"/>
                          <a:pt x="114077" y="74272"/>
                        </a:cubicBezTo>
                        <a:lnTo>
                          <a:pt x="70407" y="12777"/>
                        </a:lnTo>
                        <a:cubicBezTo>
                          <a:pt x="55256" y="-4156"/>
                          <a:pt x="38323" y="-592"/>
                          <a:pt x="31193" y="2973"/>
                        </a:cubicBezTo>
                        <a:lnTo>
                          <a:pt x="0" y="22580"/>
                        </a:lnTo>
                        <a:close/>
                      </a:path>
                    </a:pathLst>
                  </a:custGeom>
                  <a:solidFill>
                    <a:srgbClr val="7BE6FF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0DE33AA5-6DEE-4ED5-AC80-C6E37524F86D}"/>
                      </a:ext>
                    </a:extLst>
                  </p:cNvPr>
                  <p:cNvSpPr/>
                  <p:nvPr/>
                </p:nvSpPr>
                <p:spPr>
                  <a:xfrm>
                    <a:off x="6494300" y="3324985"/>
                    <a:ext cx="655311" cy="825129"/>
                  </a:xfrm>
                  <a:custGeom>
                    <a:avLst/>
                    <a:gdLst>
                      <a:gd name="connsiteX0" fmla="*/ 14338 w 655311"/>
                      <a:gd name="connsiteY0" fmla="*/ 825129 h 825129"/>
                      <a:gd name="connsiteX1" fmla="*/ 1862 w 655311"/>
                      <a:gd name="connsiteY1" fmla="*/ 726203 h 825129"/>
                      <a:gd name="connsiteX2" fmla="*/ 164065 w 655311"/>
                      <a:gd name="connsiteY2" fmla="*/ 335845 h 825129"/>
                      <a:gd name="connsiteX3" fmla="*/ 230907 w 655311"/>
                      <a:gd name="connsiteY3" fmla="*/ 252961 h 825129"/>
                      <a:gd name="connsiteX4" fmla="*/ 547293 w 655311"/>
                      <a:gd name="connsiteY4" fmla="*/ 2526 h 825129"/>
                      <a:gd name="connsiteX5" fmla="*/ 564226 w 655311"/>
                      <a:gd name="connsiteY5" fmla="*/ 5199 h 825129"/>
                      <a:gd name="connsiteX6" fmla="*/ 652458 w 655311"/>
                      <a:gd name="connsiteY6" fmla="*/ 129971 h 825129"/>
                      <a:gd name="connsiteX7" fmla="*/ 650675 w 655311"/>
                      <a:gd name="connsiteY7" fmla="*/ 148687 h 825129"/>
                      <a:gd name="connsiteX8" fmla="*/ 385981 w 655311"/>
                      <a:gd name="connsiteY8" fmla="*/ 369712 h 825129"/>
                      <a:gd name="connsiteX9" fmla="*/ 353005 w 655311"/>
                      <a:gd name="connsiteY9" fmla="*/ 412491 h 825129"/>
                      <a:gd name="connsiteX10" fmla="*/ 268338 w 655311"/>
                      <a:gd name="connsiteY10" fmla="*/ 578259 h 825129"/>
                      <a:gd name="connsiteX11" fmla="*/ 14338 w 655311"/>
                      <a:gd name="connsiteY11" fmla="*/ 825129 h 825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55311" h="825129">
                        <a:moveTo>
                          <a:pt x="14338" y="825129"/>
                        </a:moveTo>
                        <a:cubicBezTo>
                          <a:pt x="14338" y="825129"/>
                          <a:pt x="-6160" y="772547"/>
                          <a:pt x="1862" y="726203"/>
                        </a:cubicBezTo>
                        <a:cubicBezTo>
                          <a:pt x="36619" y="521220"/>
                          <a:pt x="111482" y="432989"/>
                          <a:pt x="164065" y="335845"/>
                        </a:cubicBezTo>
                        <a:cubicBezTo>
                          <a:pt x="180998" y="303761"/>
                          <a:pt x="201496" y="274350"/>
                          <a:pt x="230907" y="252961"/>
                        </a:cubicBezTo>
                        <a:lnTo>
                          <a:pt x="547293" y="2526"/>
                        </a:lnTo>
                        <a:cubicBezTo>
                          <a:pt x="552640" y="-1931"/>
                          <a:pt x="560661" y="-148"/>
                          <a:pt x="564226" y="5199"/>
                        </a:cubicBezTo>
                        <a:lnTo>
                          <a:pt x="652458" y="129971"/>
                        </a:lnTo>
                        <a:cubicBezTo>
                          <a:pt x="656914" y="135319"/>
                          <a:pt x="656023" y="143340"/>
                          <a:pt x="650675" y="148687"/>
                        </a:cubicBezTo>
                        <a:lnTo>
                          <a:pt x="385981" y="369712"/>
                        </a:lnTo>
                        <a:cubicBezTo>
                          <a:pt x="372612" y="382189"/>
                          <a:pt x="361026" y="396449"/>
                          <a:pt x="353005" y="412491"/>
                        </a:cubicBezTo>
                        <a:lnTo>
                          <a:pt x="268338" y="578259"/>
                        </a:lnTo>
                        <a:lnTo>
                          <a:pt x="14338" y="825129"/>
                        </a:lnTo>
                        <a:close/>
                      </a:path>
                    </a:pathLst>
                  </a:custGeom>
                  <a:solidFill>
                    <a:srgbClr val="45618E"/>
                  </a:solidFill>
                  <a:ln w="89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F168952D-FFB2-41AC-B084-CD688C25E4E6}"/>
                    </a:ext>
                  </a:extLst>
                </p:cNvPr>
                <p:cNvSpPr/>
                <p:nvPr/>
              </p:nvSpPr>
              <p:spPr>
                <a:xfrm>
                  <a:off x="6537157" y="3927308"/>
                  <a:ext cx="106056" cy="282519"/>
                </a:xfrm>
                <a:custGeom>
                  <a:avLst/>
                  <a:gdLst>
                    <a:gd name="connsiteX0" fmla="*/ 11586 w 106056"/>
                    <a:gd name="connsiteY0" fmla="*/ 282519 h 282519"/>
                    <a:gd name="connsiteX1" fmla="*/ 0 w 106056"/>
                    <a:gd name="connsiteY1" fmla="*/ 268260 h 282519"/>
                    <a:gd name="connsiteX2" fmla="*/ 6239 w 106056"/>
                    <a:gd name="connsiteY2" fmla="*/ 202309 h 282519"/>
                    <a:gd name="connsiteX3" fmla="*/ 25846 w 106056"/>
                    <a:gd name="connsiteY3" fmla="*/ 115860 h 282519"/>
                    <a:gd name="connsiteX4" fmla="*/ 43670 w 106056"/>
                    <a:gd name="connsiteY4" fmla="*/ 74863 h 282519"/>
                    <a:gd name="connsiteX5" fmla="*/ 68625 w 106056"/>
                    <a:gd name="connsiteY5" fmla="*/ 38323 h 282519"/>
                    <a:gd name="connsiteX6" fmla="*/ 98035 w 106056"/>
                    <a:gd name="connsiteY6" fmla="*/ 5347 h 282519"/>
                    <a:gd name="connsiteX7" fmla="*/ 104274 w 106056"/>
                    <a:gd name="connsiteY7" fmla="*/ 0 h 282519"/>
                    <a:gd name="connsiteX8" fmla="*/ 106056 w 106056"/>
                    <a:gd name="connsiteY8" fmla="*/ 891 h 282519"/>
                    <a:gd name="connsiteX9" fmla="*/ 99818 w 106056"/>
                    <a:gd name="connsiteY9" fmla="*/ 7130 h 282519"/>
                    <a:gd name="connsiteX10" fmla="*/ 71298 w 106056"/>
                    <a:gd name="connsiteY10" fmla="*/ 40997 h 282519"/>
                    <a:gd name="connsiteX11" fmla="*/ 48127 w 106056"/>
                    <a:gd name="connsiteY11" fmla="*/ 78428 h 282519"/>
                    <a:gd name="connsiteX12" fmla="*/ 32976 w 106056"/>
                    <a:gd name="connsiteY12" fmla="*/ 119425 h 282519"/>
                    <a:gd name="connsiteX13" fmla="*/ 16934 w 106056"/>
                    <a:gd name="connsiteY13" fmla="*/ 204982 h 282519"/>
                    <a:gd name="connsiteX14" fmla="*/ 11586 w 106056"/>
                    <a:gd name="connsiteY14" fmla="*/ 282519 h 28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6056" h="282519">
                      <a:moveTo>
                        <a:pt x="11586" y="282519"/>
                      </a:moveTo>
                      <a:lnTo>
                        <a:pt x="0" y="268260"/>
                      </a:lnTo>
                      <a:cubicBezTo>
                        <a:pt x="891" y="245979"/>
                        <a:pt x="3565" y="224589"/>
                        <a:pt x="6239" y="202309"/>
                      </a:cubicBezTo>
                      <a:cubicBezTo>
                        <a:pt x="10695" y="172898"/>
                        <a:pt x="16934" y="143488"/>
                        <a:pt x="25846" y="115860"/>
                      </a:cubicBezTo>
                      <a:cubicBezTo>
                        <a:pt x="30302" y="101600"/>
                        <a:pt x="36540" y="88232"/>
                        <a:pt x="43670" y="74863"/>
                      </a:cubicBezTo>
                      <a:cubicBezTo>
                        <a:pt x="50800" y="61495"/>
                        <a:pt x="59712" y="49909"/>
                        <a:pt x="68625" y="38323"/>
                      </a:cubicBezTo>
                      <a:cubicBezTo>
                        <a:pt x="77537" y="26737"/>
                        <a:pt x="87340" y="15151"/>
                        <a:pt x="98035" y="5347"/>
                      </a:cubicBezTo>
                      <a:cubicBezTo>
                        <a:pt x="99818" y="3565"/>
                        <a:pt x="102491" y="1782"/>
                        <a:pt x="104274" y="0"/>
                      </a:cubicBezTo>
                      <a:lnTo>
                        <a:pt x="106056" y="891"/>
                      </a:lnTo>
                      <a:cubicBezTo>
                        <a:pt x="104274" y="2674"/>
                        <a:pt x="101600" y="4456"/>
                        <a:pt x="99818" y="7130"/>
                      </a:cubicBezTo>
                      <a:cubicBezTo>
                        <a:pt x="89123" y="17825"/>
                        <a:pt x="80211" y="28519"/>
                        <a:pt x="71298" y="40997"/>
                      </a:cubicBezTo>
                      <a:cubicBezTo>
                        <a:pt x="63277" y="53474"/>
                        <a:pt x="54365" y="65060"/>
                        <a:pt x="48127" y="78428"/>
                      </a:cubicBezTo>
                      <a:cubicBezTo>
                        <a:pt x="41888" y="91796"/>
                        <a:pt x="36540" y="105165"/>
                        <a:pt x="32976" y="119425"/>
                      </a:cubicBezTo>
                      <a:cubicBezTo>
                        <a:pt x="24954" y="147053"/>
                        <a:pt x="19607" y="176463"/>
                        <a:pt x="16934" y="204982"/>
                      </a:cubicBezTo>
                      <a:cubicBezTo>
                        <a:pt x="13368" y="229045"/>
                        <a:pt x="11586" y="257565"/>
                        <a:pt x="11586" y="282519"/>
                      </a:cubicBezTo>
                      <a:close/>
                    </a:path>
                  </a:pathLst>
                </a:custGeom>
                <a:solidFill>
                  <a:srgbClr val="20385B"/>
                </a:solidFill>
                <a:ln w="89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44" name="Graphic 719">
            <a:extLst>
              <a:ext uri="{FF2B5EF4-FFF2-40B4-BE49-F238E27FC236}">
                <a16:creationId xmlns:a16="http://schemas.microsoft.com/office/drawing/2014/main" id="{57A78B25-9017-4659-89A4-B715E83F2C1D}"/>
              </a:ext>
            </a:extLst>
          </p:cNvPr>
          <p:cNvGrpSpPr/>
          <p:nvPr/>
        </p:nvGrpSpPr>
        <p:grpSpPr>
          <a:xfrm>
            <a:off x="7154460" y="2332504"/>
            <a:ext cx="154718" cy="180064"/>
            <a:chOff x="7154460" y="2332504"/>
            <a:chExt cx="154718" cy="180064"/>
          </a:xfrm>
        </p:grpSpPr>
        <p:sp>
          <p:nvSpPr>
            <p:cNvPr id="1445" name="Freeform: Shape 1444">
              <a:extLst>
                <a:ext uri="{FF2B5EF4-FFF2-40B4-BE49-F238E27FC236}">
                  <a16:creationId xmlns:a16="http://schemas.microsoft.com/office/drawing/2014/main" id="{1122AF33-B34B-4B67-8B26-A2750F383CFA}"/>
                </a:ext>
              </a:extLst>
            </p:cNvPr>
            <p:cNvSpPr/>
            <p:nvPr/>
          </p:nvSpPr>
          <p:spPr>
            <a:xfrm>
              <a:off x="7160369" y="2346626"/>
              <a:ext cx="133930" cy="152232"/>
            </a:xfrm>
            <a:custGeom>
              <a:avLst/>
              <a:gdLst>
                <a:gd name="connsiteX0" fmla="*/ 4214 w 133930"/>
                <a:gd name="connsiteY0" fmla="*/ 144022 h 152232"/>
                <a:gd name="connsiteX1" fmla="*/ 85315 w 133930"/>
                <a:gd name="connsiteY1" fmla="*/ 108373 h 152232"/>
                <a:gd name="connsiteX2" fmla="*/ 130768 w 133930"/>
                <a:gd name="connsiteY2" fmla="*/ 9447 h 152232"/>
                <a:gd name="connsiteX3" fmla="*/ 41645 w 133930"/>
                <a:gd name="connsiteY3" fmla="*/ 37966 h 152232"/>
                <a:gd name="connsiteX4" fmla="*/ 4214 w 133930"/>
                <a:gd name="connsiteY4" fmla="*/ 144022 h 15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30" h="152232">
                  <a:moveTo>
                    <a:pt x="4214" y="144022"/>
                  </a:moveTo>
                  <a:cubicBezTo>
                    <a:pt x="15800" y="163629"/>
                    <a:pt x="51449" y="146696"/>
                    <a:pt x="85315" y="108373"/>
                  </a:cubicBezTo>
                  <a:cubicBezTo>
                    <a:pt x="120964" y="71833"/>
                    <a:pt x="142354" y="28162"/>
                    <a:pt x="130768" y="9447"/>
                  </a:cubicBezTo>
                  <a:cubicBezTo>
                    <a:pt x="118291" y="-10160"/>
                    <a:pt x="78185" y="1426"/>
                    <a:pt x="41645" y="37966"/>
                  </a:cubicBezTo>
                  <a:cubicBezTo>
                    <a:pt x="7778" y="75398"/>
                    <a:pt x="-8264" y="123524"/>
                    <a:pt x="4214" y="144022"/>
                  </a:cubicBezTo>
                  <a:close/>
                </a:path>
              </a:pathLst>
            </a:custGeom>
            <a:solidFill>
              <a:srgbClr val="F3D541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6" name="Freeform: Shape 1445">
              <a:extLst>
                <a:ext uri="{FF2B5EF4-FFF2-40B4-BE49-F238E27FC236}">
                  <a16:creationId xmlns:a16="http://schemas.microsoft.com/office/drawing/2014/main" id="{B26DDD2C-9884-406C-870B-A2616B13335D}"/>
                </a:ext>
              </a:extLst>
            </p:cNvPr>
            <p:cNvSpPr/>
            <p:nvPr/>
          </p:nvSpPr>
          <p:spPr>
            <a:xfrm>
              <a:off x="7201122" y="2338605"/>
              <a:ext cx="98926" cy="82526"/>
            </a:xfrm>
            <a:custGeom>
              <a:avLst/>
              <a:gdLst>
                <a:gd name="connsiteX0" fmla="*/ 25846 w 98926"/>
                <a:gd name="connsiteY0" fmla="*/ 82527 h 82526"/>
                <a:gd name="connsiteX1" fmla="*/ 0 w 98926"/>
                <a:gd name="connsiteY1" fmla="*/ 41530 h 82526"/>
                <a:gd name="connsiteX2" fmla="*/ 98926 w 98926"/>
                <a:gd name="connsiteY2" fmla="*/ 10337 h 82526"/>
                <a:gd name="connsiteX3" fmla="*/ 25846 w 98926"/>
                <a:gd name="connsiteY3" fmla="*/ 82527 h 8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926" h="82526">
                  <a:moveTo>
                    <a:pt x="25846" y="82527"/>
                  </a:moveTo>
                  <a:lnTo>
                    <a:pt x="0" y="41530"/>
                  </a:lnTo>
                  <a:cubicBezTo>
                    <a:pt x="40105" y="1425"/>
                    <a:pt x="84667" y="-11052"/>
                    <a:pt x="98926" y="10337"/>
                  </a:cubicBezTo>
                  <a:lnTo>
                    <a:pt x="25846" y="82527"/>
                  </a:lnTo>
                  <a:close/>
                </a:path>
              </a:pathLst>
            </a:custGeom>
            <a:solidFill>
              <a:srgbClr val="3598DB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id="{839FD486-D107-43D7-9741-DAD8B491AE0A}"/>
                </a:ext>
              </a:extLst>
            </p:cNvPr>
            <p:cNvSpPr/>
            <p:nvPr/>
          </p:nvSpPr>
          <p:spPr>
            <a:xfrm>
              <a:off x="7165473" y="2356072"/>
              <a:ext cx="129717" cy="142396"/>
            </a:xfrm>
            <a:custGeom>
              <a:avLst/>
              <a:gdLst>
                <a:gd name="connsiteX0" fmla="*/ 126554 w 129717"/>
                <a:gd name="connsiteY0" fmla="*/ 0 h 142396"/>
                <a:gd name="connsiteX1" fmla="*/ 126554 w 129717"/>
                <a:gd name="connsiteY1" fmla="*/ 0 h 142396"/>
                <a:gd name="connsiteX2" fmla="*/ 81102 w 129717"/>
                <a:gd name="connsiteY2" fmla="*/ 98926 h 142396"/>
                <a:gd name="connsiteX3" fmla="*/ 0 w 129717"/>
                <a:gd name="connsiteY3" fmla="*/ 134575 h 142396"/>
                <a:gd name="connsiteX4" fmla="*/ 0 w 129717"/>
                <a:gd name="connsiteY4" fmla="*/ 134575 h 142396"/>
                <a:gd name="connsiteX5" fmla="*/ 126554 w 129717"/>
                <a:gd name="connsiteY5" fmla="*/ 0 h 14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17" h="142396">
                  <a:moveTo>
                    <a:pt x="126554" y="0"/>
                  </a:moveTo>
                  <a:cubicBezTo>
                    <a:pt x="126554" y="0"/>
                    <a:pt x="126554" y="0"/>
                    <a:pt x="126554" y="0"/>
                  </a:cubicBezTo>
                  <a:cubicBezTo>
                    <a:pt x="138140" y="18716"/>
                    <a:pt x="116751" y="62386"/>
                    <a:pt x="81102" y="98926"/>
                  </a:cubicBezTo>
                  <a:cubicBezTo>
                    <a:pt x="47235" y="137249"/>
                    <a:pt x="11586" y="153291"/>
                    <a:pt x="0" y="134575"/>
                  </a:cubicBezTo>
                  <a:cubicBezTo>
                    <a:pt x="0" y="134575"/>
                    <a:pt x="0" y="134575"/>
                    <a:pt x="0" y="134575"/>
                  </a:cubicBezTo>
                  <a:lnTo>
                    <a:pt x="126554" y="0"/>
                  </a:lnTo>
                  <a:close/>
                </a:path>
              </a:pathLst>
            </a:custGeom>
            <a:solidFill>
              <a:srgbClr val="546674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id="{D47825B2-AA3F-404C-A222-96BA55AF57CE}"/>
                </a:ext>
              </a:extLst>
            </p:cNvPr>
            <p:cNvSpPr/>
            <p:nvPr/>
          </p:nvSpPr>
          <p:spPr>
            <a:xfrm>
              <a:off x="7226968" y="2332504"/>
              <a:ext cx="82209" cy="88627"/>
            </a:xfrm>
            <a:custGeom>
              <a:avLst/>
              <a:gdLst>
                <a:gd name="connsiteX0" fmla="*/ 0 w 82209"/>
                <a:gd name="connsiteY0" fmla="*/ 88628 h 88627"/>
                <a:gd name="connsiteX1" fmla="*/ 35649 w 82209"/>
                <a:gd name="connsiteY1" fmla="*/ 3070 h 88627"/>
                <a:gd name="connsiteX2" fmla="*/ 72189 w 82209"/>
                <a:gd name="connsiteY2" fmla="*/ 61891 h 88627"/>
                <a:gd name="connsiteX3" fmla="*/ 0 w 82209"/>
                <a:gd name="connsiteY3" fmla="*/ 88628 h 8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209" h="88627">
                  <a:moveTo>
                    <a:pt x="0" y="88628"/>
                  </a:moveTo>
                  <a:lnTo>
                    <a:pt x="35649" y="3070"/>
                  </a:lnTo>
                  <a:cubicBezTo>
                    <a:pt x="78428" y="-9407"/>
                    <a:pt x="94470" y="17329"/>
                    <a:pt x="72189" y="61891"/>
                  </a:cubicBezTo>
                  <a:lnTo>
                    <a:pt x="0" y="88628"/>
                  </a:lnTo>
                  <a:close/>
                </a:path>
              </a:pathLst>
            </a:custGeom>
            <a:solidFill>
              <a:srgbClr val="F9991F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9" name="Freeform: Shape 1448">
              <a:extLst>
                <a:ext uri="{FF2B5EF4-FFF2-40B4-BE49-F238E27FC236}">
                  <a16:creationId xmlns:a16="http://schemas.microsoft.com/office/drawing/2014/main" id="{0FEC9EBC-4EE9-4FAD-AF76-F730EFA73ED9}"/>
                </a:ext>
              </a:extLst>
            </p:cNvPr>
            <p:cNvSpPr/>
            <p:nvPr/>
          </p:nvSpPr>
          <p:spPr>
            <a:xfrm>
              <a:off x="7154460" y="2422023"/>
              <a:ext cx="72508" cy="84571"/>
            </a:xfrm>
            <a:custGeom>
              <a:avLst/>
              <a:gdLst>
                <a:gd name="connsiteX0" fmla="*/ 72508 w 72508"/>
                <a:gd name="connsiteY0" fmla="*/ 0 h 84571"/>
                <a:gd name="connsiteX1" fmla="*/ 60922 w 72508"/>
                <a:gd name="connsiteY1" fmla="*/ 66842 h 84571"/>
                <a:gd name="connsiteX2" fmla="*/ 319 w 72508"/>
                <a:gd name="connsiteY2" fmla="*/ 49018 h 84571"/>
                <a:gd name="connsiteX3" fmla="*/ 72508 w 72508"/>
                <a:gd name="connsiteY3" fmla="*/ 0 h 8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08" h="84571">
                  <a:moveTo>
                    <a:pt x="72508" y="0"/>
                  </a:moveTo>
                  <a:lnTo>
                    <a:pt x="60922" y="66842"/>
                  </a:lnTo>
                  <a:cubicBezTo>
                    <a:pt x="23491" y="96253"/>
                    <a:pt x="-3246" y="88232"/>
                    <a:pt x="319" y="49018"/>
                  </a:cubicBezTo>
                  <a:lnTo>
                    <a:pt x="72508" y="0"/>
                  </a:lnTo>
                  <a:close/>
                </a:path>
              </a:pathLst>
            </a:custGeom>
            <a:solidFill>
              <a:srgbClr val="F36564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0" name="Freeform: Shape 1449">
              <a:extLst>
                <a:ext uri="{FF2B5EF4-FFF2-40B4-BE49-F238E27FC236}">
                  <a16:creationId xmlns:a16="http://schemas.microsoft.com/office/drawing/2014/main" id="{AE799C11-B552-47E3-8D9C-33B0D4483243}"/>
                </a:ext>
              </a:extLst>
            </p:cNvPr>
            <p:cNvSpPr/>
            <p:nvPr/>
          </p:nvSpPr>
          <p:spPr>
            <a:xfrm>
              <a:off x="7166364" y="2421132"/>
              <a:ext cx="105165" cy="91436"/>
            </a:xfrm>
            <a:custGeom>
              <a:avLst/>
              <a:gdLst>
                <a:gd name="connsiteX0" fmla="*/ 60604 w 105165"/>
                <a:gd name="connsiteY0" fmla="*/ 0 h 91436"/>
                <a:gd name="connsiteX1" fmla="*/ 105165 w 105165"/>
                <a:gd name="connsiteY1" fmla="*/ 13368 h 91436"/>
                <a:gd name="connsiteX2" fmla="*/ 0 w 105165"/>
                <a:gd name="connsiteY2" fmla="*/ 90905 h 91436"/>
                <a:gd name="connsiteX3" fmla="*/ 60604 w 105165"/>
                <a:gd name="connsiteY3" fmla="*/ 0 h 9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165" h="91436">
                  <a:moveTo>
                    <a:pt x="60604" y="0"/>
                  </a:moveTo>
                  <a:lnTo>
                    <a:pt x="105165" y="13368"/>
                  </a:lnTo>
                  <a:cubicBezTo>
                    <a:pt x="69516" y="60603"/>
                    <a:pt x="24063" y="96253"/>
                    <a:pt x="0" y="90905"/>
                  </a:cubicBezTo>
                  <a:lnTo>
                    <a:pt x="60604" y="0"/>
                  </a:lnTo>
                  <a:close/>
                </a:path>
              </a:pathLst>
            </a:custGeom>
            <a:solidFill>
              <a:srgbClr val="14A797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1" name="Freeform: Shape 1450">
              <a:extLst>
                <a:ext uri="{FF2B5EF4-FFF2-40B4-BE49-F238E27FC236}">
                  <a16:creationId xmlns:a16="http://schemas.microsoft.com/office/drawing/2014/main" id="{42D7A730-BFC7-4AD5-B314-36EA04B3AA6B}"/>
                </a:ext>
              </a:extLst>
            </p:cNvPr>
            <p:cNvSpPr/>
            <p:nvPr/>
          </p:nvSpPr>
          <p:spPr>
            <a:xfrm>
              <a:off x="7200238" y="2390655"/>
              <a:ext cx="53003" cy="60726"/>
            </a:xfrm>
            <a:custGeom>
              <a:avLst/>
              <a:gdLst>
                <a:gd name="connsiteX0" fmla="*/ 1775 w 53003"/>
                <a:gd name="connsiteY0" fmla="*/ 57214 h 60726"/>
                <a:gd name="connsiteX1" fmla="*/ 34751 w 53003"/>
                <a:gd name="connsiteY1" fmla="*/ 43845 h 60726"/>
                <a:gd name="connsiteX2" fmla="*/ 51684 w 53003"/>
                <a:gd name="connsiteY2" fmla="*/ 3740 h 60726"/>
                <a:gd name="connsiteX3" fmla="*/ 17818 w 53003"/>
                <a:gd name="connsiteY3" fmla="*/ 15326 h 60726"/>
                <a:gd name="connsiteX4" fmla="*/ 1775 w 53003"/>
                <a:gd name="connsiteY4" fmla="*/ 57214 h 6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03" h="60726">
                  <a:moveTo>
                    <a:pt x="1775" y="57214"/>
                  </a:moveTo>
                  <a:cubicBezTo>
                    <a:pt x="6231" y="65235"/>
                    <a:pt x="21382" y="58996"/>
                    <a:pt x="34751" y="43845"/>
                  </a:cubicBezTo>
                  <a:cubicBezTo>
                    <a:pt x="49011" y="29585"/>
                    <a:pt x="56141" y="11761"/>
                    <a:pt x="51684" y="3740"/>
                  </a:cubicBezTo>
                  <a:cubicBezTo>
                    <a:pt x="47228" y="-4281"/>
                    <a:pt x="31186" y="1066"/>
                    <a:pt x="17818" y="15326"/>
                  </a:cubicBezTo>
                  <a:cubicBezTo>
                    <a:pt x="3558" y="31368"/>
                    <a:pt x="-3572" y="49192"/>
                    <a:pt x="1775" y="57214"/>
                  </a:cubicBezTo>
                  <a:close/>
                </a:path>
              </a:pathLst>
            </a:custGeom>
            <a:solidFill>
              <a:srgbClr val="323B3E"/>
            </a:solidFill>
            <a:ln w="8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2" name="Freeform: Shape 1451">
            <a:extLst>
              <a:ext uri="{FF2B5EF4-FFF2-40B4-BE49-F238E27FC236}">
                <a16:creationId xmlns:a16="http://schemas.microsoft.com/office/drawing/2014/main" id="{47B1AA1E-EFBB-4540-9B4B-545B92DBFC42}"/>
              </a:ext>
            </a:extLst>
          </p:cNvPr>
          <p:cNvSpPr/>
          <p:nvPr/>
        </p:nvSpPr>
        <p:spPr>
          <a:xfrm>
            <a:off x="7318319" y="2142623"/>
            <a:ext cx="155073" cy="140814"/>
          </a:xfrm>
          <a:custGeom>
            <a:avLst/>
            <a:gdLst>
              <a:gd name="connsiteX0" fmla="*/ 7576 w 155073"/>
              <a:gd name="connsiteY0" fmla="*/ 139477 h 140814"/>
              <a:gd name="connsiteX1" fmla="*/ 1337 w 155073"/>
              <a:gd name="connsiteY1" fmla="*/ 139477 h 140814"/>
              <a:gd name="connsiteX2" fmla="*/ 1337 w 155073"/>
              <a:gd name="connsiteY2" fmla="*/ 133239 h 140814"/>
              <a:gd name="connsiteX3" fmla="*/ 147499 w 155073"/>
              <a:gd name="connsiteY3" fmla="*/ 1337 h 140814"/>
              <a:gd name="connsiteX4" fmla="*/ 153737 w 155073"/>
              <a:gd name="connsiteY4" fmla="*/ 1337 h 140814"/>
              <a:gd name="connsiteX5" fmla="*/ 153737 w 155073"/>
              <a:gd name="connsiteY5" fmla="*/ 7575 h 140814"/>
              <a:gd name="connsiteX6" fmla="*/ 7576 w 155073"/>
              <a:gd name="connsiteY6" fmla="*/ 139477 h 14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73" h="140814">
                <a:moveTo>
                  <a:pt x="7576" y="139477"/>
                </a:moveTo>
                <a:cubicBezTo>
                  <a:pt x="5793" y="141260"/>
                  <a:pt x="3119" y="141260"/>
                  <a:pt x="1337" y="139477"/>
                </a:cubicBezTo>
                <a:cubicBezTo>
                  <a:pt x="-446" y="137695"/>
                  <a:pt x="-446" y="135021"/>
                  <a:pt x="1337" y="133239"/>
                </a:cubicBezTo>
                <a:lnTo>
                  <a:pt x="147499" y="1337"/>
                </a:lnTo>
                <a:cubicBezTo>
                  <a:pt x="149281" y="-446"/>
                  <a:pt x="151955" y="-446"/>
                  <a:pt x="153737" y="1337"/>
                </a:cubicBezTo>
                <a:cubicBezTo>
                  <a:pt x="155519" y="3119"/>
                  <a:pt x="155519" y="5793"/>
                  <a:pt x="153737" y="7575"/>
                </a:cubicBezTo>
                <a:lnTo>
                  <a:pt x="7576" y="139477"/>
                </a:lnTo>
                <a:close/>
              </a:path>
            </a:pathLst>
          </a:custGeom>
          <a:solidFill>
            <a:srgbClr val="546674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3" name="Freeform: Shape 1452">
            <a:extLst>
              <a:ext uri="{FF2B5EF4-FFF2-40B4-BE49-F238E27FC236}">
                <a16:creationId xmlns:a16="http://schemas.microsoft.com/office/drawing/2014/main" id="{07FF3E85-19F5-4270-A855-8E0E242EEEAB}"/>
              </a:ext>
            </a:extLst>
          </p:cNvPr>
          <p:cNvSpPr/>
          <p:nvPr/>
        </p:nvSpPr>
        <p:spPr>
          <a:xfrm>
            <a:off x="7328122" y="2164013"/>
            <a:ext cx="155073" cy="140814"/>
          </a:xfrm>
          <a:custGeom>
            <a:avLst/>
            <a:gdLst>
              <a:gd name="connsiteX0" fmla="*/ 7575 w 155073"/>
              <a:gd name="connsiteY0" fmla="*/ 139477 h 140814"/>
              <a:gd name="connsiteX1" fmla="*/ 1337 w 155073"/>
              <a:gd name="connsiteY1" fmla="*/ 139477 h 140814"/>
              <a:gd name="connsiteX2" fmla="*/ 1337 w 155073"/>
              <a:gd name="connsiteY2" fmla="*/ 133239 h 140814"/>
              <a:gd name="connsiteX3" fmla="*/ 147498 w 155073"/>
              <a:gd name="connsiteY3" fmla="*/ 1337 h 140814"/>
              <a:gd name="connsiteX4" fmla="*/ 153737 w 155073"/>
              <a:gd name="connsiteY4" fmla="*/ 1337 h 140814"/>
              <a:gd name="connsiteX5" fmla="*/ 153737 w 155073"/>
              <a:gd name="connsiteY5" fmla="*/ 7576 h 140814"/>
              <a:gd name="connsiteX6" fmla="*/ 7575 w 155073"/>
              <a:gd name="connsiteY6" fmla="*/ 139477 h 14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73" h="140814">
                <a:moveTo>
                  <a:pt x="7575" y="139477"/>
                </a:moveTo>
                <a:cubicBezTo>
                  <a:pt x="5793" y="141260"/>
                  <a:pt x="3119" y="141260"/>
                  <a:pt x="1337" y="139477"/>
                </a:cubicBezTo>
                <a:cubicBezTo>
                  <a:pt x="-446" y="137695"/>
                  <a:pt x="-446" y="135021"/>
                  <a:pt x="1337" y="133239"/>
                </a:cubicBezTo>
                <a:lnTo>
                  <a:pt x="147498" y="1337"/>
                </a:lnTo>
                <a:cubicBezTo>
                  <a:pt x="149281" y="-446"/>
                  <a:pt x="151954" y="-446"/>
                  <a:pt x="153737" y="1337"/>
                </a:cubicBezTo>
                <a:cubicBezTo>
                  <a:pt x="155519" y="3119"/>
                  <a:pt x="155519" y="5793"/>
                  <a:pt x="153737" y="7576"/>
                </a:cubicBezTo>
                <a:lnTo>
                  <a:pt x="7575" y="139477"/>
                </a:lnTo>
                <a:close/>
              </a:path>
            </a:pathLst>
          </a:custGeom>
          <a:solidFill>
            <a:srgbClr val="546674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4" name="Freeform: Shape 1453">
            <a:extLst>
              <a:ext uri="{FF2B5EF4-FFF2-40B4-BE49-F238E27FC236}">
                <a16:creationId xmlns:a16="http://schemas.microsoft.com/office/drawing/2014/main" id="{F20D6BC4-137E-4F1E-A05A-0242AEED4579}"/>
              </a:ext>
            </a:extLst>
          </p:cNvPr>
          <p:cNvSpPr/>
          <p:nvPr/>
        </p:nvSpPr>
        <p:spPr>
          <a:xfrm>
            <a:off x="7339708" y="2181837"/>
            <a:ext cx="155073" cy="140814"/>
          </a:xfrm>
          <a:custGeom>
            <a:avLst/>
            <a:gdLst>
              <a:gd name="connsiteX0" fmla="*/ 7576 w 155073"/>
              <a:gd name="connsiteY0" fmla="*/ 139477 h 140814"/>
              <a:gd name="connsiteX1" fmla="*/ 1337 w 155073"/>
              <a:gd name="connsiteY1" fmla="*/ 139477 h 140814"/>
              <a:gd name="connsiteX2" fmla="*/ 1337 w 155073"/>
              <a:gd name="connsiteY2" fmla="*/ 133239 h 140814"/>
              <a:gd name="connsiteX3" fmla="*/ 147498 w 155073"/>
              <a:gd name="connsiteY3" fmla="*/ 1337 h 140814"/>
              <a:gd name="connsiteX4" fmla="*/ 153737 w 155073"/>
              <a:gd name="connsiteY4" fmla="*/ 1337 h 140814"/>
              <a:gd name="connsiteX5" fmla="*/ 153737 w 155073"/>
              <a:gd name="connsiteY5" fmla="*/ 7576 h 140814"/>
              <a:gd name="connsiteX6" fmla="*/ 7576 w 155073"/>
              <a:gd name="connsiteY6" fmla="*/ 139477 h 14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73" h="140814">
                <a:moveTo>
                  <a:pt x="7576" y="139477"/>
                </a:moveTo>
                <a:cubicBezTo>
                  <a:pt x="5793" y="141260"/>
                  <a:pt x="3119" y="141260"/>
                  <a:pt x="1337" y="139477"/>
                </a:cubicBezTo>
                <a:cubicBezTo>
                  <a:pt x="-446" y="137695"/>
                  <a:pt x="-446" y="135021"/>
                  <a:pt x="1337" y="133239"/>
                </a:cubicBezTo>
                <a:lnTo>
                  <a:pt x="147498" y="1337"/>
                </a:lnTo>
                <a:cubicBezTo>
                  <a:pt x="149281" y="-446"/>
                  <a:pt x="151954" y="-446"/>
                  <a:pt x="153737" y="1337"/>
                </a:cubicBezTo>
                <a:cubicBezTo>
                  <a:pt x="155519" y="3119"/>
                  <a:pt x="155519" y="5793"/>
                  <a:pt x="153737" y="7576"/>
                </a:cubicBezTo>
                <a:lnTo>
                  <a:pt x="7576" y="139477"/>
                </a:lnTo>
                <a:close/>
              </a:path>
            </a:pathLst>
          </a:custGeom>
          <a:solidFill>
            <a:srgbClr val="546674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5" name="Freeform: Shape 1454">
            <a:extLst>
              <a:ext uri="{FF2B5EF4-FFF2-40B4-BE49-F238E27FC236}">
                <a16:creationId xmlns:a16="http://schemas.microsoft.com/office/drawing/2014/main" id="{1FC37A64-D8E8-4A82-839C-B964F3960BC0}"/>
              </a:ext>
            </a:extLst>
          </p:cNvPr>
          <p:cNvSpPr/>
          <p:nvPr/>
        </p:nvSpPr>
        <p:spPr>
          <a:xfrm>
            <a:off x="7350403" y="2197879"/>
            <a:ext cx="155073" cy="140814"/>
          </a:xfrm>
          <a:custGeom>
            <a:avLst/>
            <a:gdLst>
              <a:gd name="connsiteX0" fmla="*/ 7575 w 155073"/>
              <a:gd name="connsiteY0" fmla="*/ 139477 h 140814"/>
              <a:gd name="connsiteX1" fmla="*/ 1337 w 155073"/>
              <a:gd name="connsiteY1" fmla="*/ 139477 h 140814"/>
              <a:gd name="connsiteX2" fmla="*/ 1337 w 155073"/>
              <a:gd name="connsiteY2" fmla="*/ 133239 h 140814"/>
              <a:gd name="connsiteX3" fmla="*/ 147498 w 155073"/>
              <a:gd name="connsiteY3" fmla="*/ 1337 h 140814"/>
              <a:gd name="connsiteX4" fmla="*/ 153737 w 155073"/>
              <a:gd name="connsiteY4" fmla="*/ 1337 h 140814"/>
              <a:gd name="connsiteX5" fmla="*/ 153737 w 155073"/>
              <a:gd name="connsiteY5" fmla="*/ 7575 h 140814"/>
              <a:gd name="connsiteX6" fmla="*/ 7575 w 155073"/>
              <a:gd name="connsiteY6" fmla="*/ 139477 h 14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073" h="140814">
                <a:moveTo>
                  <a:pt x="7575" y="139477"/>
                </a:moveTo>
                <a:cubicBezTo>
                  <a:pt x="5793" y="141260"/>
                  <a:pt x="3119" y="141260"/>
                  <a:pt x="1337" y="139477"/>
                </a:cubicBezTo>
                <a:cubicBezTo>
                  <a:pt x="-446" y="137695"/>
                  <a:pt x="-446" y="135021"/>
                  <a:pt x="1337" y="133239"/>
                </a:cubicBezTo>
                <a:lnTo>
                  <a:pt x="147498" y="1337"/>
                </a:lnTo>
                <a:cubicBezTo>
                  <a:pt x="149281" y="-446"/>
                  <a:pt x="151954" y="-446"/>
                  <a:pt x="153737" y="1337"/>
                </a:cubicBezTo>
                <a:cubicBezTo>
                  <a:pt x="155519" y="3119"/>
                  <a:pt x="155519" y="5793"/>
                  <a:pt x="153737" y="7575"/>
                </a:cubicBezTo>
                <a:lnTo>
                  <a:pt x="7575" y="139477"/>
                </a:lnTo>
                <a:close/>
              </a:path>
            </a:pathLst>
          </a:custGeom>
          <a:solidFill>
            <a:srgbClr val="546674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6" name="Freeform: Shape 1455">
            <a:extLst>
              <a:ext uri="{FF2B5EF4-FFF2-40B4-BE49-F238E27FC236}">
                <a16:creationId xmlns:a16="http://schemas.microsoft.com/office/drawing/2014/main" id="{1F21B6A0-3B9F-4A3E-96FF-49A1A5B13109}"/>
              </a:ext>
            </a:extLst>
          </p:cNvPr>
          <p:cNvSpPr/>
          <p:nvPr/>
        </p:nvSpPr>
        <p:spPr>
          <a:xfrm>
            <a:off x="7339087" y="1573574"/>
            <a:ext cx="198028" cy="187575"/>
          </a:xfrm>
          <a:custGeom>
            <a:avLst/>
            <a:gdLst>
              <a:gd name="connsiteX0" fmla="*/ 135642 w 198028"/>
              <a:gd name="connsiteY0" fmla="*/ 183593 h 187575"/>
              <a:gd name="connsiteX1" fmla="*/ 121382 w 198028"/>
              <a:gd name="connsiteY1" fmla="*/ 185375 h 187575"/>
              <a:gd name="connsiteX2" fmla="*/ 5523 w 198028"/>
              <a:gd name="connsiteY2" fmla="*/ 106947 h 187575"/>
              <a:gd name="connsiteX3" fmla="*/ 1067 w 198028"/>
              <a:gd name="connsiteY3" fmla="*/ 91797 h 187575"/>
              <a:gd name="connsiteX4" fmla="*/ 37607 w 198028"/>
              <a:gd name="connsiteY4" fmla="*/ 0 h 187575"/>
              <a:gd name="connsiteX5" fmla="*/ 198028 w 198028"/>
              <a:gd name="connsiteY5" fmla="*/ 106056 h 187575"/>
              <a:gd name="connsiteX6" fmla="*/ 135642 w 198028"/>
              <a:gd name="connsiteY6" fmla="*/ 183593 h 18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028" h="187575">
                <a:moveTo>
                  <a:pt x="135642" y="183593"/>
                </a:moveTo>
                <a:cubicBezTo>
                  <a:pt x="132077" y="188049"/>
                  <a:pt x="125839" y="188940"/>
                  <a:pt x="121382" y="185375"/>
                </a:cubicBezTo>
                <a:lnTo>
                  <a:pt x="5523" y="106947"/>
                </a:lnTo>
                <a:cubicBezTo>
                  <a:pt x="1067" y="103382"/>
                  <a:pt x="-1607" y="97144"/>
                  <a:pt x="1067" y="91797"/>
                </a:cubicBezTo>
                <a:lnTo>
                  <a:pt x="37607" y="0"/>
                </a:lnTo>
                <a:lnTo>
                  <a:pt x="198028" y="106056"/>
                </a:lnTo>
                <a:lnTo>
                  <a:pt x="135642" y="183593"/>
                </a:lnTo>
                <a:close/>
              </a:path>
            </a:pathLst>
          </a:custGeom>
          <a:solidFill>
            <a:srgbClr val="D3EFE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7" name="Freeform: Shape 1456">
            <a:extLst>
              <a:ext uri="{FF2B5EF4-FFF2-40B4-BE49-F238E27FC236}">
                <a16:creationId xmlns:a16="http://schemas.microsoft.com/office/drawing/2014/main" id="{10B538B2-BA4B-49E2-A92B-29009D074DFE}"/>
              </a:ext>
            </a:extLst>
          </p:cNvPr>
          <p:cNvSpPr/>
          <p:nvPr/>
        </p:nvSpPr>
        <p:spPr>
          <a:xfrm>
            <a:off x="6483684" y="1398893"/>
            <a:ext cx="206290" cy="187157"/>
          </a:xfrm>
          <a:custGeom>
            <a:avLst/>
            <a:gdLst>
              <a:gd name="connsiteX0" fmla="*/ 204091 w 206290"/>
              <a:gd name="connsiteY0" fmla="*/ 82884 h 187157"/>
              <a:gd name="connsiteX1" fmla="*/ 202309 w 206290"/>
              <a:gd name="connsiteY1" fmla="*/ 97144 h 187157"/>
              <a:gd name="connsiteX2" fmla="*/ 93579 w 206290"/>
              <a:gd name="connsiteY2" fmla="*/ 184484 h 187157"/>
              <a:gd name="connsiteX3" fmla="*/ 77537 w 206290"/>
              <a:gd name="connsiteY3" fmla="*/ 184484 h 187157"/>
              <a:gd name="connsiteX4" fmla="*/ 0 w 206290"/>
              <a:gd name="connsiteY4" fmla="*/ 122989 h 187157"/>
              <a:gd name="connsiteX5" fmla="*/ 147944 w 206290"/>
              <a:gd name="connsiteY5" fmla="*/ 0 h 187157"/>
              <a:gd name="connsiteX6" fmla="*/ 204091 w 206290"/>
              <a:gd name="connsiteY6" fmla="*/ 82884 h 18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290" h="187157">
                <a:moveTo>
                  <a:pt x="204091" y="82884"/>
                </a:moveTo>
                <a:cubicBezTo>
                  <a:pt x="207656" y="87340"/>
                  <a:pt x="206765" y="93579"/>
                  <a:pt x="202309" y="97144"/>
                </a:cubicBezTo>
                <a:lnTo>
                  <a:pt x="93579" y="184484"/>
                </a:lnTo>
                <a:cubicBezTo>
                  <a:pt x="89123" y="188049"/>
                  <a:pt x="81993" y="188049"/>
                  <a:pt x="77537" y="184484"/>
                </a:cubicBezTo>
                <a:lnTo>
                  <a:pt x="0" y="122989"/>
                </a:lnTo>
                <a:lnTo>
                  <a:pt x="147944" y="0"/>
                </a:lnTo>
                <a:lnTo>
                  <a:pt x="204091" y="82884"/>
                </a:lnTo>
                <a:close/>
              </a:path>
            </a:pathLst>
          </a:custGeom>
          <a:solidFill>
            <a:srgbClr val="D3EFE0"/>
          </a:solidFill>
          <a:ln w="89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56" name="Google Shape;356;p33">
            <a:extLst>
              <a:ext uri="{FF2B5EF4-FFF2-40B4-BE49-F238E27FC236}">
                <a16:creationId xmlns:a16="http://schemas.microsoft.com/office/drawing/2014/main" id="{E4646114-81E2-45F9-8A50-6BB46D8E13FB}"/>
              </a:ext>
            </a:extLst>
          </p:cNvPr>
          <p:cNvSpPr txBox="1">
            <a:spLocks/>
          </p:cNvSpPr>
          <p:nvPr/>
        </p:nvSpPr>
        <p:spPr>
          <a:xfrm flipH="1">
            <a:off x="988455" y="2036116"/>
            <a:ext cx="5293811" cy="9086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>
                <a:solidFill>
                  <a:srgbClr val="2012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KHÁM PHÁ</a:t>
            </a:r>
            <a:endParaRPr lang="vi-VN" sz="4800" dirty="0">
              <a:solidFill>
                <a:srgbClr val="2012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657" name="Graphic 1656">
            <a:extLst>
              <a:ext uri="{FF2B5EF4-FFF2-40B4-BE49-F238E27FC236}">
                <a16:creationId xmlns:a16="http://schemas.microsoft.com/office/drawing/2014/main" id="{CAFA1EBC-14D3-4D34-8BC1-F81D321AF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97636" y="1622163"/>
            <a:ext cx="3143307" cy="35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1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i gương để biết bé ổn không">
            <a:extLst>
              <a:ext uri="{FF2B5EF4-FFF2-40B4-BE49-F238E27FC236}">
                <a16:creationId xmlns:a16="http://schemas.microsoft.com/office/drawing/2014/main" id="{E1B4C03B-4ECB-4A9A-88E6-EC9420EF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97" y="2050320"/>
            <a:ext cx="3401003" cy="261310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617728" y="1428144"/>
            <a:ext cx="6053385" cy="581334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+mj-lt"/>
              </a:rPr>
              <a:t>1. Các em nhìn thấy gì trong mũi?</a:t>
            </a:r>
            <a:endParaRPr b="1" dirty="0">
              <a:latin typeface="+mj-lt"/>
            </a:endParaRPr>
          </a:p>
        </p:txBody>
      </p:sp>
      <p:sp>
        <p:nvSpPr>
          <p:cNvPr id="267" name="Google Shape;267;p30" hidden="1"/>
          <p:cNvSpPr txBox="1">
            <a:spLocks noGrp="1"/>
          </p:cNvSpPr>
          <p:nvPr>
            <p:ph type="ctrTitle"/>
          </p:nvPr>
        </p:nvSpPr>
        <p:spPr>
          <a:xfrm>
            <a:off x="2297219" y="200210"/>
            <a:ext cx="4617277" cy="569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Khám</a:t>
            </a:r>
            <a:r>
              <a:rPr lang="en-US" sz="3000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0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phá</a:t>
            </a:r>
            <a:endParaRPr sz="3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8" name="Google Shape;266;p30"/>
          <p:cNvSpPr txBox="1">
            <a:spLocks/>
          </p:cNvSpPr>
          <p:nvPr/>
        </p:nvSpPr>
        <p:spPr>
          <a:xfrm>
            <a:off x="531667" y="1966568"/>
            <a:ext cx="5876280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266;p30"/>
          <p:cNvSpPr txBox="1">
            <a:spLocks/>
          </p:cNvSpPr>
          <p:nvPr/>
        </p:nvSpPr>
        <p:spPr>
          <a:xfrm>
            <a:off x="531667" y="2740362"/>
            <a:ext cx="8022036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Google Shape;266;p30">
            <a:extLst>
              <a:ext uri="{FF2B5EF4-FFF2-40B4-BE49-F238E27FC236}">
                <a16:creationId xmlns:a16="http://schemas.microsoft.com/office/drawing/2014/main" id="{3EDD6B19-D475-4E21-8BC4-3B4CC708560D}"/>
              </a:ext>
            </a:extLst>
          </p:cNvPr>
          <p:cNvSpPr txBox="1">
            <a:spLocks/>
          </p:cNvSpPr>
          <p:nvPr/>
        </p:nvSpPr>
        <p:spPr>
          <a:xfrm>
            <a:off x="531667" y="3514156"/>
            <a:ext cx="6319656" cy="58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None/>
              <a:defRPr sz="1600" b="0" i="0" u="none" strike="noStrike" cap="none"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53975" indent="0"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99E388-C6E3-4097-8384-EB684A97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0970" y="5143500"/>
            <a:ext cx="514246" cy="992516"/>
          </a:xfrm>
          <a:prstGeom prst="rect">
            <a:avLst/>
          </a:prstGeom>
        </p:spPr>
      </p:pic>
      <p:sp>
        <p:nvSpPr>
          <p:cNvPr id="14" name="[T2O] Placeholder converted by Text to Outline">
            <a:extLst>
              <a:ext uri="{FF2B5EF4-FFF2-40B4-BE49-F238E27FC236}">
                <a16:creationId xmlns:a16="http://schemas.microsoft.com/office/drawing/2014/main" id="{6C0A0B61-34CD-4A22-A033-D6F0F387FA9D}"/>
              </a:ext>
            </a:extLst>
          </p:cNvPr>
          <p:cNvSpPr/>
          <p:nvPr/>
        </p:nvSpPr>
        <p:spPr>
          <a:xfrm>
            <a:off x="3691495" y="345930"/>
            <a:ext cx="1837655" cy="369652"/>
          </a:xfrm>
          <a:custGeom>
            <a:avLst/>
            <a:gdLst/>
            <a:ahLst/>
            <a:cxnLst/>
            <a:rect l="l" t="t" r="r" b="b"/>
            <a:pathLst>
              <a:path w="1837655" h="369652">
                <a:moveTo>
                  <a:pt x="1765287" y="194779"/>
                </a:moveTo>
                <a:lnTo>
                  <a:pt x="1738498" y="198499"/>
                </a:lnTo>
                <a:cubicBezTo>
                  <a:pt x="1725103" y="200732"/>
                  <a:pt x="1718406" y="206995"/>
                  <a:pt x="1718406" y="217289"/>
                </a:cubicBezTo>
                <a:cubicBezTo>
                  <a:pt x="1718406" y="222498"/>
                  <a:pt x="1720049" y="226777"/>
                  <a:pt x="1723336" y="230125"/>
                </a:cubicBezTo>
                <a:cubicBezTo>
                  <a:pt x="1726623" y="233474"/>
                  <a:pt x="1731305" y="235148"/>
                  <a:pt x="1737382" y="235148"/>
                </a:cubicBezTo>
                <a:cubicBezTo>
                  <a:pt x="1745691" y="235148"/>
                  <a:pt x="1752420" y="232048"/>
                  <a:pt x="1757567" y="225846"/>
                </a:cubicBezTo>
                <a:cubicBezTo>
                  <a:pt x="1762714" y="219645"/>
                  <a:pt x="1765287" y="211708"/>
                  <a:pt x="1765287" y="202034"/>
                </a:cubicBezTo>
                <a:close/>
                <a:moveTo>
                  <a:pt x="603237" y="194779"/>
                </a:moveTo>
                <a:lnTo>
                  <a:pt x="576448" y="198499"/>
                </a:lnTo>
                <a:cubicBezTo>
                  <a:pt x="563054" y="200732"/>
                  <a:pt x="556356" y="206995"/>
                  <a:pt x="556356" y="217289"/>
                </a:cubicBezTo>
                <a:cubicBezTo>
                  <a:pt x="556356" y="222498"/>
                  <a:pt x="558000" y="226777"/>
                  <a:pt x="561286" y="230125"/>
                </a:cubicBezTo>
                <a:cubicBezTo>
                  <a:pt x="564573" y="233474"/>
                  <a:pt x="569255" y="235148"/>
                  <a:pt x="575332" y="235148"/>
                </a:cubicBezTo>
                <a:cubicBezTo>
                  <a:pt x="583642" y="235148"/>
                  <a:pt x="590370" y="232048"/>
                  <a:pt x="595517" y="225846"/>
                </a:cubicBezTo>
                <a:cubicBezTo>
                  <a:pt x="600664" y="219645"/>
                  <a:pt x="603237" y="211708"/>
                  <a:pt x="603237" y="202034"/>
                </a:cubicBezTo>
                <a:close/>
                <a:moveTo>
                  <a:pt x="1279884" y="144921"/>
                </a:moveTo>
                <a:cubicBezTo>
                  <a:pt x="1271451" y="144921"/>
                  <a:pt x="1264629" y="148518"/>
                  <a:pt x="1259420" y="155711"/>
                </a:cubicBezTo>
                <a:cubicBezTo>
                  <a:pt x="1254211" y="162905"/>
                  <a:pt x="1251607" y="172764"/>
                  <a:pt x="1251607" y="185291"/>
                </a:cubicBezTo>
                <a:lnTo>
                  <a:pt x="1251607" y="189011"/>
                </a:lnTo>
                <a:cubicBezTo>
                  <a:pt x="1251607" y="201042"/>
                  <a:pt x="1253839" y="210654"/>
                  <a:pt x="1258304" y="217847"/>
                </a:cubicBezTo>
                <a:cubicBezTo>
                  <a:pt x="1262769" y="225040"/>
                  <a:pt x="1269466" y="228637"/>
                  <a:pt x="1278396" y="228637"/>
                </a:cubicBezTo>
                <a:cubicBezTo>
                  <a:pt x="1287946" y="228637"/>
                  <a:pt x="1295325" y="224699"/>
                  <a:pt x="1300534" y="216824"/>
                </a:cubicBezTo>
                <a:cubicBezTo>
                  <a:pt x="1305743" y="208948"/>
                  <a:pt x="1308348" y="197817"/>
                  <a:pt x="1308348" y="183430"/>
                </a:cubicBezTo>
                <a:cubicBezTo>
                  <a:pt x="1308348" y="171400"/>
                  <a:pt x="1306022" y="161974"/>
                  <a:pt x="1301371" y="155153"/>
                </a:cubicBezTo>
                <a:cubicBezTo>
                  <a:pt x="1296720" y="148332"/>
                  <a:pt x="1289558" y="144921"/>
                  <a:pt x="1279884" y="144921"/>
                </a:cubicBezTo>
                <a:close/>
                <a:moveTo>
                  <a:pt x="1745381" y="86878"/>
                </a:moveTo>
                <a:cubicBezTo>
                  <a:pt x="1777751" y="86878"/>
                  <a:pt x="1801223" y="93792"/>
                  <a:pt x="1815796" y="107621"/>
                </a:cubicBezTo>
                <a:cubicBezTo>
                  <a:pt x="1830368" y="121450"/>
                  <a:pt x="1837655" y="144549"/>
                  <a:pt x="1837655" y="176919"/>
                </a:cubicBezTo>
                <a:lnTo>
                  <a:pt x="1837655" y="282029"/>
                </a:lnTo>
                <a:lnTo>
                  <a:pt x="1765287" y="282029"/>
                </a:lnTo>
                <a:lnTo>
                  <a:pt x="1765287" y="253008"/>
                </a:lnTo>
                <a:lnTo>
                  <a:pt x="1764543" y="253008"/>
                </a:lnTo>
                <a:cubicBezTo>
                  <a:pt x="1751893" y="275456"/>
                  <a:pt x="1732545" y="286680"/>
                  <a:pt x="1706500" y="286680"/>
                </a:cubicBezTo>
                <a:cubicBezTo>
                  <a:pt x="1688516" y="286680"/>
                  <a:pt x="1674440" y="281347"/>
                  <a:pt x="1664270" y="270681"/>
                </a:cubicBezTo>
                <a:cubicBezTo>
                  <a:pt x="1654100" y="260015"/>
                  <a:pt x="1649015" y="245752"/>
                  <a:pt x="1649015" y="227893"/>
                </a:cubicBezTo>
                <a:cubicBezTo>
                  <a:pt x="1649015" y="190438"/>
                  <a:pt x="1672022" y="168734"/>
                  <a:pt x="1718034" y="162780"/>
                </a:cubicBezTo>
                <a:lnTo>
                  <a:pt x="1765287" y="156641"/>
                </a:lnTo>
                <a:cubicBezTo>
                  <a:pt x="1765287" y="150440"/>
                  <a:pt x="1762497" y="145355"/>
                  <a:pt x="1756916" y="141386"/>
                </a:cubicBezTo>
                <a:cubicBezTo>
                  <a:pt x="1751334" y="137418"/>
                  <a:pt x="1743831" y="135433"/>
                  <a:pt x="1734405" y="135433"/>
                </a:cubicBezTo>
                <a:cubicBezTo>
                  <a:pt x="1713073" y="135433"/>
                  <a:pt x="1690563" y="141510"/>
                  <a:pt x="1666874" y="153665"/>
                </a:cubicBezTo>
                <a:lnTo>
                  <a:pt x="1666874" y="102133"/>
                </a:lnTo>
                <a:cubicBezTo>
                  <a:pt x="1677168" y="97668"/>
                  <a:pt x="1690067" y="94009"/>
                  <a:pt x="1705570" y="91157"/>
                </a:cubicBezTo>
                <a:cubicBezTo>
                  <a:pt x="1721073" y="88304"/>
                  <a:pt x="1734343" y="86878"/>
                  <a:pt x="1745381" y="86878"/>
                </a:cubicBezTo>
                <a:close/>
                <a:moveTo>
                  <a:pt x="1312626" y="86878"/>
                </a:moveTo>
                <a:cubicBezTo>
                  <a:pt x="1337183" y="86878"/>
                  <a:pt x="1356004" y="95064"/>
                  <a:pt x="1369088" y="111435"/>
                </a:cubicBezTo>
                <a:cubicBezTo>
                  <a:pt x="1382173" y="127806"/>
                  <a:pt x="1388715" y="150998"/>
                  <a:pt x="1388715" y="181012"/>
                </a:cubicBezTo>
                <a:cubicBezTo>
                  <a:pt x="1388715" y="201848"/>
                  <a:pt x="1385180" y="220265"/>
                  <a:pt x="1378111" y="236264"/>
                </a:cubicBezTo>
                <a:cubicBezTo>
                  <a:pt x="1371041" y="252263"/>
                  <a:pt x="1361058" y="264666"/>
                  <a:pt x="1348159" y="273471"/>
                </a:cubicBezTo>
                <a:cubicBezTo>
                  <a:pt x="1335261" y="282277"/>
                  <a:pt x="1320750" y="286680"/>
                  <a:pt x="1304627" y="286680"/>
                </a:cubicBezTo>
                <a:cubicBezTo>
                  <a:pt x="1282303" y="286680"/>
                  <a:pt x="1265373" y="278556"/>
                  <a:pt x="1253839" y="262309"/>
                </a:cubicBezTo>
                <a:lnTo>
                  <a:pt x="1253095" y="262309"/>
                </a:lnTo>
                <a:lnTo>
                  <a:pt x="1253095" y="369652"/>
                </a:lnTo>
                <a:lnTo>
                  <a:pt x="1173844" y="369652"/>
                </a:lnTo>
                <a:lnTo>
                  <a:pt x="1173844" y="91529"/>
                </a:lnTo>
                <a:lnTo>
                  <a:pt x="1253095" y="91529"/>
                </a:lnTo>
                <a:lnTo>
                  <a:pt x="1253095" y="117388"/>
                </a:lnTo>
                <a:lnTo>
                  <a:pt x="1253839" y="117388"/>
                </a:lnTo>
                <a:cubicBezTo>
                  <a:pt x="1260164" y="107838"/>
                  <a:pt x="1268350" y="100366"/>
                  <a:pt x="1278396" y="94971"/>
                </a:cubicBezTo>
                <a:cubicBezTo>
                  <a:pt x="1288442" y="89576"/>
                  <a:pt x="1299852" y="86878"/>
                  <a:pt x="1312626" y="86878"/>
                </a:cubicBezTo>
                <a:close/>
                <a:moveTo>
                  <a:pt x="849994" y="86878"/>
                </a:moveTo>
                <a:cubicBezTo>
                  <a:pt x="863513" y="86878"/>
                  <a:pt x="874892" y="89545"/>
                  <a:pt x="884132" y="94878"/>
                </a:cubicBezTo>
                <a:cubicBezTo>
                  <a:pt x="893371" y="100211"/>
                  <a:pt x="901092" y="108644"/>
                  <a:pt x="907293" y="120178"/>
                </a:cubicBezTo>
                <a:cubicBezTo>
                  <a:pt x="913990" y="109512"/>
                  <a:pt x="922920" y="101296"/>
                  <a:pt x="934082" y="95529"/>
                </a:cubicBezTo>
                <a:cubicBezTo>
                  <a:pt x="945244" y="89762"/>
                  <a:pt x="957647" y="86878"/>
                  <a:pt x="971289" y="86878"/>
                </a:cubicBezTo>
                <a:cubicBezTo>
                  <a:pt x="991257" y="86878"/>
                  <a:pt x="1006574" y="93389"/>
                  <a:pt x="1017240" y="106412"/>
                </a:cubicBezTo>
                <a:cubicBezTo>
                  <a:pt x="1027906" y="119434"/>
                  <a:pt x="1033239" y="138224"/>
                  <a:pt x="1033239" y="162780"/>
                </a:cubicBezTo>
                <a:lnTo>
                  <a:pt x="1033239" y="282029"/>
                </a:lnTo>
                <a:lnTo>
                  <a:pt x="954174" y="282029"/>
                </a:lnTo>
                <a:lnTo>
                  <a:pt x="954174" y="172268"/>
                </a:lnTo>
                <a:cubicBezTo>
                  <a:pt x="954174" y="163091"/>
                  <a:pt x="952531" y="156238"/>
                  <a:pt x="949244" y="151711"/>
                </a:cubicBezTo>
                <a:cubicBezTo>
                  <a:pt x="945957" y="147185"/>
                  <a:pt x="940593" y="144921"/>
                  <a:pt x="933152" y="144921"/>
                </a:cubicBezTo>
                <a:cubicBezTo>
                  <a:pt x="925835" y="144921"/>
                  <a:pt x="920130" y="147681"/>
                  <a:pt x="916037" y="153200"/>
                </a:cubicBezTo>
                <a:cubicBezTo>
                  <a:pt x="911944" y="158719"/>
                  <a:pt x="909898" y="166377"/>
                  <a:pt x="909898" y="176175"/>
                </a:cubicBezTo>
                <a:lnTo>
                  <a:pt x="909898" y="282029"/>
                </a:lnTo>
                <a:lnTo>
                  <a:pt x="830647" y="282029"/>
                </a:lnTo>
                <a:lnTo>
                  <a:pt x="830647" y="174129"/>
                </a:lnTo>
                <a:cubicBezTo>
                  <a:pt x="830647" y="154657"/>
                  <a:pt x="824011" y="144921"/>
                  <a:pt x="810741" y="144921"/>
                </a:cubicBezTo>
                <a:cubicBezTo>
                  <a:pt x="802679" y="144921"/>
                  <a:pt x="796602" y="147743"/>
                  <a:pt x="792509" y="153386"/>
                </a:cubicBezTo>
                <a:cubicBezTo>
                  <a:pt x="788417" y="159029"/>
                  <a:pt x="786370" y="167121"/>
                  <a:pt x="786370" y="177663"/>
                </a:cubicBezTo>
                <a:lnTo>
                  <a:pt x="786370" y="282029"/>
                </a:lnTo>
                <a:lnTo>
                  <a:pt x="707119" y="282029"/>
                </a:lnTo>
                <a:lnTo>
                  <a:pt x="707119" y="91529"/>
                </a:lnTo>
                <a:lnTo>
                  <a:pt x="786370" y="91529"/>
                </a:lnTo>
                <a:lnTo>
                  <a:pt x="786370" y="121667"/>
                </a:lnTo>
                <a:lnTo>
                  <a:pt x="787114" y="121667"/>
                </a:lnTo>
                <a:cubicBezTo>
                  <a:pt x="790091" y="116334"/>
                  <a:pt x="794835" y="110908"/>
                  <a:pt x="801346" y="105389"/>
                </a:cubicBezTo>
                <a:cubicBezTo>
                  <a:pt x="807857" y="99870"/>
                  <a:pt x="815206" y="95405"/>
                  <a:pt x="823391" y="91994"/>
                </a:cubicBezTo>
                <a:cubicBezTo>
                  <a:pt x="831577" y="88583"/>
                  <a:pt x="840444" y="86878"/>
                  <a:pt x="849994" y="86878"/>
                </a:cubicBezTo>
                <a:close/>
                <a:moveTo>
                  <a:pt x="583332" y="86878"/>
                </a:moveTo>
                <a:cubicBezTo>
                  <a:pt x="615702" y="86878"/>
                  <a:pt x="639173" y="93792"/>
                  <a:pt x="653746" y="107621"/>
                </a:cubicBezTo>
                <a:cubicBezTo>
                  <a:pt x="668318" y="121450"/>
                  <a:pt x="675605" y="144549"/>
                  <a:pt x="675605" y="176919"/>
                </a:cubicBezTo>
                <a:lnTo>
                  <a:pt x="675605" y="282029"/>
                </a:lnTo>
                <a:lnTo>
                  <a:pt x="603237" y="282029"/>
                </a:lnTo>
                <a:lnTo>
                  <a:pt x="603237" y="253008"/>
                </a:lnTo>
                <a:lnTo>
                  <a:pt x="602493" y="253008"/>
                </a:lnTo>
                <a:cubicBezTo>
                  <a:pt x="589843" y="275456"/>
                  <a:pt x="570495" y="286680"/>
                  <a:pt x="544450" y="286680"/>
                </a:cubicBezTo>
                <a:cubicBezTo>
                  <a:pt x="526467" y="286680"/>
                  <a:pt x="512390" y="281347"/>
                  <a:pt x="502220" y="270681"/>
                </a:cubicBezTo>
                <a:cubicBezTo>
                  <a:pt x="492050" y="260015"/>
                  <a:pt x="486965" y="245752"/>
                  <a:pt x="486965" y="227893"/>
                </a:cubicBezTo>
                <a:cubicBezTo>
                  <a:pt x="486965" y="190438"/>
                  <a:pt x="509972" y="168734"/>
                  <a:pt x="555984" y="162780"/>
                </a:cubicBezTo>
                <a:lnTo>
                  <a:pt x="603237" y="156641"/>
                </a:lnTo>
                <a:cubicBezTo>
                  <a:pt x="603237" y="150440"/>
                  <a:pt x="600447" y="145355"/>
                  <a:pt x="594866" y="141386"/>
                </a:cubicBezTo>
                <a:cubicBezTo>
                  <a:pt x="589285" y="137418"/>
                  <a:pt x="581781" y="135433"/>
                  <a:pt x="572355" y="135433"/>
                </a:cubicBezTo>
                <a:cubicBezTo>
                  <a:pt x="551023" y="135433"/>
                  <a:pt x="528513" y="141510"/>
                  <a:pt x="504825" y="153665"/>
                </a:cubicBezTo>
                <a:lnTo>
                  <a:pt x="504825" y="102133"/>
                </a:lnTo>
                <a:cubicBezTo>
                  <a:pt x="515119" y="97668"/>
                  <a:pt x="528017" y="94009"/>
                  <a:pt x="543520" y="91157"/>
                </a:cubicBezTo>
                <a:cubicBezTo>
                  <a:pt x="559023" y="88304"/>
                  <a:pt x="572293" y="86878"/>
                  <a:pt x="583332" y="86878"/>
                </a:cubicBezTo>
                <a:close/>
                <a:moveTo>
                  <a:pt x="0" y="15255"/>
                </a:moveTo>
                <a:lnTo>
                  <a:pt x="80367" y="15255"/>
                </a:lnTo>
                <a:lnTo>
                  <a:pt x="80367" y="142131"/>
                </a:lnTo>
                <a:lnTo>
                  <a:pt x="81297" y="142131"/>
                </a:lnTo>
                <a:cubicBezTo>
                  <a:pt x="83653" y="135433"/>
                  <a:pt x="86320" y="129232"/>
                  <a:pt x="89297" y="123527"/>
                </a:cubicBezTo>
                <a:lnTo>
                  <a:pt x="142503" y="15255"/>
                </a:lnTo>
                <a:lnTo>
                  <a:pt x="237753" y="15255"/>
                </a:lnTo>
                <a:lnTo>
                  <a:pt x="162036" y="142503"/>
                </a:lnTo>
                <a:lnTo>
                  <a:pt x="245008" y="282029"/>
                </a:lnTo>
                <a:lnTo>
                  <a:pt x="147526" y="282029"/>
                </a:lnTo>
                <a:lnTo>
                  <a:pt x="88366" y="169292"/>
                </a:lnTo>
                <a:cubicBezTo>
                  <a:pt x="84398" y="160362"/>
                  <a:pt x="82041" y="154223"/>
                  <a:pt x="81297" y="150874"/>
                </a:cubicBezTo>
                <a:lnTo>
                  <a:pt x="80367" y="150874"/>
                </a:lnTo>
                <a:lnTo>
                  <a:pt x="80367" y="282029"/>
                </a:lnTo>
                <a:lnTo>
                  <a:pt x="0" y="282029"/>
                </a:lnTo>
                <a:close/>
                <a:moveTo>
                  <a:pt x="1753195" y="1674"/>
                </a:moveTo>
                <a:lnTo>
                  <a:pt x="1819795" y="1674"/>
                </a:lnTo>
                <a:lnTo>
                  <a:pt x="1753567" y="61391"/>
                </a:lnTo>
                <a:lnTo>
                  <a:pt x="1697570" y="61391"/>
                </a:lnTo>
                <a:close/>
                <a:moveTo>
                  <a:pt x="591145" y="1674"/>
                </a:moveTo>
                <a:lnTo>
                  <a:pt x="657746" y="1674"/>
                </a:lnTo>
                <a:lnTo>
                  <a:pt x="591517" y="61391"/>
                </a:lnTo>
                <a:lnTo>
                  <a:pt x="535520" y="61391"/>
                </a:lnTo>
                <a:close/>
                <a:moveTo>
                  <a:pt x="1421494" y="0"/>
                </a:moveTo>
                <a:lnTo>
                  <a:pt x="1500745" y="0"/>
                </a:lnTo>
                <a:lnTo>
                  <a:pt x="1500745" y="117388"/>
                </a:lnTo>
                <a:lnTo>
                  <a:pt x="1501489" y="117388"/>
                </a:lnTo>
                <a:cubicBezTo>
                  <a:pt x="1508311" y="107590"/>
                  <a:pt x="1516589" y="100056"/>
                  <a:pt x="1526325" y="94785"/>
                </a:cubicBezTo>
                <a:cubicBezTo>
                  <a:pt x="1536061" y="89514"/>
                  <a:pt x="1546510" y="86878"/>
                  <a:pt x="1557672" y="86878"/>
                </a:cubicBezTo>
                <a:cubicBezTo>
                  <a:pt x="1578260" y="86878"/>
                  <a:pt x="1593949" y="93482"/>
                  <a:pt x="1604739" y="106691"/>
                </a:cubicBezTo>
                <a:cubicBezTo>
                  <a:pt x="1615529" y="119899"/>
                  <a:pt x="1620924" y="139340"/>
                  <a:pt x="1620924" y="165013"/>
                </a:cubicBezTo>
                <a:lnTo>
                  <a:pt x="1620924" y="282029"/>
                </a:lnTo>
                <a:lnTo>
                  <a:pt x="1544277" y="282029"/>
                </a:lnTo>
                <a:lnTo>
                  <a:pt x="1544277" y="173384"/>
                </a:lnTo>
                <a:cubicBezTo>
                  <a:pt x="1544277" y="154409"/>
                  <a:pt x="1537022" y="144921"/>
                  <a:pt x="1522511" y="144921"/>
                </a:cubicBezTo>
                <a:cubicBezTo>
                  <a:pt x="1515442" y="144921"/>
                  <a:pt x="1510047" y="147619"/>
                  <a:pt x="1506326" y="153014"/>
                </a:cubicBezTo>
                <a:cubicBezTo>
                  <a:pt x="1502605" y="158409"/>
                  <a:pt x="1500745" y="165323"/>
                  <a:pt x="1500745" y="173757"/>
                </a:cubicBezTo>
                <a:lnTo>
                  <a:pt x="1500745" y="282029"/>
                </a:lnTo>
                <a:lnTo>
                  <a:pt x="1421494" y="282029"/>
                </a:lnTo>
                <a:close/>
                <a:moveTo>
                  <a:pt x="259444" y="0"/>
                </a:moveTo>
                <a:lnTo>
                  <a:pt x="338695" y="0"/>
                </a:lnTo>
                <a:lnTo>
                  <a:pt x="338695" y="117388"/>
                </a:lnTo>
                <a:lnTo>
                  <a:pt x="339439" y="117388"/>
                </a:lnTo>
                <a:cubicBezTo>
                  <a:pt x="346261" y="107590"/>
                  <a:pt x="354539" y="100056"/>
                  <a:pt x="364275" y="94785"/>
                </a:cubicBezTo>
                <a:cubicBezTo>
                  <a:pt x="374011" y="89514"/>
                  <a:pt x="384460" y="86878"/>
                  <a:pt x="395622" y="86878"/>
                </a:cubicBezTo>
                <a:cubicBezTo>
                  <a:pt x="416210" y="86878"/>
                  <a:pt x="431899" y="93482"/>
                  <a:pt x="442689" y="106691"/>
                </a:cubicBezTo>
                <a:cubicBezTo>
                  <a:pt x="453479" y="119899"/>
                  <a:pt x="458874" y="139340"/>
                  <a:pt x="458874" y="165013"/>
                </a:cubicBezTo>
                <a:lnTo>
                  <a:pt x="458874" y="282029"/>
                </a:lnTo>
                <a:lnTo>
                  <a:pt x="382228" y="282029"/>
                </a:lnTo>
                <a:lnTo>
                  <a:pt x="382228" y="173384"/>
                </a:lnTo>
                <a:cubicBezTo>
                  <a:pt x="382228" y="154409"/>
                  <a:pt x="374972" y="144921"/>
                  <a:pt x="360461" y="144921"/>
                </a:cubicBezTo>
                <a:cubicBezTo>
                  <a:pt x="353392" y="144921"/>
                  <a:pt x="347997" y="147619"/>
                  <a:pt x="344276" y="153014"/>
                </a:cubicBezTo>
                <a:cubicBezTo>
                  <a:pt x="340556" y="158409"/>
                  <a:pt x="338695" y="165323"/>
                  <a:pt x="338695" y="173757"/>
                </a:cubicBezTo>
                <a:lnTo>
                  <a:pt x="338695" y="282029"/>
                </a:lnTo>
                <a:lnTo>
                  <a:pt x="259444" y="282029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98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98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build="p"/>
      <p:bldP spid="48" grpId="0"/>
      <p:bldP spid="49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50C096-3AFD-4C57-88C9-508192BCD278}"/>
              </a:ext>
            </a:extLst>
          </p:cNvPr>
          <p:cNvSpPr/>
          <p:nvPr/>
        </p:nvSpPr>
        <p:spPr>
          <a:xfrm>
            <a:off x="205740" y="1300849"/>
            <a:ext cx="5323410" cy="581334"/>
          </a:xfrm>
          <a:prstGeom prst="roundRect">
            <a:avLst>
              <a:gd name="adj" fmla="val 4222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Soi gương để biết bé ổn không">
            <a:extLst>
              <a:ext uri="{FF2B5EF4-FFF2-40B4-BE49-F238E27FC236}">
                <a16:creationId xmlns:a16="http://schemas.microsoft.com/office/drawing/2014/main" id="{E1B4C03B-4ECB-4A9A-88E6-EC9420EF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2768165"/>
            <a:ext cx="3091543" cy="237533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289017" y="1300849"/>
            <a:ext cx="5076200" cy="581334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>
                <a:latin typeface="+mj-lt"/>
              </a:rPr>
              <a:t>1. Các em nhìn thấy gì trong mũi?</a:t>
            </a:r>
            <a:endParaRPr sz="2400" b="1" dirty="0">
              <a:latin typeface="+mj-lt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99E388-C6E3-4097-8384-EB684A97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50970" y="5143500"/>
            <a:ext cx="514246" cy="992516"/>
          </a:xfrm>
          <a:prstGeom prst="rect">
            <a:avLst/>
          </a:prstGeom>
        </p:spPr>
      </p:pic>
      <p:sp>
        <p:nvSpPr>
          <p:cNvPr id="11" name="[T2O] Placeholder converted by Text to Outline">
            <a:extLst>
              <a:ext uri="{FF2B5EF4-FFF2-40B4-BE49-F238E27FC236}">
                <a16:creationId xmlns:a16="http://schemas.microsoft.com/office/drawing/2014/main" id="{33D48D86-5537-4A1B-B482-75C1AB53E5FE}"/>
              </a:ext>
            </a:extLst>
          </p:cNvPr>
          <p:cNvSpPr/>
          <p:nvPr/>
        </p:nvSpPr>
        <p:spPr>
          <a:xfrm>
            <a:off x="3691495" y="345930"/>
            <a:ext cx="1837655" cy="369652"/>
          </a:xfrm>
          <a:custGeom>
            <a:avLst/>
            <a:gdLst/>
            <a:ahLst/>
            <a:cxnLst/>
            <a:rect l="l" t="t" r="r" b="b"/>
            <a:pathLst>
              <a:path w="1837655" h="369652">
                <a:moveTo>
                  <a:pt x="1765287" y="194779"/>
                </a:moveTo>
                <a:lnTo>
                  <a:pt x="1738498" y="198499"/>
                </a:lnTo>
                <a:cubicBezTo>
                  <a:pt x="1725103" y="200732"/>
                  <a:pt x="1718406" y="206995"/>
                  <a:pt x="1718406" y="217289"/>
                </a:cubicBezTo>
                <a:cubicBezTo>
                  <a:pt x="1718406" y="222498"/>
                  <a:pt x="1720049" y="226777"/>
                  <a:pt x="1723336" y="230125"/>
                </a:cubicBezTo>
                <a:cubicBezTo>
                  <a:pt x="1726623" y="233474"/>
                  <a:pt x="1731305" y="235148"/>
                  <a:pt x="1737382" y="235148"/>
                </a:cubicBezTo>
                <a:cubicBezTo>
                  <a:pt x="1745691" y="235148"/>
                  <a:pt x="1752420" y="232048"/>
                  <a:pt x="1757567" y="225846"/>
                </a:cubicBezTo>
                <a:cubicBezTo>
                  <a:pt x="1762714" y="219645"/>
                  <a:pt x="1765287" y="211708"/>
                  <a:pt x="1765287" y="202034"/>
                </a:cubicBezTo>
                <a:close/>
                <a:moveTo>
                  <a:pt x="603237" y="194779"/>
                </a:moveTo>
                <a:lnTo>
                  <a:pt x="576448" y="198499"/>
                </a:lnTo>
                <a:cubicBezTo>
                  <a:pt x="563054" y="200732"/>
                  <a:pt x="556356" y="206995"/>
                  <a:pt x="556356" y="217289"/>
                </a:cubicBezTo>
                <a:cubicBezTo>
                  <a:pt x="556356" y="222498"/>
                  <a:pt x="558000" y="226777"/>
                  <a:pt x="561286" y="230125"/>
                </a:cubicBezTo>
                <a:cubicBezTo>
                  <a:pt x="564573" y="233474"/>
                  <a:pt x="569255" y="235148"/>
                  <a:pt x="575332" y="235148"/>
                </a:cubicBezTo>
                <a:cubicBezTo>
                  <a:pt x="583642" y="235148"/>
                  <a:pt x="590370" y="232048"/>
                  <a:pt x="595517" y="225846"/>
                </a:cubicBezTo>
                <a:cubicBezTo>
                  <a:pt x="600664" y="219645"/>
                  <a:pt x="603237" y="211708"/>
                  <a:pt x="603237" y="202034"/>
                </a:cubicBezTo>
                <a:close/>
                <a:moveTo>
                  <a:pt x="1279884" y="144921"/>
                </a:moveTo>
                <a:cubicBezTo>
                  <a:pt x="1271451" y="144921"/>
                  <a:pt x="1264629" y="148518"/>
                  <a:pt x="1259420" y="155711"/>
                </a:cubicBezTo>
                <a:cubicBezTo>
                  <a:pt x="1254211" y="162905"/>
                  <a:pt x="1251607" y="172764"/>
                  <a:pt x="1251607" y="185291"/>
                </a:cubicBezTo>
                <a:lnTo>
                  <a:pt x="1251607" y="189011"/>
                </a:lnTo>
                <a:cubicBezTo>
                  <a:pt x="1251607" y="201042"/>
                  <a:pt x="1253839" y="210654"/>
                  <a:pt x="1258304" y="217847"/>
                </a:cubicBezTo>
                <a:cubicBezTo>
                  <a:pt x="1262769" y="225040"/>
                  <a:pt x="1269466" y="228637"/>
                  <a:pt x="1278396" y="228637"/>
                </a:cubicBezTo>
                <a:cubicBezTo>
                  <a:pt x="1287946" y="228637"/>
                  <a:pt x="1295325" y="224699"/>
                  <a:pt x="1300534" y="216824"/>
                </a:cubicBezTo>
                <a:cubicBezTo>
                  <a:pt x="1305743" y="208948"/>
                  <a:pt x="1308348" y="197817"/>
                  <a:pt x="1308348" y="183430"/>
                </a:cubicBezTo>
                <a:cubicBezTo>
                  <a:pt x="1308348" y="171400"/>
                  <a:pt x="1306022" y="161974"/>
                  <a:pt x="1301371" y="155153"/>
                </a:cubicBezTo>
                <a:cubicBezTo>
                  <a:pt x="1296720" y="148332"/>
                  <a:pt x="1289558" y="144921"/>
                  <a:pt x="1279884" y="144921"/>
                </a:cubicBezTo>
                <a:close/>
                <a:moveTo>
                  <a:pt x="1745381" y="86878"/>
                </a:moveTo>
                <a:cubicBezTo>
                  <a:pt x="1777751" y="86878"/>
                  <a:pt x="1801223" y="93792"/>
                  <a:pt x="1815796" y="107621"/>
                </a:cubicBezTo>
                <a:cubicBezTo>
                  <a:pt x="1830368" y="121450"/>
                  <a:pt x="1837655" y="144549"/>
                  <a:pt x="1837655" y="176919"/>
                </a:cubicBezTo>
                <a:lnTo>
                  <a:pt x="1837655" y="282029"/>
                </a:lnTo>
                <a:lnTo>
                  <a:pt x="1765287" y="282029"/>
                </a:lnTo>
                <a:lnTo>
                  <a:pt x="1765287" y="253008"/>
                </a:lnTo>
                <a:lnTo>
                  <a:pt x="1764543" y="253008"/>
                </a:lnTo>
                <a:cubicBezTo>
                  <a:pt x="1751893" y="275456"/>
                  <a:pt x="1732545" y="286680"/>
                  <a:pt x="1706500" y="286680"/>
                </a:cubicBezTo>
                <a:cubicBezTo>
                  <a:pt x="1688516" y="286680"/>
                  <a:pt x="1674440" y="281347"/>
                  <a:pt x="1664270" y="270681"/>
                </a:cubicBezTo>
                <a:cubicBezTo>
                  <a:pt x="1654100" y="260015"/>
                  <a:pt x="1649015" y="245752"/>
                  <a:pt x="1649015" y="227893"/>
                </a:cubicBezTo>
                <a:cubicBezTo>
                  <a:pt x="1649015" y="190438"/>
                  <a:pt x="1672022" y="168734"/>
                  <a:pt x="1718034" y="162780"/>
                </a:cubicBezTo>
                <a:lnTo>
                  <a:pt x="1765287" y="156641"/>
                </a:lnTo>
                <a:cubicBezTo>
                  <a:pt x="1765287" y="150440"/>
                  <a:pt x="1762497" y="145355"/>
                  <a:pt x="1756916" y="141386"/>
                </a:cubicBezTo>
                <a:cubicBezTo>
                  <a:pt x="1751334" y="137418"/>
                  <a:pt x="1743831" y="135433"/>
                  <a:pt x="1734405" y="135433"/>
                </a:cubicBezTo>
                <a:cubicBezTo>
                  <a:pt x="1713073" y="135433"/>
                  <a:pt x="1690563" y="141510"/>
                  <a:pt x="1666874" y="153665"/>
                </a:cubicBezTo>
                <a:lnTo>
                  <a:pt x="1666874" y="102133"/>
                </a:lnTo>
                <a:cubicBezTo>
                  <a:pt x="1677168" y="97668"/>
                  <a:pt x="1690067" y="94009"/>
                  <a:pt x="1705570" y="91157"/>
                </a:cubicBezTo>
                <a:cubicBezTo>
                  <a:pt x="1721073" y="88304"/>
                  <a:pt x="1734343" y="86878"/>
                  <a:pt x="1745381" y="86878"/>
                </a:cubicBezTo>
                <a:close/>
                <a:moveTo>
                  <a:pt x="1312626" y="86878"/>
                </a:moveTo>
                <a:cubicBezTo>
                  <a:pt x="1337183" y="86878"/>
                  <a:pt x="1356004" y="95064"/>
                  <a:pt x="1369088" y="111435"/>
                </a:cubicBezTo>
                <a:cubicBezTo>
                  <a:pt x="1382173" y="127806"/>
                  <a:pt x="1388715" y="150998"/>
                  <a:pt x="1388715" y="181012"/>
                </a:cubicBezTo>
                <a:cubicBezTo>
                  <a:pt x="1388715" y="201848"/>
                  <a:pt x="1385180" y="220265"/>
                  <a:pt x="1378111" y="236264"/>
                </a:cubicBezTo>
                <a:cubicBezTo>
                  <a:pt x="1371041" y="252263"/>
                  <a:pt x="1361058" y="264666"/>
                  <a:pt x="1348159" y="273471"/>
                </a:cubicBezTo>
                <a:cubicBezTo>
                  <a:pt x="1335261" y="282277"/>
                  <a:pt x="1320750" y="286680"/>
                  <a:pt x="1304627" y="286680"/>
                </a:cubicBezTo>
                <a:cubicBezTo>
                  <a:pt x="1282303" y="286680"/>
                  <a:pt x="1265373" y="278556"/>
                  <a:pt x="1253839" y="262309"/>
                </a:cubicBezTo>
                <a:lnTo>
                  <a:pt x="1253095" y="262309"/>
                </a:lnTo>
                <a:lnTo>
                  <a:pt x="1253095" y="369652"/>
                </a:lnTo>
                <a:lnTo>
                  <a:pt x="1173844" y="369652"/>
                </a:lnTo>
                <a:lnTo>
                  <a:pt x="1173844" y="91529"/>
                </a:lnTo>
                <a:lnTo>
                  <a:pt x="1253095" y="91529"/>
                </a:lnTo>
                <a:lnTo>
                  <a:pt x="1253095" y="117388"/>
                </a:lnTo>
                <a:lnTo>
                  <a:pt x="1253839" y="117388"/>
                </a:lnTo>
                <a:cubicBezTo>
                  <a:pt x="1260164" y="107838"/>
                  <a:pt x="1268350" y="100366"/>
                  <a:pt x="1278396" y="94971"/>
                </a:cubicBezTo>
                <a:cubicBezTo>
                  <a:pt x="1288442" y="89576"/>
                  <a:pt x="1299852" y="86878"/>
                  <a:pt x="1312626" y="86878"/>
                </a:cubicBezTo>
                <a:close/>
                <a:moveTo>
                  <a:pt x="849994" y="86878"/>
                </a:moveTo>
                <a:cubicBezTo>
                  <a:pt x="863513" y="86878"/>
                  <a:pt x="874892" y="89545"/>
                  <a:pt x="884132" y="94878"/>
                </a:cubicBezTo>
                <a:cubicBezTo>
                  <a:pt x="893371" y="100211"/>
                  <a:pt x="901092" y="108644"/>
                  <a:pt x="907293" y="120178"/>
                </a:cubicBezTo>
                <a:cubicBezTo>
                  <a:pt x="913990" y="109512"/>
                  <a:pt x="922920" y="101296"/>
                  <a:pt x="934082" y="95529"/>
                </a:cubicBezTo>
                <a:cubicBezTo>
                  <a:pt x="945244" y="89762"/>
                  <a:pt x="957647" y="86878"/>
                  <a:pt x="971289" y="86878"/>
                </a:cubicBezTo>
                <a:cubicBezTo>
                  <a:pt x="991257" y="86878"/>
                  <a:pt x="1006574" y="93389"/>
                  <a:pt x="1017240" y="106412"/>
                </a:cubicBezTo>
                <a:cubicBezTo>
                  <a:pt x="1027906" y="119434"/>
                  <a:pt x="1033239" y="138224"/>
                  <a:pt x="1033239" y="162780"/>
                </a:cubicBezTo>
                <a:lnTo>
                  <a:pt x="1033239" y="282029"/>
                </a:lnTo>
                <a:lnTo>
                  <a:pt x="954174" y="282029"/>
                </a:lnTo>
                <a:lnTo>
                  <a:pt x="954174" y="172268"/>
                </a:lnTo>
                <a:cubicBezTo>
                  <a:pt x="954174" y="163091"/>
                  <a:pt x="952531" y="156238"/>
                  <a:pt x="949244" y="151711"/>
                </a:cubicBezTo>
                <a:cubicBezTo>
                  <a:pt x="945957" y="147185"/>
                  <a:pt x="940593" y="144921"/>
                  <a:pt x="933152" y="144921"/>
                </a:cubicBezTo>
                <a:cubicBezTo>
                  <a:pt x="925835" y="144921"/>
                  <a:pt x="920130" y="147681"/>
                  <a:pt x="916037" y="153200"/>
                </a:cubicBezTo>
                <a:cubicBezTo>
                  <a:pt x="911944" y="158719"/>
                  <a:pt x="909898" y="166377"/>
                  <a:pt x="909898" y="176175"/>
                </a:cubicBezTo>
                <a:lnTo>
                  <a:pt x="909898" y="282029"/>
                </a:lnTo>
                <a:lnTo>
                  <a:pt x="830647" y="282029"/>
                </a:lnTo>
                <a:lnTo>
                  <a:pt x="830647" y="174129"/>
                </a:lnTo>
                <a:cubicBezTo>
                  <a:pt x="830647" y="154657"/>
                  <a:pt x="824011" y="144921"/>
                  <a:pt x="810741" y="144921"/>
                </a:cubicBezTo>
                <a:cubicBezTo>
                  <a:pt x="802679" y="144921"/>
                  <a:pt x="796602" y="147743"/>
                  <a:pt x="792509" y="153386"/>
                </a:cubicBezTo>
                <a:cubicBezTo>
                  <a:pt x="788417" y="159029"/>
                  <a:pt x="786370" y="167121"/>
                  <a:pt x="786370" y="177663"/>
                </a:cubicBezTo>
                <a:lnTo>
                  <a:pt x="786370" y="282029"/>
                </a:lnTo>
                <a:lnTo>
                  <a:pt x="707119" y="282029"/>
                </a:lnTo>
                <a:lnTo>
                  <a:pt x="707119" y="91529"/>
                </a:lnTo>
                <a:lnTo>
                  <a:pt x="786370" y="91529"/>
                </a:lnTo>
                <a:lnTo>
                  <a:pt x="786370" y="121667"/>
                </a:lnTo>
                <a:lnTo>
                  <a:pt x="787114" y="121667"/>
                </a:lnTo>
                <a:cubicBezTo>
                  <a:pt x="790091" y="116334"/>
                  <a:pt x="794835" y="110908"/>
                  <a:pt x="801346" y="105389"/>
                </a:cubicBezTo>
                <a:cubicBezTo>
                  <a:pt x="807857" y="99870"/>
                  <a:pt x="815206" y="95405"/>
                  <a:pt x="823391" y="91994"/>
                </a:cubicBezTo>
                <a:cubicBezTo>
                  <a:pt x="831577" y="88583"/>
                  <a:pt x="840444" y="86878"/>
                  <a:pt x="849994" y="86878"/>
                </a:cubicBezTo>
                <a:close/>
                <a:moveTo>
                  <a:pt x="583332" y="86878"/>
                </a:moveTo>
                <a:cubicBezTo>
                  <a:pt x="615702" y="86878"/>
                  <a:pt x="639173" y="93792"/>
                  <a:pt x="653746" y="107621"/>
                </a:cubicBezTo>
                <a:cubicBezTo>
                  <a:pt x="668318" y="121450"/>
                  <a:pt x="675605" y="144549"/>
                  <a:pt x="675605" y="176919"/>
                </a:cubicBezTo>
                <a:lnTo>
                  <a:pt x="675605" y="282029"/>
                </a:lnTo>
                <a:lnTo>
                  <a:pt x="603237" y="282029"/>
                </a:lnTo>
                <a:lnTo>
                  <a:pt x="603237" y="253008"/>
                </a:lnTo>
                <a:lnTo>
                  <a:pt x="602493" y="253008"/>
                </a:lnTo>
                <a:cubicBezTo>
                  <a:pt x="589843" y="275456"/>
                  <a:pt x="570495" y="286680"/>
                  <a:pt x="544450" y="286680"/>
                </a:cubicBezTo>
                <a:cubicBezTo>
                  <a:pt x="526467" y="286680"/>
                  <a:pt x="512390" y="281347"/>
                  <a:pt x="502220" y="270681"/>
                </a:cubicBezTo>
                <a:cubicBezTo>
                  <a:pt x="492050" y="260015"/>
                  <a:pt x="486965" y="245752"/>
                  <a:pt x="486965" y="227893"/>
                </a:cubicBezTo>
                <a:cubicBezTo>
                  <a:pt x="486965" y="190438"/>
                  <a:pt x="509972" y="168734"/>
                  <a:pt x="555984" y="162780"/>
                </a:cubicBezTo>
                <a:lnTo>
                  <a:pt x="603237" y="156641"/>
                </a:lnTo>
                <a:cubicBezTo>
                  <a:pt x="603237" y="150440"/>
                  <a:pt x="600447" y="145355"/>
                  <a:pt x="594866" y="141386"/>
                </a:cubicBezTo>
                <a:cubicBezTo>
                  <a:pt x="589285" y="137418"/>
                  <a:pt x="581781" y="135433"/>
                  <a:pt x="572355" y="135433"/>
                </a:cubicBezTo>
                <a:cubicBezTo>
                  <a:pt x="551023" y="135433"/>
                  <a:pt x="528513" y="141510"/>
                  <a:pt x="504825" y="153665"/>
                </a:cubicBezTo>
                <a:lnTo>
                  <a:pt x="504825" y="102133"/>
                </a:lnTo>
                <a:cubicBezTo>
                  <a:pt x="515119" y="97668"/>
                  <a:pt x="528017" y="94009"/>
                  <a:pt x="543520" y="91157"/>
                </a:cubicBezTo>
                <a:cubicBezTo>
                  <a:pt x="559023" y="88304"/>
                  <a:pt x="572293" y="86878"/>
                  <a:pt x="583332" y="86878"/>
                </a:cubicBezTo>
                <a:close/>
                <a:moveTo>
                  <a:pt x="0" y="15255"/>
                </a:moveTo>
                <a:lnTo>
                  <a:pt x="80367" y="15255"/>
                </a:lnTo>
                <a:lnTo>
                  <a:pt x="80367" y="142131"/>
                </a:lnTo>
                <a:lnTo>
                  <a:pt x="81297" y="142131"/>
                </a:lnTo>
                <a:cubicBezTo>
                  <a:pt x="83653" y="135433"/>
                  <a:pt x="86320" y="129232"/>
                  <a:pt x="89297" y="123527"/>
                </a:cubicBezTo>
                <a:lnTo>
                  <a:pt x="142503" y="15255"/>
                </a:lnTo>
                <a:lnTo>
                  <a:pt x="237753" y="15255"/>
                </a:lnTo>
                <a:lnTo>
                  <a:pt x="162036" y="142503"/>
                </a:lnTo>
                <a:lnTo>
                  <a:pt x="245008" y="282029"/>
                </a:lnTo>
                <a:lnTo>
                  <a:pt x="147526" y="282029"/>
                </a:lnTo>
                <a:lnTo>
                  <a:pt x="88366" y="169292"/>
                </a:lnTo>
                <a:cubicBezTo>
                  <a:pt x="84398" y="160362"/>
                  <a:pt x="82041" y="154223"/>
                  <a:pt x="81297" y="150874"/>
                </a:cubicBezTo>
                <a:lnTo>
                  <a:pt x="80367" y="150874"/>
                </a:lnTo>
                <a:lnTo>
                  <a:pt x="80367" y="282029"/>
                </a:lnTo>
                <a:lnTo>
                  <a:pt x="0" y="282029"/>
                </a:lnTo>
                <a:close/>
                <a:moveTo>
                  <a:pt x="1753195" y="1674"/>
                </a:moveTo>
                <a:lnTo>
                  <a:pt x="1819795" y="1674"/>
                </a:lnTo>
                <a:lnTo>
                  <a:pt x="1753567" y="61391"/>
                </a:lnTo>
                <a:lnTo>
                  <a:pt x="1697570" y="61391"/>
                </a:lnTo>
                <a:close/>
                <a:moveTo>
                  <a:pt x="591145" y="1674"/>
                </a:moveTo>
                <a:lnTo>
                  <a:pt x="657746" y="1674"/>
                </a:lnTo>
                <a:lnTo>
                  <a:pt x="591517" y="61391"/>
                </a:lnTo>
                <a:lnTo>
                  <a:pt x="535520" y="61391"/>
                </a:lnTo>
                <a:close/>
                <a:moveTo>
                  <a:pt x="1421494" y="0"/>
                </a:moveTo>
                <a:lnTo>
                  <a:pt x="1500745" y="0"/>
                </a:lnTo>
                <a:lnTo>
                  <a:pt x="1500745" y="117388"/>
                </a:lnTo>
                <a:lnTo>
                  <a:pt x="1501489" y="117388"/>
                </a:lnTo>
                <a:cubicBezTo>
                  <a:pt x="1508311" y="107590"/>
                  <a:pt x="1516589" y="100056"/>
                  <a:pt x="1526325" y="94785"/>
                </a:cubicBezTo>
                <a:cubicBezTo>
                  <a:pt x="1536061" y="89514"/>
                  <a:pt x="1546510" y="86878"/>
                  <a:pt x="1557672" y="86878"/>
                </a:cubicBezTo>
                <a:cubicBezTo>
                  <a:pt x="1578260" y="86878"/>
                  <a:pt x="1593949" y="93482"/>
                  <a:pt x="1604739" y="106691"/>
                </a:cubicBezTo>
                <a:cubicBezTo>
                  <a:pt x="1615529" y="119899"/>
                  <a:pt x="1620924" y="139340"/>
                  <a:pt x="1620924" y="165013"/>
                </a:cubicBezTo>
                <a:lnTo>
                  <a:pt x="1620924" y="282029"/>
                </a:lnTo>
                <a:lnTo>
                  <a:pt x="1544277" y="282029"/>
                </a:lnTo>
                <a:lnTo>
                  <a:pt x="1544277" y="173384"/>
                </a:lnTo>
                <a:cubicBezTo>
                  <a:pt x="1544277" y="154409"/>
                  <a:pt x="1537022" y="144921"/>
                  <a:pt x="1522511" y="144921"/>
                </a:cubicBezTo>
                <a:cubicBezTo>
                  <a:pt x="1515442" y="144921"/>
                  <a:pt x="1510047" y="147619"/>
                  <a:pt x="1506326" y="153014"/>
                </a:cubicBezTo>
                <a:cubicBezTo>
                  <a:pt x="1502605" y="158409"/>
                  <a:pt x="1500745" y="165323"/>
                  <a:pt x="1500745" y="173757"/>
                </a:cubicBezTo>
                <a:lnTo>
                  <a:pt x="1500745" y="282029"/>
                </a:lnTo>
                <a:lnTo>
                  <a:pt x="1421494" y="282029"/>
                </a:lnTo>
                <a:close/>
                <a:moveTo>
                  <a:pt x="259444" y="0"/>
                </a:moveTo>
                <a:lnTo>
                  <a:pt x="338695" y="0"/>
                </a:lnTo>
                <a:lnTo>
                  <a:pt x="338695" y="117388"/>
                </a:lnTo>
                <a:lnTo>
                  <a:pt x="339439" y="117388"/>
                </a:lnTo>
                <a:cubicBezTo>
                  <a:pt x="346261" y="107590"/>
                  <a:pt x="354539" y="100056"/>
                  <a:pt x="364275" y="94785"/>
                </a:cubicBezTo>
                <a:cubicBezTo>
                  <a:pt x="374011" y="89514"/>
                  <a:pt x="384460" y="86878"/>
                  <a:pt x="395622" y="86878"/>
                </a:cubicBezTo>
                <a:cubicBezTo>
                  <a:pt x="416210" y="86878"/>
                  <a:pt x="431899" y="93482"/>
                  <a:pt x="442689" y="106691"/>
                </a:cubicBezTo>
                <a:cubicBezTo>
                  <a:pt x="453479" y="119899"/>
                  <a:pt x="458874" y="139340"/>
                  <a:pt x="458874" y="165013"/>
                </a:cubicBezTo>
                <a:lnTo>
                  <a:pt x="458874" y="282029"/>
                </a:lnTo>
                <a:lnTo>
                  <a:pt x="382228" y="282029"/>
                </a:lnTo>
                <a:lnTo>
                  <a:pt x="382228" y="173384"/>
                </a:lnTo>
                <a:cubicBezTo>
                  <a:pt x="382228" y="154409"/>
                  <a:pt x="374972" y="144921"/>
                  <a:pt x="360461" y="144921"/>
                </a:cubicBezTo>
                <a:cubicBezTo>
                  <a:pt x="353392" y="144921"/>
                  <a:pt x="347997" y="147619"/>
                  <a:pt x="344276" y="153014"/>
                </a:cubicBezTo>
                <a:cubicBezTo>
                  <a:pt x="340556" y="158409"/>
                  <a:pt x="338695" y="165323"/>
                  <a:pt x="338695" y="173757"/>
                </a:cubicBezTo>
                <a:lnTo>
                  <a:pt x="338695" y="282029"/>
                </a:lnTo>
                <a:lnTo>
                  <a:pt x="259444" y="282029"/>
                </a:lnTo>
                <a:close/>
              </a:path>
            </a:pathLst>
          </a:custGeom>
          <a:solidFill>
            <a:srgbClr val="20124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482576" y="2028680"/>
            <a:ext cx="5032147" cy="2793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+mj-lt"/>
              </a:rPr>
              <a:t>Lông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mũi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bớt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bụi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làm</a:t>
            </a:r>
            <a:r>
              <a:rPr lang="en-US" sz="2400" dirty="0">
                <a:latin typeface="+mj-lt"/>
              </a:rPr>
              <a:t> </a:t>
            </a:r>
            <a:br>
              <a:rPr lang="en-US" sz="2400" dirty="0">
                <a:latin typeface="+mj-lt"/>
              </a:rPr>
            </a:b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khí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phổi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hơn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latin typeface="+mj-lt"/>
              </a:rPr>
              <a:t>Các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chất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nhầy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bụi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diệt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vi </a:t>
            </a:r>
            <a:r>
              <a:rPr lang="en-US" sz="2400" dirty="0" err="1">
                <a:latin typeface="+mj-lt"/>
              </a:rPr>
              <a:t>khuẩn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ẩm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khí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phổi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345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841</Words>
  <Application>Microsoft Office PowerPoint</Application>
  <PresentationFormat>On-screen Show (16:9)</PresentationFormat>
  <Paragraphs>94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Montserrat</vt:lpstr>
      <vt:lpstr>Abel</vt:lpstr>
      <vt:lpstr>Fira Sans Extra Condensed Medium</vt:lpstr>
      <vt:lpstr>Calibri</vt:lpstr>
      <vt:lpstr>Arial</vt:lpstr>
      <vt:lpstr>Times New Roman</vt:lpstr>
      <vt:lpstr>Bahiana</vt:lpstr>
      <vt:lpstr>Tahoma</vt:lpstr>
      <vt:lpstr>Segoe UI Black</vt:lpstr>
      <vt:lpstr>Staatliches</vt:lpstr>
      <vt:lpstr>COVID-19 Spread &amp; Contagion by Slidesgo</vt:lpstr>
      <vt:lpstr>CHÀO ĐÓN CÁC CON ĐẾN VỚI MÔN TỰ NHIÊN VÀ XÃ HỘI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Kết luận</vt:lpstr>
      <vt:lpstr>LÀM VIỆC VỚI  SÁCH GIÁO KHOA</vt:lpstr>
      <vt:lpstr>Làm việc cá nhân</vt:lpstr>
      <vt:lpstr>Làm việc cá nhân</vt:lpstr>
      <vt:lpstr>Làm việc cá nhân</vt:lpstr>
      <vt:lpstr>Làm việc cá nhân</vt:lpstr>
      <vt:lpstr>KẾT LUẬN</vt:lpstr>
      <vt:lpstr>LIÊN HỆ THỰC TẾ</vt:lpstr>
      <vt:lpstr>THỰC HÀNH Những việc nên làm để giữ không khí trong lành</vt:lpstr>
      <vt:lpstr>THỰC HÀNH Những việc nên làm để giữ không khí trong lành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SPREAD &amp; CONTAGION</dc:title>
  <cp:lastModifiedBy>Thu Huyen</cp:lastModifiedBy>
  <cp:revision>54</cp:revision>
  <dcterms:modified xsi:type="dcterms:W3CDTF">2021-09-05T15:25:29Z</dcterms:modified>
</cp:coreProperties>
</file>