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  <p:sldMasterId id="2147483674" r:id="rId2"/>
    <p:sldMasterId id="2147483704" r:id="rId3"/>
  </p:sldMasterIdLst>
  <p:notesMasterIdLst>
    <p:notesMasterId r:id="rId24"/>
  </p:notesMasterIdLst>
  <p:sldIdLst>
    <p:sldId id="307" r:id="rId4"/>
    <p:sldId id="324" r:id="rId5"/>
    <p:sldId id="325" r:id="rId6"/>
    <p:sldId id="262" r:id="rId7"/>
    <p:sldId id="313" r:id="rId8"/>
    <p:sldId id="259" r:id="rId9"/>
    <p:sldId id="314" r:id="rId10"/>
    <p:sldId id="282" r:id="rId11"/>
    <p:sldId id="308" r:id="rId12"/>
    <p:sldId id="306" r:id="rId13"/>
    <p:sldId id="322" r:id="rId14"/>
    <p:sldId id="316" r:id="rId15"/>
    <p:sldId id="321" r:id="rId16"/>
    <p:sldId id="323" r:id="rId17"/>
    <p:sldId id="320" r:id="rId18"/>
    <p:sldId id="309" r:id="rId19"/>
    <p:sldId id="318" r:id="rId20"/>
    <p:sldId id="319" r:id="rId21"/>
    <p:sldId id="310" r:id="rId22"/>
    <p:sldId id="312" r:id="rId23"/>
  </p:sldIdLst>
  <p:sldSz cx="9144000" cy="5143500" type="screen16x9"/>
  <p:notesSz cx="6858000" cy="9144000"/>
  <p:embeddedFontLst>
    <p:embeddedFont>
      <p:font typeface="Chau Philomene One" panose="020B0604020202020204" charset="0"/>
      <p:regular r:id="rId25"/>
      <p:italic r:id="rId26"/>
    </p:embeddedFont>
    <p:embeddedFont>
      <p:font typeface="Abel" panose="020B0604020202020204" charset="0"/>
      <p:regular r:id="rId27"/>
    </p:embeddedFont>
    <p:embeddedFont>
      <p:font typeface="Didact Gothic" panose="020B0604020202020204" charset="0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Staatliches" panose="020B060402020202020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Bahiana" panose="020B0604020202020204" charset="0"/>
      <p:regular r:id="rId36"/>
    </p:embeddedFont>
    <p:embeddedFont>
      <p:font typeface="Bebas Neue" panose="020B0604020202020204" charset="0"/>
      <p:regular r:id="rId37"/>
    </p:embeddedFont>
    <p:embeddedFont>
      <p:font typeface="Segoe UI Black" panose="020B0A02040204020203" pitchFamily="34" charset="0"/>
      <p:bold r:id="rId38"/>
      <p:boldItalic r:id="rId39"/>
    </p:embeddedFont>
    <p:embeddedFont>
      <p:font typeface="iCiel Panton Black" panose="00000A00000000000000" pitchFamily="50" charset="0"/>
      <p:bold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Giới thiệu" id="{F13BC0DC-A24F-4118-83A1-F9EABF0B13C3}">
          <p14:sldIdLst>
            <p14:sldId id="307"/>
            <p14:sldId id="324"/>
            <p14:sldId id="325"/>
          </p14:sldIdLst>
        </p14:section>
        <p14:section name="Hoạt động 1" id="{CE7EDB57-928A-4656-8F1D-D3FF70B981B7}">
          <p14:sldIdLst>
            <p14:sldId id="262"/>
            <p14:sldId id="313"/>
            <p14:sldId id="259"/>
            <p14:sldId id="314"/>
            <p14:sldId id="282"/>
          </p14:sldIdLst>
        </p14:section>
        <p14:section name="Hoạt động 2" id="{B47BA34C-B67B-468A-9612-24982F7AA805}">
          <p14:sldIdLst>
            <p14:sldId id="308"/>
            <p14:sldId id="306"/>
            <p14:sldId id="322"/>
            <p14:sldId id="316"/>
            <p14:sldId id="321"/>
            <p14:sldId id="323"/>
            <p14:sldId id="320"/>
            <p14:sldId id="309"/>
          </p14:sldIdLst>
        </p14:section>
        <p14:section name="HĐ thực hành" id="{CF0022C4-9FC9-48B8-AD46-B8AF46D2113E}">
          <p14:sldIdLst>
            <p14:sldId id="318"/>
            <p14:sldId id="319"/>
          </p14:sldIdLst>
        </p14:section>
        <p14:section name="Hoạt động ứng dụng" id="{553F3690-C2F8-4C1B-9A48-1A406CBC39B8}">
          <p14:sldIdLst>
            <p14:sldId id="310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't Touch" initials="DT" lastIdx="1" clrIdx="0">
    <p:extLst>
      <p:ext uri="{19B8F6BF-5375-455C-9EA6-DF929625EA0E}">
        <p15:presenceInfo xmlns:p15="http://schemas.microsoft.com/office/powerpoint/2012/main" userId="d05a0a88dc29d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5EBDB"/>
    <a:srgbClr val="ECF8F5"/>
    <a:srgbClr val="FFDE17"/>
    <a:srgbClr val="20124D"/>
    <a:srgbClr val="FFF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3595BC-A2FE-4FDE-98AB-2E7BBEDA34A2}">
  <a:tblStyle styleId="{B83595BC-A2FE-4FDE-98AB-2E7BBEDA34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6" d="100"/>
          <a:sy n="86" d="100"/>
        </p:scale>
        <p:origin x="2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585F95-BF46-4FF4-98CF-87E2AAB2D1DE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6B1674-1FEF-4E3A-AEC7-99E55CA84403}">
      <dgm:prSet phldrT="[Text]"/>
      <dgm:spPr/>
      <dgm:t>
        <a:bodyPr/>
        <a:lstStyle/>
        <a:p>
          <a:r>
            <a:rPr lang="en-US" b="1" dirty="0" err="1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</a:t>
          </a:r>
          <a:endParaRPr lang="en-US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3B8222-515C-449D-A6AB-95A963668436}" type="parTrans" cxnId="{33281297-77E3-4A3E-887F-AAE3E337E577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04EC0-9B09-4541-BF8A-52011E0A3FA8}" type="sibTrans" cxnId="{33281297-77E3-4A3E-887F-AAE3E337E577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1E2FA-1DD8-492F-98BE-442822386B6B}">
      <dgm:prSet phldrT="[Text]"/>
      <dgm:spPr/>
      <dgm:t>
        <a:bodyPr/>
        <a:lstStyle/>
        <a:p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endParaRPr lang="en-US" b="1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85604D-CA32-4B8E-B0A6-54503694E0F3}" type="parTrans" cxnId="{33D03A5D-8F5A-4577-9C26-B70227B2D706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B3B850-1CF5-4C4C-897E-BEEA093AC3D4}" type="sibTrans" cxnId="{33D03A5D-8F5A-4577-9C26-B70227B2D706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A7FEF-70ED-4F43-AB44-0B45E436EB46}">
      <dgm:prSet phldrT="[Text]"/>
      <dgm:spPr/>
      <dgm:t>
        <a:bodyPr/>
        <a:lstStyle/>
        <a:p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endParaRPr lang="en-US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0DDD3-E650-4E99-911D-1CC414DE58FF}" type="parTrans" cxnId="{C2D9285D-CBAF-405E-902A-4DAA1F2D19CF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12DE2D-5299-4A6A-B573-DD28D8C9E924}" type="sibTrans" cxnId="{C2D9285D-CBAF-405E-902A-4DAA1F2D19CF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5C718-3AF8-4769-8B0F-069E1E2E6FEC}">
      <dgm:prSet phldrT="[Text]"/>
      <dgm:spPr/>
      <dgm:t>
        <a:bodyPr/>
        <a:lstStyle/>
        <a:p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endParaRPr lang="en-US" b="1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A6DC1D-2C11-4848-B7D3-ECF2C1A1DF26}" type="parTrans" cxnId="{6AF6F52E-05CA-49DC-8D07-E618ABE43510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DF9D0-C63E-4A69-88DC-CE32F1086E0E}" type="sibTrans" cxnId="{6AF6F52E-05CA-49DC-8D07-E618ABE43510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210C40-2659-4772-A79C-4AAC2BB58A73}">
      <dgm:prSet phldrT="[Text]"/>
      <dgm:spPr/>
      <dgm:t>
        <a:bodyPr/>
        <a:lstStyle/>
        <a:p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b="1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endParaRPr lang="en-US" b="1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29B48-FB90-4FE5-AC36-5E921945B849}" type="parTrans" cxnId="{57D7EE8D-AA82-453E-B6C1-9432298DD6EE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66DB5-4B22-4393-AB63-E1E0576AF40A}" type="sibTrans" cxnId="{57D7EE8D-AA82-453E-B6C1-9432298DD6EE}">
      <dgm:prSet/>
      <dgm:spPr/>
      <dgm:t>
        <a:bodyPr/>
        <a:lstStyle/>
        <a:p>
          <a:endParaRPr lang="en-US" b="1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80AD61-1F9D-444E-975F-78F797CECAFC}" type="pres">
      <dgm:prSet presAssocID="{F6585F95-BF46-4FF4-98CF-87E2AAB2D1D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8284691-5D3C-44F5-A360-34F0390A1515}" type="pres">
      <dgm:prSet presAssocID="{F6585F95-BF46-4FF4-98CF-87E2AAB2D1DE}" presName="matrix" presStyleCnt="0"/>
      <dgm:spPr/>
    </dgm:pt>
    <dgm:pt modelId="{3F0521B7-C9CD-4EF9-81AF-D91DCF6C6BEB}" type="pres">
      <dgm:prSet presAssocID="{F6585F95-BF46-4FF4-98CF-87E2AAB2D1DE}" presName="tile1" presStyleLbl="node1" presStyleIdx="0" presStyleCnt="4"/>
      <dgm:spPr/>
      <dgm:t>
        <a:bodyPr/>
        <a:lstStyle/>
        <a:p>
          <a:endParaRPr lang="en-US"/>
        </a:p>
      </dgm:t>
    </dgm:pt>
    <dgm:pt modelId="{370C0AF6-06FC-4036-BB38-DF76DCA6084E}" type="pres">
      <dgm:prSet presAssocID="{F6585F95-BF46-4FF4-98CF-87E2AAB2D1D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41699-B883-4AFB-ABE2-2F6CA3E73C24}" type="pres">
      <dgm:prSet presAssocID="{F6585F95-BF46-4FF4-98CF-87E2AAB2D1DE}" presName="tile2" presStyleLbl="node1" presStyleIdx="1" presStyleCnt="4"/>
      <dgm:spPr/>
      <dgm:t>
        <a:bodyPr/>
        <a:lstStyle/>
        <a:p>
          <a:endParaRPr lang="en-US"/>
        </a:p>
      </dgm:t>
    </dgm:pt>
    <dgm:pt modelId="{EA74E4DB-BF57-4D93-BC58-E9390510D459}" type="pres">
      <dgm:prSet presAssocID="{F6585F95-BF46-4FF4-98CF-87E2AAB2D1D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EF557-3711-4B39-82FC-A34736796F81}" type="pres">
      <dgm:prSet presAssocID="{F6585F95-BF46-4FF4-98CF-87E2AAB2D1DE}" presName="tile3" presStyleLbl="node1" presStyleIdx="2" presStyleCnt="4"/>
      <dgm:spPr/>
      <dgm:t>
        <a:bodyPr/>
        <a:lstStyle/>
        <a:p>
          <a:endParaRPr lang="en-US"/>
        </a:p>
      </dgm:t>
    </dgm:pt>
    <dgm:pt modelId="{70684E9C-C504-4B26-9F38-24B719AFC8D1}" type="pres">
      <dgm:prSet presAssocID="{F6585F95-BF46-4FF4-98CF-87E2AAB2D1D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1CA39-AB6C-4A3A-8134-7E6E1C8C870F}" type="pres">
      <dgm:prSet presAssocID="{F6585F95-BF46-4FF4-98CF-87E2AAB2D1DE}" presName="tile4" presStyleLbl="node1" presStyleIdx="3" presStyleCnt="4"/>
      <dgm:spPr/>
      <dgm:t>
        <a:bodyPr/>
        <a:lstStyle/>
        <a:p>
          <a:endParaRPr lang="en-US"/>
        </a:p>
      </dgm:t>
    </dgm:pt>
    <dgm:pt modelId="{61DE9869-96F3-460E-8365-85E862E9493E}" type="pres">
      <dgm:prSet presAssocID="{F6585F95-BF46-4FF4-98CF-87E2AAB2D1D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19DB91-A158-4D91-AF6D-779804014A8E}" type="pres">
      <dgm:prSet presAssocID="{F6585F95-BF46-4FF4-98CF-87E2AAB2D1D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7EE8D-AA82-453E-B6C1-9432298DD6EE}" srcId="{2E6B1674-1FEF-4E3A-AEC7-99E55CA84403}" destId="{03210C40-2659-4772-A79C-4AAC2BB58A73}" srcOrd="3" destOrd="0" parTransId="{D9029B48-FB90-4FE5-AC36-5E921945B849}" sibTransId="{4D566DB5-4B22-4393-AB63-E1E0576AF40A}"/>
    <dgm:cxn modelId="{5FAC4B89-C452-4C6E-A185-8E0C0945C34B}" type="presOf" srcId="{44A1E2FA-1DD8-492F-98BE-442822386B6B}" destId="{370C0AF6-06FC-4036-BB38-DF76DCA6084E}" srcOrd="1" destOrd="0" presId="urn:microsoft.com/office/officeart/2005/8/layout/matrix1"/>
    <dgm:cxn modelId="{80963844-BEFA-4630-A191-F858ECA5AFD8}" type="presOf" srcId="{D71A7FEF-70ED-4F43-AB44-0B45E436EB46}" destId="{EA74E4DB-BF57-4D93-BC58-E9390510D459}" srcOrd="1" destOrd="0" presId="urn:microsoft.com/office/officeart/2005/8/layout/matrix1"/>
    <dgm:cxn modelId="{BC8F56AB-2B8A-4A86-8A95-D1ABA1287F03}" type="presOf" srcId="{2E6B1674-1FEF-4E3A-AEC7-99E55CA84403}" destId="{7619DB91-A158-4D91-AF6D-779804014A8E}" srcOrd="0" destOrd="0" presId="urn:microsoft.com/office/officeart/2005/8/layout/matrix1"/>
    <dgm:cxn modelId="{CE3961FC-6780-4FBB-BD83-12E7FAC36987}" type="presOf" srcId="{D71A7FEF-70ED-4F43-AB44-0B45E436EB46}" destId="{13A41699-B883-4AFB-ABE2-2F6CA3E73C24}" srcOrd="0" destOrd="0" presId="urn:microsoft.com/office/officeart/2005/8/layout/matrix1"/>
    <dgm:cxn modelId="{33D03A5D-8F5A-4577-9C26-B70227B2D706}" srcId="{2E6B1674-1FEF-4E3A-AEC7-99E55CA84403}" destId="{44A1E2FA-1DD8-492F-98BE-442822386B6B}" srcOrd="0" destOrd="0" parTransId="{F085604D-CA32-4B8E-B0A6-54503694E0F3}" sibTransId="{CCB3B850-1CF5-4C4C-897E-BEEA093AC3D4}"/>
    <dgm:cxn modelId="{1CA74057-B86B-42D6-BAD3-10E0A700D5AB}" type="presOf" srcId="{A715C718-3AF8-4769-8B0F-069E1E2E6FEC}" destId="{199EF557-3711-4B39-82FC-A34736796F81}" srcOrd="0" destOrd="0" presId="urn:microsoft.com/office/officeart/2005/8/layout/matrix1"/>
    <dgm:cxn modelId="{C2D9285D-CBAF-405E-902A-4DAA1F2D19CF}" srcId="{2E6B1674-1FEF-4E3A-AEC7-99E55CA84403}" destId="{D71A7FEF-70ED-4F43-AB44-0B45E436EB46}" srcOrd="1" destOrd="0" parTransId="{A8C0DDD3-E650-4E99-911D-1CC414DE58FF}" sibTransId="{F612DE2D-5299-4A6A-B573-DD28D8C9E924}"/>
    <dgm:cxn modelId="{B62AD8C1-3E2B-4719-885D-EDDB8CF07DCE}" type="presOf" srcId="{A715C718-3AF8-4769-8B0F-069E1E2E6FEC}" destId="{70684E9C-C504-4B26-9F38-24B719AFC8D1}" srcOrd="1" destOrd="0" presId="urn:microsoft.com/office/officeart/2005/8/layout/matrix1"/>
    <dgm:cxn modelId="{A05AEF88-3FAF-4164-AD3B-76167B3A83E8}" type="presOf" srcId="{03210C40-2659-4772-A79C-4AAC2BB58A73}" destId="{A821CA39-AB6C-4A3A-8134-7E6E1C8C870F}" srcOrd="0" destOrd="0" presId="urn:microsoft.com/office/officeart/2005/8/layout/matrix1"/>
    <dgm:cxn modelId="{1A942B77-B0D6-4467-A355-D662F5248140}" type="presOf" srcId="{44A1E2FA-1DD8-492F-98BE-442822386B6B}" destId="{3F0521B7-C9CD-4EF9-81AF-D91DCF6C6BEB}" srcOrd="0" destOrd="0" presId="urn:microsoft.com/office/officeart/2005/8/layout/matrix1"/>
    <dgm:cxn modelId="{EF96E857-C7E1-49F6-8043-8C70A267A107}" type="presOf" srcId="{03210C40-2659-4772-A79C-4AAC2BB58A73}" destId="{61DE9869-96F3-460E-8365-85E862E9493E}" srcOrd="1" destOrd="0" presId="urn:microsoft.com/office/officeart/2005/8/layout/matrix1"/>
    <dgm:cxn modelId="{6AF6F52E-05CA-49DC-8D07-E618ABE43510}" srcId="{2E6B1674-1FEF-4E3A-AEC7-99E55CA84403}" destId="{A715C718-3AF8-4769-8B0F-069E1E2E6FEC}" srcOrd="2" destOrd="0" parTransId="{3BA6DC1D-2C11-4848-B7D3-ECF2C1A1DF26}" sibTransId="{10EDF9D0-C63E-4A69-88DC-CE32F1086E0E}"/>
    <dgm:cxn modelId="{8D578863-A097-412E-980A-34C1FE45B317}" type="presOf" srcId="{F6585F95-BF46-4FF4-98CF-87E2AAB2D1DE}" destId="{9780AD61-1F9D-444E-975F-78F797CECAFC}" srcOrd="0" destOrd="0" presId="urn:microsoft.com/office/officeart/2005/8/layout/matrix1"/>
    <dgm:cxn modelId="{33281297-77E3-4A3E-887F-AAE3E337E577}" srcId="{F6585F95-BF46-4FF4-98CF-87E2AAB2D1DE}" destId="{2E6B1674-1FEF-4E3A-AEC7-99E55CA84403}" srcOrd="0" destOrd="0" parTransId="{AE3B8222-515C-449D-A6AB-95A963668436}" sibTransId="{13F04EC0-9B09-4541-BF8A-52011E0A3FA8}"/>
    <dgm:cxn modelId="{7637F207-758A-4599-9A5B-4C0F05D0FE76}" type="presParOf" srcId="{9780AD61-1F9D-444E-975F-78F797CECAFC}" destId="{08284691-5D3C-44F5-A360-34F0390A1515}" srcOrd="0" destOrd="0" presId="urn:microsoft.com/office/officeart/2005/8/layout/matrix1"/>
    <dgm:cxn modelId="{B26CF054-F6B8-4527-A9F5-8D5B46007254}" type="presParOf" srcId="{08284691-5D3C-44F5-A360-34F0390A1515}" destId="{3F0521B7-C9CD-4EF9-81AF-D91DCF6C6BEB}" srcOrd="0" destOrd="0" presId="urn:microsoft.com/office/officeart/2005/8/layout/matrix1"/>
    <dgm:cxn modelId="{577FC5C1-FF82-46D4-B9AB-3E8617F551E3}" type="presParOf" srcId="{08284691-5D3C-44F5-A360-34F0390A1515}" destId="{370C0AF6-06FC-4036-BB38-DF76DCA6084E}" srcOrd="1" destOrd="0" presId="urn:microsoft.com/office/officeart/2005/8/layout/matrix1"/>
    <dgm:cxn modelId="{62B1CDCC-4E86-4D1B-9EDA-7D4818092147}" type="presParOf" srcId="{08284691-5D3C-44F5-A360-34F0390A1515}" destId="{13A41699-B883-4AFB-ABE2-2F6CA3E73C24}" srcOrd="2" destOrd="0" presId="urn:microsoft.com/office/officeart/2005/8/layout/matrix1"/>
    <dgm:cxn modelId="{37166C5C-4EF7-4694-9666-A4E184AA96E2}" type="presParOf" srcId="{08284691-5D3C-44F5-A360-34F0390A1515}" destId="{EA74E4DB-BF57-4D93-BC58-E9390510D459}" srcOrd="3" destOrd="0" presId="urn:microsoft.com/office/officeart/2005/8/layout/matrix1"/>
    <dgm:cxn modelId="{3623A2F8-D9FD-44FB-B626-B776C2AF5DAC}" type="presParOf" srcId="{08284691-5D3C-44F5-A360-34F0390A1515}" destId="{199EF557-3711-4B39-82FC-A34736796F81}" srcOrd="4" destOrd="0" presId="urn:microsoft.com/office/officeart/2005/8/layout/matrix1"/>
    <dgm:cxn modelId="{1646D7D6-4FFF-4331-A2EB-54E0A235EEA9}" type="presParOf" srcId="{08284691-5D3C-44F5-A360-34F0390A1515}" destId="{70684E9C-C504-4B26-9F38-24B719AFC8D1}" srcOrd="5" destOrd="0" presId="urn:microsoft.com/office/officeart/2005/8/layout/matrix1"/>
    <dgm:cxn modelId="{B3776BDA-2740-40E6-B56A-B8CAD2F50196}" type="presParOf" srcId="{08284691-5D3C-44F5-A360-34F0390A1515}" destId="{A821CA39-AB6C-4A3A-8134-7E6E1C8C870F}" srcOrd="6" destOrd="0" presId="urn:microsoft.com/office/officeart/2005/8/layout/matrix1"/>
    <dgm:cxn modelId="{11776DE2-9500-41A2-B52B-859A52CB1BAC}" type="presParOf" srcId="{08284691-5D3C-44F5-A360-34F0390A1515}" destId="{61DE9869-96F3-460E-8365-85E862E9493E}" srcOrd="7" destOrd="0" presId="urn:microsoft.com/office/officeart/2005/8/layout/matrix1"/>
    <dgm:cxn modelId="{EE0EF0F2-A7A4-42DB-A200-6A9AE803AAE2}" type="presParOf" srcId="{9780AD61-1F9D-444E-975F-78F797CECAFC}" destId="{7619DB91-A158-4D91-AF6D-779804014A8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521B7-C9CD-4EF9-81AF-D91DCF6C6BEB}">
      <dsp:nvSpPr>
        <dsp:cNvPr id="0" name=""/>
        <dsp:cNvSpPr/>
      </dsp:nvSpPr>
      <dsp:spPr>
        <a:xfrm rot="16200000">
          <a:off x="576483" y="-576483"/>
          <a:ext cx="2032000" cy="3184967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endParaRPr lang="en-US" sz="3000" b="1" kern="1200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0" y="0"/>
        <a:ext cx="3184967" cy="1524000"/>
      </dsp:txXfrm>
    </dsp:sp>
    <dsp:sp modelId="{13A41699-B883-4AFB-ABE2-2F6CA3E73C24}">
      <dsp:nvSpPr>
        <dsp:cNvPr id="0" name=""/>
        <dsp:cNvSpPr/>
      </dsp:nvSpPr>
      <dsp:spPr>
        <a:xfrm>
          <a:off x="3184967" y="0"/>
          <a:ext cx="3184967" cy="20320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r>
            <a:rPr lang="en-US" sz="3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endParaRPr lang="en-US" sz="3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4967" y="0"/>
        <a:ext cx="3184967" cy="1524000"/>
      </dsp:txXfrm>
    </dsp:sp>
    <dsp:sp modelId="{199EF557-3711-4B39-82FC-A34736796F81}">
      <dsp:nvSpPr>
        <dsp:cNvPr id="0" name=""/>
        <dsp:cNvSpPr/>
      </dsp:nvSpPr>
      <dsp:spPr>
        <a:xfrm rot="10800000">
          <a:off x="0" y="2032000"/>
          <a:ext cx="3184967" cy="203200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endParaRPr lang="en-US" sz="3000" b="1" kern="1200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539999"/>
        <a:ext cx="3184967" cy="1524000"/>
      </dsp:txXfrm>
    </dsp:sp>
    <dsp:sp modelId="{A821CA39-AB6C-4A3A-8134-7E6E1C8C870F}">
      <dsp:nvSpPr>
        <dsp:cNvPr id="0" name=""/>
        <dsp:cNvSpPr/>
      </dsp:nvSpPr>
      <dsp:spPr>
        <a:xfrm rot="5400000">
          <a:off x="3761450" y="1455516"/>
          <a:ext cx="2032000" cy="3184967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000" b="1" kern="12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endParaRPr lang="en-US" sz="3000" b="1" kern="1200" dirty="0">
            <a:solidFill>
              <a:schemeClr val="tx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184967" y="2539999"/>
        <a:ext cx="3184967" cy="1524000"/>
      </dsp:txXfrm>
    </dsp:sp>
    <dsp:sp modelId="{7619DB91-A158-4D91-AF6D-779804014A8E}">
      <dsp:nvSpPr>
        <dsp:cNvPr id="0" name=""/>
        <dsp:cNvSpPr/>
      </dsp:nvSpPr>
      <dsp:spPr>
        <a:xfrm>
          <a:off x="2229476" y="1523999"/>
          <a:ext cx="1910980" cy="101600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30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</a:t>
          </a:r>
          <a:endParaRPr lang="en-US" sz="30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9073" y="1573596"/>
        <a:ext cx="1811786" cy="916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03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7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3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209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202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75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83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17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6bd56c9061_0_2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6bd56c9061_0_2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13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090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89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64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1879646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33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720000" y="1852950"/>
            <a:ext cx="3757800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894713" y="927863"/>
            <a:ext cx="86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720000" y="3284575"/>
            <a:ext cx="3757800" cy="4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5093275" y="4163765"/>
            <a:ext cx="4113640" cy="979735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408685" y="3708368"/>
            <a:ext cx="3544138" cy="1816126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-34400" y="2920300"/>
            <a:ext cx="7499003" cy="2528748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9288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589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73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4190577"/>
            <a:ext cx="9144000" cy="576290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964" y="4050482"/>
            <a:ext cx="1737748" cy="1245969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7406486" y="4050482"/>
            <a:ext cx="1737748" cy="1245969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100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4190577"/>
            <a:ext cx="9144000" cy="576290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4766076" y="812381"/>
            <a:ext cx="35151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6377175" y="814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-653958" y="2095625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16350" y="814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8425498" y="17804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4766076" y="1474606"/>
            <a:ext cx="3515100" cy="21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71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1938000" y="958025"/>
            <a:ext cx="526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8594" y="2231150"/>
            <a:ext cx="9488891" cy="4425141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3483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>
            <a:off x="8521527" y="1903699"/>
            <a:ext cx="889634" cy="42563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61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8063667" y="81447"/>
            <a:ext cx="1252529" cy="4451698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302850" y="325809"/>
            <a:ext cx="1260396" cy="3409465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391863" y="1253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2391888" y="2199575"/>
            <a:ext cx="4360200" cy="11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2599875" y="4134075"/>
            <a:ext cx="4251846" cy="1037394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9"/>
          <p:cNvGrpSpPr/>
          <p:nvPr/>
        </p:nvGrpSpPr>
        <p:grpSpPr>
          <a:xfrm>
            <a:off x="6103209" y="3908407"/>
            <a:ext cx="3052177" cy="1235105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1379" y="3707300"/>
            <a:ext cx="3811359" cy="1464184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743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3504777"/>
            <a:ext cx="9144000" cy="576290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3574725"/>
            <a:ext cx="9144000" cy="887338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6249" y="4412275"/>
            <a:ext cx="9144000" cy="73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720000" y="4071202"/>
            <a:ext cx="77040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417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8272771" y="2319220"/>
            <a:ext cx="343811" cy="1184379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2996399"/>
            <a:ext cx="9144000" cy="2139100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8634836" y="1643610"/>
            <a:ext cx="414648" cy="1943386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7751065" y="1968327"/>
            <a:ext cx="343802" cy="1611235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542992" y="2416795"/>
            <a:ext cx="343811" cy="1184379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10090" y="1741185"/>
            <a:ext cx="414648" cy="1943386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064706" y="2065902"/>
            <a:ext cx="343802" cy="1611235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257325" y="5784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8310792" y="5400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3249975" y="-92508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392925" y="893300"/>
            <a:ext cx="6358200" cy="22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284000" y="410334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66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2571750"/>
            <a:ext cx="7716000" cy="203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539500"/>
            <a:ext cx="5841600" cy="1407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2571750"/>
            <a:ext cx="6875100" cy="16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539600"/>
            <a:ext cx="45063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8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955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2391888" y="27676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320150" y="1289300"/>
            <a:ext cx="65037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2673847" y="3969805"/>
            <a:ext cx="2723882" cy="1296273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7675254" y="2713613"/>
            <a:ext cx="1475677" cy="2459574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15"/>
          <p:cNvGrpSpPr/>
          <p:nvPr/>
        </p:nvGrpSpPr>
        <p:grpSpPr>
          <a:xfrm>
            <a:off x="473602" y="4391963"/>
            <a:ext cx="2374935" cy="849339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4656127" y="4391963"/>
            <a:ext cx="2374935" cy="849339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6326634" y="4282187"/>
            <a:ext cx="2024485" cy="963435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7569650" y="2716626"/>
            <a:ext cx="2150584" cy="253275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608589" y="1957538"/>
            <a:ext cx="2196841" cy="3249748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1326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flipH="1">
            <a:off x="1658446" y="-53004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>
            <a:off x="769496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18800" y="4319024"/>
            <a:ext cx="2483235" cy="838602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6549072" y="4270478"/>
            <a:ext cx="2626994" cy="887150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6743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7724018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7"/>
          <p:cNvSpPr/>
          <p:nvPr/>
        </p:nvSpPr>
        <p:spPr>
          <a:xfrm>
            <a:off x="8625525" y="289800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7"/>
          <p:cNvSpPr/>
          <p:nvPr/>
        </p:nvSpPr>
        <p:spPr>
          <a:xfrm flipH="1">
            <a:off x="-1080007" y="148644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7"/>
          <p:cNvSpPr/>
          <p:nvPr/>
        </p:nvSpPr>
        <p:spPr>
          <a:xfrm flipH="1">
            <a:off x="8274343" y="16525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7"/>
          <p:cNvSpPr/>
          <p:nvPr/>
        </p:nvSpPr>
        <p:spPr>
          <a:xfrm>
            <a:off x="-430114" y="3826271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7"/>
          <p:cNvSpPr/>
          <p:nvPr/>
        </p:nvSpPr>
        <p:spPr>
          <a:xfrm flipH="1">
            <a:off x="-11599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105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720000" y="1364700"/>
            <a:ext cx="3464700" cy="17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720000" y="3119250"/>
            <a:ext cx="3464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7595832" y="3108151"/>
            <a:ext cx="704394" cy="1808462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8139689" y="1143371"/>
            <a:ext cx="1013546" cy="3602314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4291799"/>
            <a:ext cx="9144000" cy="887338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640382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8"/>
          <p:cNvSpPr/>
          <p:nvPr/>
        </p:nvSpPr>
        <p:spPr>
          <a:xfrm>
            <a:off x="-240977" y="213774"/>
            <a:ext cx="1147005" cy="54876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750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4184325"/>
            <a:ext cx="9144000" cy="887338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355975" y="1236288"/>
            <a:ext cx="18237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357475" y="2613413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307923" y="3247597"/>
            <a:ext cx="2207886" cy="1582819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155726" y="4555591"/>
            <a:ext cx="2374162" cy="572582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640382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9"/>
          <p:cNvSpPr/>
          <p:nvPr/>
        </p:nvSpPr>
        <p:spPr>
          <a:xfrm>
            <a:off x="-128477" y="1632449"/>
            <a:ext cx="1147005" cy="54876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9"/>
          <p:cNvSpPr/>
          <p:nvPr/>
        </p:nvSpPr>
        <p:spPr>
          <a:xfrm>
            <a:off x="7845563" y="17669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9"/>
          <p:cNvSpPr/>
          <p:nvPr/>
        </p:nvSpPr>
        <p:spPr>
          <a:xfrm>
            <a:off x="309723" y="2520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126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3623" y="3933250"/>
            <a:ext cx="9199029" cy="1268157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198488" y="30975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198500" y="3640050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4745208" y="30975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4745209" y="3640050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8272771" y="3538420"/>
            <a:ext cx="343811" cy="1184379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8634836" y="2862810"/>
            <a:ext cx="414648" cy="1943386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7751065" y="3187527"/>
            <a:ext cx="343802" cy="1611235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542992" y="3635995"/>
            <a:ext cx="343811" cy="1184379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10090" y="2960385"/>
            <a:ext cx="414648" cy="1943386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064706" y="3285102"/>
            <a:ext cx="343802" cy="1611235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1903" y="4046125"/>
            <a:ext cx="9199029" cy="1268157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365837" y="1535538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0"/>
          <p:cNvSpPr/>
          <p:nvPr/>
        </p:nvSpPr>
        <p:spPr>
          <a:xfrm>
            <a:off x="7485963" y="129196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482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718500" y="1595799"/>
            <a:ext cx="3834600" cy="28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4590900" y="1598055"/>
            <a:ext cx="3834600" cy="2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825"/>
            <a:ext cx="718500" cy="71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337738" y="540000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1"/>
          <p:cNvSpPr/>
          <p:nvPr/>
        </p:nvSpPr>
        <p:spPr>
          <a:xfrm>
            <a:off x="8515376" y="821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1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60130" y="4450196"/>
            <a:ext cx="1192228" cy="718533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8192350" y="4272100"/>
            <a:ext cx="1192228" cy="718533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7937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937700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937700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3484419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3484421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6031146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6031149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2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2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2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6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250" y="332672"/>
            <a:ext cx="7717500" cy="5613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150" y="345822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1903" y="3804585"/>
            <a:ext cx="9199029" cy="1268157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3630744" y="1468525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076525" y="1468525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3630759" y="2392566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076525" y="2392579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3630759" y="3316606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076525" y="3316612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448099" y="3235279"/>
            <a:ext cx="1203501" cy="3052478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340500" y="3931115"/>
            <a:ext cx="1630732" cy="982811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8129441" y="2656823"/>
            <a:ext cx="1045108" cy="2500403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7885618" y="87659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3"/>
          <p:cNvSpPr/>
          <p:nvPr/>
        </p:nvSpPr>
        <p:spPr>
          <a:xfrm>
            <a:off x="-51267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3"/>
          <p:cNvSpPr/>
          <p:nvPr/>
        </p:nvSpPr>
        <p:spPr>
          <a:xfrm flipH="1">
            <a:off x="8544319" y="1123010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3"/>
          <p:cNvSpPr/>
          <p:nvPr/>
        </p:nvSpPr>
        <p:spPr>
          <a:xfrm flipH="1">
            <a:off x="65646" y="1249146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311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321432" y="3108151"/>
            <a:ext cx="704394" cy="1808462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7983564" y="1143371"/>
            <a:ext cx="1013546" cy="3602314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2424850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2424850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5560833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5560827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2424850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2424850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5560833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5560827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2727" y="-23150"/>
            <a:ext cx="752954" cy="1255063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4"/>
          <p:cNvSpPr/>
          <p:nvPr/>
        </p:nvSpPr>
        <p:spPr>
          <a:xfrm>
            <a:off x="-392150" y="162841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4"/>
          <p:cNvSpPr/>
          <p:nvPr/>
        </p:nvSpPr>
        <p:spPr>
          <a:xfrm>
            <a:off x="8024950" y="394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4"/>
          <p:cNvSpPr/>
          <p:nvPr/>
        </p:nvSpPr>
        <p:spPr>
          <a:xfrm>
            <a:off x="6585867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3170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913213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913213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2784338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278433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4652104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4652100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6518887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651888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4271598"/>
            <a:ext cx="9144000" cy="887338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6534482" y="2469224"/>
            <a:ext cx="1556908" cy="4117883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40034" y="3734954"/>
            <a:ext cx="4246446" cy="143406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27228" y="4587607"/>
            <a:ext cx="2146401" cy="578227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921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2940" y="4185763"/>
            <a:ext cx="9144000" cy="887338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101175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101175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3569173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3569173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101175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101175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3569173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3569173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6056726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6056726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6056726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6056726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194145" y="3455753"/>
            <a:ext cx="1061252" cy="1595665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348845" y="4380310"/>
            <a:ext cx="1020456" cy="1306406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47972" y="4062728"/>
            <a:ext cx="761565" cy="1314980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7197009" y="4226186"/>
            <a:ext cx="2024485" cy="963435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1521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87290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872900" y="3209775"/>
            <a:ext cx="23055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4151224"/>
            <a:ext cx="9144000" cy="887338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341925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3419250" y="3209775"/>
            <a:ext cx="23055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596560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6040300" y="3209775"/>
            <a:ext cx="2156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559125" y="152405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7"/>
          <p:cNvSpPr/>
          <p:nvPr/>
        </p:nvSpPr>
        <p:spPr>
          <a:xfrm>
            <a:off x="7645850" y="720625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7"/>
          <p:cNvSpPr/>
          <p:nvPr/>
        </p:nvSpPr>
        <p:spPr>
          <a:xfrm>
            <a:off x="-520575" y="914038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7"/>
          <p:cNvSpPr/>
          <p:nvPr/>
        </p:nvSpPr>
        <p:spPr>
          <a:xfrm>
            <a:off x="6571168" y="-329953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18795" y="4041550"/>
            <a:ext cx="3304811" cy="1116053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5871195" y="4041550"/>
            <a:ext cx="3304811" cy="1116053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98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4236152"/>
            <a:ext cx="5441550" cy="576290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0" y="4306100"/>
            <a:ext cx="5413727" cy="887338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718500" y="540000"/>
            <a:ext cx="38535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927900" y="1947901"/>
            <a:ext cx="3434700" cy="12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719250" y="3223500"/>
            <a:ext cx="3852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0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4196657" y="3873166"/>
            <a:ext cx="5894265" cy="1683249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6283554" y="3972732"/>
            <a:ext cx="2870878" cy="1190024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8787117" y="276913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8"/>
          <p:cNvSpPr/>
          <p:nvPr/>
        </p:nvSpPr>
        <p:spPr>
          <a:xfrm>
            <a:off x="-615449" y="13572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8"/>
          <p:cNvSpPr/>
          <p:nvPr/>
        </p:nvSpPr>
        <p:spPr>
          <a:xfrm>
            <a:off x="2771847" y="16060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 flipH="1">
            <a:off x="6339050" y="259750"/>
            <a:ext cx="1382861" cy="43512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7909664" y="285456"/>
            <a:ext cx="1178129" cy="4289211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8705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699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259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4180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720000" y="1852950"/>
            <a:ext cx="3757800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894713" y="927863"/>
            <a:ext cx="86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720000" y="3284575"/>
            <a:ext cx="3757800" cy="4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5093275" y="4163765"/>
            <a:ext cx="4113640" cy="979735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408685" y="3708368"/>
            <a:ext cx="3544138" cy="1816126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-34400" y="2920300"/>
            <a:ext cx="7499003" cy="2528748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552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365329"/>
            <a:ext cx="7717500" cy="1033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402682"/>
            <a:ext cx="30120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114893"/>
            <a:ext cx="4177500" cy="235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3758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003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4190577"/>
            <a:ext cx="9144000" cy="576290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964" y="4050482"/>
            <a:ext cx="1737748" cy="1245969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7406486" y="4050482"/>
            <a:ext cx="1737748" cy="1245969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57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4190577"/>
            <a:ext cx="9144000" cy="576290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4766076" y="812381"/>
            <a:ext cx="35151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6377175" y="814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-653958" y="2095625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16350" y="814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8425498" y="17804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4766076" y="1474606"/>
            <a:ext cx="3515100" cy="21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320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1938000" y="958025"/>
            <a:ext cx="526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8594" y="2231150"/>
            <a:ext cx="9488891" cy="4425141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3483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>
            <a:off x="8521527" y="1903699"/>
            <a:ext cx="889634" cy="42563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552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8063667" y="81447"/>
            <a:ext cx="1252529" cy="4451698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302850" y="325809"/>
            <a:ext cx="1260396" cy="3409465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391863" y="1253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2391888" y="2199575"/>
            <a:ext cx="4360200" cy="11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2599875" y="4134075"/>
            <a:ext cx="4251846" cy="1037394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9"/>
          <p:cNvGrpSpPr/>
          <p:nvPr/>
        </p:nvGrpSpPr>
        <p:grpSpPr>
          <a:xfrm>
            <a:off x="6103209" y="3908407"/>
            <a:ext cx="3052177" cy="1235105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1379" y="3707300"/>
            <a:ext cx="3811359" cy="1464184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4269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3504777"/>
            <a:ext cx="9144000" cy="576290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3574725"/>
            <a:ext cx="9144000" cy="887338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6249" y="4412275"/>
            <a:ext cx="9144000" cy="73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720000" y="4071202"/>
            <a:ext cx="77040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06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8272771" y="2319220"/>
            <a:ext cx="343811" cy="1184379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2996399"/>
            <a:ext cx="9144000" cy="2139100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8634836" y="1643610"/>
            <a:ext cx="414648" cy="1943386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7751065" y="1968327"/>
            <a:ext cx="343802" cy="1611235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542992" y="2416795"/>
            <a:ext cx="343811" cy="1184379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10090" y="1741185"/>
            <a:ext cx="414648" cy="1943386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064706" y="2065902"/>
            <a:ext cx="343802" cy="1611235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257325" y="5784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8310792" y="5400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3249975" y="-92508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392925" y="893300"/>
            <a:ext cx="6358200" cy="22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284000" y="410334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3405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30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47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8_1_1">
    <p:bg>
      <p:bgPr>
        <a:solidFill>
          <a:srgbClr val="ECF8F5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713175" y="539500"/>
            <a:ext cx="7717500" cy="40692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1354450" y="3585897"/>
            <a:ext cx="6429300" cy="34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hasCustomPrompt="1"/>
          </p:nvPr>
        </p:nvSpPr>
        <p:spPr>
          <a:xfrm>
            <a:off x="2125000" y="2916095"/>
            <a:ext cx="48882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>
            <a:off x="1354450" y="1888099"/>
            <a:ext cx="6429300" cy="34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3" hasCustomPrompt="1"/>
          </p:nvPr>
        </p:nvSpPr>
        <p:spPr>
          <a:xfrm>
            <a:off x="2125000" y="1218201"/>
            <a:ext cx="48882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800" y="4175780"/>
            <a:ext cx="9199259" cy="986095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193713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3006550"/>
            <a:ext cx="452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235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2391888" y="27676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320150" y="1289300"/>
            <a:ext cx="65037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2673847" y="3969805"/>
            <a:ext cx="2723882" cy="1296273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7675254" y="2713613"/>
            <a:ext cx="1475677" cy="2459574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15"/>
          <p:cNvGrpSpPr/>
          <p:nvPr/>
        </p:nvGrpSpPr>
        <p:grpSpPr>
          <a:xfrm>
            <a:off x="473602" y="4391963"/>
            <a:ext cx="2374935" cy="849339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4656127" y="4391963"/>
            <a:ext cx="2374935" cy="849339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6326634" y="4282187"/>
            <a:ext cx="2024485" cy="963435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7569650" y="2716626"/>
            <a:ext cx="2150584" cy="253275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608589" y="1957538"/>
            <a:ext cx="2196841" cy="3249748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7780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flipH="1">
            <a:off x="1658446" y="-53004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>
            <a:off x="769496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18800" y="4319024"/>
            <a:ext cx="2483235" cy="838602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6549072" y="4270478"/>
            <a:ext cx="2626994" cy="887150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4165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7724018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7"/>
          <p:cNvSpPr/>
          <p:nvPr/>
        </p:nvSpPr>
        <p:spPr>
          <a:xfrm>
            <a:off x="8625525" y="289800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7"/>
          <p:cNvSpPr/>
          <p:nvPr/>
        </p:nvSpPr>
        <p:spPr>
          <a:xfrm flipH="1">
            <a:off x="-1080007" y="148644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7"/>
          <p:cNvSpPr/>
          <p:nvPr/>
        </p:nvSpPr>
        <p:spPr>
          <a:xfrm flipH="1">
            <a:off x="8274343" y="16525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7"/>
          <p:cNvSpPr/>
          <p:nvPr/>
        </p:nvSpPr>
        <p:spPr>
          <a:xfrm>
            <a:off x="-430114" y="3826271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7"/>
          <p:cNvSpPr/>
          <p:nvPr/>
        </p:nvSpPr>
        <p:spPr>
          <a:xfrm flipH="1">
            <a:off x="-11599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6452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720000" y="1364700"/>
            <a:ext cx="3464700" cy="17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720000" y="3119250"/>
            <a:ext cx="3464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7595832" y="3108151"/>
            <a:ext cx="704394" cy="1808462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8139689" y="1143371"/>
            <a:ext cx="1013546" cy="3602314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4291799"/>
            <a:ext cx="9144000" cy="887338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640382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8"/>
          <p:cNvSpPr/>
          <p:nvPr/>
        </p:nvSpPr>
        <p:spPr>
          <a:xfrm>
            <a:off x="-240977" y="213774"/>
            <a:ext cx="1147005" cy="54876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547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4184325"/>
            <a:ext cx="9144000" cy="887338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355975" y="1236288"/>
            <a:ext cx="18237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357475" y="2613413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307923" y="3247597"/>
            <a:ext cx="2207886" cy="1582819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155726" y="4555591"/>
            <a:ext cx="2374162" cy="572582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640382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9"/>
          <p:cNvSpPr/>
          <p:nvPr/>
        </p:nvSpPr>
        <p:spPr>
          <a:xfrm>
            <a:off x="-128477" y="1632449"/>
            <a:ext cx="1147005" cy="54876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9"/>
          <p:cNvSpPr/>
          <p:nvPr/>
        </p:nvSpPr>
        <p:spPr>
          <a:xfrm>
            <a:off x="7845563" y="17669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9"/>
          <p:cNvSpPr/>
          <p:nvPr/>
        </p:nvSpPr>
        <p:spPr>
          <a:xfrm>
            <a:off x="309723" y="2520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710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3623" y="3933250"/>
            <a:ext cx="9199029" cy="1268157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198488" y="30975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198500" y="3640050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4745208" y="30975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4745209" y="3640050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8272771" y="3538420"/>
            <a:ext cx="343811" cy="1184379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8634836" y="2862810"/>
            <a:ext cx="414648" cy="1943386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7751065" y="3187527"/>
            <a:ext cx="343802" cy="1611235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542992" y="3635995"/>
            <a:ext cx="343811" cy="1184379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10090" y="2960385"/>
            <a:ext cx="414648" cy="1943386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064706" y="3285102"/>
            <a:ext cx="343802" cy="1611235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1903" y="4046125"/>
            <a:ext cx="9199029" cy="1268157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365837" y="1535538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0"/>
          <p:cNvSpPr/>
          <p:nvPr/>
        </p:nvSpPr>
        <p:spPr>
          <a:xfrm>
            <a:off x="7485963" y="129196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399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718500" y="1595799"/>
            <a:ext cx="3834600" cy="28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4590900" y="1598055"/>
            <a:ext cx="3834600" cy="2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825"/>
            <a:ext cx="718500" cy="71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337738" y="540000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1"/>
          <p:cNvSpPr/>
          <p:nvPr/>
        </p:nvSpPr>
        <p:spPr>
          <a:xfrm>
            <a:off x="8515376" y="821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1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60130" y="4450196"/>
            <a:ext cx="1192228" cy="718533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8192350" y="4272100"/>
            <a:ext cx="1192228" cy="718533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0646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937700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937700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3484419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3484421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6031146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6031149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2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2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2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63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1903" y="3804585"/>
            <a:ext cx="9199029" cy="1268157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3630744" y="1468525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076525" y="1468525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3630759" y="2392566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076525" y="2392579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3630759" y="3316606"/>
            <a:ext cx="4578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076525" y="3316612"/>
            <a:ext cx="1506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448099" y="3235279"/>
            <a:ext cx="1203501" cy="3052478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340500" y="3931115"/>
            <a:ext cx="1630732" cy="982811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8129441" y="2656823"/>
            <a:ext cx="1045108" cy="2500403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7885618" y="87659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3"/>
          <p:cNvSpPr/>
          <p:nvPr/>
        </p:nvSpPr>
        <p:spPr>
          <a:xfrm>
            <a:off x="-51267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3"/>
          <p:cNvSpPr/>
          <p:nvPr/>
        </p:nvSpPr>
        <p:spPr>
          <a:xfrm flipH="1">
            <a:off x="8544319" y="1123010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3"/>
          <p:cNvSpPr/>
          <p:nvPr/>
        </p:nvSpPr>
        <p:spPr>
          <a:xfrm flipH="1">
            <a:off x="65646" y="1249146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2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321432" y="3108151"/>
            <a:ext cx="704394" cy="1808462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7983564" y="1143371"/>
            <a:ext cx="1013546" cy="3602314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2424850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2424850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5560833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5560827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2424850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2424850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5560833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5560827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2727" y="-23150"/>
            <a:ext cx="752954" cy="1255063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4"/>
          <p:cNvSpPr/>
          <p:nvPr/>
        </p:nvSpPr>
        <p:spPr>
          <a:xfrm>
            <a:off x="-392150" y="162841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4"/>
          <p:cNvSpPr/>
          <p:nvPr/>
        </p:nvSpPr>
        <p:spPr>
          <a:xfrm>
            <a:off x="8024950" y="394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4"/>
          <p:cNvSpPr/>
          <p:nvPr/>
        </p:nvSpPr>
        <p:spPr>
          <a:xfrm>
            <a:off x="6585867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48680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913213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913213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2784338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278433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4652104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4652100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6518887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651888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4271598"/>
            <a:ext cx="9144000" cy="887338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6534482" y="2469224"/>
            <a:ext cx="1556908" cy="4117883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40034" y="3734954"/>
            <a:ext cx="4246446" cy="143406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27228" y="4587607"/>
            <a:ext cx="2146401" cy="578227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35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2940" y="4185763"/>
            <a:ext cx="9144000" cy="887338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101175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101175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3569173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3569173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101175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101175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3569173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3569173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6056726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6056726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6056726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6056726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194145" y="3455753"/>
            <a:ext cx="1061252" cy="1595665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348845" y="4380310"/>
            <a:ext cx="1020456" cy="1306406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47972" y="4062728"/>
            <a:ext cx="761565" cy="1314980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7197009" y="4226186"/>
            <a:ext cx="2024485" cy="963435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7542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87290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872900" y="3209775"/>
            <a:ext cx="23055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4151224"/>
            <a:ext cx="9144000" cy="887338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341925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3419250" y="3209775"/>
            <a:ext cx="23055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5965600" y="1950156"/>
            <a:ext cx="23055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6040300" y="3209775"/>
            <a:ext cx="2156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559125" y="152405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7"/>
          <p:cNvSpPr/>
          <p:nvPr/>
        </p:nvSpPr>
        <p:spPr>
          <a:xfrm>
            <a:off x="7645850" y="720625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7"/>
          <p:cNvSpPr/>
          <p:nvPr/>
        </p:nvSpPr>
        <p:spPr>
          <a:xfrm>
            <a:off x="-520575" y="914038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7"/>
          <p:cNvSpPr/>
          <p:nvPr/>
        </p:nvSpPr>
        <p:spPr>
          <a:xfrm>
            <a:off x="6571168" y="-329953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18795" y="4041550"/>
            <a:ext cx="3304811" cy="1116053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5871195" y="4041550"/>
            <a:ext cx="3304811" cy="1116053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1525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4236152"/>
            <a:ext cx="5441550" cy="576290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0" y="4306100"/>
            <a:ext cx="5413727" cy="887338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718500" y="540000"/>
            <a:ext cx="38535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927900" y="1947901"/>
            <a:ext cx="3434700" cy="12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719250" y="3223500"/>
            <a:ext cx="3852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0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4196657" y="3873166"/>
            <a:ext cx="5894265" cy="1683249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6283554" y="3972732"/>
            <a:ext cx="2870878" cy="1190024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8787117" y="276913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8"/>
          <p:cNvSpPr/>
          <p:nvPr/>
        </p:nvSpPr>
        <p:spPr>
          <a:xfrm>
            <a:off x="-615449" y="13572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8"/>
          <p:cNvSpPr/>
          <p:nvPr/>
        </p:nvSpPr>
        <p:spPr>
          <a:xfrm>
            <a:off x="2771847" y="16060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 flipH="1">
            <a:off x="6339050" y="259750"/>
            <a:ext cx="1382861" cy="43512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7909664" y="285456"/>
            <a:ext cx="1178129" cy="4289211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7189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763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33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CUSTOM_9_1_1_1_1_1">
    <p:bg>
      <p:bgPr>
        <a:solidFill>
          <a:schemeClr val="accen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8CE-E885-4C3A-8E6F-8EDC4ED9D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032B8-CECA-4750-9308-5873CB17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BDF1-0A31-475F-B99D-7A41054D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9D24-6848-4136-B3F4-1EE6CA91C77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48FD-1BD9-4D71-A47E-4D80A724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0411-0495-404E-9006-2C835A05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A8AD-6E10-45BC-BCCB-CD970025E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5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CF8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5" r:id="rId5"/>
    <p:sldLayoutId id="2147483668" r:id="rId6"/>
    <p:sldLayoutId id="2147483669" r:id="rId7"/>
    <p:sldLayoutId id="2147483670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7350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898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95773" y="539600"/>
            <a:ext cx="5764945" cy="1407900"/>
          </a:xfrm>
        </p:spPr>
        <p:txBody>
          <a:bodyPr/>
          <a:lstStyle/>
          <a:p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291207" y="2918833"/>
            <a:ext cx="677674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000"/>
              <a:buFont typeface="Staatliches"/>
              <a:buNone/>
              <a:defRPr sz="45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–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endParaRPr lang="en-US" sz="2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oogle Shape;1268;p37">
            <a:extLst>
              <a:ext uri="{FF2B5EF4-FFF2-40B4-BE49-F238E27FC236}">
                <a16:creationId xmlns:a16="http://schemas.microsoft.com/office/drawing/2014/main" id="{829D1BD1-58B6-47B6-AC2E-24A993AD8657}"/>
              </a:ext>
            </a:extLst>
          </p:cNvPr>
          <p:cNvGrpSpPr/>
          <p:nvPr/>
        </p:nvGrpSpPr>
        <p:grpSpPr>
          <a:xfrm flipH="1">
            <a:off x="-954816" y="3093967"/>
            <a:ext cx="954816" cy="2049533"/>
            <a:chOff x="6435050" y="1025875"/>
            <a:chExt cx="1554725" cy="3337250"/>
          </a:xfrm>
        </p:grpSpPr>
        <p:sp>
          <p:nvSpPr>
            <p:cNvPr id="6" name="Google Shape;1269;p37">
              <a:extLst>
                <a:ext uri="{FF2B5EF4-FFF2-40B4-BE49-F238E27FC236}">
                  <a16:creationId xmlns:a16="http://schemas.microsoft.com/office/drawing/2014/main" id="{FDEB1A42-A168-4903-93B6-CAF1B2CE7752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Google Shape;1270;p37">
              <a:extLst>
                <a:ext uri="{FF2B5EF4-FFF2-40B4-BE49-F238E27FC236}">
                  <a16:creationId xmlns:a16="http://schemas.microsoft.com/office/drawing/2014/main" id="{D7EA2AEE-950F-4F18-A256-6BB0B5E36DAD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Google Shape;1271;p37">
              <a:extLst>
                <a:ext uri="{FF2B5EF4-FFF2-40B4-BE49-F238E27FC236}">
                  <a16:creationId xmlns:a16="http://schemas.microsoft.com/office/drawing/2014/main" id="{E5F916CB-95A2-43F3-9FE1-1F1FAB00FB47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Google Shape;1272;p37">
              <a:extLst>
                <a:ext uri="{FF2B5EF4-FFF2-40B4-BE49-F238E27FC236}">
                  <a16:creationId xmlns:a16="http://schemas.microsoft.com/office/drawing/2014/main" id="{FDA49962-3B68-4E4E-B8A6-1EE55488D1CC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Google Shape;1273;p37">
              <a:extLst>
                <a:ext uri="{FF2B5EF4-FFF2-40B4-BE49-F238E27FC236}">
                  <a16:creationId xmlns:a16="http://schemas.microsoft.com/office/drawing/2014/main" id="{E2E3C731-D7CC-42EE-84D0-AF0BAAF7F820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Google Shape;1274;p37">
              <a:extLst>
                <a:ext uri="{FF2B5EF4-FFF2-40B4-BE49-F238E27FC236}">
                  <a16:creationId xmlns:a16="http://schemas.microsoft.com/office/drawing/2014/main" id="{05048FA9-576D-4F63-BC1B-1C7D1137CB36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Google Shape;1275;p37">
              <a:extLst>
                <a:ext uri="{FF2B5EF4-FFF2-40B4-BE49-F238E27FC236}">
                  <a16:creationId xmlns:a16="http://schemas.microsoft.com/office/drawing/2014/main" id="{7E08E041-6DA6-4CE3-8193-209FBD7749EA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Google Shape;1276;p37">
              <a:extLst>
                <a:ext uri="{FF2B5EF4-FFF2-40B4-BE49-F238E27FC236}">
                  <a16:creationId xmlns:a16="http://schemas.microsoft.com/office/drawing/2014/main" id="{924548CB-B91E-40B2-8D91-7B93B4089207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Google Shape;1277;p37">
              <a:extLst>
                <a:ext uri="{FF2B5EF4-FFF2-40B4-BE49-F238E27FC236}">
                  <a16:creationId xmlns:a16="http://schemas.microsoft.com/office/drawing/2014/main" id="{ECEB5A13-FECA-4C70-A9A0-ED1510F33374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Google Shape;1278;p37">
              <a:extLst>
                <a:ext uri="{FF2B5EF4-FFF2-40B4-BE49-F238E27FC236}">
                  <a16:creationId xmlns:a16="http://schemas.microsoft.com/office/drawing/2014/main" id="{6BE25DAC-95AA-4B49-B03B-9689A7D737CB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Google Shape;1279;p37">
              <a:extLst>
                <a:ext uri="{FF2B5EF4-FFF2-40B4-BE49-F238E27FC236}">
                  <a16:creationId xmlns:a16="http://schemas.microsoft.com/office/drawing/2014/main" id="{98DED1DC-4B5B-4E72-96B9-750F11C8A6E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Google Shape;1280;p37">
              <a:extLst>
                <a:ext uri="{FF2B5EF4-FFF2-40B4-BE49-F238E27FC236}">
                  <a16:creationId xmlns:a16="http://schemas.microsoft.com/office/drawing/2014/main" id="{19CC1D3A-3762-4B41-9F5D-A5E3B13D3929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Google Shape;1281;p37">
              <a:extLst>
                <a:ext uri="{FF2B5EF4-FFF2-40B4-BE49-F238E27FC236}">
                  <a16:creationId xmlns:a16="http://schemas.microsoft.com/office/drawing/2014/main" id="{A7AAC359-53C8-4997-AE1A-1AAF1656DEB4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Google Shape;1282;p37">
              <a:extLst>
                <a:ext uri="{FF2B5EF4-FFF2-40B4-BE49-F238E27FC236}">
                  <a16:creationId xmlns:a16="http://schemas.microsoft.com/office/drawing/2014/main" id="{3028A331-169E-4E5D-BA09-EFDB173AC85C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Google Shape;1283;p37">
              <a:extLst>
                <a:ext uri="{FF2B5EF4-FFF2-40B4-BE49-F238E27FC236}">
                  <a16:creationId xmlns:a16="http://schemas.microsoft.com/office/drawing/2014/main" id="{3E00634D-533D-460C-8D10-EB9980B9B6FF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Google Shape;1284;p37">
              <a:extLst>
                <a:ext uri="{FF2B5EF4-FFF2-40B4-BE49-F238E27FC236}">
                  <a16:creationId xmlns:a16="http://schemas.microsoft.com/office/drawing/2014/main" id="{5A956AD8-B78C-4EAF-A5CB-653292FB3703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Google Shape;1285;p37">
              <a:extLst>
                <a:ext uri="{FF2B5EF4-FFF2-40B4-BE49-F238E27FC236}">
                  <a16:creationId xmlns:a16="http://schemas.microsoft.com/office/drawing/2014/main" id="{636F1CB1-5799-4B58-BF34-E9B641A4FD99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Google Shape;1286;p37">
              <a:extLst>
                <a:ext uri="{FF2B5EF4-FFF2-40B4-BE49-F238E27FC236}">
                  <a16:creationId xmlns:a16="http://schemas.microsoft.com/office/drawing/2014/main" id="{4723A4B9-D84B-430F-A613-398F1A73F1D6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Google Shape;1287;p37">
              <a:extLst>
                <a:ext uri="{FF2B5EF4-FFF2-40B4-BE49-F238E27FC236}">
                  <a16:creationId xmlns:a16="http://schemas.microsoft.com/office/drawing/2014/main" id="{6D49840C-9878-4E33-ADF0-4AFF3995E522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Google Shape;1288;p37">
              <a:extLst>
                <a:ext uri="{FF2B5EF4-FFF2-40B4-BE49-F238E27FC236}">
                  <a16:creationId xmlns:a16="http://schemas.microsoft.com/office/drawing/2014/main" id="{431C534C-F647-45B8-A6E5-FB6484CD3C7C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Google Shape;1289;p37">
              <a:extLst>
                <a:ext uri="{FF2B5EF4-FFF2-40B4-BE49-F238E27FC236}">
                  <a16:creationId xmlns:a16="http://schemas.microsoft.com/office/drawing/2014/main" id="{A8712219-3941-41E9-966D-DB7DCAFFC24E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Google Shape;1290;p37">
              <a:extLst>
                <a:ext uri="{FF2B5EF4-FFF2-40B4-BE49-F238E27FC236}">
                  <a16:creationId xmlns:a16="http://schemas.microsoft.com/office/drawing/2014/main" id="{6315ACB6-8668-40C1-85D6-3F47F61B2806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Google Shape;1291;p37">
              <a:extLst>
                <a:ext uri="{FF2B5EF4-FFF2-40B4-BE49-F238E27FC236}">
                  <a16:creationId xmlns:a16="http://schemas.microsoft.com/office/drawing/2014/main" id="{B0F4DB7D-2355-4CB3-9D7C-2425A34DECA0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Google Shape;1292;p37">
              <a:extLst>
                <a:ext uri="{FF2B5EF4-FFF2-40B4-BE49-F238E27FC236}">
                  <a16:creationId xmlns:a16="http://schemas.microsoft.com/office/drawing/2014/main" id="{A7827127-BC07-4F92-B321-73BB23072002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Google Shape;1293;p37">
              <a:extLst>
                <a:ext uri="{FF2B5EF4-FFF2-40B4-BE49-F238E27FC236}">
                  <a16:creationId xmlns:a16="http://schemas.microsoft.com/office/drawing/2014/main" id="{ECC3CE08-4690-4881-8D74-5A3ED7630ED9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Google Shape;1294;p37">
              <a:extLst>
                <a:ext uri="{FF2B5EF4-FFF2-40B4-BE49-F238E27FC236}">
                  <a16:creationId xmlns:a16="http://schemas.microsoft.com/office/drawing/2014/main" id="{14B4437D-7F7E-4602-91FD-E107381BC1F4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Google Shape;1295;p37">
              <a:extLst>
                <a:ext uri="{FF2B5EF4-FFF2-40B4-BE49-F238E27FC236}">
                  <a16:creationId xmlns:a16="http://schemas.microsoft.com/office/drawing/2014/main" id="{CD6D5BE2-52D0-45AC-A1FA-D8782F85A1A7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Google Shape;1296;p37">
              <a:extLst>
                <a:ext uri="{FF2B5EF4-FFF2-40B4-BE49-F238E27FC236}">
                  <a16:creationId xmlns:a16="http://schemas.microsoft.com/office/drawing/2014/main" id="{229748F1-A206-4C5A-A4EF-A3A90CF60C8A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Google Shape;1297;p37">
              <a:extLst>
                <a:ext uri="{FF2B5EF4-FFF2-40B4-BE49-F238E27FC236}">
                  <a16:creationId xmlns:a16="http://schemas.microsoft.com/office/drawing/2014/main" id="{408013DA-8C2D-49AC-9F3A-E7001F6E751A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Google Shape;1298;p37">
              <a:extLst>
                <a:ext uri="{FF2B5EF4-FFF2-40B4-BE49-F238E27FC236}">
                  <a16:creationId xmlns:a16="http://schemas.microsoft.com/office/drawing/2014/main" id="{E51DBDF4-2AA1-4B3F-AFD5-52BCE8D295BC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Google Shape;1299;p37">
              <a:extLst>
                <a:ext uri="{FF2B5EF4-FFF2-40B4-BE49-F238E27FC236}">
                  <a16:creationId xmlns:a16="http://schemas.microsoft.com/office/drawing/2014/main" id="{92A4F850-4B8E-4E89-95E6-9A2598C2DF99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Google Shape;1300;p37">
              <a:extLst>
                <a:ext uri="{FF2B5EF4-FFF2-40B4-BE49-F238E27FC236}">
                  <a16:creationId xmlns:a16="http://schemas.microsoft.com/office/drawing/2014/main" id="{3743556A-F17D-484D-ADF4-63E4D9167308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Google Shape;1301;p37">
              <a:extLst>
                <a:ext uri="{FF2B5EF4-FFF2-40B4-BE49-F238E27FC236}">
                  <a16:creationId xmlns:a16="http://schemas.microsoft.com/office/drawing/2014/main" id="{A9F160A8-BF7D-4ED1-91E1-1E9AE216578F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Google Shape;1302;p37">
              <a:extLst>
                <a:ext uri="{FF2B5EF4-FFF2-40B4-BE49-F238E27FC236}">
                  <a16:creationId xmlns:a16="http://schemas.microsoft.com/office/drawing/2014/main" id="{9B0BD63F-F9AA-4BED-B2DB-22E40926A64D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Google Shape;1303;p37">
              <a:extLst>
                <a:ext uri="{FF2B5EF4-FFF2-40B4-BE49-F238E27FC236}">
                  <a16:creationId xmlns:a16="http://schemas.microsoft.com/office/drawing/2014/main" id="{44C0E595-2D66-407D-AB7C-D2EDF139758D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Google Shape;1304;p37">
              <a:extLst>
                <a:ext uri="{FF2B5EF4-FFF2-40B4-BE49-F238E27FC236}">
                  <a16:creationId xmlns:a16="http://schemas.microsoft.com/office/drawing/2014/main" id="{6868BB53-8552-40EB-B5F8-62F1A634E41B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Google Shape;1305;p37">
              <a:extLst>
                <a:ext uri="{FF2B5EF4-FFF2-40B4-BE49-F238E27FC236}">
                  <a16:creationId xmlns:a16="http://schemas.microsoft.com/office/drawing/2014/main" id="{203FACDD-EB78-4D61-978B-B5E55CB871E7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Google Shape;1306;p37">
              <a:extLst>
                <a:ext uri="{FF2B5EF4-FFF2-40B4-BE49-F238E27FC236}">
                  <a16:creationId xmlns:a16="http://schemas.microsoft.com/office/drawing/2014/main" id="{0F93F7DF-21ED-4BD9-B662-0123C21C4F71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Google Shape;1307;p37">
              <a:extLst>
                <a:ext uri="{FF2B5EF4-FFF2-40B4-BE49-F238E27FC236}">
                  <a16:creationId xmlns:a16="http://schemas.microsoft.com/office/drawing/2014/main" id="{97EE6DD8-EA1C-450D-B48B-4A1F8C6BAEC2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Google Shape;1308;p37">
              <a:extLst>
                <a:ext uri="{FF2B5EF4-FFF2-40B4-BE49-F238E27FC236}">
                  <a16:creationId xmlns:a16="http://schemas.microsoft.com/office/drawing/2014/main" id="{4BFBB88A-C903-4585-BF5A-4B76318FAE59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Google Shape;1309;p37">
              <a:extLst>
                <a:ext uri="{FF2B5EF4-FFF2-40B4-BE49-F238E27FC236}">
                  <a16:creationId xmlns:a16="http://schemas.microsoft.com/office/drawing/2014/main" id="{532A8A38-7053-4C7B-B5C5-DF48F6A2B6BD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Google Shape;1310;p37">
              <a:extLst>
                <a:ext uri="{FF2B5EF4-FFF2-40B4-BE49-F238E27FC236}">
                  <a16:creationId xmlns:a16="http://schemas.microsoft.com/office/drawing/2014/main" id="{3D1C89A0-6F2A-4201-986E-EC6BE95C5757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Google Shape;1311;p37">
              <a:extLst>
                <a:ext uri="{FF2B5EF4-FFF2-40B4-BE49-F238E27FC236}">
                  <a16:creationId xmlns:a16="http://schemas.microsoft.com/office/drawing/2014/main" id="{A7B2B129-86AB-4D22-81C0-CC115DAB0ECD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Google Shape;1312;p37">
              <a:extLst>
                <a:ext uri="{FF2B5EF4-FFF2-40B4-BE49-F238E27FC236}">
                  <a16:creationId xmlns:a16="http://schemas.microsoft.com/office/drawing/2014/main" id="{8BE56CBB-698B-4FD1-983D-71AE7D1129B1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Google Shape;1313;p37">
              <a:extLst>
                <a:ext uri="{FF2B5EF4-FFF2-40B4-BE49-F238E27FC236}">
                  <a16:creationId xmlns:a16="http://schemas.microsoft.com/office/drawing/2014/main" id="{3E3F57FB-81C7-468D-B4E3-A0AA11EF7135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Google Shape;1314;p37">
              <a:extLst>
                <a:ext uri="{FF2B5EF4-FFF2-40B4-BE49-F238E27FC236}">
                  <a16:creationId xmlns:a16="http://schemas.microsoft.com/office/drawing/2014/main" id="{9A2D5E1E-B13E-440E-8F99-DE218A37D1ED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Google Shape;1315;p37">
              <a:extLst>
                <a:ext uri="{FF2B5EF4-FFF2-40B4-BE49-F238E27FC236}">
                  <a16:creationId xmlns:a16="http://schemas.microsoft.com/office/drawing/2014/main" id="{517FDD6B-F7B2-4DEF-8A26-291351807070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Google Shape;1316;p37">
              <a:extLst>
                <a:ext uri="{FF2B5EF4-FFF2-40B4-BE49-F238E27FC236}">
                  <a16:creationId xmlns:a16="http://schemas.microsoft.com/office/drawing/2014/main" id="{78427E6D-4EAE-4CA1-82FE-122DFDD0CD2F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Google Shape;1317;p37">
              <a:extLst>
                <a:ext uri="{FF2B5EF4-FFF2-40B4-BE49-F238E27FC236}">
                  <a16:creationId xmlns:a16="http://schemas.microsoft.com/office/drawing/2014/main" id="{DF498612-3A9C-469B-8654-131F57C6C6E9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Google Shape;1318;p37">
              <a:extLst>
                <a:ext uri="{FF2B5EF4-FFF2-40B4-BE49-F238E27FC236}">
                  <a16:creationId xmlns:a16="http://schemas.microsoft.com/office/drawing/2014/main" id="{43D90BE2-A04C-4EA9-8532-5A3E39AC5BFC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Google Shape;1319;p37">
              <a:extLst>
                <a:ext uri="{FF2B5EF4-FFF2-40B4-BE49-F238E27FC236}">
                  <a16:creationId xmlns:a16="http://schemas.microsoft.com/office/drawing/2014/main" id="{6B815B6A-D993-413A-AF33-10F4CA81A3E5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33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7408597-69D3-4968-B93A-AFCA0D4B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467" y="1355784"/>
            <a:ext cx="3815310" cy="3678474"/>
          </a:xfrm>
          <a:prstGeom prst="rect">
            <a:avLst/>
          </a:prstGeom>
        </p:spPr>
      </p:pic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44326" y="120024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 vào sơ đồ, hãy chỉ và đọc tên </a:t>
            </a:r>
            <a:b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</a:t>
            </a: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 phận của cơ quan hô hấp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7" name="Google Shape;507;p36"/>
          <p:cNvSpPr txBox="1"/>
          <p:nvPr/>
        </p:nvSpPr>
        <p:spPr>
          <a:xfrm>
            <a:off x="572523" y="2453034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Khí quản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sp>
        <p:nvSpPr>
          <p:cNvPr id="509" name="Google Shape;509;p36"/>
          <p:cNvSpPr txBox="1"/>
          <p:nvPr/>
        </p:nvSpPr>
        <p:spPr>
          <a:xfrm>
            <a:off x="778685" y="1864489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Mũi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510" name="Google Shape;510;p36"/>
          <p:cNvCxnSpPr>
            <a:endCxn id="509" idx="3"/>
          </p:cNvCxnSpPr>
          <p:nvPr/>
        </p:nvCxnSpPr>
        <p:spPr>
          <a:xfrm rot="10800000">
            <a:off x="2827010" y="2088889"/>
            <a:ext cx="118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36"/>
          <p:cNvCxnSpPr>
            <a:endCxn id="507" idx="3"/>
          </p:cNvCxnSpPr>
          <p:nvPr/>
        </p:nvCxnSpPr>
        <p:spPr>
          <a:xfrm flipH="1" flipV="1">
            <a:off x="2620923" y="2677434"/>
            <a:ext cx="1865016" cy="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7" name="Google Shape;507;p36"/>
          <p:cNvSpPr txBox="1"/>
          <p:nvPr/>
        </p:nvSpPr>
        <p:spPr>
          <a:xfrm>
            <a:off x="100694" y="3280255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Lá phổi phải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68" name="Google Shape;512;p36"/>
          <p:cNvCxnSpPr>
            <a:endCxn id="67" idx="3"/>
          </p:cNvCxnSpPr>
          <p:nvPr/>
        </p:nvCxnSpPr>
        <p:spPr>
          <a:xfrm flipH="1" flipV="1">
            <a:off x="2149094" y="3504655"/>
            <a:ext cx="1865016" cy="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08" name="Google Shape;508;p36"/>
          <p:cNvSpPr txBox="1"/>
          <p:nvPr/>
        </p:nvSpPr>
        <p:spPr>
          <a:xfrm>
            <a:off x="6524898" y="3055855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Phế quản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516" name="Google Shape;516;p36"/>
          <p:cNvCxnSpPr>
            <a:endCxn id="508" idx="1"/>
          </p:cNvCxnSpPr>
          <p:nvPr/>
        </p:nvCxnSpPr>
        <p:spPr>
          <a:xfrm flipV="1">
            <a:off x="4935737" y="3280255"/>
            <a:ext cx="1589161" cy="746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06" name="Google Shape;506;p36"/>
          <p:cNvSpPr txBox="1"/>
          <p:nvPr/>
        </p:nvSpPr>
        <p:spPr>
          <a:xfrm>
            <a:off x="6301878" y="2262991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Lá</a:t>
            </a: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phổi</a:t>
            </a: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trái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514" name="Google Shape;514;p36"/>
          <p:cNvCxnSpPr>
            <a:endCxn id="506" idx="1"/>
          </p:cNvCxnSpPr>
          <p:nvPr/>
        </p:nvCxnSpPr>
        <p:spPr>
          <a:xfrm flipV="1">
            <a:off x="4935737" y="2487391"/>
            <a:ext cx="1366141" cy="45626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B940E9-03B5-4E66-84B0-2D5D0FDD38F3}"/>
              </a:ext>
            </a:extLst>
          </p:cNvPr>
          <p:cNvSpPr/>
          <p:nvPr/>
        </p:nvSpPr>
        <p:spPr>
          <a:xfrm rot="6531853">
            <a:off x="9059089" y="2802172"/>
            <a:ext cx="1683208" cy="984933"/>
          </a:xfrm>
          <a:prstGeom prst="roundRect">
            <a:avLst>
              <a:gd name="adj" fmla="val 83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2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  <p:bldP spid="509" grpId="0"/>
      <p:bldP spid="67" grpId="0"/>
      <p:bldP spid="508" grpId="0"/>
      <p:bldP spid="5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35"/>
          <p:cNvSpPr txBox="1">
            <a:spLocks noGrp="1"/>
          </p:cNvSpPr>
          <p:nvPr>
            <p:ph type="title"/>
          </p:nvPr>
        </p:nvSpPr>
        <p:spPr>
          <a:xfrm>
            <a:off x="608739" y="1428546"/>
            <a:ext cx="7766078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latin typeface="+mj-lt"/>
              </a:rPr>
              <a:t>Chức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năng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bộ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phận</a:t>
            </a:r>
            <a:r>
              <a:rPr lang="en-US" sz="4000" b="1" dirty="0" smtClean="0">
                <a:latin typeface="+mj-lt"/>
              </a:rPr>
              <a:t> </a:t>
            </a:r>
            <a:br>
              <a:rPr lang="en-US" sz="4000" b="1" dirty="0" smtClean="0">
                <a:latin typeface="+mj-lt"/>
              </a:rPr>
            </a:br>
            <a:r>
              <a:rPr lang="en-US" sz="4000" b="1" dirty="0" err="1" smtClean="0">
                <a:latin typeface="+mj-lt"/>
              </a:rPr>
              <a:t>của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cơ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quan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hô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hấp</a:t>
            </a:r>
            <a:endParaRPr sz="4000" b="1" dirty="0">
              <a:latin typeface="+mj-lt"/>
            </a:endParaRPr>
          </a:p>
        </p:txBody>
      </p:sp>
      <p:sp>
        <p:nvSpPr>
          <p:cNvPr id="1214" name="Google Shape;1214;p35"/>
          <p:cNvSpPr/>
          <p:nvPr/>
        </p:nvSpPr>
        <p:spPr>
          <a:xfrm>
            <a:off x="5489839" y="298882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346817" y="61525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2569923" y="5206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4335962" y="194675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6527795" y="401208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505427" y="252528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0" name="Google Shape;1220;p35"/>
          <p:cNvGrpSpPr/>
          <p:nvPr/>
        </p:nvGrpSpPr>
        <p:grpSpPr>
          <a:xfrm>
            <a:off x="6634209" y="1641694"/>
            <a:ext cx="2312836" cy="2933967"/>
            <a:chOff x="6607309" y="1724000"/>
            <a:chExt cx="2252251" cy="2857110"/>
          </a:xfrm>
        </p:grpSpPr>
        <p:sp>
          <p:nvSpPr>
            <p:cNvPr id="122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2" name="Google Shape;1232;p35"/>
          <p:cNvGrpSpPr/>
          <p:nvPr/>
        </p:nvGrpSpPr>
        <p:grpSpPr>
          <a:xfrm>
            <a:off x="5150658" y="3893725"/>
            <a:ext cx="4026800" cy="1268113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10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7408597-69D3-4968-B93A-AFCA0D4B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2029" y="1705738"/>
            <a:ext cx="3266536" cy="3149381"/>
          </a:xfrm>
          <a:prstGeom prst="rect">
            <a:avLst/>
          </a:prstGeom>
        </p:spPr>
      </p:pic>
      <p:sp>
        <p:nvSpPr>
          <p:cNvPr id="505" name="tiêu đề"/>
          <p:cNvSpPr txBox="1">
            <a:spLocks noGrp="1"/>
          </p:cNvSpPr>
          <p:nvPr>
            <p:ph type="ctrTitle"/>
          </p:nvPr>
        </p:nvSpPr>
        <p:spPr>
          <a:xfrm>
            <a:off x="1479050" y="146859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Nêu chức năng các </a:t>
            </a:r>
            <a:r>
              <a:rPr lang="en" dirty="0">
                <a:latin typeface="Segoe UI Black" panose="020B0A02040204020203" pitchFamily="34" charset="0"/>
                <a:ea typeface="Segoe UI Black" panose="020B0A02040204020203" pitchFamily="34" charset="0"/>
              </a:rPr>
              <a:t>bộ phận </a:t>
            </a: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của </a:t>
            </a:r>
            <a:r>
              <a:rPr lang="en" dirty="0">
                <a:latin typeface="Segoe UI Black" panose="020B0A02040204020203" pitchFamily="34" charset="0"/>
                <a:ea typeface="Segoe UI Black" panose="020B0A02040204020203" pitchFamily="34" charset="0"/>
              </a:rPr>
              <a:t>cơ quan hô hấp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07" name="Khí quản"/>
          <p:cNvSpPr txBox="1"/>
          <p:nvPr/>
        </p:nvSpPr>
        <p:spPr>
          <a:xfrm>
            <a:off x="3533629" y="2628662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Khí quản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sp>
        <p:nvSpPr>
          <p:cNvPr id="509" name="mũi"/>
          <p:cNvSpPr txBox="1"/>
          <p:nvPr/>
        </p:nvSpPr>
        <p:spPr>
          <a:xfrm>
            <a:off x="3388535" y="2127282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Mũi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cxnSp>
        <p:nvCxnSpPr>
          <p:cNvPr id="510" name="Đc mũi"/>
          <p:cNvCxnSpPr>
            <a:endCxn id="509" idx="3"/>
          </p:cNvCxnSpPr>
          <p:nvPr/>
        </p:nvCxnSpPr>
        <p:spPr>
          <a:xfrm rot="10800000">
            <a:off x="5436860" y="2351682"/>
            <a:ext cx="118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12" name="ĐC khí quản"/>
          <p:cNvCxnSpPr/>
          <p:nvPr/>
        </p:nvCxnSpPr>
        <p:spPr>
          <a:xfrm flipH="1">
            <a:off x="5582029" y="2765939"/>
            <a:ext cx="1454926" cy="3198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7" name="Phổi"/>
          <p:cNvSpPr txBox="1"/>
          <p:nvPr/>
        </p:nvSpPr>
        <p:spPr>
          <a:xfrm>
            <a:off x="3781864" y="4159795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Hai lá phổi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cxnSp>
        <p:nvCxnSpPr>
          <p:cNvPr id="68" name="ĐC phổi2"/>
          <p:cNvCxnSpPr>
            <a:endCxn id="67" idx="3"/>
          </p:cNvCxnSpPr>
          <p:nvPr/>
        </p:nvCxnSpPr>
        <p:spPr>
          <a:xfrm flipH="1">
            <a:off x="5830264" y="3918778"/>
            <a:ext cx="946675" cy="46541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08" name="phế quản"/>
          <p:cNvSpPr txBox="1"/>
          <p:nvPr/>
        </p:nvSpPr>
        <p:spPr>
          <a:xfrm>
            <a:off x="4728539" y="3214739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Phế quản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cxnSp>
        <p:nvCxnSpPr>
          <p:cNvPr id="516" name="ĐC phế quản"/>
          <p:cNvCxnSpPr/>
          <p:nvPr/>
        </p:nvCxnSpPr>
        <p:spPr>
          <a:xfrm flipV="1">
            <a:off x="5830264" y="3357785"/>
            <a:ext cx="1554384" cy="8324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14" name="đường chỉ phổi"/>
          <p:cNvCxnSpPr>
            <a:stCxn id="67" idx="3"/>
          </p:cNvCxnSpPr>
          <p:nvPr/>
        </p:nvCxnSpPr>
        <p:spPr>
          <a:xfrm flipV="1">
            <a:off x="5830264" y="3968423"/>
            <a:ext cx="1800165" cy="41577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B940E9-03B5-4E66-84B0-2D5D0FDD38F3}"/>
              </a:ext>
            </a:extLst>
          </p:cNvPr>
          <p:cNvSpPr/>
          <p:nvPr/>
        </p:nvSpPr>
        <p:spPr>
          <a:xfrm rot="6531853">
            <a:off x="9059089" y="2802172"/>
            <a:ext cx="1683208" cy="984933"/>
          </a:xfrm>
          <a:prstGeom prst="roundRect">
            <a:avLst>
              <a:gd name="adj" fmla="val 83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ở ngoặc"/>
          <p:cNvSpPr/>
          <p:nvPr/>
        </p:nvSpPr>
        <p:spPr>
          <a:xfrm flipH="1">
            <a:off x="2586331" y="2210252"/>
            <a:ext cx="517510" cy="1453286"/>
          </a:xfrm>
          <a:prstGeom prst="rightBrace">
            <a:avLst>
              <a:gd name="adj1" fmla="val 12807"/>
              <a:gd name="adj2" fmla="val 50000"/>
            </a:avLst>
          </a:prstGeom>
          <a:ln w="28575">
            <a:solidFill>
              <a:srgbClr val="FFDE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đường dẫn khí"/>
          <p:cNvSpPr txBox="1"/>
          <p:nvPr/>
        </p:nvSpPr>
        <p:spPr>
          <a:xfrm>
            <a:off x="388482" y="2751341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 smtClean="0">
                <a:solidFill>
                  <a:srgbClr val="C00000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Đường dẫn khí</a:t>
            </a:r>
            <a:endParaRPr sz="2000" b="1" dirty="0">
              <a:solidFill>
                <a:srgbClr val="C00000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sp>
        <p:nvSpPr>
          <p:cNvPr id="36" name="mũi tên thở"/>
          <p:cNvSpPr/>
          <p:nvPr/>
        </p:nvSpPr>
        <p:spPr>
          <a:xfrm flipH="1">
            <a:off x="4527607" y="2275219"/>
            <a:ext cx="305347" cy="13408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ũi tên TĐK"/>
          <p:cNvSpPr/>
          <p:nvPr/>
        </p:nvSpPr>
        <p:spPr>
          <a:xfrm flipH="1">
            <a:off x="3600335" y="4277579"/>
            <a:ext cx="822857" cy="213231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o đổi khí"/>
          <p:cNvSpPr txBox="1"/>
          <p:nvPr/>
        </p:nvSpPr>
        <p:spPr>
          <a:xfrm>
            <a:off x="1417298" y="4189342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 smtClean="0">
                <a:solidFill>
                  <a:srgbClr val="C00000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Trao đổi khí</a:t>
            </a:r>
            <a:endParaRPr sz="2000" b="1" dirty="0">
              <a:solidFill>
                <a:srgbClr val="C00000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sp>
        <p:nvSpPr>
          <p:cNvPr id="39" name="dùng để thở"/>
          <p:cNvSpPr txBox="1"/>
          <p:nvPr/>
        </p:nvSpPr>
        <p:spPr>
          <a:xfrm>
            <a:off x="2427329" y="2127282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d</a:t>
            </a:r>
            <a:r>
              <a:rPr lang="en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ùng để thở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sp>
        <p:nvSpPr>
          <p:cNvPr id="40" name="Mũi dùng để làm gì?"/>
          <p:cNvSpPr txBox="1"/>
          <p:nvPr/>
        </p:nvSpPr>
        <p:spPr>
          <a:xfrm>
            <a:off x="3103841" y="2100324"/>
            <a:ext cx="2343551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Mũi dùng để làm gì?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sp>
        <p:nvSpPr>
          <p:cNvPr id="41" name="Khí quản có chức năng gì?"/>
          <p:cNvSpPr txBox="1"/>
          <p:nvPr/>
        </p:nvSpPr>
        <p:spPr>
          <a:xfrm>
            <a:off x="3001307" y="2632551"/>
            <a:ext cx="2580722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Khí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quản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có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chức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năng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gì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?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sp>
        <p:nvSpPr>
          <p:cNvPr id="42" name="Phế quản có chức năng gì?"/>
          <p:cNvSpPr txBox="1"/>
          <p:nvPr/>
        </p:nvSpPr>
        <p:spPr>
          <a:xfrm>
            <a:off x="2998460" y="3182657"/>
            <a:ext cx="2580722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Phế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quản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có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chức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năng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gì</a:t>
            </a:r>
            <a:r>
              <a:rPr lang="en-US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?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  <p:sp>
        <p:nvSpPr>
          <p:cNvPr id="43" name="Phổi có chức năng gì?"/>
          <p:cNvSpPr txBox="1"/>
          <p:nvPr/>
        </p:nvSpPr>
        <p:spPr>
          <a:xfrm>
            <a:off x="3950648" y="4305181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 smtClean="0">
                <a:solidFill>
                  <a:schemeClr val="dk1"/>
                </a:solidFill>
                <a:latin typeface="iCiel Panton Black" panose="00000A00000000000000" pitchFamily="50" charset="0"/>
                <a:ea typeface="Abel"/>
                <a:cs typeface="Abel"/>
                <a:sym typeface="Abel"/>
              </a:rPr>
              <a:t>Phổi có chức năng gì?</a:t>
            </a:r>
            <a:endParaRPr sz="1800" b="1" dirty="0">
              <a:solidFill>
                <a:schemeClr val="dk1"/>
              </a:solidFill>
              <a:latin typeface="iCiel Panton Black" panose="00000A00000000000000" pitchFamily="50" charset="0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3354060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  <p:bldP spid="509" grpId="0"/>
      <p:bldP spid="67" grpId="0"/>
      <p:bldP spid="508" grpId="0"/>
      <p:bldP spid="22" grpId="0" animBg="1"/>
      <p:bldP spid="34" grpId="0"/>
      <p:bldP spid="36" grpId="0" animBg="1"/>
      <p:bldP spid="37" grpId="0" animBg="1"/>
      <p:bldP spid="38" grpId="0"/>
      <p:bldP spid="39" grpId="0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35"/>
          <p:cNvSpPr txBox="1">
            <a:spLocks noGrp="1"/>
          </p:cNvSpPr>
          <p:nvPr>
            <p:ph type="title"/>
          </p:nvPr>
        </p:nvSpPr>
        <p:spPr>
          <a:xfrm>
            <a:off x="608739" y="1428546"/>
            <a:ext cx="6905409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latin typeface="+mj-lt"/>
              </a:rPr>
              <a:t>Đường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đi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của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không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khí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khi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hít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vào</a:t>
            </a:r>
            <a:r>
              <a:rPr lang="en-US" sz="4000" b="1" dirty="0" smtClean="0">
                <a:latin typeface="+mj-lt"/>
              </a:rPr>
              <a:t>, </a:t>
            </a:r>
            <a:r>
              <a:rPr lang="en-US" sz="4000" b="1" dirty="0" err="1" smtClean="0">
                <a:latin typeface="+mj-lt"/>
              </a:rPr>
              <a:t>thở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ra</a:t>
            </a:r>
            <a:endParaRPr sz="4000" b="1" dirty="0">
              <a:latin typeface="+mj-lt"/>
            </a:endParaRPr>
          </a:p>
        </p:txBody>
      </p:sp>
      <p:sp>
        <p:nvSpPr>
          <p:cNvPr id="1214" name="Google Shape;1214;p35"/>
          <p:cNvSpPr/>
          <p:nvPr/>
        </p:nvSpPr>
        <p:spPr>
          <a:xfrm>
            <a:off x="5489839" y="298882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346817" y="61525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2569923" y="5206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4335962" y="194675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6527795" y="401208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505427" y="252528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0" name="Google Shape;1220;p35"/>
          <p:cNvGrpSpPr/>
          <p:nvPr/>
        </p:nvGrpSpPr>
        <p:grpSpPr>
          <a:xfrm>
            <a:off x="6634209" y="1641694"/>
            <a:ext cx="2312836" cy="2933967"/>
            <a:chOff x="6607309" y="1724000"/>
            <a:chExt cx="2252251" cy="2857110"/>
          </a:xfrm>
        </p:grpSpPr>
        <p:sp>
          <p:nvSpPr>
            <p:cNvPr id="122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2" name="Google Shape;1232;p35"/>
          <p:cNvGrpSpPr/>
          <p:nvPr/>
        </p:nvGrpSpPr>
        <p:grpSpPr>
          <a:xfrm>
            <a:off x="5150658" y="3893725"/>
            <a:ext cx="4026800" cy="1268113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07011" y="3327733"/>
            <a:ext cx="4366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Quan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sát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hình</a:t>
            </a:r>
            <a:r>
              <a:rPr lang="en-US" sz="1600" b="1" dirty="0" smtClean="0"/>
              <a:t> 3 </a:t>
            </a:r>
            <a:r>
              <a:rPr lang="en-US" sz="1600" b="1" dirty="0" err="1" smtClean="0"/>
              <a:t>trang</a:t>
            </a:r>
            <a:r>
              <a:rPr lang="en-US" sz="1600" b="1" dirty="0" smtClean="0"/>
              <a:t> 5/ </a:t>
            </a:r>
            <a:r>
              <a:rPr lang="en-US" sz="1600" b="1" dirty="0" err="1" smtClean="0"/>
              <a:t>SGK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TNXH</a:t>
            </a:r>
            <a:r>
              <a:rPr lang="en-US" sz="1600" b="1" dirty="0" smtClean="0"/>
              <a:t> 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983706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EFFB35-9E3E-4FC9-93B0-11A2B271A2DE}"/>
              </a:ext>
            </a:extLst>
          </p:cNvPr>
          <p:cNvSpPr/>
          <p:nvPr/>
        </p:nvSpPr>
        <p:spPr>
          <a:xfrm>
            <a:off x="866274" y="84221"/>
            <a:ext cx="7255042" cy="839210"/>
          </a:xfrm>
          <a:prstGeom prst="roundRect">
            <a:avLst>
              <a:gd name="adj" fmla="val 36738"/>
            </a:avLst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1950D4D-551F-42E5-9277-E4FC74C67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3555" r="53027" b="15283"/>
          <a:stretch/>
        </p:blipFill>
        <p:spPr bwMode="auto">
          <a:xfrm>
            <a:off x="2143242" y="1472079"/>
            <a:ext cx="2070813" cy="276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A25F781-C4E6-4AE1-BB18-A0ECA34CD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4" t="3555" r="466" b="15283"/>
          <a:stretch/>
        </p:blipFill>
        <p:spPr bwMode="auto">
          <a:xfrm>
            <a:off x="4809101" y="1472079"/>
            <a:ext cx="2191657" cy="27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507;p36">
            <a:extLst>
              <a:ext uri="{FF2B5EF4-FFF2-40B4-BE49-F238E27FC236}">
                <a16:creationId xmlns:a16="http://schemas.microsoft.com/office/drawing/2014/main" id="{87995030-30A7-43B6-AB0C-E2E3D97624CA}"/>
              </a:ext>
            </a:extLst>
          </p:cNvPr>
          <p:cNvSpPr txBox="1"/>
          <p:nvPr/>
        </p:nvSpPr>
        <p:spPr>
          <a:xfrm>
            <a:off x="447593" y="2418891"/>
            <a:ext cx="1858735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Khí quản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sp>
        <p:nvSpPr>
          <p:cNvPr id="18" name="Google Shape;509;p36">
            <a:extLst>
              <a:ext uri="{FF2B5EF4-FFF2-40B4-BE49-F238E27FC236}">
                <a16:creationId xmlns:a16="http://schemas.microsoft.com/office/drawing/2014/main" id="{6217273F-8928-4B78-BF96-0F19BAEE9D37}"/>
              </a:ext>
            </a:extLst>
          </p:cNvPr>
          <p:cNvSpPr txBox="1"/>
          <p:nvPr/>
        </p:nvSpPr>
        <p:spPr>
          <a:xfrm>
            <a:off x="870253" y="1735092"/>
            <a:ext cx="745554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Mũi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cxnSp>
        <p:nvCxnSpPr>
          <p:cNvPr id="19" name="Google Shape;510;p36">
            <a:extLst>
              <a:ext uri="{FF2B5EF4-FFF2-40B4-BE49-F238E27FC236}">
                <a16:creationId xmlns:a16="http://schemas.microsoft.com/office/drawing/2014/main" id="{FB4A8454-A275-49D8-9D0C-A7B14DB503F1}"/>
              </a:ext>
            </a:extLst>
          </p:cNvPr>
          <p:cNvCxnSpPr>
            <a:cxnSpLocks/>
          </p:cNvCxnSpPr>
          <p:nvPr/>
        </p:nvCxnSpPr>
        <p:spPr>
          <a:xfrm flipH="1">
            <a:off x="1465912" y="1752288"/>
            <a:ext cx="1045060" cy="196648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" name="Google Shape;512;p36">
            <a:extLst>
              <a:ext uri="{FF2B5EF4-FFF2-40B4-BE49-F238E27FC236}">
                <a16:creationId xmlns:a16="http://schemas.microsoft.com/office/drawing/2014/main" id="{B4BB07CA-EAD8-4A13-B983-C120DDD6E5D9}"/>
              </a:ext>
            </a:extLst>
          </p:cNvPr>
          <p:cNvCxnSpPr>
            <a:cxnSpLocks/>
          </p:cNvCxnSpPr>
          <p:nvPr/>
        </p:nvCxnSpPr>
        <p:spPr>
          <a:xfrm flipH="1">
            <a:off x="1628779" y="2365829"/>
            <a:ext cx="1419223" cy="25527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1" name="Google Shape;507;p36">
            <a:extLst>
              <a:ext uri="{FF2B5EF4-FFF2-40B4-BE49-F238E27FC236}">
                <a16:creationId xmlns:a16="http://schemas.microsoft.com/office/drawing/2014/main" id="{105FD42D-2910-4042-B95C-7F52BA18B3E7}"/>
              </a:ext>
            </a:extLst>
          </p:cNvPr>
          <p:cNvSpPr txBox="1"/>
          <p:nvPr/>
        </p:nvSpPr>
        <p:spPr>
          <a:xfrm>
            <a:off x="516189" y="3324305"/>
            <a:ext cx="1338807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Phế quản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cxnSp>
        <p:nvCxnSpPr>
          <p:cNvPr id="22" name="Google Shape;512;p36">
            <a:extLst>
              <a:ext uri="{FF2B5EF4-FFF2-40B4-BE49-F238E27FC236}">
                <a16:creationId xmlns:a16="http://schemas.microsoft.com/office/drawing/2014/main" id="{C12780B0-F394-4B77-952F-13AD09C8DDC4}"/>
              </a:ext>
            </a:extLst>
          </p:cNvPr>
          <p:cNvCxnSpPr>
            <a:cxnSpLocks/>
          </p:cNvCxnSpPr>
          <p:nvPr/>
        </p:nvCxnSpPr>
        <p:spPr>
          <a:xfrm flipH="1">
            <a:off x="1786806" y="3400628"/>
            <a:ext cx="1129249" cy="16430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6" name="Google Shape;507;p36">
            <a:extLst>
              <a:ext uri="{FF2B5EF4-FFF2-40B4-BE49-F238E27FC236}">
                <a16:creationId xmlns:a16="http://schemas.microsoft.com/office/drawing/2014/main" id="{20381A3A-E691-42C5-8EC0-FCF527441BAC}"/>
              </a:ext>
            </a:extLst>
          </p:cNvPr>
          <p:cNvSpPr txBox="1"/>
          <p:nvPr/>
        </p:nvSpPr>
        <p:spPr>
          <a:xfrm>
            <a:off x="777330" y="4211792"/>
            <a:ext cx="931401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Phổi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cxnSp>
        <p:nvCxnSpPr>
          <p:cNvPr id="37" name="Google Shape;512;p36">
            <a:extLst>
              <a:ext uri="{FF2B5EF4-FFF2-40B4-BE49-F238E27FC236}">
                <a16:creationId xmlns:a16="http://schemas.microsoft.com/office/drawing/2014/main" id="{1013B9FA-1B3B-44B6-82C6-E205EA5035FE}"/>
              </a:ext>
            </a:extLst>
          </p:cNvPr>
          <p:cNvCxnSpPr>
            <a:cxnSpLocks/>
          </p:cNvCxnSpPr>
          <p:nvPr/>
        </p:nvCxnSpPr>
        <p:spPr>
          <a:xfrm flipH="1">
            <a:off x="1740310" y="3912766"/>
            <a:ext cx="1998772" cy="46989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1" name="[T2O] TextBox 13">
            <a:extLst>
              <a:ext uri="{FF2B5EF4-FFF2-40B4-BE49-F238E27FC236}">
                <a16:creationId xmlns:a16="http://schemas.microsoft.com/office/drawing/2014/main" id="{8520BB5D-AEFF-473D-BD36-C1F90446EFD1}"/>
              </a:ext>
            </a:extLst>
          </p:cNvPr>
          <p:cNvSpPr/>
          <p:nvPr/>
        </p:nvSpPr>
        <p:spPr>
          <a:xfrm>
            <a:off x="1854996" y="286041"/>
            <a:ext cx="5476116" cy="431374"/>
          </a:xfrm>
          <a:custGeom>
            <a:avLst/>
            <a:gdLst/>
            <a:ahLst/>
            <a:cxnLst/>
            <a:rect l="l" t="t" r="r" b="b"/>
            <a:pathLst>
              <a:path w="5476116" h="431374">
                <a:moveTo>
                  <a:pt x="3255517" y="241386"/>
                </a:moveTo>
                <a:lnTo>
                  <a:pt x="3226719" y="245386"/>
                </a:lnTo>
                <a:cubicBezTo>
                  <a:pt x="3212320" y="247785"/>
                  <a:pt x="3205120" y="254518"/>
                  <a:pt x="3205120" y="265584"/>
                </a:cubicBezTo>
                <a:cubicBezTo>
                  <a:pt x="3205120" y="271184"/>
                  <a:pt x="3206887" y="275784"/>
                  <a:pt x="3210420" y="279383"/>
                </a:cubicBezTo>
                <a:cubicBezTo>
                  <a:pt x="3213953" y="282983"/>
                  <a:pt x="3218986" y="284783"/>
                  <a:pt x="3225519" y="284783"/>
                </a:cubicBezTo>
                <a:cubicBezTo>
                  <a:pt x="3234451" y="284783"/>
                  <a:pt x="3241684" y="281450"/>
                  <a:pt x="3247218" y="274784"/>
                </a:cubicBezTo>
                <a:cubicBezTo>
                  <a:pt x="3252750" y="268117"/>
                  <a:pt x="3255517" y="259585"/>
                  <a:pt x="3255517" y="249185"/>
                </a:cubicBezTo>
                <a:close/>
                <a:moveTo>
                  <a:pt x="4603467" y="187789"/>
                </a:moveTo>
                <a:cubicBezTo>
                  <a:pt x="4593868" y="187789"/>
                  <a:pt x="4586202" y="192055"/>
                  <a:pt x="4580469" y="200588"/>
                </a:cubicBezTo>
                <a:cubicBezTo>
                  <a:pt x="4574736" y="209121"/>
                  <a:pt x="4571869" y="220520"/>
                  <a:pt x="4571869" y="234786"/>
                </a:cubicBezTo>
                <a:cubicBezTo>
                  <a:pt x="4571869" y="247985"/>
                  <a:pt x="4574269" y="258451"/>
                  <a:pt x="4579069" y="266184"/>
                </a:cubicBezTo>
                <a:cubicBezTo>
                  <a:pt x="4583869" y="273917"/>
                  <a:pt x="4591468" y="277784"/>
                  <a:pt x="4601868" y="277784"/>
                </a:cubicBezTo>
                <a:cubicBezTo>
                  <a:pt x="4611600" y="277784"/>
                  <a:pt x="4619233" y="273817"/>
                  <a:pt x="4624766" y="265884"/>
                </a:cubicBezTo>
                <a:cubicBezTo>
                  <a:pt x="4630299" y="257951"/>
                  <a:pt x="4633066" y="247319"/>
                  <a:pt x="4633066" y="233986"/>
                </a:cubicBezTo>
                <a:lnTo>
                  <a:pt x="4633066" y="226987"/>
                </a:lnTo>
                <a:cubicBezTo>
                  <a:pt x="4633066" y="214987"/>
                  <a:pt x="4630366" y="205455"/>
                  <a:pt x="4624966" y="198388"/>
                </a:cubicBezTo>
                <a:cubicBezTo>
                  <a:pt x="4619566" y="191322"/>
                  <a:pt x="4612400" y="187789"/>
                  <a:pt x="4603467" y="187789"/>
                </a:cubicBezTo>
                <a:close/>
                <a:moveTo>
                  <a:pt x="4089517" y="187789"/>
                </a:moveTo>
                <a:cubicBezTo>
                  <a:pt x="4068185" y="187789"/>
                  <a:pt x="4057519" y="202388"/>
                  <a:pt x="4057519" y="231586"/>
                </a:cubicBezTo>
                <a:cubicBezTo>
                  <a:pt x="4057519" y="262384"/>
                  <a:pt x="4068319" y="277784"/>
                  <a:pt x="4089917" y="277784"/>
                </a:cubicBezTo>
                <a:cubicBezTo>
                  <a:pt x="4110983" y="277784"/>
                  <a:pt x="4121515" y="261718"/>
                  <a:pt x="4121515" y="229586"/>
                </a:cubicBezTo>
                <a:cubicBezTo>
                  <a:pt x="4121515" y="201722"/>
                  <a:pt x="4110850" y="187789"/>
                  <a:pt x="4089517" y="187789"/>
                </a:cubicBezTo>
                <a:close/>
                <a:moveTo>
                  <a:pt x="2298017" y="187789"/>
                </a:moveTo>
                <a:cubicBezTo>
                  <a:pt x="2288818" y="187789"/>
                  <a:pt x="2281318" y="192022"/>
                  <a:pt x="2275519" y="200488"/>
                </a:cubicBezTo>
                <a:cubicBezTo>
                  <a:pt x="2269719" y="208954"/>
                  <a:pt x="2266819" y="220254"/>
                  <a:pt x="2266819" y="234386"/>
                </a:cubicBezTo>
                <a:cubicBezTo>
                  <a:pt x="2266819" y="263318"/>
                  <a:pt x="2276819" y="277784"/>
                  <a:pt x="2296817" y="277784"/>
                </a:cubicBezTo>
                <a:cubicBezTo>
                  <a:pt x="2306283" y="277784"/>
                  <a:pt x="2313850" y="273884"/>
                  <a:pt x="2319516" y="266084"/>
                </a:cubicBezTo>
                <a:cubicBezTo>
                  <a:pt x="2325182" y="258285"/>
                  <a:pt x="2328015" y="246919"/>
                  <a:pt x="2328015" y="231986"/>
                </a:cubicBezTo>
                <a:lnTo>
                  <a:pt x="2328015" y="226587"/>
                </a:lnTo>
                <a:cubicBezTo>
                  <a:pt x="2328015" y="214321"/>
                  <a:pt x="2325316" y="204788"/>
                  <a:pt x="2319916" y="197988"/>
                </a:cubicBezTo>
                <a:cubicBezTo>
                  <a:pt x="2314516" y="191189"/>
                  <a:pt x="2307217" y="187789"/>
                  <a:pt x="2298017" y="187789"/>
                </a:cubicBezTo>
                <a:close/>
                <a:moveTo>
                  <a:pt x="1936467" y="187789"/>
                </a:moveTo>
                <a:cubicBezTo>
                  <a:pt x="1926868" y="187789"/>
                  <a:pt x="1919202" y="192055"/>
                  <a:pt x="1913469" y="200588"/>
                </a:cubicBezTo>
                <a:cubicBezTo>
                  <a:pt x="1907736" y="209121"/>
                  <a:pt x="1904869" y="220520"/>
                  <a:pt x="1904869" y="234786"/>
                </a:cubicBezTo>
                <a:cubicBezTo>
                  <a:pt x="1904869" y="247985"/>
                  <a:pt x="1907269" y="258451"/>
                  <a:pt x="1912069" y="266184"/>
                </a:cubicBezTo>
                <a:cubicBezTo>
                  <a:pt x="1916869" y="273917"/>
                  <a:pt x="1924468" y="277784"/>
                  <a:pt x="1934867" y="277784"/>
                </a:cubicBezTo>
                <a:cubicBezTo>
                  <a:pt x="1944600" y="277784"/>
                  <a:pt x="1952233" y="273817"/>
                  <a:pt x="1957766" y="265884"/>
                </a:cubicBezTo>
                <a:cubicBezTo>
                  <a:pt x="1963299" y="257951"/>
                  <a:pt x="1966066" y="247319"/>
                  <a:pt x="1966066" y="233986"/>
                </a:cubicBezTo>
                <a:lnTo>
                  <a:pt x="1966066" y="226987"/>
                </a:lnTo>
                <a:cubicBezTo>
                  <a:pt x="1966066" y="214987"/>
                  <a:pt x="1963366" y="205455"/>
                  <a:pt x="1957966" y="198388"/>
                </a:cubicBezTo>
                <a:cubicBezTo>
                  <a:pt x="1952566" y="191322"/>
                  <a:pt x="1945400" y="187789"/>
                  <a:pt x="1936467" y="187789"/>
                </a:cubicBezTo>
                <a:close/>
                <a:moveTo>
                  <a:pt x="1422517" y="187789"/>
                </a:moveTo>
                <a:cubicBezTo>
                  <a:pt x="1401185" y="187789"/>
                  <a:pt x="1390519" y="202388"/>
                  <a:pt x="1390519" y="231586"/>
                </a:cubicBezTo>
                <a:cubicBezTo>
                  <a:pt x="1390519" y="262384"/>
                  <a:pt x="1401319" y="277784"/>
                  <a:pt x="1422917" y="277784"/>
                </a:cubicBezTo>
                <a:cubicBezTo>
                  <a:pt x="1443983" y="277784"/>
                  <a:pt x="1454515" y="261718"/>
                  <a:pt x="1454515" y="229586"/>
                </a:cubicBezTo>
                <a:cubicBezTo>
                  <a:pt x="1454515" y="201722"/>
                  <a:pt x="1443849" y="187789"/>
                  <a:pt x="1422517" y="187789"/>
                </a:cubicBezTo>
                <a:close/>
                <a:moveTo>
                  <a:pt x="859742" y="187789"/>
                </a:moveTo>
                <a:cubicBezTo>
                  <a:pt x="850543" y="187789"/>
                  <a:pt x="843043" y="192022"/>
                  <a:pt x="837244" y="200488"/>
                </a:cubicBezTo>
                <a:cubicBezTo>
                  <a:pt x="831444" y="208954"/>
                  <a:pt x="828544" y="220254"/>
                  <a:pt x="828544" y="234386"/>
                </a:cubicBezTo>
                <a:cubicBezTo>
                  <a:pt x="828544" y="263318"/>
                  <a:pt x="838544" y="277784"/>
                  <a:pt x="858542" y="277784"/>
                </a:cubicBezTo>
                <a:cubicBezTo>
                  <a:pt x="868008" y="277784"/>
                  <a:pt x="875575" y="273884"/>
                  <a:pt x="881241" y="266084"/>
                </a:cubicBezTo>
                <a:cubicBezTo>
                  <a:pt x="886907" y="258285"/>
                  <a:pt x="889740" y="246919"/>
                  <a:pt x="889740" y="231986"/>
                </a:cubicBezTo>
                <a:lnTo>
                  <a:pt x="889740" y="226587"/>
                </a:lnTo>
                <a:cubicBezTo>
                  <a:pt x="889740" y="214321"/>
                  <a:pt x="887041" y="204788"/>
                  <a:pt x="881641" y="197988"/>
                </a:cubicBezTo>
                <a:cubicBezTo>
                  <a:pt x="876241" y="191189"/>
                  <a:pt x="868942" y="187789"/>
                  <a:pt x="859742" y="187789"/>
                </a:cubicBezTo>
                <a:close/>
                <a:moveTo>
                  <a:pt x="5351724" y="130393"/>
                </a:moveTo>
                <a:lnTo>
                  <a:pt x="5436919" y="130393"/>
                </a:lnTo>
                <a:lnTo>
                  <a:pt x="5436919" y="335180"/>
                </a:lnTo>
                <a:lnTo>
                  <a:pt x="5351724" y="335180"/>
                </a:lnTo>
                <a:close/>
                <a:moveTo>
                  <a:pt x="2882349" y="130393"/>
                </a:moveTo>
                <a:lnTo>
                  <a:pt x="2967544" y="130393"/>
                </a:lnTo>
                <a:lnTo>
                  <a:pt x="2967544" y="247585"/>
                </a:lnTo>
                <a:cubicBezTo>
                  <a:pt x="2967544" y="267717"/>
                  <a:pt x="2975077" y="277784"/>
                  <a:pt x="2990143" y="277784"/>
                </a:cubicBezTo>
                <a:cubicBezTo>
                  <a:pt x="2998409" y="277784"/>
                  <a:pt x="3004642" y="275050"/>
                  <a:pt x="3008841" y="269584"/>
                </a:cubicBezTo>
                <a:cubicBezTo>
                  <a:pt x="3013041" y="264118"/>
                  <a:pt x="3015141" y="256385"/>
                  <a:pt x="3015141" y="246385"/>
                </a:cubicBezTo>
                <a:lnTo>
                  <a:pt x="3015141" y="130393"/>
                </a:lnTo>
                <a:lnTo>
                  <a:pt x="3100336" y="130393"/>
                </a:lnTo>
                <a:lnTo>
                  <a:pt x="3100336" y="335180"/>
                </a:lnTo>
                <a:lnTo>
                  <a:pt x="3015141" y="335180"/>
                </a:lnTo>
                <a:lnTo>
                  <a:pt x="3015141" y="303582"/>
                </a:lnTo>
                <a:lnTo>
                  <a:pt x="3014341" y="303582"/>
                </a:lnTo>
                <a:cubicBezTo>
                  <a:pt x="3007275" y="313315"/>
                  <a:pt x="3000908" y="320448"/>
                  <a:pt x="2995242" y="324981"/>
                </a:cubicBezTo>
                <a:cubicBezTo>
                  <a:pt x="2989576" y="329514"/>
                  <a:pt x="2983176" y="333180"/>
                  <a:pt x="2976043" y="335980"/>
                </a:cubicBezTo>
                <a:cubicBezTo>
                  <a:pt x="2968910" y="338780"/>
                  <a:pt x="2960611" y="340180"/>
                  <a:pt x="2951145" y="340180"/>
                </a:cubicBezTo>
                <a:cubicBezTo>
                  <a:pt x="2928746" y="340180"/>
                  <a:pt x="2911680" y="332914"/>
                  <a:pt x="2899948" y="318381"/>
                </a:cubicBezTo>
                <a:cubicBezTo>
                  <a:pt x="2888215" y="303849"/>
                  <a:pt x="2882349" y="282383"/>
                  <a:pt x="2882349" y="253985"/>
                </a:cubicBezTo>
                <a:close/>
                <a:moveTo>
                  <a:pt x="2456124" y="130393"/>
                </a:moveTo>
                <a:lnTo>
                  <a:pt x="2541319" y="130393"/>
                </a:lnTo>
                <a:lnTo>
                  <a:pt x="2541319" y="335180"/>
                </a:lnTo>
                <a:lnTo>
                  <a:pt x="2456124" y="335180"/>
                </a:lnTo>
                <a:close/>
                <a:moveTo>
                  <a:pt x="522549" y="130393"/>
                </a:moveTo>
                <a:lnTo>
                  <a:pt x="607744" y="130393"/>
                </a:lnTo>
                <a:lnTo>
                  <a:pt x="607744" y="335180"/>
                </a:lnTo>
                <a:lnTo>
                  <a:pt x="522549" y="335180"/>
                </a:lnTo>
                <a:close/>
                <a:moveTo>
                  <a:pt x="4578069" y="125393"/>
                </a:moveTo>
                <a:cubicBezTo>
                  <a:pt x="4601668" y="125393"/>
                  <a:pt x="4619266" y="134126"/>
                  <a:pt x="4630866" y="151591"/>
                </a:cubicBezTo>
                <a:lnTo>
                  <a:pt x="4631666" y="151591"/>
                </a:lnTo>
                <a:lnTo>
                  <a:pt x="4631666" y="130393"/>
                </a:lnTo>
                <a:lnTo>
                  <a:pt x="4716461" y="130393"/>
                </a:lnTo>
                <a:lnTo>
                  <a:pt x="4716461" y="306582"/>
                </a:lnTo>
                <a:cubicBezTo>
                  <a:pt x="4716461" y="345913"/>
                  <a:pt x="4704094" y="376544"/>
                  <a:pt x="4679363" y="398476"/>
                </a:cubicBezTo>
                <a:cubicBezTo>
                  <a:pt x="4654631" y="420408"/>
                  <a:pt x="4618533" y="431374"/>
                  <a:pt x="4571069" y="431374"/>
                </a:cubicBezTo>
                <a:cubicBezTo>
                  <a:pt x="4558270" y="431374"/>
                  <a:pt x="4545871" y="430374"/>
                  <a:pt x="4533872" y="428374"/>
                </a:cubicBezTo>
                <a:cubicBezTo>
                  <a:pt x="4521872" y="426374"/>
                  <a:pt x="4513273" y="424108"/>
                  <a:pt x="4508073" y="421575"/>
                </a:cubicBezTo>
                <a:lnTo>
                  <a:pt x="4508073" y="354779"/>
                </a:lnTo>
                <a:cubicBezTo>
                  <a:pt x="4516606" y="360112"/>
                  <a:pt x="4526605" y="364378"/>
                  <a:pt x="4538071" y="367578"/>
                </a:cubicBezTo>
                <a:cubicBezTo>
                  <a:pt x="4549537" y="370778"/>
                  <a:pt x="4559737" y="372378"/>
                  <a:pt x="4568670" y="372378"/>
                </a:cubicBezTo>
                <a:cubicBezTo>
                  <a:pt x="4587735" y="372378"/>
                  <a:pt x="4603001" y="367778"/>
                  <a:pt x="4614467" y="358579"/>
                </a:cubicBezTo>
                <a:cubicBezTo>
                  <a:pt x="4625933" y="349379"/>
                  <a:pt x="4631666" y="337180"/>
                  <a:pt x="4631666" y="321981"/>
                </a:cubicBezTo>
                <a:lnTo>
                  <a:pt x="4631666" y="309382"/>
                </a:lnTo>
                <a:lnTo>
                  <a:pt x="4630866" y="309382"/>
                </a:lnTo>
                <a:cubicBezTo>
                  <a:pt x="4624733" y="318714"/>
                  <a:pt x="4616300" y="326181"/>
                  <a:pt x="4605567" y="331780"/>
                </a:cubicBezTo>
                <a:cubicBezTo>
                  <a:pt x="4594835" y="337380"/>
                  <a:pt x="4583335" y="340180"/>
                  <a:pt x="4571069" y="340180"/>
                </a:cubicBezTo>
                <a:cubicBezTo>
                  <a:pt x="4544671" y="340180"/>
                  <a:pt x="4523805" y="331014"/>
                  <a:pt x="4508473" y="312681"/>
                </a:cubicBezTo>
                <a:cubicBezTo>
                  <a:pt x="4493141" y="294349"/>
                  <a:pt x="4485475" y="269051"/>
                  <a:pt x="4485475" y="236786"/>
                </a:cubicBezTo>
                <a:cubicBezTo>
                  <a:pt x="4485475" y="214654"/>
                  <a:pt x="4489474" y="195122"/>
                  <a:pt x="4497474" y="178190"/>
                </a:cubicBezTo>
                <a:cubicBezTo>
                  <a:pt x="4505473" y="161257"/>
                  <a:pt x="4516606" y="148225"/>
                  <a:pt x="4530872" y="139092"/>
                </a:cubicBezTo>
                <a:cubicBezTo>
                  <a:pt x="4545138" y="129959"/>
                  <a:pt x="4560870" y="125393"/>
                  <a:pt x="4578069" y="125393"/>
                </a:cubicBezTo>
                <a:close/>
                <a:moveTo>
                  <a:pt x="4388090" y="125393"/>
                </a:moveTo>
                <a:cubicBezTo>
                  <a:pt x="4432887" y="125393"/>
                  <a:pt x="4455286" y="153658"/>
                  <a:pt x="4455286" y="210188"/>
                </a:cubicBezTo>
                <a:lnTo>
                  <a:pt x="4455286" y="335180"/>
                </a:lnTo>
                <a:lnTo>
                  <a:pt x="4370091" y="335180"/>
                </a:lnTo>
                <a:lnTo>
                  <a:pt x="4370091" y="223387"/>
                </a:lnTo>
                <a:cubicBezTo>
                  <a:pt x="4370091" y="210721"/>
                  <a:pt x="4368191" y="201622"/>
                  <a:pt x="4364391" y="196088"/>
                </a:cubicBezTo>
                <a:cubicBezTo>
                  <a:pt x="4360592" y="190555"/>
                  <a:pt x="4354425" y="187789"/>
                  <a:pt x="4345892" y="187789"/>
                </a:cubicBezTo>
                <a:cubicBezTo>
                  <a:pt x="4338559" y="187789"/>
                  <a:pt x="4332827" y="190656"/>
                  <a:pt x="4328693" y="196388"/>
                </a:cubicBezTo>
                <a:cubicBezTo>
                  <a:pt x="4324560" y="202121"/>
                  <a:pt x="4322494" y="209454"/>
                  <a:pt x="4322494" y="218387"/>
                </a:cubicBezTo>
                <a:lnTo>
                  <a:pt x="4322494" y="335180"/>
                </a:lnTo>
                <a:lnTo>
                  <a:pt x="4237299" y="335180"/>
                </a:lnTo>
                <a:lnTo>
                  <a:pt x="4237299" y="130393"/>
                </a:lnTo>
                <a:lnTo>
                  <a:pt x="4322494" y="130393"/>
                </a:lnTo>
                <a:lnTo>
                  <a:pt x="4322494" y="162391"/>
                </a:lnTo>
                <a:lnTo>
                  <a:pt x="4323294" y="162391"/>
                </a:lnTo>
                <a:cubicBezTo>
                  <a:pt x="4330093" y="150658"/>
                  <a:pt x="4339226" y="141558"/>
                  <a:pt x="4350692" y="135092"/>
                </a:cubicBezTo>
                <a:cubicBezTo>
                  <a:pt x="4362158" y="128626"/>
                  <a:pt x="4374624" y="125393"/>
                  <a:pt x="4388090" y="125393"/>
                </a:cubicBezTo>
                <a:close/>
                <a:moveTo>
                  <a:pt x="4089517" y="125393"/>
                </a:moveTo>
                <a:cubicBezTo>
                  <a:pt x="4113782" y="125393"/>
                  <a:pt x="4134815" y="129859"/>
                  <a:pt x="4152614" y="138792"/>
                </a:cubicBezTo>
                <a:cubicBezTo>
                  <a:pt x="4170412" y="147725"/>
                  <a:pt x="4184078" y="160124"/>
                  <a:pt x="4193611" y="175990"/>
                </a:cubicBezTo>
                <a:cubicBezTo>
                  <a:pt x="4203144" y="191855"/>
                  <a:pt x="4207910" y="209588"/>
                  <a:pt x="4207910" y="229186"/>
                </a:cubicBezTo>
                <a:cubicBezTo>
                  <a:pt x="4207910" y="263718"/>
                  <a:pt x="4197477" y="290849"/>
                  <a:pt x="4176612" y="310582"/>
                </a:cubicBezTo>
                <a:cubicBezTo>
                  <a:pt x="4155747" y="330314"/>
                  <a:pt x="4126582" y="340180"/>
                  <a:pt x="4089117" y="340180"/>
                </a:cubicBezTo>
                <a:cubicBezTo>
                  <a:pt x="4051920" y="340180"/>
                  <a:pt x="4022955" y="330547"/>
                  <a:pt x="4002223" y="311281"/>
                </a:cubicBezTo>
                <a:cubicBezTo>
                  <a:pt x="3981490" y="292016"/>
                  <a:pt x="3971124" y="265451"/>
                  <a:pt x="3971124" y="231586"/>
                </a:cubicBezTo>
                <a:cubicBezTo>
                  <a:pt x="3971124" y="209854"/>
                  <a:pt x="3975991" y="190989"/>
                  <a:pt x="3985724" y="174990"/>
                </a:cubicBezTo>
                <a:cubicBezTo>
                  <a:pt x="3995456" y="158991"/>
                  <a:pt x="4009322" y="146725"/>
                  <a:pt x="4027321" y="138192"/>
                </a:cubicBezTo>
                <a:cubicBezTo>
                  <a:pt x="4045320" y="129659"/>
                  <a:pt x="4066052" y="125393"/>
                  <a:pt x="4089517" y="125393"/>
                </a:cubicBezTo>
                <a:close/>
                <a:moveTo>
                  <a:pt x="3234118" y="125393"/>
                </a:moveTo>
                <a:cubicBezTo>
                  <a:pt x="3268916" y="125393"/>
                  <a:pt x="3294148" y="132826"/>
                  <a:pt x="3309814" y="147691"/>
                </a:cubicBezTo>
                <a:cubicBezTo>
                  <a:pt x="3325479" y="162557"/>
                  <a:pt x="3333312" y="187389"/>
                  <a:pt x="3333312" y="222187"/>
                </a:cubicBezTo>
                <a:lnTo>
                  <a:pt x="3333312" y="335180"/>
                </a:lnTo>
                <a:lnTo>
                  <a:pt x="3255517" y="335180"/>
                </a:lnTo>
                <a:lnTo>
                  <a:pt x="3255517" y="303982"/>
                </a:lnTo>
                <a:lnTo>
                  <a:pt x="3254717" y="303982"/>
                </a:lnTo>
                <a:cubicBezTo>
                  <a:pt x="3241118" y="328114"/>
                  <a:pt x="3220319" y="340180"/>
                  <a:pt x="3192321" y="340180"/>
                </a:cubicBezTo>
                <a:cubicBezTo>
                  <a:pt x="3172989" y="340180"/>
                  <a:pt x="3157856" y="334447"/>
                  <a:pt x="3146924" y="322981"/>
                </a:cubicBezTo>
                <a:cubicBezTo>
                  <a:pt x="3135991" y="311515"/>
                  <a:pt x="3130525" y="296182"/>
                  <a:pt x="3130525" y="276984"/>
                </a:cubicBezTo>
                <a:cubicBezTo>
                  <a:pt x="3130525" y="236719"/>
                  <a:pt x="3155256" y="213387"/>
                  <a:pt x="3204720" y="206988"/>
                </a:cubicBezTo>
                <a:lnTo>
                  <a:pt x="3255517" y="200388"/>
                </a:lnTo>
                <a:cubicBezTo>
                  <a:pt x="3255517" y="193722"/>
                  <a:pt x="3252517" y="188256"/>
                  <a:pt x="3246518" y="183989"/>
                </a:cubicBezTo>
                <a:cubicBezTo>
                  <a:pt x="3240518" y="179723"/>
                  <a:pt x="3232452" y="177590"/>
                  <a:pt x="3222319" y="177590"/>
                </a:cubicBezTo>
                <a:cubicBezTo>
                  <a:pt x="3199387" y="177590"/>
                  <a:pt x="3175188" y="184123"/>
                  <a:pt x="3149723" y="197188"/>
                </a:cubicBezTo>
                <a:lnTo>
                  <a:pt x="3149723" y="141792"/>
                </a:lnTo>
                <a:cubicBezTo>
                  <a:pt x="3160789" y="136992"/>
                  <a:pt x="3174655" y="133059"/>
                  <a:pt x="3191321" y="129993"/>
                </a:cubicBezTo>
                <a:cubicBezTo>
                  <a:pt x="3207986" y="126926"/>
                  <a:pt x="3222252" y="125393"/>
                  <a:pt x="3234118" y="125393"/>
                </a:cubicBezTo>
                <a:close/>
                <a:moveTo>
                  <a:pt x="2797117" y="125393"/>
                </a:moveTo>
                <a:cubicBezTo>
                  <a:pt x="2810450" y="125393"/>
                  <a:pt x="2822416" y="126259"/>
                  <a:pt x="2833015" y="127993"/>
                </a:cubicBezTo>
                <a:cubicBezTo>
                  <a:pt x="2843614" y="129726"/>
                  <a:pt x="2850447" y="131726"/>
                  <a:pt x="2853514" y="133992"/>
                </a:cubicBezTo>
                <a:lnTo>
                  <a:pt x="2853514" y="200388"/>
                </a:lnTo>
                <a:cubicBezTo>
                  <a:pt x="2849247" y="197055"/>
                  <a:pt x="2843114" y="194122"/>
                  <a:pt x="2835115" y="191589"/>
                </a:cubicBezTo>
                <a:cubicBezTo>
                  <a:pt x="2827115" y="189056"/>
                  <a:pt x="2819716" y="187789"/>
                  <a:pt x="2812916" y="187789"/>
                </a:cubicBezTo>
                <a:cubicBezTo>
                  <a:pt x="2796251" y="187789"/>
                  <a:pt x="2783618" y="191755"/>
                  <a:pt x="2775018" y="199688"/>
                </a:cubicBezTo>
                <a:cubicBezTo>
                  <a:pt x="2766419" y="207621"/>
                  <a:pt x="2762119" y="218787"/>
                  <a:pt x="2762119" y="233186"/>
                </a:cubicBezTo>
                <a:cubicBezTo>
                  <a:pt x="2762119" y="247319"/>
                  <a:pt x="2766352" y="258285"/>
                  <a:pt x="2774818" y="266084"/>
                </a:cubicBezTo>
                <a:cubicBezTo>
                  <a:pt x="2783284" y="273884"/>
                  <a:pt x="2794917" y="277784"/>
                  <a:pt x="2809716" y="277784"/>
                </a:cubicBezTo>
                <a:cubicBezTo>
                  <a:pt x="2825582" y="277784"/>
                  <a:pt x="2840181" y="273984"/>
                  <a:pt x="2853514" y="266384"/>
                </a:cubicBezTo>
                <a:lnTo>
                  <a:pt x="2853514" y="329380"/>
                </a:lnTo>
                <a:cubicBezTo>
                  <a:pt x="2848047" y="332580"/>
                  <a:pt x="2839448" y="335180"/>
                  <a:pt x="2827715" y="337180"/>
                </a:cubicBezTo>
                <a:cubicBezTo>
                  <a:pt x="2815982" y="339180"/>
                  <a:pt x="2802450" y="340180"/>
                  <a:pt x="2787118" y="340180"/>
                </a:cubicBezTo>
                <a:cubicBezTo>
                  <a:pt x="2765519" y="340180"/>
                  <a:pt x="2746220" y="335813"/>
                  <a:pt x="2729221" y="327081"/>
                </a:cubicBezTo>
                <a:cubicBezTo>
                  <a:pt x="2712222" y="318348"/>
                  <a:pt x="2699056" y="306115"/>
                  <a:pt x="2689724" y="290383"/>
                </a:cubicBezTo>
                <a:cubicBezTo>
                  <a:pt x="2680391" y="274650"/>
                  <a:pt x="2675724" y="256985"/>
                  <a:pt x="2675724" y="237386"/>
                </a:cubicBezTo>
                <a:cubicBezTo>
                  <a:pt x="2675724" y="213921"/>
                  <a:pt x="2680691" y="193822"/>
                  <a:pt x="2690624" y="177090"/>
                </a:cubicBezTo>
                <a:cubicBezTo>
                  <a:pt x="2700556" y="160357"/>
                  <a:pt x="2714722" y="147558"/>
                  <a:pt x="2733121" y="138692"/>
                </a:cubicBezTo>
                <a:cubicBezTo>
                  <a:pt x="2751520" y="129826"/>
                  <a:pt x="2772852" y="125393"/>
                  <a:pt x="2797117" y="125393"/>
                </a:cubicBezTo>
                <a:close/>
                <a:moveTo>
                  <a:pt x="1911069" y="125393"/>
                </a:moveTo>
                <a:cubicBezTo>
                  <a:pt x="1934667" y="125393"/>
                  <a:pt x="1952267" y="134126"/>
                  <a:pt x="1963866" y="151591"/>
                </a:cubicBezTo>
                <a:lnTo>
                  <a:pt x="1964666" y="151591"/>
                </a:lnTo>
                <a:lnTo>
                  <a:pt x="1964666" y="130393"/>
                </a:lnTo>
                <a:lnTo>
                  <a:pt x="2049460" y="130393"/>
                </a:lnTo>
                <a:lnTo>
                  <a:pt x="2049460" y="306582"/>
                </a:lnTo>
                <a:cubicBezTo>
                  <a:pt x="2049460" y="345913"/>
                  <a:pt x="2037094" y="376544"/>
                  <a:pt x="2012363" y="398476"/>
                </a:cubicBezTo>
                <a:cubicBezTo>
                  <a:pt x="1987631" y="420408"/>
                  <a:pt x="1951533" y="431374"/>
                  <a:pt x="1904069" y="431374"/>
                </a:cubicBezTo>
                <a:cubicBezTo>
                  <a:pt x="1891270" y="431374"/>
                  <a:pt x="1878871" y="430374"/>
                  <a:pt x="1866872" y="428374"/>
                </a:cubicBezTo>
                <a:cubicBezTo>
                  <a:pt x="1854872" y="426374"/>
                  <a:pt x="1846273" y="424108"/>
                  <a:pt x="1841073" y="421575"/>
                </a:cubicBezTo>
                <a:lnTo>
                  <a:pt x="1841073" y="354779"/>
                </a:lnTo>
                <a:cubicBezTo>
                  <a:pt x="1849606" y="360112"/>
                  <a:pt x="1859605" y="364378"/>
                  <a:pt x="1871071" y="367578"/>
                </a:cubicBezTo>
                <a:cubicBezTo>
                  <a:pt x="1882537" y="370778"/>
                  <a:pt x="1892737" y="372378"/>
                  <a:pt x="1901669" y="372378"/>
                </a:cubicBezTo>
                <a:cubicBezTo>
                  <a:pt x="1920735" y="372378"/>
                  <a:pt x="1936001" y="367778"/>
                  <a:pt x="1947467" y="358579"/>
                </a:cubicBezTo>
                <a:cubicBezTo>
                  <a:pt x="1958933" y="349379"/>
                  <a:pt x="1964666" y="337180"/>
                  <a:pt x="1964666" y="321981"/>
                </a:cubicBezTo>
                <a:lnTo>
                  <a:pt x="1964666" y="309382"/>
                </a:lnTo>
                <a:lnTo>
                  <a:pt x="1963866" y="309382"/>
                </a:lnTo>
                <a:cubicBezTo>
                  <a:pt x="1957733" y="318714"/>
                  <a:pt x="1949300" y="326181"/>
                  <a:pt x="1938567" y="331780"/>
                </a:cubicBezTo>
                <a:cubicBezTo>
                  <a:pt x="1927834" y="337380"/>
                  <a:pt x="1916335" y="340180"/>
                  <a:pt x="1904069" y="340180"/>
                </a:cubicBezTo>
                <a:cubicBezTo>
                  <a:pt x="1877671" y="340180"/>
                  <a:pt x="1856805" y="331014"/>
                  <a:pt x="1841473" y="312681"/>
                </a:cubicBezTo>
                <a:cubicBezTo>
                  <a:pt x="1826141" y="294349"/>
                  <a:pt x="1818475" y="269051"/>
                  <a:pt x="1818475" y="236786"/>
                </a:cubicBezTo>
                <a:cubicBezTo>
                  <a:pt x="1818475" y="214654"/>
                  <a:pt x="1822474" y="195122"/>
                  <a:pt x="1830474" y="178190"/>
                </a:cubicBezTo>
                <a:cubicBezTo>
                  <a:pt x="1838473" y="161257"/>
                  <a:pt x="1849606" y="148225"/>
                  <a:pt x="1863872" y="139092"/>
                </a:cubicBezTo>
                <a:cubicBezTo>
                  <a:pt x="1878137" y="129959"/>
                  <a:pt x="1893870" y="125393"/>
                  <a:pt x="1911069" y="125393"/>
                </a:cubicBezTo>
                <a:close/>
                <a:moveTo>
                  <a:pt x="1721090" y="125393"/>
                </a:moveTo>
                <a:cubicBezTo>
                  <a:pt x="1765887" y="125393"/>
                  <a:pt x="1788286" y="153658"/>
                  <a:pt x="1788286" y="210188"/>
                </a:cubicBezTo>
                <a:lnTo>
                  <a:pt x="1788286" y="335180"/>
                </a:lnTo>
                <a:lnTo>
                  <a:pt x="1703091" y="335180"/>
                </a:lnTo>
                <a:lnTo>
                  <a:pt x="1703091" y="223387"/>
                </a:lnTo>
                <a:cubicBezTo>
                  <a:pt x="1703091" y="210721"/>
                  <a:pt x="1701191" y="201622"/>
                  <a:pt x="1697391" y="196088"/>
                </a:cubicBezTo>
                <a:cubicBezTo>
                  <a:pt x="1693591" y="190555"/>
                  <a:pt x="1687425" y="187789"/>
                  <a:pt x="1678892" y="187789"/>
                </a:cubicBezTo>
                <a:cubicBezTo>
                  <a:pt x="1671560" y="187789"/>
                  <a:pt x="1665826" y="190656"/>
                  <a:pt x="1661693" y="196388"/>
                </a:cubicBezTo>
                <a:cubicBezTo>
                  <a:pt x="1657560" y="202121"/>
                  <a:pt x="1655494" y="209454"/>
                  <a:pt x="1655494" y="218387"/>
                </a:cubicBezTo>
                <a:lnTo>
                  <a:pt x="1655494" y="335180"/>
                </a:lnTo>
                <a:lnTo>
                  <a:pt x="1570299" y="335180"/>
                </a:lnTo>
                <a:lnTo>
                  <a:pt x="1570299" y="130393"/>
                </a:lnTo>
                <a:lnTo>
                  <a:pt x="1655494" y="130393"/>
                </a:lnTo>
                <a:lnTo>
                  <a:pt x="1655494" y="162391"/>
                </a:lnTo>
                <a:lnTo>
                  <a:pt x="1656294" y="162391"/>
                </a:lnTo>
                <a:cubicBezTo>
                  <a:pt x="1663093" y="150658"/>
                  <a:pt x="1672226" y="141558"/>
                  <a:pt x="1683692" y="135092"/>
                </a:cubicBezTo>
                <a:cubicBezTo>
                  <a:pt x="1695158" y="128626"/>
                  <a:pt x="1707624" y="125393"/>
                  <a:pt x="1721090" y="125393"/>
                </a:cubicBezTo>
                <a:close/>
                <a:moveTo>
                  <a:pt x="1496113" y="79996"/>
                </a:moveTo>
                <a:lnTo>
                  <a:pt x="1547710" y="79996"/>
                </a:lnTo>
                <a:cubicBezTo>
                  <a:pt x="1550776" y="89462"/>
                  <a:pt x="1552309" y="99328"/>
                  <a:pt x="1552309" y="109594"/>
                </a:cubicBezTo>
                <a:cubicBezTo>
                  <a:pt x="1552309" y="122793"/>
                  <a:pt x="1548943" y="133826"/>
                  <a:pt x="1542210" y="142692"/>
                </a:cubicBezTo>
                <a:cubicBezTo>
                  <a:pt x="1535477" y="151558"/>
                  <a:pt x="1525644" y="157458"/>
                  <a:pt x="1512712" y="160391"/>
                </a:cubicBezTo>
                <a:cubicBezTo>
                  <a:pt x="1531511" y="178390"/>
                  <a:pt x="1540910" y="201322"/>
                  <a:pt x="1540910" y="229186"/>
                </a:cubicBezTo>
                <a:cubicBezTo>
                  <a:pt x="1540910" y="263718"/>
                  <a:pt x="1530477" y="290849"/>
                  <a:pt x="1509612" y="310582"/>
                </a:cubicBezTo>
                <a:cubicBezTo>
                  <a:pt x="1488747" y="330314"/>
                  <a:pt x="1459582" y="340180"/>
                  <a:pt x="1422117" y="340180"/>
                </a:cubicBezTo>
                <a:cubicBezTo>
                  <a:pt x="1384920" y="340180"/>
                  <a:pt x="1355955" y="330547"/>
                  <a:pt x="1335223" y="311281"/>
                </a:cubicBezTo>
                <a:cubicBezTo>
                  <a:pt x="1314490" y="292016"/>
                  <a:pt x="1304125" y="265451"/>
                  <a:pt x="1304125" y="231586"/>
                </a:cubicBezTo>
                <a:cubicBezTo>
                  <a:pt x="1304125" y="209854"/>
                  <a:pt x="1308991" y="190989"/>
                  <a:pt x="1318724" y="174990"/>
                </a:cubicBezTo>
                <a:cubicBezTo>
                  <a:pt x="1328456" y="158991"/>
                  <a:pt x="1342322" y="146725"/>
                  <a:pt x="1360321" y="138192"/>
                </a:cubicBezTo>
                <a:cubicBezTo>
                  <a:pt x="1378320" y="129659"/>
                  <a:pt x="1399052" y="125393"/>
                  <a:pt x="1422517" y="125393"/>
                </a:cubicBezTo>
                <a:cubicBezTo>
                  <a:pt x="1430650" y="125393"/>
                  <a:pt x="1439250" y="125859"/>
                  <a:pt x="1448316" y="126793"/>
                </a:cubicBezTo>
                <a:cubicBezTo>
                  <a:pt x="1457382" y="127726"/>
                  <a:pt x="1465115" y="128193"/>
                  <a:pt x="1471514" y="128193"/>
                </a:cubicBezTo>
                <a:cubicBezTo>
                  <a:pt x="1480980" y="128193"/>
                  <a:pt x="1487980" y="125726"/>
                  <a:pt x="1492513" y="120793"/>
                </a:cubicBezTo>
                <a:cubicBezTo>
                  <a:pt x="1497046" y="115860"/>
                  <a:pt x="1499313" y="109194"/>
                  <a:pt x="1499313" y="100794"/>
                </a:cubicBezTo>
                <a:cubicBezTo>
                  <a:pt x="1499313" y="94261"/>
                  <a:pt x="1498246" y="87328"/>
                  <a:pt x="1496113" y="79996"/>
                </a:cubicBezTo>
                <a:close/>
                <a:moveTo>
                  <a:pt x="1232836" y="79996"/>
                </a:moveTo>
                <a:lnTo>
                  <a:pt x="1284433" y="79996"/>
                </a:lnTo>
                <a:cubicBezTo>
                  <a:pt x="1287499" y="89462"/>
                  <a:pt x="1289032" y="99328"/>
                  <a:pt x="1289032" y="109594"/>
                </a:cubicBezTo>
                <a:cubicBezTo>
                  <a:pt x="1289032" y="124793"/>
                  <a:pt x="1284433" y="137259"/>
                  <a:pt x="1275233" y="146992"/>
                </a:cubicBezTo>
                <a:cubicBezTo>
                  <a:pt x="1266034" y="156724"/>
                  <a:pt x="1252101" y="162457"/>
                  <a:pt x="1233436" y="164190"/>
                </a:cubicBezTo>
                <a:lnTo>
                  <a:pt x="1233436" y="335180"/>
                </a:lnTo>
                <a:lnTo>
                  <a:pt x="1148241" y="335180"/>
                </a:lnTo>
                <a:lnTo>
                  <a:pt x="1148241" y="303582"/>
                </a:lnTo>
                <a:lnTo>
                  <a:pt x="1147441" y="303582"/>
                </a:lnTo>
                <a:cubicBezTo>
                  <a:pt x="1140375" y="313315"/>
                  <a:pt x="1134008" y="320448"/>
                  <a:pt x="1128342" y="324981"/>
                </a:cubicBezTo>
                <a:cubicBezTo>
                  <a:pt x="1122676" y="329514"/>
                  <a:pt x="1116276" y="333180"/>
                  <a:pt x="1109143" y="335980"/>
                </a:cubicBezTo>
                <a:cubicBezTo>
                  <a:pt x="1102010" y="338780"/>
                  <a:pt x="1093711" y="340180"/>
                  <a:pt x="1084245" y="340180"/>
                </a:cubicBezTo>
                <a:cubicBezTo>
                  <a:pt x="1061846" y="340180"/>
                  <a:pt x="1044781" y="332914"/>
                  <a:pt x="1033048" y="318381"/>
                </a:cubicBezTo>
                <a:cubicBezTo>
                  <a:pt x="1021315" y="303849"/>
                  <a:pt x="1015449" y="282383"/>
                  <a:pt x="1015449" y="253985"/>
                </a:cubicBezTo>
                <a:lnTo>
                  <a:pt x="1015449" y="130393"/>
                </a:lnTo>
                <a:lnTo>
                  <a:pt x="1100644" y="130393"/>
                </a:lnTo>
                <a:lnTo>
                  <a:pt x="1100644" y="247585"/>
                </a:lnTo>
                <a:cubicBezTo>
                  <a:pt x="1100644" y="267717"/>
                  <a:pt x="1108177" y="277784"/>
                  <a:pt x="1123243" y="277784"/>
                </a:cubicBezTo>
                <a:cubicBezTo>
                  <a:pt x="1139908" y="277784"/>
                  <a:pt x="1148241" y="267318"/>
                  <a:pt x="1148241" y="246385"/>
                </a:cubicBezTo>
                <a:lnTo>
                  <a:pt x="1148241" y="130393"/>
                </a:lnTo>
                <a:lnTo>
                  <a:pt x="1204238" y="130393"/>
                </a:lnTo>
                <a:cubicBezTo>
                  <a:pt x="1214637" y="130393"/>
                  <a:pt x="1222537" y="127826"/>
                  <a:pt x="1227936" y="122693"/>
                </a:cubicBezTo>
                <a:cubicBezTo>
                  <a:pt x="1233336" y="117560"/>
                  <a:pt x="1236036" y="110260"/>
                  <a:pt x="1236036" y="100794"/>
                </a:cubicBezTo>
                <a:cubicBezTo>
                  <a:pt x="1236036" y="94261"/>
                  <a:pt x="1234969" y="87328"/>
                  <a:pt x="1232836" y="79996"/>
                </a:cubicBezTo>
                <a:close/>
                <a:moveTo>
                  <a:pt x="157390" y="43598"/>
                </a:moveTo>
                <a:cubicBezTo>
                  <a:pt x="182189" y="43598"/>
                  <a:pt x="206187" y="46598"/>
                  <a:pt x="229385" y="52597"/>
                </a:cubicBezTo>
                <a:lnTo>
                  <a:pt x="229385" y="132392"/>
                </a:lnTo>
                <a:cubicBezTo>
                  <a:pt x="221386" y="127593"/>
                  <a:pt x="211853" y="123860"/>
                  <a:pt x="200787" y="121193"/>
                </a:cubicBezTo>
                <a:cubicBezTo>
                  <a:pt x="189721" y="118527"/>
                  <a:pt x="178522" y="117193"/>
                  <a:pt x="167189" y="117193"/>
                </a:cubicBezTo>
                <a:cubicBezTo>
                  <a:pt x="143724" y="117193"/>
                  <a:pt x="125225" y="123926"/>
                  <a:pt x="111693" y="137392"/>
                </a:cubicBezTo>
                <a:cubicBezTo>
                  <a:pt x="98160" y="150858"/>
                  <a:pt x="91394" y="169123"/>
                  <a:pt x="91394" y="192189"/>
                </a:cubicBezTo>
                <a:cubicBezTo>
                  <a:pt x="91394" y="215121"/>
                  <a:pt x="98160" y="233220"/>
                  <a:pt x="111693" y="246485"/>
                </a:cubicBezTo>
                <a:cubicBezTo>
                  <a:pt x="125225" y="259751"/>
                  <a:pt x="143324" y="266384"/>
                  <a:pt x="165990" y="266384"/>
                </a:cubicBezTo>
                <a:cubicBezTo>
                  <a:pt x="186922" y="266384"/>
                  <a:pt x="208054" y="261051"/>
                  <a:pt x="229385" y="250385"/>
                </a:cubicBezTo>
                <a:lnTo>
                  <a:pt x="229385" y="327381"/>
                </a:lnTo>
                <a:cubicBezTo>
                  <a:pt x="205654" y="335913"/>
                  <a:pt x="178255" y="340180"/>
                  <a:pt x="147190" y="340180"/>
                </a:cubicBezTo>
                <a:cubicBezTo>
                  <a:pt x="116659" y="340180"/>
                  <a:pt x="90328" y="334347"/>
                  <a:pt x="68195" y="322681"/>
                </a:cubicBezTo>
                <a:cubicBezTo>
                  <a:pt x="46063" y="311015"/>
                  <a:pt x="29165" y="294416"/>
                  <a:pt x="17498" y="272884"/>
                </a:cubicBezTo>
                <a:cubicBezTo>
                  <a:pt x="5833" y="251352"/>
                  <a:pt x="0" y="226520"/>
                  <a:pt x="0" y="198388"/>
                </a:cubicBezTo>
                <a:cubicBezTo>
                  <a:pt x="0" y="168124"/>
                  <a:pt x="6533" y="141192"/>
                  <a:pt x="19598" y="117593"/>
                </a:cubicBezTo>
                <a:cubicBezTo>
                  <a:pt x="32664" y="93995"/>
                  <a:pt x="51130" y="75763"/>
                  <a:pt x="74995" y="62897"/>
                </a:cubicBezTo>
                <a:cubicBezTo>
                  <a:pt x="98860" y="50031"/>
                  <a:pt x="126325" y="43598"/>
                  <a:pt x="157390" y="43598"/>
                </a:cubicBezTo>
                <a:close/>
                <a:moveTo>
                  <a:pt x="2498721" y="35798"/>
                </a:moveTo>
                <a:cubicBezTo>
                  <a:pt x="2512987" y="35798"/>
                  <a:pt x="2524486" y="39431"/>
                  <a:pt x="2533219" y="46698"/>
                </a:cubicBezTo>
                <a:cubicBezTo>
                  <a:pt x="2541952" y="53964"/>
                  <a:pt x="2546318" y="63463"/>
                  <a:pt x="2546318" y="75196"/>
                </a:cubicBezTo>
                <a:cubicBezTo>
                  <a:pt x="2546318" y="87195"/>
                  <a:pt x="2541952" y="96928"/>
                  <a:pt x="2533219" y="104394"/>
                </a:cubicBezTo>
                <a:cubicBezTo>
                  <a:pt x="2524486" y="111860"/>
                  <a:pt x="2512987" y="115593"/>
                  <a:pt x="2498721" y="115593"/>
                </a:cubicBezTo>
                <a:cubicBezTo>
                  <a:pt x="2484855" y="115593"/>
                  <a:pt x="2473489" y="111727"/>
                  <a:pt x="2464623" y="103994"/>
                </a:cubicBezTo>
                <a:cubicBezTo>
                  <a:pt x="2455757" y="96261"/>
                  <a:pt x="2451324" y="86662"/>
                  <a:pt x="2451324" y="75196"/>
                </a:cubicBezTo>
                <a:cubicBezTo>
                  <a:pt x="2451324" y="63463"/>
                  <a:pt x="2455624" y="53964"/>
                  <a:pt x="2464223" y="46698"/>
                </a:cubicBezTo>
                <a:cubicBezTo>
                  <a:pt x="2472823" y="39431"/>
                  <a:pt x="2484322" y="35798"/>
                  <a:pt x="2498721" y="35798"/>
                </a:cubicBezTo>
                <a:close/>
                <a:moveTo>
                  <a:pt x="5404521" y="33798"/>
                </a:moveTo>
                <a:lnTo>
                  <a:pt x="5476116" y="33798"/>
                </a:lnTo>
                <a:lnTo>
                  <a:pt x="5404921" y="97994"/>
                </a:lnTo>
                <a:lnTo>
                  <a:pt x="5344724" y="97994"/>
                </a:lnTo>
                <a:close/>
                <a:moveTo>
                  <a:pt x="4058519" y="33798"/>
                </a:moveTo>
                <a:lnTo>
                  <a:pt x="4121915" y="33798"/>
                </a:lnTo>
                <a:lnTo>
                  <a:pt x="4173112" y="97994"/>
                </a:lnTo>
                <a:lnTo>
                  <a:pt x="4118716" y="97994"/>
                </a:lnTo>
                <a:lnTo>
                  <a:pt x="4089117" y="67396"/>
                </a:lnTo>
                <a:lnTo>
                  <a:pt x="4059719" y="97994"/>
                </a:lnTo>
                <a:lnTo>
                  <a:pt x="4007322" y="97994"/>
                </a:lnTo>
                <a:close/>
                <a:moveTo>
                  <a:pt x="1340922" y="33798"/>
                </a:moveTo>
                <a:lnTo>
                  <a:pt x="1412518" y="33798"/>
                </a:lnTo>
                <a:lnTo>
                  <a:pt x="1472314" y="97994"/>
                </a:lnTo>
                <a:lnTo>
                  <a:pt x="1412118" y="97994"/>
                </a:lnTo>
                <a:close/>
                <a:moveTo>
                  <a:pt x="5094549" y="31999"/>
                </a:moveTo>
                <a:lnTo>
                  <a:pt x="5179744" y="31999"/>
                </a:lnTo>
                <a:lnTo>
                  <a:pt x="5179744" y="158191"/>
                </a:lnTo>
                <a:lnTo>
                  <a:pt x="5180544" y="158191"/>
                </a:lnTo>
                <a:cubicBezTo>
                  <a:pt x="5187877" y="147658"/>
                  <a:pt x="5196776" y="139559"/>
                  <a:pt x="5207242" y="133892"/>
                </a:cubicBezTo>
                <a:cubicBezTo>
                  <a:pt x="5217708" y="128226"/>
                  <a:pt x="5228941" y="125393"/>
                  <a:pt x="5240940" y="125393"/>
                </a:cubicBezTo>
                <a:cubicBezTo>
                  <a:pt x="5263072" y="125393"/>
                  <a:pt x="5279937" y="132492"/>
                  <a:pt x="5291537" y="146692"/>
                </a:cubicBezTo>
                <a:cubicBezTo>
                  <a:pt x="5303136" y="160891"/>
                  <a:pt x="5308936" y="181789"/>
                  <a:pt x="5308936" y="209388"/>
                </a:cubicBezTo>
                <a:lnTo>
                  <a:pt x="5308936" y="335180"/>
                </a:lnTo>
                <a:lnTo>
                  <a:pt x="5226541" y="335180"/>
                </a:lnTo>
                <a:lnTo>
                  <a:pt x="5226541" y="218387"/>
                </a:lnTo>
                <a:cubicBezTo>
                  <a:pt x="5226541" y="197988"/>
                  <a:pt x="5218741" y="187789"/>
                  <a:pt x="5203142" y="187789"/>
                </a:cubicBezTo>
                <a:cubicBezTo>
                  <a:pt x="5195543" y="187789"/>
                  <a:pt x="5189743" y="190689"/>
                  <a:pt x="5185743" y="196488"/>
                </a:cubicBezTo>
                <a:cubicBezTo>
                  <a:pt x="5181743" y="202288"/>
                  <a:pt x="5179744" y="209721"/>
                  <a:pt x="5179744" y="218787"/>
                </a:cubicBezTo>
                <a:lnTo>
                  <a:pt x="5179744" y="335180"/>
                </a:lnTo>
                <a:lnTo>
                  <a:pt x="5094549" y="335180"/>
                </a:lnTo>
                <a:close/>
                <a:moveTo>
                  <a:pt x="4856424" y="31999"/>
                </a:moveTo>
                <a:lnTo>
                  <a:pt x="4941619" y="31999"/>
                </a:lnTo>
                <a:lnTo>
                  <a:pt x="4941619" y="226587"/>
                </a:lnTo>
                <a:lnTo>
                  <a:pt x="4942419" y="226587"/>
                </a:lnTo>
                <a:lnTo>
                  <a:pt x="4983816" y="130393"/>
                </a:lnTo>
                <a:lnTo>
                  <a:pt x="5079810" y="130393"/>
                </a:lnTo>
                <a:lnTo>
                  <a:pt x="5024414" y="224187"/>
                </a:lnTo>
                <a:lnTo>
                  <a:pt x="5083010" y="335180"/>
                </a:lnTo>
                <a:lnTo>
                  <a:pt x="4988016" y="335180"/>
                </a:lnTo>
                <a:lnTo>
                  <a:pt x="4942419" y="229986"/>
                </a:lnTo>
                <a:lnTo>
                  <a:pt x="4941619" y="229986"/>
                </a:lnTo>
                <a:lnTo>
                  <a:pt x="4941619" y="335180"/>
                </a:lnTo>
                <a:lnTo>
                  <a:pt x="4856424" y="335180"/>
                </a:lnTo>
                <a:close/>
                <a:moveTo>
                  <a:pt x="3722949" y="31999"/>
                </a:moveTo>
                <a:lnTo>
                  <a:pt x="3808144" y="31999"/>
                </a:lnTo>
                <a:lnTo>
                  <a:pt x="3808144" y="158191"/>
                </a:lnTo>
                <a:lnTo>
                  <a:pt x="3808944" y="158191"/>
                </a:lnTo>
                <a:cubicBezTo>
                  <a:pt x="3816277" y="147658"/>
                  <a:pt x="3825176" y="139559"/>
                  <a:pt x="3835642" y="133892"/>
                </a:cubicBezTo>
                <a:cubicBezTo>
                  <a:pt x="3846108" y="128226"/>
                  <a:pt x="3857341" y="125393"/>
                  <a:pt x="3869340" y="125393"/>
                </a:cubicBezTo>
                <a:cubicBezTo>
                  <a:pt x="3891472" y="125393"/>
                  <a:pt x="3908338" y="132492"/>
                  <a:pt x="3919937" y="146692"/>
                </a:cubicBezTo>
                <a:cubicBezTo>
                  <a:pt x="3931536" y="160891"/>
                  <a:pt x="3937336" y="181789"/>
                  <a:pt x="3937336" y="209388"/>
                </a:cubicBezTo>
                <a:lnTo>
                  <a:pt x="3937336" y="335180"/>
                </a:lnTo>
                <a:lnTo>
                  <a:pt x="3854941" y="335180"/>
                </a:lnTo>
                <a:lnTo>
                  <a:pt x="3854941" y="218387"/>
                </a:lnTo>
                <a:cubicBezTo>
                  <a:pt x="3854941" y="197988"/>
                  <a:pt x="3847141" y="187789"/>
                  <a:pt x="3831542" y="187789"/>
                </a:cubicBezTo>
                <a:cubicBezTo>
                  <a:pt x="3823943" y="187789"/>
                  <a:pt x="3818143" y="190689"/>
                  <a:pt x="3814143" y="196488"/>
                </a:cubicBezTo>
                <a:cubicBezTo>
                  <a:pt x="3810144" y="202288"/>
                  <a:pt x="3808144" y="209721"/>
                  <a:pt x="3808144" y="218787"/>
                </a:cubicBezTo>
                <a:lnTo>
                  <a:pt x="3808144" y="335180"/>
                </a:lnTo>
                <a:lnTo>
                  <a:pt x="3722949" y="335180"/>
                </a:lnTo>
                <a:close/>
                <a:moveTo>
                  <a:pt x="3484824" y="31999"/>
                </a:moveTo>
                <a:lnTo>
                  <a:pt x="3570019" y="31999"/>
                </a:lnTo>
                <a:lnTo>
                  <a:pt x="3570019" y="226587"/>
                </a:lnTo>
                <a:lnTo>
                  <a:pt x="3570819" y="226587"/>
                </a:lnTo>
                <a:lnTo>
                  <a:pt x="3612216" y="130393"/>
                </a:lnTo>
                <a:lnTo>
                  <a:pt x="3708210" y="130393"/>
                </a:lnTo>
                <a:lnTo>
                  <a:pt x="3652814" y="224187"/>
                </a:lnTo>
                <a:lnTo>
                  <a:pt x="3711410" y="335180"/>
                </a:lnTo>
                <a:lnTo>
                  <a:pt x="3616416" y="335180"/>
                </a:lnTo>
                <a:lnTo>
                  <a:pt x="3570819" y="229986"/>
                </a:lnTo>
                <a:lnTo>
                  <a:pt x="3570019" y="229986"/>
                </a:lnTo>
                <a:lnTo>
                  <a:pt x="3570019" y="335180"/>
                </a:lnTo>
                <a:lnTo>
                  <a:pt x="3484824" y="335180"/>
                </a:lnTo>
                <a:close/>
                <a:moveTo>
                  <a:pt x="2326216" y="31999"/>
                </a:moveTo>
                <a:lnTo>
                  <a:pt x="2411410" y="31999"/>
                </a:lnTo>
                <a:lnTo>
                  <a:pt x="2411410" y="65196"/>
                </a:lnTo>
                <a:lnTo>
                  <a:pt x="2432009" y="65196"/>
                </a:lnTo>
                <a:lnTo>
                  <a:pt x="2432009" y="104194"/>
                </a:lnTo>
                <a:lnTo>
                  <a:pt x="2411410" y="104194"/>
                </a:lnTo>
                <a:lnTo>
                  <a:pt x="2411410" y="335180"/>
                </a:lnTo>
                <a:lnTo>
                  <a:pt x="2326216" y="335180"/>
                </a:lnTo>
                <a:lnTo>
                  <a:pt x="2326216" y="311381"/>
                </a:lnTo>
                <a:lnTo>
                  <a:pt x="2325416" y="311381"/>
                </a:lnTo>
                <a:cubicBezTo>
                  <a:pt x="2318616" y="320314"/>
                  <a:pt x="2309750" y="327347"/>
                  <a:pt x="2298817" y="332480"/>
                </a:cubicBezTo>
                <a:cubicBezTo>
                  <a:pt x="2287884" y="337613"/>
                  <a:pt x="2277085" y="340180"/>
                  <a:pt x="2266419" y="340180"/>
                </a:cubicBezTo>
                <a:cubicBezTo>
                  <a:pt x="2248954" y="340180"/>
                  <a:pt x="2233555" y="335880"/>
                  <a:pt x="2220222" y="327281"/>
                </a:cubicBezTo>
                <a:cubicBezTo>
                  <a:pt x="2206889" y="318681"/>
                  <a:pt x="2196923" y="306648"/>
                  <a:pt x="2190324" y="291183"/>
                </a:cubicBezTo>
                <a:cubicBezTo>
                  <a:pt x="2183724" y="275717"/>
                  <a:pt x="2180424" y="257451"/>
                  <a:pt x="2180424" y="236386"/>
                </a:cubicBezTo>
                <a:cubicBezTo>
                  <a:pt x="2180424" y="214654"/>
                  <a:pt x="2184358" y="195389"/>
                  <a:pt x="2192224" y="178590"/>
                </a:cubicBezTo>
                <a:cubicBezTo>
                  <a:pt x="2200090" y="161791"/>
                  <a:pt x="2211156" y="148725"/>
                  <a:pt x="2225422" y="139392"/>
                </a:cubicBezTo>
                <a:cubicBezTo>
                  <a:pt x="2239687" y="130059"/>
                  <a:pt x="2255686" y="125393"/>
                  <a:pt x="2273419" y="125393"/>
                </a:cubicBezTo>
                <a:cubicBezTo>
                  <a:pt x="2281818" y="125393"/>
                  <a:pt x="2289585" y="126593"/>
                  <a:pt x="2296717" y="128993"/>
                </a:cubicBezTo>
                <a:cubicBezTo>
                  <a:pt x="2303850" y="131392"/>
                  <a:pt x="2310050" y="134626"/>
                  <a:pt x="2315316" y="138692"/>
                </a:cubicBezTo>
                <a:cubicBezTo>
                  <a:pt x="2320583" y="142758"/>
                  <a:pt x="2323949" y="146792"/>
                  <a:pt x="2325416" y="150791"/>
                </a:cubicBezTo>
                <a:lnTo>
                  <a:pt x="2326216" y="150791"/>
                </a:lnTo>
                <a:lnTo>
                  <a:pt x="2326216" y="104194"/>
                </a:lnTo>
                <a:lnTo>
                  <a:pt x="2271219" y="104194"/>
                </a:lnTo>
                <a:lnTo>
                  <a:pt x="2271219" y="65196"/>
                </a:lnTo>
                <a:lnTo>
                  <a:pt x="2326216" y="65196"/>
                </a:lnTo>
                <a:close/>
                <a:moveTo>
                  <a:pt x="887941" y="31999"/>
                </a:moveTo>
                <a:lnTo>
                  <a:pt x="973135" y="31999"/>
                </a:lnTo>
                <a:lnTo>
                  <a:pt x="973135" y="65196"/>
                </a:lnTo>
                <a:lnTo>
                  <a:pt x="993734" y="65196"/>
                </a:lnTo>
                <a:lnTo>
                  <a:pt x="993734" y="104194"/>
                </a:lnTo>
                <a:lnTo>
                  <a:pt x="973135" y="104194"/>
                </a:lnTo>
                <a:lnTo>
                  <a:pt x="973135" y="335180"/>
                </a:lnTo>
                <a:lnTo>
                  <a:pt x="887941" y="335180"/>
                </a:lnTo>
                <a:lnTo>
                  <a:pt x="887941" y="311381"/>
                </a:lnTo>
                <a:lnTo>
                  <a:pt x="887141" y="311381"/>
                </a:lnTo>
                <a:cubicBezTo>
                  <a:pt x="880341" y="320314"/>
                  <a:pt x="871475" y="327347"/>
                  <a:pt x="860542" y="332480"/>
                </a:cubicBezTo>
                <a:cubicBezTo>
                  <a:pt x="849610" y="337613"/>
                  <a:pt x="838810" y="340180"/>
                  <a:pt x="828144" y="340180"/>
                </a:cubicBezTo>
                <a:cubicBezTo>
                  <a:pt x="810679" y="340180"/>
                  <a:pt x="795280" y="335880"/>
                  <a:pt x="781947" y="327281"/>
                </a:cubicBezTo>
                <a:cubicBezTo>
                  <a:pt x="768615" y="318681"/>
                  <a:pt x="758649" y="306648"/>
                  <a:pt x="752049" y="291183"/>
                </a:cubicBezTo>
                <a:cubicBezTo>
                  <a:pt x="745449" y="275717"/>
                  <a:pt x="742149" y="257451"/>
                  <a:pt x="742149" y="236386"/>
                </a:cubicBezTo>
                <a:cubicBezTo>
                  <a:pt x="742149" y="214654"/>
                  <a:pt x="746083" y="195389"/>
                  <a:pt x="753949" y="178590"/>
                </a:cubicBezTo>
                <a:cubicBezTo>
                  <a:pt x="761815" y="161791"/>
                  <a:pt x="772881" y="148725"/>
                  <a:pt x="787147" y="139392"/>
                </a:cubicBezTo>
                <a:cubicBezTo>
                  <a:pt x="801413" y="130059"/>
                  <a:pt x="817412" y="125393"/>
                  <a:pt x="835144" y="125393"/>
                </a:cubicBezTo>
                <a:cubicBezTo>
                  <a:pt x="843543" y="125393"/>
                  <a:pt x="851309" y="126593"/>
                  <a:pt x="858442" y="128993"/>
                </a:cubicBezTo>
                <a:cubicBezTo>
                  <a:pt x="865575" y="131392"/>
                  <a:pt x="871775" y="134626"/>
                  <a:pt x="877041" y="138692"/>
                </a:cubicBezTo>
                <a:cubicBezTo>
                  <a:pt x="882308" y="142758"/>
                  <a:pt x="885674" y="146792"/>
                  <a:pt x="887141" y="150791"/>
                </a:cubicBezTo>
                <a:lnTo>
                  <a:pt x="887941" y="150791"/>
                </a:lnTo>
                <a:lnTo>
                  <a:pt x="887941" y="104194"/>
                </a:lnTo>
                <a:lnTo>
                  <a:pt x="832944" y="104194"/>
                </a:lnTo>
                <a:lnTo>
                  <a:pt x="832944" y="65196"/>
                </a:lnTo>
                <a:lnTo>
                  <a:pt x="887941" y="65196"/>
                </a:lnTo>
                <a:close/>
                <a:moveTo>
                  <a:pt x="265374" y="31999"/>
                </a:moveTo>
                <a:lnTo>
                  <a:pt x="350569" y="31999"/>
                </a:lnTo>
                <a:lnTo>
                  <a:pt x="350569" y="158191"/>
                </a:lnTo>
                <a:lnTo>
                  <a:pt x="351369" y="158191"/>
                </a:lnTo>
                <a:cubicBezTo>
                  <a:pt x="358702" y="147658"/>
                  <a:pt x="367601" y="139559"/>
                  <a:pt x="378067" y="133892"/>
                </a:cubicBezTo>
                <a:cubicBezTo>
                  <a:pt x="388533" y="128226"/>
                  <a:pt x="399766" y="125393"/>
                  <a:pt x="411765" y="125393"/>
                </a:cubicBezTo>
                <a:cubicBezTo>
                  <a:pt x="433897" y="125393"/>
                  <a:pt x="450763" y="132492"/>
                  <a:pt x="462362" y="146692"/>
                </a:cubicBezTo>
                <a:cubicBezTo>
                  <a:pt x="473961" y="160891"/>
                  <a:pt x="479761" y="181789"/>
                  <a:pt x="479761" y="209388"/>
                </a:cubicBezTo>
                <a:lnTo>
                  <a:pt x="479761" y="335180"/>
                </a:lnTo>
                <a:lnTo>
                  <a:pt x="397366" y="335180"/>
                </a:lnTo>
                <a:lnTo>
                  <a:pt x="397366" y="218387"/>
                </a:lnTo>
                <a:cubicBezTo>
                  <a:pt x="397366" y="197988"/>
                  <a:pt x="389566" y="187789"/>
                  <a:pt x="373967" y="187789"/>
                </a:cubicBezTo>
                <a:cubicBezTo>
                  <a:pt x="366368" y="187789"/>
                  <a:pt x="360568" y="190689"/>
                  <a:pt x="356568" y="196488"/>
                </a:cubicBezTo>
                <a:cubicBezTo>
                  <a:pt x="352569" y="202288"/>
                  <a:pt x="350569" y="209721"/>
                  <a:pt x="350569" y="218787"/>
                </a:cubicBezTo>
                <a:lnTo>
                  <a:pt x="350569" y="335180"/>
                </a:lnTo>
                <a:lnTo>
                  <a:pt x="265374" y="335180"/>
                </a:lnTo>
                <a:close/>
                <a:moveTo>
                  <a:pt x="2981343" y="0"/>
                </a:moveTo>
                <a:cubicBezTo>
                  <a:pt x="3003342" y="0"/>
                  <a:pt x="3020107" y="3500"/>
                  <a:pt x="3031640" y="10500"/>
                </a:cubicBezTo>
                <a:cubicBezTo>
                  <a:pt x="3043173" y="17499"/>
                  <a:pt x="3048939" y="28332"/>
                  <a:pt x="3048939" y="42998"/>
                </a:cubicBezTo>
                <a:cubicBezTo>
                  <a:pt x="3048939" y="53131"/>
                  <a:pt x="3045306" y="61663"/>
                  <a:pt x="3038040" y="68596"/>
                </a:cubicBezTo>
                <a:cubicBezTo>
                  <a:pt x="3030773" y="75529"/>
                  <a:pt x="3021407" y="79796"/>
                  <a:pt x="3009941" y="81396"/>
                </a:cubicBezTo>
                <a:lnTo>
                  <a:pt x="3009941" y="94595"/>
                </a:lnTo>
                <a:lnTo>
                  <a:pt x="2967344" y="94595"/>
                </a:lnTo>
                <a:lnTo>
                  <a:pt x="2967344" y="59197"/>
                </a:lnTo>
                <a:cubicBezTo>
                  <a:pt x="2986276" y="57997"/>
                  <a:pt x="2995742" y="53531"/>
                  <a:pt x="2995742" y="45798"/>
                </a:cubicBezTo>
                <a:cubicBezTo>
                  <a:pt x="2995742" y="37931"/>
                  <a:pt x="2988609" y="33998"/>
                  <a:pt x="2974343" y="33998"/>
                </a:cubicBezTo>
                <a:cubicBezTo>
                  <a:pt x="2968477" y="33998"/>
                  <a:pt x="2962477" y="34665"/>
                  <a:pt x="2956345" y="35998"/>
                </a:cubicBezTo>
                <a:lnTo>
                  <a:pt x="2956345" y="2000"/>
                </a:lnTo>
                <a:cubicBezTo>
                  <a:pt x="2965677" y="667"/>
                  <a:pt x="2974010" y="0"/>
                  <a:pt x="2981343" y="0"/>
                </a:cubicBezTo>
                <a:close/>
                <a:moveTo>
                  <a:pt x="548547" y="0"/>
                </a:moveTo>
                <a:cubicBezTo>
                  <a:pt x="570546" y="0"/>
                  <a:pt x="587312" y="3500"/>
                  <a:pt x="598844" y="10500"/>
                </a:cubicBezTo>
                <a:cubicBezTo>
                  <a:pt x="610377" y="17499"/>
                  <a:pt x="616143" y="28332"/>
                  <a:pt x="616143" y="42998"/>
                </a:cubicBezTo>
                <a:cubicBezTo>
                  <a:pt x="616143" y="53131"/>
                  <a:pt x="612510" y="61663"/>
                  <a:pt x="605244" y="68596"/>
                </a:cubicBezTo>
                <a:cubicBezTo>
                  <a:pt x="597978" y="75529"/>
                  <a:pt x="588612" y="79796"/>
                  <a:pt x="577146" y="81396"/>
                </a:cubicBezTo>
                <a:lnTo>
                  <a:pt x="577146" y="94595"/>
                </a:lnTo>
                <a:lnTo>
                  <a:pt x="534548" y="94595"/>
                </a:lnTo>
                <a:lnTo>
                  <a:pt x="534548" y="59197"/>
                </a:lnTo>
                <a:cubicBezTo>
                  <a:pt x="553480" y="57997"/>
                  <a:pt x="562946" y="53531"/>
                  <a:pt x="562946" y="45798"/>
                </a:cubicBezTo>
                <a:cubicBezTo>
                  <a:pt x="562946" y="37931"/>
                  <a:pt x="555814" y="33998"/>
                  <a:pt x="541548" y="33998"/>
                </a:cubicBezTo>
                <a:cubicBezTo>
                  <a:pt x="535681" y="33998"/>
                  <a:pt x="529682" y="34665"/>
                  <a:pt x="523549" y="35998"/>
                </a:cubicBezTo>
                <a:lnTo>
                  <a:pt x="523549" y="2000"/>
                </a:lnTo>
                <a:cubicBezTo>
                  <a:pt x="532882" y="667"/>
                  <a:pt x="541214" y="0"/>
                  <a:pt x="548547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1C0AFF-F7E2-4A91-B2C3-D192F223481B}"/>
              </a:ext>
            </a:extLst>
          </p:cNvPr>
          <p:cNvSpPr/>
          <p:nvPr/>
        </p:nvSpPr>
        <p:spPr>
          <a:xfrm>
            <a:off x="2334390" y="4448590"/>
            <a:ext cx="1714318" cy="62056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DE81955-34AD-4676-A5AC-5D24DC03B9CD}"/>
              </a:ext>
            </a:extLst>
          </p:cNvPr>
          <p:cNvSpPr/>
          <p:nvPr/>
        </p:nvSpPr>
        <p:spPr>
          <a:xfrm>
            <a:off x="5047770" y="4448590"/>
            <a:ext cx="1714318" cy="62056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[T2O] TextBox 49">
            <a:extLst>
              <a:ext uri="{FF2B5EF4-FFF2-40B4-BE49-F238E27FC236}">
                <a16:creationId xmlns:a16="http://schemas.microsoft.com/office/drawing/2014/main" id="{29956B44-ABC7-457A-8D12-0CF5897890D8}"/>
              </a:ext>
            </a:extLst>
          </p:cNvPr>
          <p:cNvSpPr/>
          <p:nvPr/>
        </p:nvSpPr>
        <p:spPr>
          <a:xfrm>
            <a:off x="5467433" y="4646629"/>
            <a:ext cx="795840" cy="213601"/>
          </a:xfrm>
          <a:custGeom>
            <a:avLst/>
            <a:gdLst/>
            <a:ahLst/>
            <a:cxnLst/>
            <a:rect l="l" t="t" r="r" b="b"/>
            <a:pathLst>
              <a:path w="795840" h="213601">
                <a:moveTo>
                  <a:pt x="746992" y="151567"/>
                </a:moveTo>
                <a:lnTo>
                  <a:pt x="728909" y="154079"/>
                </a:lnTo>
                <a:cubicBezTo>
                  <a:pt x="719868" y="155586"/>
                  <a:pt x="715347" y="159813"/>
                  <a:pt x="715347" y="166762"/>
                </a:cubicBezTo>
                <a:cubicBezTo>
                  <a:pt x="715347" y="170278"/>
                  <a:pt x="716456" y="173166"/>
                  <a:pt x="718675" y="175426"/>
                </a:cubicBezTo>
                <a:cubicBezTo>
                  <a:pt x="720893" y="177686"/>
                  <a:pt x="724053" y="178817"/>
                  <a:pt x="728156" y="178817"/>
                </a:cubicBezTo>
                <a:cubicBezTo>
                  <a:pt x="733765" y="178817"/>
                  <a:pt x="738306" y="176724"/>
                  <a:pt x="741780" y="172538"/>
                </a:cubicBezTo>
                <a:cubicBezTo>
                  <a:pt x="745255" y="168352"/>
                  <a:pt x="746992" y="162994"/>
                  <a:pt x="746992" y="156465"/>
                </a:cubicBezTo>
                <a:close/>
                <a:moveTo>
                  <a:pt x="401455" y="117913"/>
                </a:moveTo>
                <a:cubicBezTo>
                  <a:pt x="388060" y="117913"/>
                  <a:pt x="381363" y="127080"/>
                  <a:pt x="381363" y="145414"/>
                </a:cubicBezTo>
                <a:cubicBezTo>
                  <a:pt x="381363" y="164752"/>
                  <a:pt x="388144" y="174422"/>
                  <a:pt x="401706" y="174422"/>
                </a:cubicBezTo>
                <a:cubicBezTo>
                  <a:pt x="414933" y="174422"/>
                  <a:pt x="421546" y="164334"/>
                  <a:pt x="421546" y="144158"/>
                </a:cubicBezTo>
                <a:cubicBezTo>
                  <a:pt x="421546" y="126662"/>
                  <a:pt x="414849" y="117913"/>
                  <a:pt x="401455" y="117913"/>
                </a:cubicBezTo>
                <a:close/>
                <a:moveTo>
                  <a:pt x="650397" y="79613"/>
                </a:moveTo>
                <a:cubicBezTo>
                  <a:pt x="653328" y="79613"/>
                  <a:pt x="655881" y="80116"/>
                  <a:pt x="658057" y="81120"/>
                </a:cubicBezTo>
                <a:lnTo>
                  <a:pt x="658057" y="127708"/>
                </a:lnTo>
                <a:cubicBezTo>
                  <a:pt x="656048" y="126787"/>
                  <a:pt x="653328" y="125950"/>
                  <a:pt x="649895" y="125197"/>
                </a:cubicBezTo>
                <a:cubicBezTo>
                  <a:pt x="646463" y="124443"/>
                  <a:pt x="643617" y="124067"/>
                  <a:pt x="641356" y="124067"/>
                </a:cubicBezTo>
                <a:cubicBezTo>
                  <a:pt x="623692" y="124067"/>
                  <a:pt x="614860" y="134280"/>
                  <a:pt x="614860" y="154706"/>
                </a:cubicBezTo>
                <a:lnTo>
                  <a:pt x="614860" y="210461"/>
                </a:lnTo>
                <a:lnTo>
                  <a:pt x="561366" y="210461"/>
                </a:lnTo>
                <a:lnTo>
                  <a:pt x="561366" y="81874"/>
                </a:lnTo>
                <a:lnTo>
                  <a:pt x="614860" y="81874"/>
                </a:lnTo>
                <a:lnTo>
                  <a:pt x="614860" y="104477"/>
                </a:lnTo>
                <a:lnTo>
                  <a:pt x="615362" y="104477"/>
                </a:lnTo>
                <a:cubicBezTo>
                  <a:pt x="618627" y="96357"/>
                  <a:pt x="623274" y="90183"/>
                  <a:pt x="629301" y="85955"/>
                </a:cubicBezTo>
                <a:cubicBezTo>
                  <a:pt x="635329" y="81727"/>
                  <a:pt x="642361" y="79613"/>
                  <a:pt x="650397" y="79613"/>
                </a:cubicBezTo>
                <a:close/>
                <a:moveTo>
                  <a:pt x="733555" y="78734"/>
                </a:moveTo>
                <a:cubicBezTo>
                  <a:pt x="755405" y="78734"/>
                  <a:pt x="771248" y="83402"/>
                  <a:pt x="781085" y="92736"/>
                </a:cubicBezTo>
                <a:cubicBezTo>
                  <a:pt x="790921" y="102070"/>
                  <a:pt x="795840" y="117662"/>
                  <a:pt x="795840" y="139512"/>
                </a:cubicBezTo>
                <a:lnTo>
                  <a:pt x="795840" y="210461"/>
                </a:lnTo>
                <a:lnTo>
                  <a:pt x="746992" y="210461"/>
                </a:lnTo>
                <a:lnTo>
                  <a:pt x="746992" y="190872"/>
                </a:lnTo>
                <a:lnTo>
                  <a:pt x="746489" y="190872"/>
                </a:lnTo>
                <a:cubicBezTo>
                  <a:pt x="737950" y="206024"/>
                  <a:pt x="724891" y="213601"/>
                  <a:pt x="707310" y="213601"/>
                </a:cubicBezTo>
                <a:cubicBezTo>
                  <a:pt x="695172" y="213601"/>
                  <a:pt x="685670" y="210001"/>
                  <a:pt x="678805" y="202801"/>
                </a:cubicBezTo>
                <a:cubicBezTo>
                  <a:pt x="671940" y="195602"/>
                  <a:pt x="668508" y="185974"/>
                  <a:pt x="668508" y="173919"/>
                </a:cubicBezTo>
                <a:cubicBezTo>
                  <a:pt x="668508" y="148637"/>
                  <a:pt x="684037" y="133987"/>
                  <a:pt x="715096" y="129968"/>
                </a:cubicBezTo>
                <a:lnTo>
                  <a:pt x="746992" y="125825"/>
                </a:lnTo>
                <a:cubicBezTo>
                  <a:pt x="746992" y="121639"/>
                  <a:pt x="745108" y="118206"/>
                  <a:pt x="741341" y="115527"/>
                </a:cubicBezTo>
                <a:cubicBezTo>
                  <a:pt x="737574" y="112849"/>
                  <a:pt x="732509" y="111509"/>
                  <a:pt x="726146" y="111509"/>
                </a:cubicBezTo>
                <a:cubicBezTo>
                  <a:pt x="711747" y="111509"/>
                  <a:pt x="696553" y="115611"/>
                  <a:pt x="680563" y="123815"/>
                </a:cubicBezTo>
                <a:lnTo>
                  <a:pt x="680563" y="89031"/>
                </a:lnTo>
                <a:cubicBezTo>
                  <a:pt x="687512" y="86018"/>
                  <a:pt x="696218" y="83548"/>
                  <a:pt x="706682" y="81623"/>
                </a:cubicBezTo>
                <a:cubicBezTo>
                  <a:pt x="717147" y="79697"/>
                  <a:pt x="726105" y="78734"/>
                  <a:pt x="733555" y="78734"/>
                </a:cubicBezTo>
                <a:close/>
                <a:moveTo>
                  <a:pt x="447666" y="50229"/>
                </a:moveTo>
                <a:lnTo>
                  <a:pt x="480064" y="50229"/>
                </a:lnTo>
                <a:cubicBezTo>
                  <a:pt x="481989" y="56173"/>
                  <a:pt x="482952" y="62368"/>
                  <a:pt x="482952" y="68814"/>
                </a:cubicBezTo>
                <a:cubicBezTo>
                  <a:pt x="482952" y="77102"/>
                  <a:pt x="480838" y="84029"/>
                  <a:pt x="476610" y="89597"/>
                </a:cubicBezTo>
                <a:cubicBezTo>
                  <a:pt x="472383" y="95164"/>
                  <a:pt x="466209" y="98868"/>
                  <a:pt x="458088" y="100710"/>
                </a:cubicBezTo>
                <a:cubicBezTo>
                  <a:pt x="469892" y="112011"/>
                  <a:pt x="475794" y="126411"/>
                  <a:pt x="475794" y="143907"/>
                </a:cubicBezTo>
                <a:cubicBezTo>
                  <a:pt x="475794" y="165590"/>
                  <a:pt x="469243" y="182626"/>
                  <a:pt x="456142" y="195016"/>
                </a:cubicBezTo>
                <a:cubicBezTo>
                  <a:pt x="443040" y="207406"/>
                  <a:pt x="424728" y="213601"/>
                  <a:pt x="401203" y="213601"/>
                </a:cubicBezTo>
                <a:cubicBezTo>
                  <a:pt x="377847" y="213601"/>
                  <a:pt x="359659" y="207552"/>
                  <a:pt x="346642" y="195455"/>
                </a:cubicBezTo>
                <a:cubicBezTo>
                  <a:pt x="333624" y="183358"/>
                  <a:pt x="327115" y="166678"/>
                  <a:pt x="327115" y="145414"/>
                </a:cubicBezTo>
                <a:cubicBezTo>
                  <a:pt x="327115" y="131768"/>
                  <a:pt x="330171" y="119923"/>
                  <a:pt x="336282" y="109877"/>
                </a:cubicBezTo>
                <a:cubicBezTo>
                  <a:pt x="342393" y="99831"/>
                  <a:pt x="351100" y="92129"/>
                  <a:pt x="362401" y="86771"/>
                </a:cubicBezTo>
                <a:cubicBezTo>
                  <a:pt x="373703" y="81413"/>
                  <a:pt x="386721" y="78734"/>
                  <a:pt x="401455" y="78734"/>
                </a:cubicBezTo>
                <a:cubicBezTo>
                  <a:pt x="406561" y="78734"/>
                  <a:pt x="411961" y="79027"/>
                  <a:pt x="417654" y="79613"/>
                </a:cubicBezTo>
                <a:cubicBezTo>
                  <a:pt x="423346" y="80199"/>
                  <a:pt x="428202" y="80492"/>
                  <a:pt x="432220" y="80492"/>
                </a:cubicBezTo>
                <a:cubicBezTo>
                  <a:pt x="438164" y="80492"/>
                  <a:pt x="442559" y="78944"/>
                  <a:pt x="445405" y="75846"/>
                </a:cubicBezTo>
                <a:cubicBezTo>
                  <a:pt x="448252" y="72749"/>
                  <a:pt x="449675" y="68563"/>
                  <a:pt x="449675" y="63289"/>
                </a:cubicBezTo>
                <a:cubicBezTo>
                  <a:pt x="449675" y="59187"/>
                  <a:pt x="449005" y="54834"/>
                  <a:pt x="447666" y="50229"/>
                </a:cubicBezTo>
                <a:close/>
                <a:moveTo>
                  <a:pt x="0" y="30389"/>
                </a:moveTo>
                <a:lnTo>
                  <a:pt x="155837" y="30389"/>
                </a:lnTo>
                <a:lnTo>
                  <a:pt x="155837" y="72832"/>
                </a:lnTo>
                <a:lnTo>
                  <a:pt x="104854" y="72832"/>
                </a:lnTo>
                <a:lnTo>
                  <a:pt x="104854" y="210461"/>
                </a:lnTo>
                <a:lnTo>
                  <a:pt x="50355" y="210461"/>
                </a:lnTo>
                <a:lnTo>
                  <a:pt x="50355" y="72832"/>
                </a:lnTo>
                <a:lnTo>
                  <a:pt x="0" y="72832"/>
                </a:lnTo>
                <a:close/>
                <a:moveTo>
                  <a:pt x="170841" y="20091"/>
                </a:moveTo>
                <a:lnTo>
                  <a:pt x="224335" y="20091"/>
                </a:lnTo>
                <a:lnTo>
                  <a:pt x="224335" y="99328"/>
                </a:lnTo>
                <a:lnTo>
                  <a:pt x="224837" y="99328"/>
                </a:lnTo>
                <a:cubicBezTo>
                  <a:pt x="229442" y="92715"/>
                  <a:pt x="235030" y="87629"/>
                  <a:pt x="241602" y="84071"/>
                </a:cubicBezTo>
                <a:cubicBezTo>
                  <a:pt x="248173" y="80513"/>
                  <a:pt x="255226" y="78734"/>
                  <a:pt x="262761" y="78734"/>
                </a:cubicBezTo>
                <a:cubicBezTo>
                  <a:pt x="276658" y="78734"/>
                  <a:pt x="287248" y="83192"/>
                  <a:pt x="294531" y="92108"/>
                </a:cubicBezTo>
                <a:cubicBezTo>
                  <a:pt x="301814" y="101024"/>
                  <a:pt x="305456" y="114146"/>
                  <a:pt x="305456" y="131475"/>
                </a:cubicBezTo>
                <a:lnTo>
                  <a:pt x="305456" y="210461"/>
                </a:lnTo>
                <a:lnTo>
                  <a:pt x="253719" y="210461"/>
                </a:lnTo>
                <a:lnTo>
                  <a:pt x="253719" y="137126"/>
                </a:lnTo>
                <a:cubicBezTo>
                  <a:pt x="253719" y="124318"/>
                  <a:pt x="248822" y="117913"/>
                  <a:pt x="239027" y="117913"/>
                </a:cubicBezTo>
                <a:cubicBezTo>
                  <a:pt x="234255" y="117913"/>
                  <a:pt x="230614" y="119734"/>
                  <a:pt x="228102" y="123376"/>
                </a:cubicBezTo>
                <a:cubicBezTo>
                  <a:pt x="225591" y="127017"/>
                  <a:pt x="224335" y="131685"/>
                  <a:pt x="224335" y="137377"/>
                </a:cubicBezTo>
                <a:lnTo>
                  <a:pt x="224335" y="210461"/>
                </a:lnTo>
                <a:lnTo>
                  <a:pt x="170841" y="210461"/>
                </a:lnTo>
                <a:close/>
                <a:moveTo>
                  <a:pt x="393167" y="0"/>
                </a:moveTo>
                <a:cubicBezTo>
                  <a:pt x="406980" y="0"/>
                  <a:pt x="417507" y="2197"/>
                  <a:pt x="424748" y="6592"/>
                </a:cubicBezTo>
                <a:cubicBezTo>
                  <a:pt x="431990" y="10987"/>
                  <a:pt x="435611" y="17789"/>
                  <a:pt x="435611" y="26998"/>
                </a:cubicBezTo>
                <a:cubicBezTo>
                  <a:pt x="435611" y="33360"/>
                  <a:pt x="433329" y="38718"/>
                  <a:pt x="428767" y="43071"/>
                </a:cubicBezTo>
                <a:cubicBezTo>
                  <a:pt x="424204" y="47425"/>
                  <a:pt x="418323" y="50104"/>
                  <a:pt x="411124" y="51108"/>
                </a:cubicBezTo>
                <a:lnTo>
                  <a:pt x="411124" y="59396"/>
                </a:lnTo>
                <a:lnTo>
                  <a:pt x="384377" y="59396"/>
                </a:lnTo>
                <a:lnTo>
                  <a:pt x="384377" y="37169"/>
                </a:lnTo>
                <a:cubicBezTo>
                  <a:pt x="396264" y="36416"/>
                  <a:pt x="402208" y="33612"/>
                  <a:pt x="402208" y="28756"/>
                </a:cubicBezTo>
                <a:cubicBezTo>
                  <a:pt x="402208" y="23817"/>
                  <a:pt x="397729" y="21347"/>
                  <a:pt x="388772" y="21347"/>
                </a:cubicBezTo>
                <a:cubicBezTo>
                  <a:pt x="385088" y="21347"/>
                  <a:pt x="381321" y="21766"/>
                  <a:pt x="377470" y="22603"/>
                </a:cubicBezTo>
                <a:lnTo>
                  <a:pt x="377470" y="1255"/>
                </a:lnTo>
                <a:cubicBezTo>
                  <a:pt x="383330" y="418"/>
                  <a:pt x="388562" y="0"/>
                  <a:pt x="393167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[T2O] TextBox 58">
            <a:extLst>
              <a:ext uri="{FF2B5EF4-FFF2-40B4-BE49-F238E27FC236}">
                <a16:creationId xmlns:a16="http://schemas.microsoft.com/office/drawing/2014/main" id="{0262BF62-7E77-4AC1-B43A-2AFBA41EBFFF}"/>
              </a:ext>
            </a:extLst>
          </p:cNvPr>
          <p:cNvSpPr/>
          <p:nvPr/>
        </p:nvSpPr>
        <p:spPr>
          <a:xfrm>
            <a:off x="2752481" y="4657506"/>
            <a:ext cx="890606" cy="192379"/>
          </a:xfrm>
          <a:custGeom>
            <a:avLst/>
            <a:gdLst/>
            <a:ahLst/>
            <a:cxnLst/>
            <a:rect l="l" t="t" r="r" b="b"/>
            <a:pathLst>
              <a:path w="890606" h="192379">
                <a:moveTo>
                  <a:pt x="676029" y="130345"/>
                </a:moveTo>
                <a:lnTo>
                  <a:pt x="657946" y="132857"/>
                </a:lnTo>
                <a:cubicBezTo>
                  <a:pt x="648905" y="134364"/>
                  <a:pt x="644384" y="138591"/>
                  <a:pt x="644384" y="145540"/>
                </a:cubicBezTo>
                <a:cubicBezTo>
                  <a:pt x="644384" y="149056"/>
                  <a:pt x="645493" y="151944"/>
                  <a:pt x="647712" y="154204"/>
                </a:cubicBezTo>
                <a:cubicBezTo>
                  <a:pt x="649930" y="156464"/>
                  <a:pt x="653090" y="157595"/>
                  <a:pt x="657192" y="157595"/>
                </a:cubicBezTo>
                <a:cubicBezTo>
                  <a:pt x="662801" y="157595"/>
                  <a:pt x="667343" y="155502"/>
                  <a:pt x="670817" y="151316"/>
                </a:cubicBezTo>
                <a:cubicBezTo>
                  <a:pt x="674291" y="147130"/>
                  <a:pt x="676029" y="141772"/>
                  <a:pt x="676029" y="135243"/>
                </a:cubicBezTo>
                <a:close/>
                <a:moveTo>
                  <a:pt x="816266" y="96691"/>
                </a:moveTo>
                <a:cubicBezTo>
                  <a:pt x="802872" y="96691"/>
                  <a:pt x="796175" y="105858"/>
                  <a:pt x="796175" y="124192"/>
                </a:cubicBezTo>
                <a:cubicBezTo>
                  <a:pt x="796175" y="143530"/>
                  <a:pt x="802956" y="153200"/>
                  <a:pt x="816518" y="153200"/>
                </a:cubicBezTo>
                <a:cubicBezTo>
                  <a:pt x="829745" y="153200"/>
                  <a:pt x="836358" y="143112"/>
                  <a:pt x="836358" y="122936"/>
                </a:cubicBezTo>
                <a:cubicBezTo>
                  <a:pt x="836358" y="105440"/>
                  <a:pt x="829661" y="96691"/>
                  <a:pt x="816266" y="96691"/>
                </a:cubicBezTo>
                <a:close/>
                <a:moveTo>
                  <a:pt x="439494" y="60652"/>
                </a:moveTo>
                <a:lnTo>
                  <a:pt x="495249" y="60652"/>
                </a:lnTo>
                <a:lnTo>
                  <a:pt x="510946" y="130847"/>
                </a:lnTo>
                <a:cubicBezTo>
                  <a:pt x="513457" y="142149"/>
                  <a:pt x="514838" y="150646"/>
                  <a:pt x="515090" y="156339"/>
                </a:cubicBezTo>
                <a:lnTo>
                  <a:pt x="515843" y="156339"/>
                </a:lnTo>
                <a:cubicBezTo>
                  <a:pt x="516010" y="154665"/>
                  <a:pt x="516241" y="152948"/>
                  <a:pt x="516534" y="151190"/>
                </a:cubicBezTo>
                <a:cubicBezTo>
                  <a:pt x="516827" y="149432"/>
                  <a:pt x="523043" y="119253"/>
                  <a:pt x="535181" y="60652"/>
                </a:cubicBezTo>
                <a:lnTo>
                  <a:pt x="590685" y="60652"/>
                </a:lnTo>
                <a:lnTo>
                  <a:pt x="545981" y="189239"/>
                </a:lnTo>
                <a:lnTo>
                  <a:pt x="482440" y="189239"/>
                </a:lnTo>
                <a:close/>
                <a:moveTo>
                  <a:pt x="204653" y="60652"/>
                </a:moveTo>
                <a:lnTo>
                  <a:pt x="258147" y="60652"/>
                </a:lnTo>
                <a:lnTo>
                  <a:pt x="258147" y="189239"/>
                </a:lnTo>
                <a:lnTo>
                  <a:pt x="204653" y="189239"/>
                </a:lnTo>
                <a:close/>
                <a:moveTo>
                  <a:pt x="816266" y="57512"/>
                </a:moveTo>
                <a:cubicBezTo>
                  <a:pt x="831503" y="57512"/>
                  <a:pt x="844709" y="60317"/>
                  <a:pt x="855885" y="65926"/>
                </a:cubicBezTo>
                <a:cubicBezTo>
                  <a:pt x="867061" y="71535"/>
                  <a:pt x="875642" y="79320"/>
                  <a:pt x="881628" y="89283"/>
                </a:cubicBezTo>
                <a:cubicBezTo>
                  <a:pt x="887613" y="99245"/>
                  <a:pt x="890606" y="110379"/>
                  <a:pt x="890606" y="122685"/>
                </a:cubicBezTo>
                <a:cubicBezTo>
                  <a:pt x="890606" y="144368"/>
                  <a:pt x="884055" y="161404"/>
                  <a:pt x="870954" y="173794"/>
                </a:cubicBezTo>
                <a:cubicBezTo>
                  <a:pt x="857852" y="186184"/>
                  <a:pt x="839539" y="192379"/>
                  <a:pt x="816015" y="192379"/>
                </a:cubicBezTo>
                <a:cubicBezTo>
                  <a:pt x="792659" y="192379"/>
                  <a:pt x="774471" y="186330"/>
                  <a:pt x="761454" y="174233"/>
                </a:cubicBezTo>
                <a:cubicBezTo>
                  <a:pt x="748436" y="162136"/>
                  <a:pt x="741927" y="145456"/>
                  <a:pt x="741927" y="124192"/>
                </a:cubicBezTo>
                <a:cubicBezTo>
                  <a:pt x="741927" y="110546"/>
                  <a:pt x="744982" y="98701"/>
                  <a:pt x="751094" y="88655"/>
                </a:cubicBezTo>
                <a:cubicBezTo>
                  <a:pt x="757205" y="78609"/>
                  <a:pt x="765911" y="70907"/>
                  <a:pt x="777213" y="65549"/>
                </a:cubicBezTo>
                <a:cubicBezTo>
                  <a:pt x="788515" y="60191"/>
                  <a:pt x="801533" y="57512"/>
                  <a:pt x="816266" y="57512"/>
                </a:cubicBezTo>
                <a:close/>
                <a:moveTo>
                  <a:pt x="662592" y="57512"/>
                </a:moveTo>
                <a:cubicBezTo>
                  <a:pt x="684442" y="57512"/>
                  <a:pt x="700285" y="62180"/>
                  <a:pt x="710122" y="71514"/>
                </a:cubicBezTo>
                <a:cubicBezTo>
                  <a:pt x="719958" y="80848"/>
                  <a:pt x="724877" y="96440"/>
                  <a:pt x="724877" y="118290"/>
                </a:cubicBezTo>
                <a:lnTo>
                  <a:pt x="724877" y="189239"/>
                </a:lnTo>
                <a:lnTo>
                  <a:pt x="676029" y="189239"/>
                </a:lnTo>
                <a:lnTo>
                  <a:pt x="676029" y="169650"/>
                </a:lnTo>
                <a:lnTo>
                  <a:pt x="675526" y="169650"/>
                </a:lnTo>
                <a:cubicBezTo>
                  <a:pt x="666987" y="184802"/>
                  <a:pt x="653928" y="192379"/>
                  <a:pt x="636347" y="192379"/>
                </a:cubicBezTo>
                <a:cubicBezTo>
                  <a:pt x="624208" y="192379"/>
                  <a:pt x="614707" y="188779"/>
                  <a:pt x="607842" y="181579"/>
                </a:cubicBezTo>
                <a:cubicBezTo>
                  <a:pt x="600977" y="174380"/>
                  <a:pt x="597545" y="164752"/>
                  <a:pt x="597545" y="152697"/>
                </a:cubicBezTo>
                <a:cubicBezTo>
                  <a:pt x="597545" y="127415"/>
                  <a:pt x="613074" y="112765"/>
                  <a:pt x="644133" y="108746"/>
                </a:cubicBezTo>
                <a:lnTo>
                  <a:pt x="676029" y="104603"/>
                </a:lnTo>
                <a:cubicBezTo>
                  <a:pt x="676029" y="100417"/>
                  <a:pt x="674145" y="96984"/>
                  <a:pt x="670378" y="94305"/>
                </a:cubicBezTo>
                <a:cubicBezTo>
                  <a:pt x="666611" y="91627"/>
                  <a:pt x="661546" y="90287"/>
                  <a:pt x="655183" y="90287"/>
                </a:cubicBezTo>
                <a:cubicBezTo>
                  <a:pt x="640784" y="90287"/>
                  <a:pt x="625590" y="94389"/>
                  <a:pt x="609600" y="102593"/>
                </a:cubicBezTo>
                <a:lnTo>
                  <a:pt x="609600" y="67809"/>
                </a:lnTo>
                <a:cubicBezTo>
                  <a:pt x="616548" y="64796"/>
                  <a:pt x="625255" y="62326"/>
                  <a:pt x="635719" y="60401"/>
                </a:cubicBezTo>
                <a:cubicBezTo>
                  <a:pt x="646184" y="58475"/>
                  <a:pt x="655141" y="57512"/>
                  <a:pt x="662592" y="57512"/>
                </a:cubicBezTo>
                <a:close/>
                <a:moveTo>
                  <a:pt x="344644" y="20845"/>
                </a:moveTo>
                <a:lnTo>
                  <a:pt x="344644" y="60652"/>
                </a:lnTo>
                <a:lnTo>
                  <a:pt x="371391" y="60652"/>
                </a:lnTo>
                <a:lnTo>
                  <a:pt x="371391" y="97696"/>
                </a:lnTo>
                <a:lnTo>
                  <a:pt x="344644" y="97696"/>
                </a:lnTo>
                <a:lnTo>
                  <a:pt x="344644" y="136247"/>
                </a:lnTo>
                <a:cubicBezTo>
                  <a:pt x="344644" y="147549"/>
                  <a:pt x="349123" y="153200"/>
                  <a:pt x="358080" y="153200"/>
                </a:cubicBezTo>
                <a:cubicBezTo>
                  <a:pt x="362266" y="153200"/>
                  <a:pt x="366703" y="152279"/>
                  <a:pt x="371391" y="150437"/>
                </a:cubicBezTo>
                <a:lnTo>
                  <a:pt x="371391" y="187481"/>
                </a:lnTo>
                <a:cubicBezTo>
                  <a:pt x="368964" y="188653"/>
                  <a:pt x="364987" y="189762"/>
                  <a:pt x="359462" y="190809"/>
                </a:cubicBezTo>
                <a:cubicBezTo>
                  <a:pt x="353937" y="191855"/>
                  <a:pt x="347281" y="192379"/>
                  <a:pt x="339496" y="192379"/>
                </a:cubicBezTo>
                <a:cubicBezTo>
                  <a:pt x="324594" y="192379"/>
                  <a:pt x="312937" y="188276"/>
                  <a:pt x="304523" y="180072"/>
                </a:cubicBezTo>
                <a:cubicBezTo>
                  <a:pt x="296110" y="171868"/>
                  <a:pt x="291903" y="160190"/>
                  <a:pt x="291903" y="145037"/>
                </a:cubicBezTo>
                <a:lnTo>
                  <a:pt x="291903" y="97696"/>
                </a:lnTo>
                <a:lnTo>
                  <a:pt x="271686" y="97696"/>
                </a:lnTo>
                <a:lnTo>
                  <a:pt x="271686" y="60652"/>
                </a:lnTo>
                <a:lnTo>
                  <a:pt x="291903" y="60652"/>
                </a:lnTo>
                <a:lnTo>
                  <a:pt x="291903" y="35411"/>
                </a:lnTo>
                <a:close/>
                <a:moveTo>
                  <a:pt x="0" y="9167"/>
                </a:moveTo>
                <a:lnTo>
                  <a:pt x="54248" y="9167"/>
                </a:lnTo>
                <a:lnTo>
                  <a:pt x="54248" y="75846"/>
                </a:lnTo>
                <a:lnTo>
                  <a:pt x="116532" y="75846"/>
                </a:lnTo>
                <a:lnTo>
                  <a:pt x="116532" y="9167"/>
                </a:lnTo>
                <a:lnTo>
                  <a:pt x="170780" y="9167"/>
                </a:lnTo>
                <a:lnTo>
                  <a:pt x="170780" y="189239"/>
                </a:lnTo>
                <a:lnTo>
                  <a:pt x="116532" y="189239"/>
                </a:lnTo>
                <a:lnTo>
                  <a:pt x="116532" y="122057"/>
                </a:lnTo>
                <a:lnTo>
                  <a:pt x="54248" y="122057"/>
                </a:lnTo>
                <a:lnTo>
                  <a:pt x="54248" y="189239"/>
                </a:lnTo>
                <a:lnTo>
                  <a:pt x="0" y="189239"/>
                </a:lnTo>
                <a:close/>
                <a:moveTo>
                  <a:pt x="609977" y="0"/>
                </a:moveTo>
                <a:lnTo>
                  <a:pt x="654932" y="0"/>
                </a:lnTo>
                <a:lnTo>
                  <a:pt x="692479" y="40309"/>
                </a:lnTo>
                <a:lnTo>
                  <a:pt x="654681" y="40309"/>
                </a:lnTo>
                <a:close/>
                <a:moveTo>
                  <a:pt x="237804" y="0"/>
                </a:moveTo>
                <a:lnTo>
                  <a:pt x="282760" y="0"/>
                </a:lnTo>
                <a:lnTo>
                  <a:pt x="238055" y="40309"/>
                </a:lnTo>
                <a:lnTo>
                  <a:pt x="200258" y="40309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9" name="Google Shape;507;p36">
            <a:extLst>
              <a:ext uri="{FF2B5EF4-FFF2-40B4-BE49-F238E27FC236}">
                <a16:creationId xmlns:a16="http://schemas.microsoft.com/office/drawing/2014/main" id="{86B6E4F8-0EA9-44BA-A51D-EA0D7A0476D7}"/>
              </a:ext>
            </a:extLst>
          </p:cNvPr>
          <p:cNvSpPr txBox="1"/>
          <p:nvPr/>
        </p:nvSpPr>
        <p:spPr>
          <a:xfrm flipH="1">
            <a:off x="7767039" y="2347350"/>
            <a:ext cx="1858735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Khí quản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sp>
        <p:nvSpPr>
          <p:cNvPr id="70" name="Google Shape;509;p36">
            <a:extLst>
              <a:ext uri="{FF2B5EF4-FFF2-40B4-BE49-F238E27FC236}">
                <a16:creationId xmlns:a16="http://schemas.microsoft.com/office/drawing/2014/main" id="{AA75E77C-E96D-41F5-A8CC-21105F72472F}"/>
              </a:ext>
            </a:extLst>
          </p:cNvPr>
          <p:cNvSpPr txBox="1"/>
          <p:nvPr/>
        </p:nvSpPr>
        <p:spPr>
          <a:xfrm flipH="1">
            <a:off x="8070777" y="1603098"/>
            <a:ext cx="745554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Mũi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cxnSp>
        <p:nvCxnSpPr>
          <p:cNvPr id="71" name="Google Shape;510;p36">
            <a:extLst>
              <a:ext uri="{FF2B5EF4-FFF2-40B4-BE49-F238E27FC236}">
                <a16:creationId xmlns:a16="http://schemas.microsoft.com/office/drawing/2014/main" id="{CDCA498B-24C6-4974-9AFA-85E56E4E3F44}"/>
              </a:ext>
            </a:extLst>
          </p:cNvPr>
          <p:cNvCxnSpPr>
            <a:cxnSpLocks/>
          </p:cNvCxnSpPr>
          <p:nvPr/>
        </p:nvCxnSpPr>
        <p:spPr>
          <a:xfrm>
            <a:off x="5284075" y="1764770"/>
            <a:ext cx="2650250" cy="4574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2" name="Google Shape;512;p36">
            <a:extLst>
              <a:ext uri="{FF2B5EF4-FFF2-40B4-BE49-F238E27FC236}">
                <a16:creationId xmlns:a16="http://schemas.microsoft.com/office/drawing/2014/main" id="{CAA0FC6B-67EA-47DC-AFF2-1DE7325F8BD2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5918179" y="2447793"/>
            <a:ext cx="1848860" cy="12395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3" name="Google Shape;507;p36">
            <a:extLst>
              <a:ext uri="{FF2B5EF4-FFF2-40B4-BE49-F238E27FC236}">
                <a16:creationId xmlns:a16="http://schemas.microsoft.com/office/drawing/2014/main" id="{70493537-1588-49C5-9323-DDFBB141E51F}"/>
              </a:ext>
            </a:extLst>
          </p:cNvPr>
          <p:cNvSpPr txBox="1"/>
          <p:nvPr/>
        </p:nvSpPr>
        <p:spPr>
          <a:xfrm flipH="1">
            <a:off x="7754442" y="3190314"/>
            <a:ext cx="1338807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Phế quản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cxnSp>
        <p:nvCxnSpPr>
          <p:cNvPr id="74" name="Google Shape;512;p36">
            <a:extLst>
              <a:ext uri="{FF2B5EF4-FFF2-40B4-BE49-F238E27FC236}">
                <a16:creationId xmlns:a16="http://schemas.microsoft.com/office/drawing/2014/main" id="{E8469C0A-773B-4AC5-A6DC-E8B1A2970845}"/>
              </a:ext>
            </a:extLst>
          </p:cNvPr>
          <p:cNvCxnSpPr>
            <a:cxnSpLocks/>
            <a:endCxn id="73" idx="3"/>
          </p:cNvCxnSpPr>
          <p:nvPr/>
        </p:nvCxnSpPr>
        <p:spPr>
          <a:xfrm>
            <a:off x="6110514" y="3371549"/>
            <a:ext cx="1643928" cy="4316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5" name="Google Shape;507;p36">
            <a:extLst>
              <a:ext uri="{FF2B5EF4-FFF2-40B4-BE49-F238E27FC236}">
                <a16:creationId xmlns:a16="http://schemas.microsoft.com/office/drawing/2014/main" id="{6FFB4557-6C8C-4336-81CD-0FEA8C0BD5D6}"/>
              </a:ext>
            </a:extLst>
          </p:cNvPr>
          <p:cNvSpPr txBox="1"/>
          <p:nvPr/>
        </p:nvSpPr>
        <p:spPr>
          <a:xfrm flipH="1">
            <a:off x="7999820" y="4080684"/>
            <a:ext cx="931401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Arial"/>
                <a:ea typeface="Abel"/>
                <a:cs typeface="Abel"/>
                <a:sym typeface="Abel"/>
              </a:rPr>
              <a:t>Phổi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Arial"/>
              <a:ea typeface="Abel"/>
              <a:cs typeface="Abel"/>
              <a:sym typeface="Abel"/>
            </a:endParaRPr>
          </a:p>
        </p:txBody>
      </p:sp>
      <p:cxnSp>
        <p:nvCxnSpPr>
          <p:cNvPr id="76" name="Google Shape;512;p36">
            <a:extLst>
              <a:ext uri="{FF2B5EF4-FFF2-40B4-BE49-F238E27FC236}">
                <a16:creationId xmlns:a16="http://schemas.microsoft.com/office/drawing/2014/main" id="{D9D2B621-D66C-4076-9511-40C1000B42E0}"/>
              </a:ext>
            </a:extLst>
          </p:cNvPr>
          <p:cNvCxnSpPr>
            <a:cxnSpLocks/>
          </p:cNvCxnSpPr>
          <p:nvPr/>
        </p:nvCxnSpPr>
        <p:spPr>
          <a:xfrm>
            <a:off x="6367885" y="3963362"/>
            <a:ext cx="1533085" cy="25670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8554F65-A2AF-44F9-A1E2-29DEBF13ECA5}"/>
              </a:ext>
            </a:extLst>
          </p:cNvPr>
          <p:cNvCxnSpPr>
            <a:cxnSpLocks/>
          </p:cNvCxnSpPr>
          <p:nvPr/>
        </p:nvCxnSpPr>
        <p:spPr>
          <a:xfrm>
            <a:off x="1243030" y="2103229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AD25CEE-78CD-436A-A805-E74158DB09DB}"/>
              </a:ext>
            </a:extLst>
          </p:cNvPr>
          <p:cNvCxnSpPr>
            <a:cxnSpLocks/>
          </p:cNvCxnSpPr>
          <p:nvPr/>
        </p:nvCxnSpPr>
        <p:spPr>
          <a:xfrm>
            <a:off x="1243030" y="2933624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2575FE19-1B72-4155-82A6-424A30A27C59}"/>
              </a:ext>
            </a:extLst>
          </p:cNvPr>
          <p:cNvCxnSpPr>
            <a:cxnSpLocks/>
          </p:cNvCxnSpPr>
          <p:nvPr/>
        </p:nvCxnSpPr>
        <p:spPr>
          <a:xfrm>
            <a:off x="1243030" y="3802737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3B7D50B-9811-4DD9-A3F1-A9F78EA5B9F1}"/>
              </a:ext>
            </a:extLst>
          </p:cNvPr>
          <p:cNvCxnSpPr>
            <a:cxnSpLocks/>
          </p:cNvCxnSpPr>
          <p:nvPr/>
        </p:nvCxnSpPr>
        <p:spPr>
          <a:xfrm flipV="1">
            <a:off x="8423845" y="2023756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83C1B37-F9A3-43A9-A09C-6D253AD12D94}"/>
              </a:ext>
            </a:extLst>
          </p:cNvPr>
          <p:cNvCxnSpPr>
            <a:cxnSpLocks/>
          </p:cNvCxnSpPr>
          <p:nvPr/>
        </p:nvCxnSpPr>
        <p:spPr>
          <a:xfrm flipV="1">
            <a:off x="8423845" y="2854151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844AF08-760D-447C-9A46-C30ADA092EB3}"/>
              </a:ext>
            </a:extLst>
          </p:cNvPr>
          <p:cNvCxnSpPr>
            <a:cxnSpLocks/>
          </p:cNvCxnSpPr>
          <p:nvPr/>
        </p:nvCxnSpPr>
        <p:spPr>
          <a:xfrm flipV="1">
            <a:off x="8423845" y="3723264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Graphic 114">
            <a:extLst>
              <a:ext uri="{FF2B5EF4-FFF2-40B4-BE49-F238E27FC236}">
                <a16:creationId xmlns:a16="http://schemas.microsoft.com/office/drawing/2014/main" id="{BDBAB913-6924-4B0F-A511-04D7210C0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00000">
            <a:off x="4034539" y="-1642737"/>
            <a:ext cx="1519634" cy="1465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7793" y="4251204"/>
            <a:ext cx="3714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hình</a:t>
            </a:r>
            <a:r>
              <a:rPr lang="en-US" b="1" dirty="0" smtClean="0"/>
              <a:t> 3 </a:t>
            </a:r>
            <a:r>
              <a:rPr lang="en-US" b="1" dirty="0" err="1" smtClean="0"/>
              <a:t>trang</a:t>
            </a:r>
            <a:r>
              <a:rPr lang="en-US" b="1" dirty="0" smtClean="0"/>
              <a:t> 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224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36" grpId="0"/>
      <p:bldP spid="69" grpId="0"/>
      <p:bldP spid="70" grpId="0"/>
      <p:bldP spid="73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nh Trình Của Khí Oxy Trong Cơ Th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65" end="37269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287983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LUẬN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408597-69D3-4968-B93A-AFCA0D4B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610" y="1464405"/>
            <a:ext cx="3734383" cy="36004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9C4A6A-5E53-4058-9A99-C96E9018131E}"/>
              </a:ext>
            </a:extLst>
          </p:cNvPr>
          <p:cNvSpPr/>
          <p:nvPr/>
        </p:nvSpPr>
        <p:spPr>
          <a:xfrm>
            <a:off x="3347154" y="1864778"/>
            <a:ext cx="5111045" cy="2990739"/>
          </a:xfrm>
          <a:prstGeom prst="roundRect">
            <a:avLst>
              <a:gd name="adj" fmla="val 83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Google Shape;1410;p53">
            <a:extLst>
              <a:ext uri="{FF2B5EF4-FFF2-40B4-BE49-F238E27FC236}">
                <a16:creationId xmlns:a16="http://schemas.microsoft.com/office/drawing/2014/main" id="{F16B53F1-DDBC-4FB6-9A01-9AAF886CEDD3}"/>
              </a:ext>
            </a:extLst>
          </p:cNvPr>
          <p:cNvSpPr txBox="1">
            <a:spLocks/>
          </p:cNvSpPr>
          <p:nvPr/>
        </p:nvSpPr>
        <p:spPr>
          <a:xfrm>
            <a:off x="3533422" y="2092727"/>
            <a:ext cx="4649286" cy="23438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pt-BR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quan hô hấp là </a:t>
            </a:r>
            <a:r>
              <a:rPr lang="pt-BR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quan thực hiện sự trao đổi khí giữa cơ thể và môi trường bên ngoài.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pt-BR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quan hô hấp gồm: </a:t>
            </a:r>
            <a:r>
              <a:rPr lang="pt-BR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mũi, khí quản, phế quản và hai lá phổi. Mũi, khí quản và phế quản là đường dẫn khí. 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phổi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2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46"/>
          <p:cNvSpPr txBox="1">
            <a:spLocks noGrp="1"/>
          </p:cNvSpPr>
          <p:nvPr>
            <p:ph type="title" idx="4"/>
          </p:nvPr>
        </p:nvSpPr>
        <p:spPr>
          <a:xfrm>
            <a:off x="852274" y="3735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+mj-lt"/>
              </a:rPr>
              <a:t>HOẠT ĐỘNG </a:t>
            </a:r>
            <a:r>
              <a:rPr lang="en" b="1" dirty="0" smtClean="0">
                <a:solidFill>
                  <a:schemeClr val="accent3"/>
                </a:solidFill>
                <a:latin typeface="+mj-lt"/>
              </a:rPr>
              <a:t>THỰC HÀNH</a:t>
            </a:r>
            <a:endParaRPr b="1" dirty="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1647" name="Google Shape;1647;p46"/>
          <p:cNvGrpSpPr/>
          <p:nvPr/>
        </p:nvGrpSpPr>
        <p:grpSpPr>
          <a:xfrm>
            <a:off x="3164433" y="1596315"/>
            <a:ext cx="2627940" cy="2913292"/>
            <a:chOff x="3440163" y="1715825"/>
            <a:chExt cx="2040801" cy="2262400"/>
          </a:xfrm>
        </p:grpSpPr>
        <p:grpSp>
          <p:nvGrpSpPr>
            <p:cNvPr id="1648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164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1704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78" name="Google Shape;1778;p46"/>
          <p:cNvSpPr/>
          <p:nvPr/>
        </p:nvSpPr>
        <p:spPr>
          <a:xfrm>
            <a:off x="1245723" y="11686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29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7408597-69D3-4968-B93A-AFCA0D4B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6077" y="1280814"/>
            <a:ext cx="3815310" cy="3678474"/>
          </a:xfrm>
          <a:prstGeom prst="rect">
            <a:avLst/>
          </a:prstGeom>
        </p:spPr>
      </p:pic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44326" y="120024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đường đi của không khí và thực hành chỉ trên chính cơ thể mình 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7" name="Google Shape;507;p36"/>
          <p:cNvSpPr txBox="1"/>
          <p:nvPr/>
        </p:nvSpPr>
        <p:spPr>
          <a:xfrm>
            <a:off x="202133" y="2378064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Khí quản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sp>
        <p:nvSpPr>
          <p:cNvPr id="509" name="Google Shape;509;p36"/>
          <p:cNvSpPr txBox="1"/>
          <p:nvPr/>
        </p:nvSpPr>
        <p:spPr>
          <a:xfrm>
            <a:off x="408295" y="1789519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Mũi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510" name="Google Shape;510;p36"/>
          <p:cNvCxnSpPr>
            <a:endCxn id="509" idx="3"/>
          </p:cNvCxnSpPr>
          <p:nvPr/>
        </p:nvCxnSpPr>
        <p:spPr>
          <a:xfrm rot="10800000">
            <a:off x="2456620" y="2013919"/>
            <a:ext cx="118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36"/>
          <p:cNvCxnSpPr>
            <a:endCxn id="507" idx="3"/>
          </p:cNvCxnSpPr>
          <p:nvPr/>
        </p:nvCxnSpPr>
        <p:spPr>
          <a:xfrm flipH="1" flipV="1">
            <a:off x="2250533" y="2602464"/>
            <a:ext cx="1865016" cy="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7" name="Google Shape;507;p36"/>
          <p:cNvSpPr txBox="1"/>
          <p:nvPr/>
        </p:nvSpPr>
        <p:spPr>
          <a:xfrm>
            <a:off x="-78410" y="3697936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Hai lá phổi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68" name="Google Shape;512;p36"/>
          <p:cNvCxnSpPr>
            <a:endCxn id="67" idx="3"/>
          </p:cNvCxnSpPr>
          <p:nvPr/>
        </p:nvCxnSpPr>
        <p:spPr>
          <a:xfrm flipH="1">
            <a:off x="1969990" y="3922336"/>
            <a:ext cx="259502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B940E9-03B5-4E66-84B0-2D5D0FDD38F3}"/>
              </a:ext>
            </a:extLst>
          </p:cNvPr>
          <p:cNvSpPr/>
          <p:nvPr/>
        </p:nvSpPr>
        <p:spPr>
          <a:xfrm rot="6531853">
            <a:off x="9059089" y="2802172"/>
            <a:ext cx="1683208" cy="984933"/>
          </a:xfrm>
          <a:prstGeom prst="roundRect">
            <a:avLst>
              <a:gd name="adj" fmla="val 83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90" y="1420374"/>
            <a:ext cx="512602" cy="5126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98" y="1421158"/>
            <a:ext cx="512602" cy="512602"/>
          </a:xfrm>
          <a:prstGeom prst="rect">
            <a:avLst/>
          </a:prstGeom>
        </p:spPr>
      </p:pic>
      <p:sp>
        <p:nvSpPr>
          <p:cNvPr id="19" name="Google Shape;507;p36"/>
          <p:cNvSpPr txBox="1"/>
          <p:nvPr/>
        </p:nvSpPr>
        <p:spPr>
          <a:xfrm>
            <a:off x="-615905" y="1079136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Không khí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20830" y="1468264"/>
            <a:ext cx="727209" cy="216266"/>
          </a:xfrm>
          <a:prstGeom prst="straightConnector1">
            <a:avLst/>
          </a:prstGeom>
          <a:ln w="19050">
            <a:solidFill>
              <a:srgbClr val="FFDE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507;p36"/>
          <p:cNvSpPr txBox="1"/>
          <p:nvPr/>
        </p:nvSpPr>
        <p:spPr>
          <a:xfrm>
            <a:off x="4958549" y="1471555"/>
            <a:ext cx="4185451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1. Không khí theo chúng ta thở đi </a:t>
            </a: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qua mũi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, qua thanh quản và </a:t>
            </a: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sau đó xuống khí quản</a:t>
            </a:r>
            <a:endParaRPr sz="16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26" name="Google Shape;507;p36"/>
          <p:cNvSpPr txBox="1"/>
          <p:nvPr/>
        </p:nvSpPr>
        <p:spPr>
          <a:xfrm>
            <a:off x="5333031" y="2378064"/>
            <a:ext cx="4185451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2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. Từ </a:t>
            </a: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khí quản 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dẫn đến </a:t>
            </a: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hai phế quản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. </a:t>
            </a:r>
            <a:endParaRPr sz="16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27" name="Google Shape;507;p36"/>
          <p:cNvSpPr txBox="1"/>
          <p:nvPr/>
        </p:nvSpPr>
        <p:spPr>
          <a:xfrm>
            <a:off x="5506652" y="4025866"/>
            <a:ext cx="3616634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3. </a:t>
            </a: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Phế quản phải 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cung cấp không khí cho </a:t>
            </a: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lá phổi phải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Phế quản trái 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cung cấp không khí cho </a:t>
            </a:r>
            <a:r>
              <a:rPr lang="en" sz="1600" b="1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lá phổi trái</a:t>
            </a:r>
            <a:r>
              <a:rPr lang="en" sz="1600" dirty="0" smtClean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. </a:t>
            </a:r>
            <a:endParaRPr sz="16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28" name="Google Shape;508;p36"/>
          <p:cNvSpPr txBox="1"/>
          <p:nvPr/>
        </p:nvSpPr>
        <p:spPr>
          <a:xfrm>
            <a:off x="747592" y="3000335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Phế quản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</p:txBody>
      </p:sp>
      <p:cxnSp>
        <p:nvCxnSpPr>
          <p:cNvPr id="29" name="Google Shape;516;p36"/>
          <p:cNvCxnSpPr/>
          <p:nvPr/>
        </p:nvCxnSpPr>
        <p:spPr>
          <a:xfrm flipV="1">
            <a:off x="2122391" y="3190616"/>
            <a:ext cx="2463075" cy="3954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62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1 0.06574 L 0.20851 0.065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1 0.06574 L 0.20851 0.065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0.06574 L 0.22916 0.2237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571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0.06574 L 0.22917 0.223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64 0.22376 L 0.23091 0.2237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19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51 0.06574 L 0.2309 0.2237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" y="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1 0.22376 L 0.19775 0.3845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802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 0.22376 L 0.27188 0.37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731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  <p:bldP spid="509" grpId="0"/>
      <p:bldP spid="67" grpId="0"/>
      <p:bldP spid="25" grpId="0"/>
      <p:bldP spid="26" grpId="0"/>
      <p:bldP spid="27" grpId="0" build="p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287983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ỨNG DỤNG</a:t>
            </a:r>
            <a:endParaRPr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E258EDEF-8742-46BD-BB2F-0F1001AC7028}"/>
              </a:ext>
            </a:extLst>
          </p:cNvPr>
          <p:cNvGrpSpPr/>
          <p:nvPr/>
        </p:nvGrpSpPr>
        <p:grpSpPr>
          <a:xfrm>
            <a:off x="714264" y="1085849"/>
            <a:ext cx="3081055" cy="3934895"/>
            <a:chOff x="497094" y="1435739"/>
            <a:chExt cx="2807089" cy="3585006"/>
          </a:xfrm>
        </p:grpSpPr>
        <p:grpSp>
          <p:nvGrpSpPr>
            <p:cNvPr id="9" name="Graphic 5">
              <a:extLst>
                <a:ext uri="{FF2B5EF4-FFF2-40B4-BE49-F238E27FC236}">
                  <a16:creationId xmlns:a16="http://schemas.microsoft.com/office/drawing/2014/main" id="{CC4B4BB6-79B8-4105-B34C-2CCB6042247B}"/>
                </a:ext>
              </a:extLst>
            </p:cNvPr>
            <p:cNvGrpSpPr/>
            <p:nvPr/>
          </p:nvGrpSpPr>
          <p:grpSpPr>
            <a:xfrm>
              <a:off x="1267809" y="4011024"/>
              <a:ext cx="1304121" cy="180977"/>
              <a:chOff x="1267809" y="4011024"/>
              <a:chExt cx="1304121" cy="18097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6B1A5DC-ECE0-4B0F-81BB-AFAFF9DADBCD}"/>
                  </a:ext>
                </a:extLst>
              </p:cNvPr>
              <p:cNvSpPr/>
              <p:nvPr/>
            </p:nvSpPr>
            <p:spPr>
              <a:xfrm>
                <a:off x="1272333" y="4046182"/>
                <a:ext cx="1296004" cy="145820"/>
              </a:xfrm>
              <a:custGeom>
                <a:avLst/>
                <a:gdLst>
                  <a:gd name="connsiteX0" fmla="*/ 0 w 1296004"/>
                  <a:gd name="connsiteY0" fmla="*/ 121328 h 145820"/>
                  <a:gd name="connsiteX1" fmla="*/ 14181 w 1296004"/>
                  <a:gd name="connsiteY1" fmla="*/ 145751 h 145820"/>
                  <a:gd name="connsiteX2" fmla="*/ 445920 w 1296004"/>
                  <a:gd name="connsiteY2" fmla="*/ 57513 h 145820"/>
                  <a:gd name="connsiteX3" fmla="*/ 1049409 w 1296004"/>
                  <a:gd name="connsiteY3" fmla="*/ 69330 h 145820"/>
                  <a:gd name="connsiteX4" fmla="*/ 1294429 w 1296004"/>
                  <a:gd name="connsiteY4" fmla="*/ 119752 h 145820"/>
                  <a:gd name="connsiteX5" fmla="*/ 1296004 w 1296004"/>
                  <a:gd name="connsiteY5" fmla="*/ 96905 h 145820"/>
                  <a:gd name="connsiteX6" fmla="*/ 1133708 w 1296004"/>
                  <a:gd name="connsiteY6" fmla="*/ 46483 h 145820"/>
                  <a:gd name="connsiteX7" fmla="*/ 661789 w 1296004"/>
                  <a:gd name="connsiteY7" fmla="*/ 0 h 145820"/>
                  <a:gd name="connsiteX8" fmla="*/ 174114 w 1296004"/>
                  <a:gd name="connsiteY8" fmla="*/ 55149 h 145820"/>
                  <a:gd name="connsiteX9" fmla="*/ 0 w 1296004"/>
                  <a:gd name="connsiteY9" fmla="*/ 121328 h 14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6004" h="145820">
                    <a:moveTo>
                      <a:pt x="0" y="121328"/>
                    </a:moveTo>
                    <a:cubicBezTo>
                      <a:pt x="0" y="121328"/>
                      <a:pt x="3151" y="147327"/>
                      <a:pt x="14181" y="145751"/>
                    </a:cubicBezTo>
                    <a:cubicBezTo>
                      <a:pt x="24423" y="144175"/>
                      <a:pt x="200900" y="76421"/>
                      <a:pt x="445920" y="57513"/>
                    </a:cubicBezTo>
                    <a:cubicBezTo>
                      <a:pt x="690940" y="38604"/>
                      <a:pt x="950928" y="47271"/>
                      <a:pt x="1049409" y="69330"/>
                    </a:cubicBezTo>
                    <a:cubicBezTo>
                      <a:pt x="1147890" y="92178"/>
                      <a:pt x="1294429" y="124479"/>
                      <a:pt x="1294429" y="119752"/>
                    </a:cubicBezTo>
                    <a:cubicBezTo>
                      <a:pt x="1294429" y="114237"/>
                      <a:pt x="1296004" y="105571"/>
                      <a:pt x="1296004" y="96905"/>
                    </a:cubicBezTo>
                    <a:cubicBezTo>
                      <a:pt x="1296004" y="88239"/>
                      <a:pt x="1239279" y="63815"/>
                      <a:pt x="1133708" y="46483"/>
                    </a:cubicBezTo>
                    <a:cubicBezTo>
                      <a:pt x="1028137" y="29150"/>
                      <a:pt x="787845" y="0"/>
                      <a:pt x="661789" y="0"/>
                    </a:cubicBezTo>
                    <a:cubicBezTo>
                      <a:pt x="535734" y="0"/>
                      <a:pt x="272594" y="20484"/>
                      <a:pt x="174114" y="55149"/>
                    </a:cubicBezTo>
                    <a:cubicBezTo>
                      <a:pt x="76421" y="89814"/>
                      <a:pt x="0" y="121328"/>
                      <a:pt x="0" y="121328"/>
                    </a:cubicBezTo>
                    <a:close/>
                  </a:path>
                </a:pathLst>
              </a:custGeom>
              <a:solidFill>
                <a:srgbClr val="C2C2C2"/>
              </a:solidFill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9EEA4C-CFE2-4071-BBBA-3131A6B86EE3}"/>
                  </a:ext>
                </a:extLst>
              </p:cNvPr>
              <p:cNvSpPr/>
              <p:nvPr/>
            </p:nvSpPr>
            <p:spPr>
              <a:xfrm>
                <a:off x="1267809" y="4011024"/>
                <a:ext cx="1304121" cy="156505"/>
              </a:xfrm>
              <a:custGeom>
                <a:avLst/>
                <a:gdLst>
                  <a:gd name="connsiteX0" fmla="*/ 32098 w 1304121"/>
                  <a:gd name="connsiteY0" fmla="*/ 66671 h 156505"/>
                  <a:gd name="connsiteX1" fmla="*/ 4524 w 1304121"/>
                  <a:gd name="connsiteY1" fmla="*/ 156486 h 156505"/>
                  <a:gd name="connsiteX2" fmla="*/ 631648 w 1304121"/>
                  <a:gd name="connsiteY2" fmla="*/ 58005 h 156505"/>
                  <a:gd name="connsiteX3" fmla="*/ 1267438 w 1304121"/>
                  <a:gd name="connsiteY3" fmla="*/ 132062 h 156505"/>
                  <a:gd name="connsiteX4" fmla="*/ 1300528 w 1304121"/>
                  <a:gd name="connsiteY4" fmla="*/ 114730 h 156505"/>
                  <a:gd name="connsiteX5" fmla="*/ 1252469 w 1304121"/>
                  <a:gd name="connsiteY5" fmla="*/ 43824 h 156505"/>
                  <a:gd name="connsiteX6" fmla="*/ 674979 w 1304121"/>
                  <a:gd name="connsiteY6" fmla="*/ 2068 h 156505"/>
                  <a:gd name="connsiteX7" fmla="*/ 32098 w 1304121"/>
                  <a:gd name="connsiteY7" fmla="*/ 66671 h 156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121" h="156505">
                    <a:moveTo>
                      <a:pt x="32098" y="66671"/>
                    </a:moveTo>
                    <a:cubicBezTo>
                      <a:pt x="32098" y="66671"/>
                      <a:pt x="-14385" y="158061"/>
                      <a:pt x="4524" y="156486"/>
                    </a:cubicBezTo>
                    <a:cubicBezTo>
                      <a:pt x="23432" y="154910"/>
                      <a:pt x="266876" y="68247"/>
                      <a:pt x="631648" y="58005"/>
                    </a:cubicBezTo>
                    <a:cubicBezTo>
                      <a:pt x="996420" y="47763"/>
                      <a:pt x="1231198" y="120245"/>
                      <a:pt x="1267438" y="132062"/>
                    </a:cubicBezTo>
                    <a:cubicBezTo>
                      <a:pt x="1303679" y="143880"/>
                      <a:pt x="1309194" y="132062"/>
                      <a:pt x="1300528" y="114730"/>
                    </a:cubicBezTo>
                    <a:cubicBezTo>
                      <a:pt x="1291862" y="97397"/>
                      <a:pt x="1265863" y="50915"/>
                      <a:pt x="1252469" y="43824"/>
                    </a:cubicBezTo>
                    <a:cubicBezTo>
                      <a:pt x="1238288" y="36733"/>
                      <a:pt x="906606" y="17825"/>
                      <a:pt x="674979" y="2068"/>
                    </a:cubicBezTo>
                    <a:cubicBezTo>
                      <a:pt x="443353" y="-12901"/>
                      <a:pt x="42340" y="58005"/>
                      <a:pt x="32098" y="666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5">
              <a:extLst>
                <a:ext uri="{FF2B5EF4-FFF2-40B4-BE49-F238E27FC236}">
                  <a16:creationId xmlns:a16="http://schemas.microsoft.com/office/drawing/2014/main" id="{310B02E4-1172-4BBF-852C-C921442F73FB}"/>
                </a:ext>
              </a:extLst>
            </p:cNvPr>
            <p:cNvGrpSpPr/>
            <p:nvPr/>
          </p:nvGrpSpPr>
          <p:grpSpPr>
            <a:xfrm>
              <a:off x="497094" y="1435739"/>
              <a:ext cx="2807089" cy="3585006"/>
              <a:chOff x="497094" y="1435739"/>
              <a:chExt cx="2807089" cy="3585006"/>
            </a:xfrm>
            <a:no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5BBF11-262D-4E58-ADE1-85C5E2B4AF5F}"/>
                  </a:ext>
                </a:extLst>
              </p:cNvPr>
              <p:cNvSpPr/>
              <p:nvPr/>
            </p:nvSpPr>
            <p:spPr>
              <a:xfrm>
                <a:off x="3282912" y="4341623"/>
                <a:ext cx="21271" cy="83511"/>
              </a:xfrm>
              <a:custGeom>
                <a:avLst/>
                <a:gdLst>
                  <a:gd name="connsiteX0" fmla="*/ 0 w 21271"/>
                  <a:gd name="connsiteY0" fmla="*/ 0 h 83511"/>
                  <a:gd name="connsiteX1" fmla="*/ 21272 w 21271"/>
                  <a:gd name="connsiteY1" fmla="*/ 83512 h 8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71" h="83511">
                    <a:moveTo>
                      <a:pt x="0" y="0"/>
                    </a:moveTo>
                    <a:cubicBezTo>
                      <a:pt x="12605" y="51210"/>
                      <a:pt x="21272" y="83512"/>
                      <a:pt x="21272" y="83512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677851-5179-4DC8-8EA4-1F2FD1BF055C}"/>
                  </a:ext>
                </a:extLst>
              </p:cNvPr>
              <p:cNvSpPr/>
              <p:nvPr/>
            </p:nvSpPr>
            <p:spPr>
              <a:xfrm>
                <a:off x="2174415" y="2617032"/>
                <a:ext cx="1095891" cy="1674957"/>
              </a:xfrm>
              <a:custGeom>
                <a:avLst/>
                <a:gdLst>
                  <a:gd name="connsiteX0" fmla="*/ 0 w 1095891"/>
                  <a:gd name="connsiteY0" fmla="*/ 0 h 1674957"/>
                  <a:gd name="connsiteX1" fmla="*/ 268655 w 1095891"/>
                  <a:gd name="connsiteY1" fmla="*/ 233990 h 1674957"/>
                  <a:gd name="connsiteX2" fmla="*/ 697242 w 1095891"/>
                  <a:gd name="connsiteY2" fmla="*/ 334046 h 1674957"/>
                  <a:gd name="connsiteX3" fmla="*/ 907597 w 1095891"/>
                  <a:gd name="connsiteY3" fmla="*/ 614519 h 1674957"/>
                  <a:gd name="connsiteX4" fmla="*/ 949353 w 1095891"/>
                  <a:gd name="connsiteY4" fmla="*/ 1097468 h 1674957"/>
                  <a:gd name="connsiteX5" fmla="*/ 1095892 w 1095891"/>
                  <a:gd name="connsiteY5" fmla="*/ 1674958 h 167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891" h="1674957">
                    <a:moveTo>
                      <a:pt x="0" y="0"/>
                    </a:moveTo>
                    <a:cubicBezTo>
                      <a:pt x="69330" y="92178"/>
                      <a:pt x="185143" y="201688"/>
                      <a:pt x="268655" y="233990"/>
                    </a:cubicBezTo>
                    <a:cubicBezTo>
                      <a:pt x="378953" y="275746"/>
                      <a:pt x="594823" y="300169"/>
                      <a:pt x="697242" y="334046"/>
                    </a:cubicBezTo>
                    <a:cubicBezTo>
                      <a:pt x="799662" y="367923"/>
                      <a:pt x="891840" y="497918"/>
                      <a:pt x="907597" y="614519"/>
                    </a:cubicBezTo>
                    <a:cubicBezTo>
                      <a:pt x="923354" y="730332"/>
                      <a:pt x="947777" y="1087226"/>
                      <a:pt x="949353" y="1097468"/>
                    </a:cubicBezTo>
                    <a:cubicBezTo>
                      <a:pt x="950928" y="1104558"/>
                      <a:pt x="1043894" y="1471694"/>
                      <a:pt x="1095892" y="1674958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BEF62BA-B8F7-4AAA-997C-63EC05188A75}"/>
                  </a:ext>
                </a:extLst>
              </p:cNvPr>
              <p:cNvSpPr/>
              <p:nvPr/>
            </p:nvSpPr>
            <p:spPr>
              <a:xfrm>
                <a:off x="657026" y="1435739"/>
                <a:ext cx="1629020" cy="2512749"/>
              </a:xfrm>
              <a:custGeom>
                <a:avLst/>
                <a:gdLst>
                  <a:gd name="connsiteX0" fmla="*/ 0 w 1629020"/>
                  <a:gd name="connsiteY0" fmla="*/ 2512750 h 2512749"/>
                  <a:gd name="connsiteX1" fmla="*/ 72482 w 1629020"/>
                  <a:gd name="connsiteY1" fmla="*/ 2270093 h 2512749"/>
                  <a:gd name="connsiteX2" fmla="*/ 112662 w 1629020"/>
                  <a:gd name="connsiteY2" fmla="*/ 1841506 h 2512749"/>
                  <a:gd name="connsiteX3" fmla="*/ 302532 w 1629020"/>
                  <a:gd name="connsiteY3" fmla="*/ 1486976 h 2512749"/>
                  <a:gd name="connsiteX4" fmla="*/ 705121 w 1629020"/>
                  <a:gd name="connsiteY4" fmla="*/ 1405040 h 2512749"/>
                  <a:gd name="connsiteX5" fmla="*/ 961170 w 1629020"/>
                  <a:gd name="connsiteY5" fmla="*/ 1275046 h 2512749"/>
                  <a:gd name="connsiteX6" fmla="*/ 924930 w 1629020"/>
                  <a:gd name="connsiteY6" fmla="*/ 1130870 h 2512749"/>
                  <a:gd name="connsiteX7" fmla="*/ 710636 w 1629020"/>
                  <a:gd name="connsiteY7" fmla="*/ 1119052 h 2512749"/>
                  <a:gd name="connsiteX8" fmla="*/ 638942 w 1629020"/>
                  <a:gd name="connsiteY8" fmla="*/ 1044995 h 2512749"/>
                  <a:gd name="connsiteX9" fmla="*/ 638942 w 1629020"/>
                  <a:gd name="connsiteY9" fmla="*/ 818884 h 2512749"/>
                  <a:gd name="connsiteX10" fmla="*/ 571187 w 1629020"/>
                  <a:gd name="connsiteY10" fmla="*/ 752705 h 2512749"/>
                  <a:gd name="connsiteX11" fmla="*/ 657062 w 1629020"/>
                  <a:gd name="connsiteY11" fmla="*/ 590409 h 2512749"/>
                  <a:gd name="connsiteX12" fmla="*/ 633427 w 1629020"/>
                  <a:gd name="connsiteY12" fmla="*/ 496655 h 2512749"/>
                  <a:gd name="connsiteX13" fmla="*/ 673607 w 1629020"/>
                  <a:gd name="connsiteY13" fmla="*/ 358782 h 2512749"/>
                  <a:gd name="connsiteX14" fmla="*/ 715363 w 1629020"/>
                  <a:gd name="connsiteY14" fmla="*/ 258726 h 2512749"/>
                  <a:gd name="connsiteX15" fmla="*/ 671244 w 1629020"/>
                  <a:gd name="connsiteY15" fmla="*/ 254787 h 2512749"/>
                  <a:gd name="connsiteX16" fmla="*/ 707484 w 1629020"/>
                  <a:gd name="connsiteY16" fmla="*/ 142913 h 2512749"/>
                  <a:gd name="connsiteX17" fmla="*/ 1002138 w 1629020"/>
                  <a:gd name="connsiteY17" fmla="*/ 1101 h 2512749"/>
                  <a:gd name="connsiteX18" fmla="*/ 1440968 w 1629020"/>
                  <a:gd name="connsiteY18" fmla="*/ 51523 h 2512749"/>
                  <a:gd name="connsiteX19" fmla="*/ 1574901 w 1629020"/>
                  <a:gd name="connsiteY19" fmla="*/ 205940 h 2512749"/>
                  <a:gd name="connsiteX20" fmla="*/ 1608779 w 1629020"/>
                  <a:gd name="connsiteY20" fmla="*/ 208304 h 2512749"/>
                  <a:gd name="connsiteX21" fmla="*/ 1606415 w 1629020"/>
                  <a:gd name="connsiteY21" fmla="*/ 246121 h 2512749"/>
                  <a:gd name="connsiteX22" fmla="*/ 1626111 w 1629020"/>
                  <a:gd name="connsiteY22" fmla="*/ 426537 h 2512749"/>
                  <a:gd name="connsiteX23" fmla="*/ 1614293 w 1629020"/>
                  <a:gd name="connsiteY23" fmla="*/ 669193 h 2512749"/>
                  <a:gd name="connsiteX24" fmla="*/ 1526055 w 1629020"/>
                  <a:gd name="connsiteY24" fmla="*/ 847246 h 2512749"/>
                  <a:gd name="connsiteX25" fmla="*/ 1458300 w 1629020"/>
                  <a:gd name="connsiteY25" fmla="*/ 957544 h 2512749"/>
                  <a:gd name="connsiteX26" fmla="*/ 1468542 w 1629020"/>
                  <a:gd name="connsiteY26" fmla="*/ 1105659 h 2512749"/>
                  <a:gd name="connsiteX27" fmla="*/ 1483511 w 1629020"/>
                  <a:gd name="connsiteY27" fmla="*/ 1134022 h 251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29020" h="2512749">
                    <a:moveTo>
                      <a:pt x="0" y="2512750"/>
                    </a:moveTo>
                    <a:lnTo>
                      <a:pt x="72482" y="2270093"/>
                    </a:lnTo>
                    <a:cubicBezTo>
                      <a:pt x="72482" y="2270093"/>
                      <a:pt x="106359" y="1981742"/>
                      <a:pt x="112662" y="1841506"/>
                    </a:cubicBezTo>
                    <a:cubicBezTo>
                      <a:pt x="118965" y="1701270"/>
                      <a:pt x="211142" y="1523217"/>
                      <a:pt x="302532" y="1486976"/>
                    </a:cubicBezTo>
                    <a:cubicBezTo>
                      <a:pt x="394710" y="1450735"/>
                      <a:pt x="641305" y="1428675"/>
                      <a:pt x="705121" y="1405040"/>
                    </a:cubicBezTo>
                    <a:cubicBezTo>
                      <a:pt x="768936" y="1381405"/>
                      <a:pt x="961170" y="1293166"/>
                      <a:pt x="961170" y="1275046"/>
                    </a:cubicBezTo>
                    <a:cubicBezTo>
                      <a:pt x="961170" y="1256925"/>
                      <a:pt x="950928" y="1163172"/>
                      <a:pt x="924930" y="1130870"/>
                    </a:cubicBezTo>
                    <a:cubicBezTo>
                      <a:pt x="898931" y="1098569"/>
                      <a:pt x="768936" y="1130870"/>
                      <a:pt x="710636" y="1119052"/>
                    </a:cubicBezTo>
                    <a:cubicBezTo>
                      <a:pt x="652335" y="1107235"/>
                      <a:pt x="642881" y="1095417"/>
                      <a:pt x="638942" y="1044995"/>
                    </a:cubicBezTo>
                    <a:cubicBezTo>
                      <a:pt x="635003" y="994573"/>
                      <a:pt x="641305" y="834640"/>
                      <a:pt x="638942" y="818884"/>
                    </a:cubicBezTo>
                    <a:cubicBezTo>
                      <a:pt x="636578" y="803127"/>
                      <a:pt x="584581" y="786582"/>
                      <a:pt x="571187" y="752705"/>
                    </a:cubicBezTo>
                    <a:cubicBezTo>
                      <a:pt x="557006" y="718827"/>
                      <a:pt x="651547" y="630589"/>
                      <a:pt x="657062" y="590409"/>
                    </a:cubicBezTo>
                    <a:cubicBezTo>
                      <a:pt x="663365" y="550229"/>
                      <a:pt x="641305" y="522654"/>
                      <a:pt x="633427" y="496655"/>
                    </a:cubicBezTo>
                    <a:cubicBezTo>
                      <a:pt x="625549" y="470656"/>
                      <a:pt x="659426" y="418658"/>
                      <a:pt x="673607" y="358782"/>
                    </a:cubicBezTo>
                    <a:cubicBezTo>
                      <a:pt x="687788" y="298906"/>
                      <a:pt x="715363" y="258726"/>
                      <a:pt x="715363" y="258726"/>
                    </a:cubicBezTo>
                    <a:cubicBezTo>
                      <a:pt x="715363" y="258726"/>
                      <a:pt x="712999" y="268968"/>
                      <a:pt x="671244" y="254787"/>
                    </a:cubicBezTo>
                    <a:cubicBezTo>
                      <a:pt x="629488" y="240606"/>
                      <a:pt x="659426" y="183093"/>
                      <a:pt x="707484" y="142913"/>
                    </a:cubicBezTo>
                    <a:cubicBezTo>
                      <a:pt x="755543" y="102733"/>
                      <a:pt x="881598" y="8979"/>
                      <a:pt x="1002138" y="1101"/>
                    </a:cubicBezTo>
                    <a:cubicBezTo>
                      <a:pt x="1121891" y="-6778"/>
                      <a:pt x="1376364" y="29463"/>
                      <a:pt x="1440968" y="51523"/>
                    </a:cubicBezTo>
                    <a:cubicBezTo>
                      <a:pt x="1504783" y="73583"/>
                      <a:pt x="1570962" y="189396"/>
                      <a:pt x="1574901" y="205940"/>
                    </a:cubicBezTo>
                    <a:cubicBezTo>
                      <a:pt x="1578840" y="221697"/>
                      <a:pt x="1604839" y="179942"/>
                      <a:pt x="1608779" y="208304"/>
                    </a:cubicBezTo>
                    <a:cubicBezTo>
                      <a:pt x="1612718" y="236666"/>
                      <a:pt x="1606415" y="246121"/>
                      <a:pt x="1606415" y="246121"/>
                    </a:cubicBezTo>
                    <a:cubicBezTo>
                      <a:pt x="1606415" y="246121"/>
                      <a:pt x="1620596" y="320178"/>
                      <a:pt x="1626111" y="426537"/>
                    </a:cubicBezTo>
                    <a:cubicBezTo>
                      <a:pt x="1632414" y="532896"/>
                      <a:pt x="1628475" y="626649"/>
                      <a:pt x="1614293" y="669193"/>
                    </a:cubicBezTo>
                    <a:cubicBezTo>
                      <a:pt x="1600112" y="710949"/>
                      <a:pt x="1562296" y="783431"/>
                      <a:pt x="1526055" y="847246"/>
                    </a:cubicBezTo>
                    <a:cubicBezTo>
                      <a:pt x="1489814" y="911061"/>
                      <a:pt x="1462239" y="915001"/>
                      <a:pt x="1458300" y="957544"/>
                    </a:cubicBezTo>
                    <a:cubicBezTo>
                      <a:pt x="1454361" y="999300"/>
                      <a:pt x="1424423" y="1011906"/>
                      <a:pt x="1468542" y="1105659"/>
                    </a:cubicBezTo>
                    <a:cubicBezTo>
                      <a:pt x="1472481" y="1114325"/>
                      <a:pt x="1477996" y="1123780"/>
                      <a:pt x="1483511" y="1134022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40E4585-CDD9-4793-A870-591E7D6E1A30}"/>
                  </a:ext>
                </a:extLst>
              </p:cNvPr>
              <p:cNvSpPr/>
              <p:nvPr/>
            </p:nvSpPr>
            <p:spPr>
              <a:xfrm>
                <a:off x="497094" y="4000487"/>
                <a:ext cx="144175" cy="482948"/>
              </a:xfrm>
              <a:custGeom>
                <a:avLst/>
                <a:gdLst>
                  <a:gd name="connsiteX0" fmla="*/ 0 w 144175"/>
                  <a:gd name="connsiteY0" fmla="*/ 482949 h 482948"/>
                  <a:gd name="connsiteX1" fmla="*/ 144176 w 144175"/>
                  <a:gd name="connsiteY1" fmla="*/ 0 h 48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4175" h="482948">
                    <a:moveTo>
                      <a:pt x="0" y="482949"/>
                    </a:moveTo>
                    <a:lnTo>
                      <a:pt x="144176" y="0"/>
                    </a:lnTo>
                  </a:path>
                </a:pathLst>
              </a:custGeom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73F6EE1-174D-4E21-B7B2-BF2BE3764BEB}"/>
                  </a:ext>
                </a:extLst>
              </p:cNvPr>
              <p:cNvSpPr/>
              <p:nvPr/>
            </p:nvSpPr>
            <p:spPr>
              <a:xfrm>
                <a:off x="907561" y="3991033"/>
                <a:ext cx="315896" cy="1029713"/>
              </a:xfrm>
              <a:custGeom>
                <a:avLst/>
                <a:gdLst>
                  <a:gd name="connsiteX0" fmla="*/ 0 w 315896"/>
                  <a:gd name="connsiteY0" fmla="*/ 490039 h 1029713"/>
                  <a:gd name="connsiteX1" fmla="*/ 214294 w 315896"/>
                  <a:gd name="connsiteY1" fmla="*/ 0 h 1029713"/>
                  <a:gd name="connsiteX2" fmla="*/ 315138 w 315896"/>
                  <a:gd name="connsiteY2" fmla="*/ 450647 h 1029713"/>
                  <a:gd name="connsiteX3" fmla="*/ 228475 w 315896"/>
                  <a:gd name="connsiteY3" fmla="*/ 1029713 h 102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896" h="1029713">
                    <a:moveTo>
                      <a:pt x="0" y="490039"/>
                    </a:moveTo>
                    <a:lnTo>
                      <a:pt x="214294" y="0"/>
                    </a:lnTo>
                    <a:cubicBezTo>
                      <a:pt x="214294" y="0"/>
                      <a:pt x="304108" y="360833"/>
                      <a:pt x="315138" y="450647"/>
                    </a:cubicBezTo>
                    <a:cubicBezTo>
                      <a:pt x="325380" y="540462"/>
                      <a:pt x="228475" y="1029713"/>
                      <a:pt x="228475" y="1029713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93DA72A-D169-4D81-B091-AF4C042B3A89}"/>
                  </a:ext>
                </a:extLst>
              </p:cNvPr>
              <p:cNvSpPr/>
              <p:nvPr/>
            </p:nvSpPr>
            <p:spPr>
              <a:xfrm>
                <a:off x="855563" y="4543312"/>
                <a:ext cx="24423" cy="56724"/>
              </a:xfrm>
              <a:custGeom>
                <a:avLst/>
                <a:gdLst>
                  <a:gd name="connsiteX0" fmla="*/ 0 w 24423"/>
                  <a:gd name="connsiteY0" fmla="*/ 56725 h 56724"/>
                  <a:gd name="connsiteX1" fmla="*/ 24423 w 24423"/>
                  <a:gd name="connsiteY1" fmla="*/ 0 h 5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23" h="56724">
                    <a:moveTo>
                      <a:pt x="0" y="56725"/>
                    </a:moveTo>
                    <a:lnTo>
                      <a:pt x="24423" y="0"/>
                    </a:lnTo>
                  </a:path>
                </a:pathLst>
              </a:custGeom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" name="Graphic 5">
                <a:extLst>
                  <a:ext uri="{FF2B5EF4-FFF2-40B4-BE49-F238E27FC236}">
                    <a16:creationId xmlns:a16="http://schemas.microsoft.com/office/drawing/2014/main" id="{A0591AA3-8E70-42E0-95D2-252F9699D868}"/>
                  </a:ext>
                </a:extLst>
              </p:cNvPr>
              <p:cNvGrpSpPr/>
              <p:nvPr/>
            </p:nvGrpSpPr>
            <p:grpSpPr>
              <a:xfrm>
                <a:off x="999739" y="2938472"/>
                <a:ext cx="1907371" cy="2081485"/>
                <a:chOff x="999739" y="2938472"/>
                <a:chExt cx="1907371" cy="2081485"/>
              </a:xfrm>
              <a:noFill/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4280F62-35F0-4217-8B08-EB71DE54490B}"/>
                    </a:ext>
                  </a:extLst>
                </p:cNvPr>
                <p:cNvSpPr/>
                <p:nvPr/>
              </p:nvSpPr>
              <p:spPr>
                <a:xfrm>
                  <a:off x="2618759" y="4827724"/>
                  <a:ext cx="36240" cy="192234"/>
                </a:xfrm>
                <a:custGeom>
                  <a:avLst/>
                  <a:gdLst>
                    <a:gd name="connsiteX0" fmla="*/ 0 w 36240"/>
                    <a:gd name="connsiteY0" fmla="*/ 0 h 192234"/>
                    <a:gd name="connsiteX1" fmla="*/ 36241 w 36240"/>
                    <a:gd name="connsiteY1" fmla="*/ 192234 h 192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240" h="192234">
                      <a:moveTo>
                        <a:pt x="0" y="0"/>
                      </a:moveTo>
                      <a:cubicBezTo>
                        <a:pt x="18908" y="106359"/>
                        <a:pt x="36241" y="192234"/>
                        <a:pt x="36241" y="192234"/>
                      </a:cubicBezTo>
                    </a:path>
                  </a:pathLst>
                </a:custGeom>
                <a:noFill/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149338B-59DB-446C-8A57-B2E095B3F401}"/>
                    </a:ext>
                  </a:extLst>
                </p:cNvPr>
                <p:cNvSpPr/>
                <p:nvPr/>
              </p:nvSpPr>
              <p:spPr>
                <a:xfrm>
                  <a:off x="2566841" y="3990245"/>
                  <a:ext cx="340268" cy="760270"/>
                </a:xfrm>
                <a:custGeom>
                  <a:avLst/>
                  <a:gdLst>
                    <a:gd name="connsiteX0" fmla="*/ 340269 w 340268"/>
                    <a:gd name="connsiteY0" fmla="*/ 623973 h 760270"/>
                    <a:gd name="connsiteX1" fmla="*/ 101552 w 340268"/>
                    <a:gd name="connsiteY1" fmla="*/ 0 h 760270"/>
                    <a:gd name="connsiteX2" fmla="*/ 708 w 340268"/>
                    <a:gd name="connsiteY2" fmla="*/ 450647 h 760270"/>
                    <a:gd name="connsiteX3" fmla="*/ 37736 w 340268"/>
                    <a:gd name="connsiteY3" fmla="*/ 760270 h 7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0268" h="760270">
                      <a:moveTo>
                        <a:pt x="340269" y="623973"/>
                      </a:moveTo>
                      <a:lnTo>
                        <a:pt x="101552" y="0"/>
                      </a:lnTo>
                      <a:cubicBezTo>
                        <a:pt x="101552" y="0"/>
                        <a:pt x="11737" y="360833"/>
                        <a:pt x="708" y="450647"/>
                      </a:cubicBezTo>
                      <a:cubicBezTo>
                        <a:pt x="-4019" y="493979"/>
                        <a:pt x="15677" y="631064"/>
                        <a:pt x="37736" y="760270"/>
                      </a:cubicBezTo>
                    </a:path>
                  </a:pathLst>
                </a:custGeom>
                <a:noFill/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A086632-8DAF-40EC-BD7C-CAE754258277}"/>
                    </a:ext>
                  </a:extLst>
                </p:cNvPr>
                <p:cNvSpPr/>
                <p:nvPr/>
              </p:nvSpPr>
              <p:spPr>
                <a:xfrm>
                  <a:off x="999739" y="3575838"/>
                  <a:ext cx="81147" cy="274957"/>
                </a:xfrm>
                <a:custGeom>
                  <a:avLst/>
                  <a:gdLst>
                    <a:gd name="connsiteX0" fmla="*/ 81148 w 81147"/>
                    <a:gd name="connsiteY0" fmla="*/ 274958 h 274957"/>
                    <a:gd name="connsiteX1" fmla="*/ 0 w 81147"/>
                    <a:gd name="connsiteY1" fmla="*/ 0 h 274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147" h="274957">
                      <a:moveTo>
                        <a:pt x="81148" y="274958"/>
                      </a:moveTo>
                      <a:lnTo>
                        <a:pt x="0" y="0"/>
                      </a:lnTo>
                    </a:path>
                  </a:pathLst>
                </a:custGeom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A41BABB0-A595-437F-A82F-8B1807B703C9}"/>
                    </a:ext>
                  </a:extLst>
                </p:cNvPr>
                <p:cNvSpPr/>
                <p:nvPr/>
              </p:nvSpPr>
              <p:spPr>
                <a:xfrm>
                  <a:off x="1099007" y="3913036"/>
                  <a:ext cx="22847" cy="77208"/>
                </a:xfrm>
                <a:custGeom>
                  <a:avLst/>
                  <a:gdLst>
                    <a:gd name="connsiteX0" fmla="*/ 22848 w 22847"/>
                    <a:gd name="connsiteY0" fmla="*/ 77209 h 77208"/>
                    <a:gd name="connsiteX1" fmla="*/ 0 w 22847"/>
                    <a:gd name="connsiteY1" fmla="*/ 0 h 77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847" h="77208">
                      <a:moveTo>
                        <a:pt x="22848" y="77209"/>
                      </a:moveTo>
                      <a:lnTo>
                        <a:pt x="0" y="0"/>
                      </a:lnTo>
                    </a:path>
                  </a:pathLst>
                </a:custGeom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0C1D2CDB-91D7-4F24-A99F-C5C17E6F8860}"/>
                    </a:ext>
                  </a:extLst>
                </p:cNvPr>
                <p:cNvSpPr/>
                <p:nvPr/>
              </p:nvSpPr>
              <p:spPr>
                <a:xfrm>
                  <a:off x="2773177" y="3489176"/>
                  <a:ext cx="16544" cy="66966"/>
                </a:xfrm>
                <a:custGeom>
                  <a:avLst/>
                  <a:gdLst>
                    <a:gd name="connsiteX0" fmla="*/ 0 w 16544"/>
                    <a:gd name="connsiteY0" fmla="*/ 66967 h 66966"/>
                    <a:gd name="connsiteX1" fmla="*/ 16545 w 16544"/>
                    <a:gd name="connsiteY1" fmla="*/ 0 h 66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544" h="66966">
                      <a:moveTo>
                        <a:pt x="0" y="66967"/>
                      </a:moveTo>
                      <a:lnTo>
                        <a:pt x="16545" y="0"/>
                      </a:lnTo>
                    </a:path>
                  </a:pathLst>
                </a:custGeom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096C829-A7F4-4F40-93D4-ECDDC34C5239}"/>
                    </a:ext>
                  </a:extLst>
                </p:cNvPr>
                <p:cNvSpPr/>
                <p:nvPr/>
              </p:nvSpPr>
              <p:spPr>
                <a:xfrm>
                  <a:off x="1275484" y="2938472"/>
                  <a:ext cx="280472" cy="14969"/>
                </a:xfrm>
                <a:custGeom>
                  <a:avLst/>
                  <a:gdLst>
                    <a:gd name="connsiteX0" fmla="*/ 0 w 280472"/>
                    <a:gd name="connsiteY0" fmla="*/ 0 h 14969"/>
                    <a:gd name="connsiteX1" fmla="*/ 280473 w 280472"/>
                    <a:gd name="connsiteY1" fmla="*/ 14969 h 14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0472" h="14969">
                      <a:moveTo>
                        <a:pt x="0" y="0"/>
                      </a:moveTo>
                      <a:lnTo>
                        <a:pt x="280473" y="14969"/>
                      </a:lnTo>
                    </a:path>
                  </a:pathLst>
                </a:custGeom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F41DA7CC-F28C-4DEB-8D28-428E254F7CEB}"/>
                    </a:ext>
                  </a:extLst>
                </p:cNvPr>
                <p:cNvSpPr/>
                <p:nvPr/>
              </p:nvSpPr>
              <p:spPr>
                <a:xfrm>
                  <a:off x="2299682" y="2948714"/>
                  <a:ext cx="219808" cy="20483"/>
                </a:xfrm>
                <a:custGeom>
                  <a:avLst/>
                  <a:gdLst>
                    <a:gd name="connsiteX0" fmla="*/ 219809 w 219808"/>
                    <a:gd name="connsiteY0" fmla="*/ 0 h 20483"/>
                    <a:gd name="connsiteX1" fmla="*/ 0 w 219808"/>
                    <a:gd name="connsiteY1" fmla="*/ 20484 h 20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808" h="20483">
                      <a:moveTo>
                        <a:pt x="219809" y="0"/>
                      </a:moveTo>
                      <a:lnTo>
                        <a:pt x="0" y="20484"/>
                      </a:lnTo>
                    </a:path>
                  </a:pathLst>
                </a:custGeom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522EB36-BC31-4551-8F10-4239A8975D3F}"/>
                    </a:ext>
                  </a:extLst>
                </p:cNvPr>
                <p:cNvSpPr/>
                <p:nvPr/>
              </p:nvSpPr>
              <p:spPr>
                <a:xfrm>
                  <a:off x="2669181" y="3608928"/>
                  <a:ext cx="91389" cy="381316"/>
                </a:xfrm>
                <a:custGeom>
                  <a:avLst/>
                  <a:gdLst>
                    <a:gd name="connsiteX0" fmla="*/ 0 w 91389"/>
                    <a:gd name="connsiteY0" fmla="*/ 381317 h 381316"/>
                    <a:gd name="connsiteX1" fmla="*/ 91390 w 91389"/>
                    <a:gd name="connsiteY1" fmla="*/ 0 h 381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389" h="381316">
                      <a:moveTo>
                        <a:pt x="0" y="381317"/>
                      </a:moveTo>
                      <a:lnTo>
                        <a:pt x="91390" y="0"/>
                      </a:lnTo>
                    </a:path>
                  </a:pathLst>
                </a:custGeom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C87125-C4F4-479F-9147-3EDA0D78336F}"/>
                  </a:ext>
                </a:extLst>
              </p:cNvPr>
              <p:cNvSpPr/>
              <p:nvPr/>
            </p:nvSpPr>
            <p:spPr>
              <a:xfrm>
                <a:off x="1872670" y="1999174"/>
                <a:ext cx="157333" cy="286962"/>
              </a:xfrm>
              <a:custGeom>
                <a:avLst/>
                <a:gdLst>
                  <a:gd name="connsiteX0" fmla="*/ 0 w 157333"/>
                  <a:gd name="connsiteY0" fmla="*/ 81336 h 286962"/>
                  <a:gd name="connsiteX1" fmla="*/ 60664 w 157333"/>
                  <a:gd name="connsiteY1" fmla="*/ 8854 h 286962"/>
                  <a:gd name="connsiteX2" fmla="*/ 156781 w 157333"/>
                  <a:gd name="connsiteY2" fmla="*/ 94729 h 286962"/>
                  <a:gd name="connsiteX3" fmla="*/ 101632 w 157333"/>
                  <a:gd name="connsiteY3" fmla="*/ 245995 h 286962"/>
                  <a:gd name="connsiteX4" fmla="*/ 21272 w 157333"/>
                  <a:gd name="connsiteY4" fmla="*/ 286963 h 286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333" h="286962">
                    <a:moveTo>
                      <a:pt x="0" y="81336"/>
                    </a:moveTo>
                    <a:cubicBezTo>
                      <a:pt x="0" y="81336"/>
                      <a:pt x="21272" y="32489"/>
                      <a:pt x="60664" y="8854"/>
                    </a:cubicBezTo>
                    <a:cubicBezTo>
                      <a:pt x="100056" y="-14781"/>
                      <a:pt x="150478" y="7278"/>
                      <a:pt x="156781" y="94729"/>
                    </a:cubicBezTo>
                    <a:cubicBezTo>
                      <a:pt x="162296" y="182968"/>
                      <a:pt x="125267" y="226299"/>
                      <a:pt x="101632" y="245995"/>
                    </a:cubicBezTo>
                    <a:cubicBezTo>
                      <a:pt x="77997" y="265691"/>
                      <a:pt x="21272" y="286963"/>
                      <a:pt x="21272" y="286963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05E4602-A1C3-4CFF-B921-8B5CA532E05F}"/>
                  </a:ext>
                </a:extLst>
              </p:cNvPr>
              <p:cNvSpPr/>
              <p:nvPr/>
            </p:nvSpPr>
            <p:spPr>
              <a:xfrm>
                <a:off x="1405478" y="1687462"/>
                <a:ext cx="443556" cy="394766"/>
              </a:xfrm>
              <a:custGeom>
                <a:avLst/>
                <a:gdLst>
                  <a:gd name="connsiteX0" fmla="*/ 443557 w 443556"/>
                  <a:gd name="connsiteY0" fmla="*/ 369412 h 394766"/>
                  <a:gd name="connsiteX1" fmla="*/ 376590 w 443556"/>
                  <a:gd name="connsiteY1" fmla="*/ 394623 h 394766"/>
                  <a:gd name="connsiteX2" fmla="*/ 392347 w 443556"/>
                  <a:gd name="connsiteY2" fmla="*/ 359170 h 394766"/>
                  <a:gd name="connsiteX3" fmla="*/ 351379 w 443556"/>
                  <a:gd name="connsiteY3" fmla="*/ 355230 h 394766"/>
                  <a:gd name="connsiteX4" fmla="*/ 367136 w 443556"/>
                  <a:gd name="connsiteY4" fmla="*/ 306384 h 394766"/>
                  <a:gd name="connsiteX5" fmla="*/ 202476 w 443556"/>
                  <a:gd name="connsiteY5" fmla="*/ 220509 h 394766"/>
                  <a:gd name="connsiteX6" fmla="*/ 219809 w 443556"/>
                  <a:gd name="connsiteY6" fmla="*/ 51910 h 394766"/>
                  <a:gd name="connsiteX7" fmla="*/ 78784 w 443556"/>
                  <a:gd name="connsiteY7" fmla="*/ 91302 h 394766"/>
                  <a:gd name="connsiteX8" fmla="*/ 51210 w 443556"/>
                  <a:gd name="connsiteY8" fmla="*/ 7003 h 394766"/>
                  <a:gd name="connsiteX9" fmla="*/ 0 w 443556"/>
                  <a:gd name="connsiteY9" fmla="*/ 7003 h 39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3556" h="394766">
                    <a:moveTo>
                      <a:pt x="443557" y="369412"/>
                    </a:moveTo>
                    <a:cubicBezTo>
                      <a:pt x="443557" y="369412"/>
                      <a:pt x="392347" y="396986"/>
                      <a:pt x="376590" y="394623"/>
                    </a:cubicBezTo>
                    <a:cubicBezTo>
                      <a:pt x="360833" y="393047"/>
                      <a:pt x="392347" y="359170"/>
                      <a:pt x="392347" y="359170"/>
                    </a:cubicBezTo>
                    <a:cubicBezTo>
                      <a:pt x="392347" y="359170"/>
                      <a:pt x="363196" y="367048"/>
                      <a:pt x="351379" y="355230"/>
                    </a:cubicBezTo>
                    <a:cubicBezTo>
                      <a:pt x="339561" y="343413"/>
                      <a:pt x="372650" y="314262"/>
                      <a:pt x="367136" y="306384"/>
                    </a:cubicBezTo>
                    <a:cubicBezTo>
                      <a:pt x="361621" y="298506"/>
                      <a:pt x="210355" y="239417"/>
                      <a:pt x="202476" y="220509"/>
                    </a:cubicBezTo>
                    <a:cubicBezTo>
                      <a:pt x="194598" y="200813"/>
                      <a:pt x="219809" y="51910"/>
                      <a:pt x="219809" y="51910"/>
                    </a:cubicBezTo>
                    <a:cubicBezTo>
                      <a:pt x="219809" y="51910"/>
                      <a:pt x="144963" y="91302"/>
                      <a:pt x="78784" y="91302"/>
                    </a:cubicBezTo>
                    <a:cubicBezTo>
                      <a:pt x="11818" y="91302"/>
                      <a:pt x="70906" y="22760"/>
                      <a:pt x="51210" y="7003"/>
                    </a:cubicBezTo>
                    <a:cubicBezTo>
                      <a:pt x="31514" y="-8754"/>
                      <a:pt x="0" y="7003"/>
                      <a:pt x="0" y="7003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D61E702-7A2B-4862-B5F4-4A874BE8AE86}"/>
                  </a:ext>
                </a:extLst>
              </p:cNvPr>
              <p:cNvSpPr/>
              <p:nvPr/>
            </p:nvSpPr>
            <p:spPr>
              <a:xfrm>
                <a:off x="1592198" y="2500431"/>
                <a:ext cx="130782" cy="37028"/>
              </a:xfrm>
              <a:custGeom>
                <a:avLst/>
                <a:gdLst>
                  <a:gd name="connsiteX0" fmla="*/ 0 w 130782"/>
                  <a:gd name="connsiteY0" fmla="*/ 37029 h 37028"/>
                  <a:gd name="connsiteX1" fmla="*/ 130782 w 130782"/>
                  <a:gd name="connsiteY1" fmla="*/ 0 h 3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782" h="37028">
                    <a:moveTo>
                      <a:pt x="0" y="37029"/>
                    </a:moveTo>
                    <a:cubicBezTo>
                      <a:pt x="0" y="37029"/>
                      <a:pt x="87451" y="17333"/>
                      <a:pt x="130782" y="0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E1029DCA-AE10-4137-AEC4-4A21478BFD10}"/>
                </a:ext>
              </a:extLst>
            </p:cNvPr>
            <p:cNvGrpSpPr/>
            <p:nvPr/>
          </p:nvGrpSpPr>
          <p:grpSpPr>
            <a:xfrm>
              <a:off x="1973473" y="2959511"/>
              <a:ext cx="652275" cy="1169112"/>
              <a:chOff x="1973473" y="2959511"/>
              <a:chExt cx="652275" cy="1169112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F6020A0-C5DB-43F0-8574-95FF23F9D120}"/>
                  </a:ext>
                </a:extLst>
              </p:cNvPr>
              <p:cNvSpPr/>
              <p:nvPr/>
            </p:nvSpPr>
            <p:spPr>
              <a:xfrm>
                <a:off x="1973473" y="2960299"/>
                <a:ext cx="652275" cy="1168324"/>
              </a:xfrm>
              <a:custGeom>
                <a:avLst/>
                <a:gdLst>
                  <a:gd name="connsiteX0" fmla="*/ 116642 w 652275"/>
                  <a:gd name="connsiteY0" fmla="*/ 47503 h 1168324"/>
                  <a:gd name="connsiteX1" fmla="*/ 193063 w 652275"/>
                  <a:gd name="connsiteY1" fmla="*/ 1020 h 1168324"/>
                  <a:gd name="connsiteX2" fmla="*/ 434932 w 652275"/>
                  <a:gd name="connsiteY2" fmla="*/ 168831 h 1168324"/>
                  <a:gd name="connsiteX3" fmla="*/ 552320 w 652275"/>
                  <a:gd name="connsiteY3" fmla="*/ 433547 h 1168324"/>
                  <a:gd name="connsiteX4" fmla="*/ 609045 w 652275"/>
                  <a:gd name="connsiteY4" fmla="*/ 569844 h 1168324"/>
                  <a:gd name="connsiteX5" fmla="*/ 631893 w 652275"/>
                  <a:gd name="connsiteY5" fmla="*/ 865286 h 1168324"/>
                  <a:gd name="connsiteX6" fmla="*/ 650801 w 652275"/>
                  <a:gd name="connsiteY6" fmla="*/ 1024431 h 1168324"/>
                  <a:gd name="connsiteX7" fmla="*/ 572804 w 652275"/>
                  <a:gd name="connsiteY7" fmla="*/ 1140244 h 1168324"/>
                  <a:gd name="connsiteX8" fmla="*/ 423901 w 652275"/>
                  <a:gd name="connsiteY8" fmla="*/ 1160728 h 1168324"/>
                  <a:gd name="connsiteX9" fmla="*/ 143429 w 652275"/>
                  <a:gd name="connsiteY9" fmla="*/ 1104003 h 1168324"/>
                  <a:gd name="connsiteX10" fmla="*/ 20525 w 652275"/>
                  <a:gd name="connsiteY10" fmla="*/ 933041 h 1168324"/>
                  <a:gd name="connsiteX11" fmla="*/ 17374 w 652275"/>
                  <a:gd name="connsiteY11" fmla="*/ 634448 h 1168324"/>
                  <a:gd name="connsiteX12" fmla="*/ 59130 w 652275"/>
                  <a:gd name="connsiteY12" fmla="*/ 327188 h 1168324"/>
                  <a:gd name="connsiteX13" fmla="*/ 76462 w 652275"/>
                  <a:gd name="connsiteY13" fmla="*/ 137318 h 1168324"/>
                  <a:gd name="connsiteX14" fmla="*/ 116642 w 652275"/>
                  <a:gd name="connsiteY14" fmla="*/ 47503 h 116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2275" h="1168324">
                    <a:moveTo>
                      <a:pt x="116642" y="47503"/>
                    </a:moveTo>
                    <a:cubicBezTo>
                      <a:pt x="116642" y="47503"/>
                      <a:pt x="132399" y="12838"/>
                      <a:pt x="193063" y="1020"/>
                    </a:cubicBezTo>
                    <a:cubicBezTo>
                      <a:pt x="253727" y="-10797"/>
                      <a:pt x="365601" y="82169"/>
                      <a:pt x="434932" y="168831"/>
                    </a:cubicBezTo>
                    <a:cubicBezTo>
                      <a:pt x="504262" y="255494"/>
                      <a:pt x="547593" y="426457"/>
                      <a:pt x="552320" y="433547"/>
                    </a:cubicBezTo>
                    <a:cubicBezTo>
                      <a:pt x="557835" y="440638"/>
                      <a:pt x="586985" y="466637"/>
                      <a:pt x="609045" y="569844"/>
                    </a:cubicBezTo>
                    <a:cubicBezTo>
                      <a:pt x="631893" y="673840"/>
                      <a:pt x="626378" y="849529"/>
                      <a:pt x="631893" y="865286"/>
                    </a:cubicBezTo>
                    <a:cubicBezTo>
                      <a:pt x="637407" y="881043"/>
                      <a:pt x="657891" y="977948"/>
                      <a:pt x="650801" y="1024431"/>
                    </a:cubicBezTo>
                    <a:cubicBezTo>
                      <a:pt x="643710" y="1070914"/>
                      <a:pt x="626378" y="1122911"/>
                      <a:pt x="572804" y="1140244"/>
                    </a:cubicBezTo>
                    <a:cubicBezTo>
                      <a:pt x="519231" y="1157577"/>
                      <a:pt x="464082" y="1180424"/>
                      <a:pt x="423901" y="1160728"/>
                    </a:cubicBezTo>
                    <a:cubicBezTo>
                      <a:pt x="282089" y="1091398"/>
                      <a:pt x="205669" y="1131577"/>
                      <a:pt x="143429" y="1104003"/>
                    </a:cubicBezTo>
                    <a:cubicBezTo>
                      <a:pt x="81189" y="1076428"/>
                      <a:pt x="52039" y="1031521"/>
                      <a:pt x="20525" y="933041"/>
                    </a:cubicBezTo>
                    <a:cubicBezTo>
                      <a:pt x="-10201" y="834560"/>
                      <a:pt x="-2322" y="699839"/>
                      <a:pt x="17374" y="634448"/>
                    </a:cubicBezTo>
                    <a:cubicBezTo>
                      <a:pt x="36282" y="569056"/>
                      <a:pt x="36282" y="465061"/>
                      <a:pt x="59130" y="327188"/>
                    </a:cubicBezTo>
                    <a:cubicBezTo>
                      <a:pt x="81977" y="189315"/>
                      <a:pt x="75674" y="166468"/>
                      <a:pt x="76462" y="137318"/>
                    </a:cubicBezTo>
                    <a:cubicBezTo>
                      <a:pt x="78826" y="52230"/>
                      <a:pt x="116642" y="47503"/>
                      <a:pt x="116642" y="47503"/>
                    </a:cubicBezTo>
                    <a:close/>
                  </a:path>
                </a:pathLst>
              </a:custGeom>
              <a:solidFill>
                <a:srgbClr val="D25E55"/>
              </a:solidFill>
              <a:ln w="7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19BF97C-9F61-4CB8-B775-78E657CEC548}"/>
                  </a:ext>
                </a:extLst>
              </p:cNvPr>
              <p:cNvSpPr/>
              <p:nvPr/>
            </p:nvSpPr>
            <p:spPr>
              <a:xfrm>
                <a:off x="1974302" y="2959511"/>
                <a:ext cx="651405" cy="1153637"/>
              </a:xfrm>
              <a:custGeom>
                <a:avLst/>
                <a:gdLst>
                  <a:gd name="connsiteX0" fmla="*/ 111874 w 651405"/>
                  <a:gd name="connsiteY0" fmla="*/ 158589 h 1153637"/>
                  <a:gd name="connsiteX1" fmla="*/ 142600 w 651405"/>
                  <a:gd name="connsiteY1" fmla="*/ 523362 h 1153637"/>
                  <a:gd name="connsiteX2" fmla="*/ 0 w 651405"/>
                  <a:gd name="connsiteY2" fmla="*/ 801471 h 1153637"/>
                  <a:gd name="connsiteX3" fmla="*/ 20484 w 651405"/>
                  <a:gd name="connsiteY3" fmla="*/ 933041 h 1153637"/>
                  <a:gd name="connsiteX4" fmla="*/ 33089 w 651405"/>
                  <a:gd name="connsiteY4" fmla="*/ 965342 h 1153637"/>
                  <a:gd name="connsiteX5" fmla="*/ 193022 w 651405"/>
                  <a:gd name="connsiteY5" fmla="*/ 982675 h 1153637"/>
                  <a:gd name="connsiteX6" fmla="*/ 464040 w 651405"/>
                  <a:gd name="connsiteY6" fmla="*/ 1143395 h 1153637"/>
                  <a:gd name="connsiteX7" fmla="*/ 494766 w 651405"/>
                  <a:gd name="connsiteY7" fmla="*/ 1153637 h 1153637"/>
                  <a:gd name="connsiteX8" fmla="*/ 571975 w 651405"/>
                  <a:gd name="connsiteY8" fmla="*/ 1140244 h 1153637"/>
                  <a:gd name="connsiteX9" fmla="*/ 649972 w 651405"/>
                  <a:gd name="connsiteY9" fmla="*/ 1024431 h 1153637"/>
                  <a:gd name="connsiteX10" fmla="*/ 631064 w 651405"/>
                  <a:gd name="connsiteY10" fmla="*/ 865286 h 1153637"/>
                  <a:gd name="connsiteX11" fmla="*/ 608216 w 651405"/>
                  <a:gd name="connsiteY11" fmla="*/ 569844 h 1153637"/>
                  <a:gd name="connsiteX12" fmla="*/ 551491 w 651405"/>
                  <a:gd name="connsiteY12" fmla="*/ 433547 h 1153637"/>
                  <a:gd name="connsiteX13" fmla="*/ 434102 w 651405"/>
                  <a:gd name="connsiteY13" fmla="*/ 168831 h 1153637"/>
                  <a:gd name="connsiteX14" fmla="*/ 192234 w 651405"/>
                  <a:gd name="connsiteY14" fmla="*/ 1020 h 1153637"/>
                  <a:gd name="connsiteX15" fmla="*/ 115813 w 651405"/>
                  <a:gd name="connsiteY15" fmla="*/ 47503 h 1153637"/>
                  <a:gd name="connsiteX16" fmla="*/ 111874 w 651405"/>
                  <a:gd name="connsiteY16" fmla="*/ 158589 h 115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1405" h="1153637">
                    <a:moveTo>
                      <a:pt x="111874" y="158589"/>
                    </a:moveTo>
                    <a:cubicBezTo>
                      <a:pt x="117389" y="206648"/>
                      <a:pt x="184356" y="433547"/>
                      <a:pt x="142600" y="523362"/>
                    </a:cubicBezTo>
                    <a:cubicBezTo>
                      <a:pt x="104783" y="605297"/>
                      <a:pt x="35453" y="676203"/>
                      <a:pt x="0" y="801471"/>
                    </a:cubicBezTo>
                    <a:cubicBezTo>
                      <a:pt x="1576" y="846378"/>
                      <a:pt x="7091" y="892861"/>
                      <a:pt x="20484" y="933041"/>
                    </a:cubicBezTo>
                    <a:cubicBezTo>
                      <a:pt x="23635" y="944071"/>
                      <a:pt x="28362" y="954313"/>
                      <a:pt x="33089" y="965342"/>
                    </a:cubicBezTo>
                    <a:cubicBezTo>
                      <a:pt x="72482" y="982675"/>
                      <a:pt x="131570" y="981099"/>
                      <a:pt x="193022" y="982675"/>
                    </a:cubicBezTo>
                    <a:cubicBezTo>
                      <a:pt x="314350" y="985826"/>
                      <a:pt x="395498" y="1118972"/>
                      <a:pt x="464040" y="1143395"/>
                    </a:cubicBezTo>
                    <a:cubicBezTo>
                      <a:pt x="475070" y="1147335"/>
                      <a:pt x="485312" y="1150486"/>
                      <a:pt x="494766" y="1153637"/>
                    </a:cubicBezTo>
                    <a:cubicBezTo>
                      <a:pt x="519190" y="1152061"/>
                      <a:pt x="545188" y="1148910"/>
                      <a:pt x="571975" y="1140244"/>
                    </a:cubicBezTo>
                    <a:cubicBezTo>
                      <a:pt x="625549" y="1122911"/>
                      <a:pt x="642881" y="1070914"/>
                      <a:pt x="649972" y="1024431"/>
                    </a:cubicBezTo>
                    <a:cubicBezTo>
                      <a:pt x="657062" y="977948"/>
                      <a:pt x="635790" y="881043"/>
                      <a:pt x="631064" y="865286"/>
                    </a:cubicBezTo>
                    <a:cubicBezTo>
                      <a:pt x="625549" y="849529"/>
                      <a:pt x="631064" y="673840"/>
                      <a:pt x="608216" y="569844"/>
                    </a:cubicBezTo>
                    <a:cubicBezTo>
                      <a:pt x="585368" y="465849"/>
                      <a:pt x="556218" y="439850"/>
                      <a:pt x="551491" y="433547"/>
                    </a:cubicBezTo>
                    <a:cubicBezTo>
                      <a:pt x="545976" y="426457"/>
                      <a:pt x="503433" y="255494"/>
                      <a:pt x="434102" y="168831"/>
                    </a:cubicBezTo>
                    <a:cubicBezTo>
                      <a:pt x="364772" y="82169"/>
                      <a:pt x="252898" y="-10797"/>
                      <a:pt x="192234" y="1020"/>
                    </a:cubicBezTo>
                    <a:cubicBezTo>
                      <a:pt x="131570" y="12838"/>
                      <a:pt x="115813" y="47503"/>
                      <a:pt x="115813" y="47503"/>
                    </a:cubicBezTo>
                    <a:cubicBezTo>
                      <a:pt x="115813" y="47503"/>
                      <a:pt x="107147" y="110531"/>
                      <a:pt x="111874" y="158589"/>
                    </a:cubicBezTo>
                    <a:close/>
                  </a:path>
                </a:pathLst>
              </a:custGeom>
              <a:solidFill>
                <a:srgbClr val="C2C2C2"/>
              </a:solidFill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aphic 5">
              <a:extLst>
                <a:ext uri="{FF2B5EF4-FFF2-40B4-BE49-F238E27FC236}">
                  <a16:creationId xmlns:a16="http://schemas.microsoft.com/office/drawing/2014/main" id="{D88D76C1-C822-4632-A201-6C5947B1B770}"/>
                </a:ext>
              </a:extLst>
            </p:cNvPr>
            <p:cNvGrpSpPr/>
            <p:nvPr/>
          </p:nvGrpSpPr>
          <p:grpSpPr>
            <a:xfrm>
              <a:off x="1260446" y="2002001"/>
              <a:ext cx="1256243" cy="2008727"/>
              <a:chOff x="1260446" y="2002001"/>
              <a:chExt cx="1256243" cy="2008727"/>
            </a:xfrm>
          </p:grpSpPr>
          <p:grpSp>
            <p:nvGrpSpPr>
              <p:cNvPr id="36" name="Graphic 5">
                <a:extLst>
                  <a:ext uri="{FF2B5EF4-FFF2-40B4-BE49-F238E27FC236}">
                    <a16:creationId xmlns:a16="http://schemas.microsoft.com/office/drawing/2014/main" id="{DA9DD69F-5D8F-4922-834B-F4F93D952990}"/>
                  </a:ext>
                </a:extLst>
              </p:cNvPr>
              <p:cNvGrpSpPr/>
              <p:nvPr/>
            </p:nvGrpSpPr>
            <p:grpSpPr>
              <a:xfrm>
                <a:off x="1375146" y="2452045"/>
                <a:ext cx="1141542" cy="1558683"/>
                <a:chOff x="1375146" y="2452045"/>
                <a:chExt cx="1141542" cy="1558683"/>
              </a:xfrm>
            </p:grpSpPr>
            <p:grpSp>
              <p:nvGrpSpPr>
                <p:cNvPr id="37" name="Graphic 5">
                  <a:extLst>
                    <a:ext uri="{FF2B5EF4-FFF2-40B4-BE49-F238E27FC236}">
                      <a16:creationId xmlns:a16="http://schemas.microsoft.com/office/drawing/2014/main" id="{9505C37C-0F04-48B9-AAFD-58BC2EB9727F}"/>
                    </a:ext>
                  </a:extLst>
                </p:cNvPr>
                <p:cNvGrpSpPr/>
                <p:nvPr/>
              </p:nvGrpSpPr>
              <p:grpSpPr>
                <a:xfrm>
                  <a:off x="1935698" y="3070625"/>
                  <a:ext cx="580991" cy="879439"/>
                  <a:chOff x="1935698" y="3070625"/>
                  <a:chExt cx="580991" cy="879439"/>
                </a:xfrm>
              </p:grpSpPr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841F1F3A-26E2-4200-87A5-13295671F554}"/>
                      </a:ext>
                    </a:extLst>
                  </p:cNvPr>
                  <p:cNvSpPr/>
                  <p:nvPr/>
                </p:nvSpPr>
                <p:spPr>
                  <a:xfrm>
                    <a:off x="1939637" y="3070625"/>
                    <a:ext cx="577052" cy="879439"/>
                  </a:xfrm>
                  <a:custGeom>
                    <a:avLst/>
                    <a:gdLst>
                      <a:gd name="connsiteX0" fmla="*/ 576702 w 577052"/>
                      <a:gd name="connsiteY0" fmla="*/ 705326 h 879439"/>
                      <a:gd name="connsiteX1" fmla="*/ 571187 w 577052"/>
                      <a:gd name="connsiteY1" fmla="*/ 702174 h 879439"/>
                      <a:gd name="connsiteX2" fmla="*/ 555431 w 577052"/>
                      <a:gd name="connsiteY2" fmla="*/ 706902 h 879439"/>
                      <a:gd name="connsiteX3" fmla="*/ 569612 w 577052"/>
                      <a:gd name="connsiteY3" fmla="*/ 683266 h 879439"/>
                      <a:gd name="connsiteX4" fmla="*/ 568036 w 577052"/>
                      <a:gd name="connsiteY4" fmla="*/ 677751 h 879439"/>
                      <a:gd name="connsiteX5" fmla="*/ 562521 w 577052"/>
                      <a:gd name="connsiteY5" fmla="*/ 679327 h 879439"/>
                      <a:gd name="connsiteX6" fmla="*/ 545976 w 577052"/>
                      <a:gd name="connsiteY6" fmla="*/ 707689 h 879439"/>
                      <a:gd name="connsiteX7" fmla="*/ 545188 w 577052"/>
                      <a:gd name="connsiteY7" fmla="*/ 710841 h 879439"/>
                      <a:gd name="connsiteX8" fmla="*/ 493979 w 577052"/>
                      <a:gd name="connsiteY8" fmla="*/ 726598 h 879439"/>
                      <a:gd name="connsiteX9" fmla="*/ 491615 w 577052"/>
                      <a:gd name="connsiteY9" fmla="*/ 728173 h 879439"/>
                      <a:gd name="connsiteX10" fmla="*/ 469555 w 577052"/>
                      <a:gd name="connsiteY10" fmla="*/ 717931 h 879439"/>
                      <a:gd name="connsiteX11" fmla="*/ 386044 w 577052"/>
                      <a:gd name="connsiteY11" fmla="*/ 668297 h 879439"/>
                      <a:gd name="connsiteX12" fmla="*/ 349803 w 577052"/>
                      <a:gd name="connsiteY12" fmla="*/ 637571 h 879439"/>
                      <a:gd name="connsiteX13" fmla="*/ 342712 w 577052"/>
                      <a:gd name="connsiteY13" fmla="*/ 628905 h 879439"/>
                      <a:gd name="connsiteX14" fmla="*/ 335622 w 577052"/>
                      <a:gd name="connsiteY14" fmla="*/ 618663 h 879439"/>
                      <a:gd name="connsiteX15" fmla="*/ 321441 w 577052"/>
                      <a:gd name="connsiteY15" fmla="*/ 598967 h 879439"/>
                      <a:gd name="connsiteX16" fmla="*/ 266291 w 577052"/>
                      <a:gd name="connsiteY16" fmla="*/ 522546 h 879439"/>
                      <a:gd name="connsiteX17" fmla="*/ 266291 w 577052"/>
                      <a:gd name="connsiteY17" fmla="*/ 518607 h 879439"/>
                      <a:gd name="connsiteX18" fmla="*/ 263140 w 577052"/>
                      <a:gd name="connsiteY18" fmla="*/ 475275 h 879439"/>
                      <a:gd name="connsiteX19" fmla="*/ 308047 w 577052"/>
                      <a:gd name="connsiteY19" fmla="*/ 485517 h 879439"/>
                      <a:gd name="connsiteX20" fmla="*/ 313562 w 577052"/>
                      <a:gd name="connsiteY20" fmla="*/ 487881 h 879439"/>
                      <a:gd name="connsiteX21" fmla="*/ 315926 w 577052"/>
                      <a:gd name="connsiteY21" fmla="*/ 489456 h 879439"/>
                      <a:gd name="connsiteX22" fmla="*/ 317501 w 577052"/>
                      <a:gd name="connsiteY22" fmla="*/ 491032 h 879439"/>
                      <a:gd name="connsiteX23" fmla="*/ 325380 w 577052"/>
                      <a:gd name="connsiteY23" fmla="*/ 501274 h 879439"/>
                      <a:gd name="connsiteX24" fmla="*/ 330895 w 577052"/>
                      <a:gd name="connsiteY24" fmla="*/ 524909 h 879439"/>
                      <a:gd name="connsiteX25" fmla="*/ 331682 w 577052"/>
                      <a:gd name="connsiteY25" fmla="*/ 553272 h 879439"/>
                      <a:gd name="connsiteX26" fmla="*/ 337197 w 577052"/>
                      <a:gd name="connsiteY26" fmla="*/ 581634 h 879439"/>
                      <a:gd name="connsiteX27" fmla="*/ 347439 w 577052"/>
                      <a:gd name="connsiteY27" fmla="*/ 608421 h 879439"/>
                      <a:gd name="connsiteX28" fmla="*/ 362409 w 577052"/>
                      <a:gd name="connsiteY28" fmla="*/ 632056 h 879439"/>
                      <a:gd name="connsiteX29" fmla="*/ 366348 w 577052"/>
                      <a:gd name="connsiteY29" fmla="*/ 632844 h 879439"/>
                      <a:gd name="connsiteX30" fmla="*/ 367135 w 577052"/>
                      <a:gd name="connsiteY30" fmla="*/ 628905 h 879439"/>
                      <a:gd name="connsiteX31" fmla="*/ 353742 w 577052"/>
                      <a:gd name="connsiteY31" fmla="*/ 604482 h 879439"/>
                      <a:gd name="connsiteX32" fmla="*/ 345076 w 577052"/>
                      <a:gd name="connsiteY32" fmla="*/ 578483 h 879439"/>
                      <a:gd name="connsiteX33" fmla="*/ 341137 w 577052"/>
                      <a:gd name="connsiteY33" fmla="*/ 551696 h 879439"/>
                      <a:gd name="connsiteX34" fmla="*/ 341925 w 577052"/>
                      <a:gd name="connsiteY34" fmla="*/ 524122 h 879439"/>
                      <a:gd name="connsiteX35" fmla="*/ 341925 w 577052"/>
                      <a:gd name="connsiteY35" fmla="*/ 512304 h 879439"/>
                      <a:gd name="connsiteX36" fmla="*/ 363196 w 577052"/>
                      <a:gd name="connsiteY36" fmla="*/ 529637 h 879439"/>
                      <a:gd name="connsiteX37" fmla="*/ 429375 w 577052"/>
                      <a:gd name="connsiteY37" fmla="*/ 592664 h 879439"/>
                      <a:gd name="connsiteX38" fmla="*/ 431739 w 577052"/>
                      <a:gd name="connsiteY38" fmla="*/ 593452 h 879439"/>
                      <a:gd name="connsiteX39" fmla="*/ 434890 w 577052"/>
                      <a:gd name="connsiteY39" fmla="*/ 591876 h 879439"/>
                      <a:gd name="connsiteX40" fmla="*/ 434890 w 577052"/>
                      <a:gd name="connsiteY40" fmla="*/ 586361 h 879439"/>
                      <a:gd name="connsiteX41" fmla="*/ 382105 w 577052"/>
                      <a:gd name="connsiteY41" fmla="*/ 536727 h 879439"/>
                      <a:gd name="connsiteX42" fmla="*/ 401013 w 577052"/>
                      <a:gd name="connsiteY42" fmla="*/ 544606 h 879439"/>
                      <a:gd name="connsiteX43" fmla="*/ 445132 w 577052"/>
                      <a:gd name="connsiteY43" fmla="*/ 557211 h 879439"/>
                      <a:gd name="connsiteX44" fmla="*/ 445920 w 577052"/>
                      <a:gd name="connsiteY44" fmla="*/ 557211 h 879439"/>
                      <a:gd name="connsiteX45" fmla="*/ 449859 w 577052"/>
                      <a:gd name="connsiteY45" fmla="*/ 554060 h 879439"/>
                      <a:gd name="connsiteX46" fmla="*/ 446708 w 577052"/>
                      <a:gd name="connsiteY46" fmla="*/ 549333 h 879439"/>
                      <a:gd name="connsiteX47" fmla="*/ 404952 w 577052"/>
                      <a:gd name="connsiteY47" fmla="*/ 537515 h 879439"/>
                      <a:gd name="connsiteX48" fmla="*/ 367923 w 577052"/>
                      <a:gd name="connsiteY48" fmla="*/ 523334 h 879439"/>
                      <a:gd name="connsiteX49" fmla="*/ 339561 w 577052"/>
                      <a:gd name="connsiteY49" fmla="*/ 501274 h 879439"/>
                      <a:gd name="connsiteX50" fmla="*/ 336410 w 577052"/>
                      <a:gd name="connsiteY50" fmla="*/ 493396 h 879439"/>
                      <a:gd name="connsiteX51" fmla="*/ 327743 w 577052"/>
                      <a:gd name="connsiteY51" fmla="*/ 481578 h 879439"/>
                      <a:gd name="connsiteX52" fmla="*/ 321441 w 577052"/>
                      <a:gd name="connsiteY52" fmla="*/ 476063 h 879439"/>
                      <a:gd name="connsiteX53" fmla="*/ 314350 w 577052"/>
                      <a:gd name="connsiteY53" fmla="*/ 472124 h 879439"/>
                      <a:gd name="connsiteX54" fmla="*/ 260776 w 577052"/>
                      <a:gd name="connsiteY54" fmla="*/ 457943 h 879439"/>
                      <a:gd name="connsiteX55" fmla="*/ 222960 w 577052"/>
                      <a:gd name="connsiteY55" fmla="*/ 332675 h 879439"/>
                      <a:gd name="connsiteX56" fmla="*/ 196961 w 577052"/>
                      <a:gd name="connsiteY56" fmla="*/ 284617 h 879439"/>
                      <a:gd name="connsiteX57" fmla="*/ 231626 w 577052"/>
                      <a:gd name="connsiteY57" fmla="*/ 279102 h 879439"/>
                      <a:gd name="connsiteX58" fmla="*/ 254474 w 577052"/>
                      <a:gd name="connsiteY58" fmla="*/ 279102 h 879439"/>
                      <a:gd name="connsiteX59" fmla="*/ 259201 w 577052"/>
                      <a:gd name="connsiteY59" fmla="*/ 279890 h 879439"/>
                      <a:gd name="connsiteX60" fmla="*/ 319077 w 577052"/>
                      <a:gd name="connsiteY60" fmla="*/ 341342 h 879439"/>
                      <a:gd name="connsiteX61" fmla="*/ 337197 w 577052"/>
                      <a:gd name="connsiteY61" fmla="*/ 357886 h 879439"/>
                      <a:gd name="connsiteX62" fmla="*/ 337197 w 577052"/>
                      <a:gd name="connsiteY62" fmla="*/ 361826 h 879439"/>
                      <a:gd name="connsiteX63" fmla="*/ 395498 w 577052"/>
                      <a:gd name="connsiteY63" fmla="*/ 425641 h 879439"/>
                      <a:gd name="connsiteX64" fmla="*/ 439617 w 577052"/>
                      <a:gd name="connsiteY64" fmla="*/ 469760 h 879439"/>
                      <a:gd name="connsiteX65" fmla="*/ 438829 w 577052"/>
                      <a:gd name="connsiteY65" fmla="*/ 509152 h 879439"/>
                      <a:gd name="connsiteX66" fmla="*/ 442769 w 577052"/>
                      <a:gd name="connsiteY66" fmla="*/ 513092 h 879439"/>
                      <a:gd name="connsiteX67" fmla="*/ 446708 w 577052"/>
                      <a:gd name="connsiteY67" fmla="*/ 509152 h 879439"/>
                      <a:gd name="connsiteX68" fmla="*/ 447496 w 577052"/>
                      <a:gd name="connsiteY68" fmla="*/ 479214 h 879439"/>
                      <a:gd name="connsiteX69" fmla="*/ 481373 w 577052"/>
                      <a:gd name="connsiteY69" fmla="*/ 519395 h 879439"/>
                      <a:gd name="connsiteX70" fmla="*/ 484525 w 577052"/>
                      <a:gd name="connsiteY70" fmla="*/ 520970 h 879439"/>
                      <a:gd name="connsiteX71" fmla="*/ 486888 w 577052"/>
                      <a:gd name="connsiteY71" fmla="*/ 520183 h 879439"/>
                      <a:gd name="connsiteX72" fmla="*/ 487676 w 577052"/>
                      <a:gd name="connsiteY72" fmla="*/ 514668 h 879439"/>
                      <a:gd name="connsiteX73" fmla="*/ 446708 w 577052"/>
                      <a:gd name="connsiteY73" fmla="*/ 465821 h 879439"/>
                      <a:gd name="connsiteX74" fmla="*/ 445920 w 577052"/>
                      <a:gd name="connsiteY74" fmla="*/ 465033 h 879439"/>
                      <a:gd name="connsiteX75" fmla="*/ 400225 w 577052"/>
                      <a:gd name="connsiteY75" fmla="*/ 419338 h 879439"/>
                      <a:gd name="connsiteX76" fmla="*/ 358469 w 577052"/>
                      <a:gd name="connsiteY76" fmla="*/ 376795 h 879439"/>
                      <a:gd name="connsiteX77" fmla="*/ 389195 w 577052"/>
                      <a:gd name="connsiteY77" fmla="*/ 400430 h 879439"/>
                      <a:gd name="connsiteX78" fmla="*/ 468768 w 577052"/>
                      <a:gd name="connsiteY78" fmla="*/ 446125 h 879439"/>
                      <a:gd name="connsiteX79" fmla="*/ 509735 w 577052"/>
                      <a:gd name="connsiteY79" fmla="*/ 465821 h 879439"/>
                      <a:gd name="connsiteX80" fmla="*/ 528644 w 577052"/>
                      <a:gd name="connsiteY80" fmla="*/ 476851 h 879439"/>
                      <a:gd name="connsiteX81" fmla="*/ 547552 w 577052"/>
                      <a:gd name="connsiteY81" fmla="*/ 490244 h 879439"/>
                      <a:gd name="connsiteX82" fmla="*/ 553067 w 577052"/>
                      <a:gd name="connsiteY82" fmla="*/ 489456 h 879439"/>
                      <a:gd name="connsiteX83" fmla="*/ 552279 w 577052"/>
                      <a:gd name="connsiteY83" fmla="*/ 483942 h 879439"/>
                      <a:gd name="connsiteX84" fmla="*/ 534159 w 577052"/>
                      <a:gd name="connsiteY84" fmla="*/ 470548 h 879439"/>
                      <a:gd name="connsiteX85" fmla="*/ 514463 w 577052"/>
                      <a:gd name="connsiteY85" fmla="*/ 458730 h 879439"/>
                      <a:gd name="connsiteX86" fmla="*/ 473494 w 577052"/>
                      <a:gd name="connsiteY86" fmla="*/ 438246 h 879439"/>
                      <a:gd name="connsiteX87" fmla="*/ 458525 w 577052"/>
                      <a:gd name="connsiteY87" fmla="*/ 430368 h 879439"/>
                      <a:gd name="connsiteX88" fmla="*/ 505008 w 577052"/>
                      <a:gd name="connsiteY88" fmla="*/ 430368 h 879439"/>
                      <a:gd name="connsiteX89" fmla="*/ 508948 w 577052"/>
                      <a:gd name="connsiteY89" fmla="*/ 426429 h 879439"/>
                      <a:gd name="connsiteX90" fmla="*/ 505008 w 577052"/>
                      <a:gd name="connsiteY90" fmla="*/ 422490 h 879439"/>
                      <a:gd name="connsiteX91" fmla="*/ 445920 w 577052"/>
                      <a:gd name="connsiteY91" fmla="*/ 422490 h 879439"/>
                      <a:gd name="connsiteX92" fmla="*/ 444344 w 577052"/>
                      <a:gd name="connsiteY92" fmla="*/ 423277 h 879439"/>
                      <a:gd name="connsiteX93" fmla="*/ 396286 w 577052"/>
                      <a:gd name="connsiteY93" fmla="*/ 393339 h 879439"/>
                      <a:gd name="connsiteX94" fmla="*/ 326956 w 577052"/>
                      <a:gd name="connsiteY94" fmla="*/ 335827 h 879439"/>
                      <a:gd name="connsiteX95" fmla="*/ 274958 w 577052"/>
                      <a:gd name="connsiteY95" fmla="*/ 282253 h 879439"/>
                      <a:gd name="connsiteX96" fmla="*/ 283624 w 577052"/>
                      <a:gd name="connsiteY96" fmla="*/ 278314 h 879439"/>
                      <a:gd name="connsiteX97" fmla="*/ 285988 w 577052"/>
                      <a:gd name="connsiteY97" fmla="*/ 276738 h 879439"/>
                      <a:gd name="connsiteX98" fmla="*/ 290715 w 577052"/>
                      <a:gd name="connsiteY98" fmla="*/ 273587 h 879439"/>
                      <a:gd name="connsiteX99" fmla="*/ 290715 w 577052"/>
                      <a:gd name="connsiteY99" fmla="*/ 272799 h 879439"/>
                      <a:gd name="connsiteX100" fmla="*/ 304108 w 577052"/>
                      <a:gd name="connsiteY100" fmla="*/ 262557 h 879439"/>
                      <a:gd name="connsiteX101" fmla="*/ 324592 w 577052"/>
                      <a:gd name="connsiteY101" fmla="*/ 253103 h 879439"/>
                      <a:gd name="connsiteX102" fmla="*/ 348227 w 577052"/>
                      <a:gd name="connsiteY102" fmla="*/ 250740 h 879439"/>
                      <a:gd name="connsiteX103" fmla="*/ 360833 w 577052"/>
                      <a:gd name="connsiteY103" fmla="*/ 249952 h 879439"/>
                      <a:gd name="connsiteX104" fmla="*/ 367135 w 577052"/>
                      <a:gd name="connsiteY104" fmla="*/ 249952 h 879439"/>
                      <a:gd name="connsiteX105" fmla="*/ 368711 w 577052"/>
                      <a:gd name="connsiteY105" fmla="*/ 249952 h 879439"/>
                      <a:gd name="connsiteX106" fmla="*/ 397074 w 577052"/>
                      <a:gd name="connsiteY106" fmla="*/ 264921 h 879439"/>
                      <a:gd name="connsiteX107" fmla="*/ 441981 w 577052"/>
                      <a:gd name="connsiteY107" fmla="*/ 289344 h 879439"/>
                      <a:gd name="connsiteX108" fmla="*/ 441981 w 577052"/>
                      <a:gd name="connsiteY108" fmla="*/ 292495 h 879439"/>
                      <a:gd name="connsiteX109" fmla="*/ 464828 w 577052"/>
                      <a:gd name="connsiteY109" fmla="*/ 342917 h 879439"/>
                      <a:gd name="connsiteX110" fmla="*/ 468768 w 577052"/>
                      <a:gd name="connsiteY110" fmla="*/ 345281 h 879439"/>
                      <a:gd name="connsiteX111" fmla="*/ 470343 w 577052"/>
                      <a:gd name="connsiteY111" fmla="*/ 345281 h 879439"/>
                      <a:gd name="connsiteX112" fmla="*/ 472707 w 577052"/>
                      <a:gd name="connsiteY112" fmla="*/ 339766 h 879439"/>
                      <a:gd name="connsiteX113" fmla="*/ 452223 w 577052"/>
                      <a:gd name="connsiteY113" fmla="*/ 294071 h 879439"/>
                      <a:gd name="connsiteX114" fmla="*/ 456162 w 577052"/>
                      <a:gd name="connsiteY114" fmla="*/ 296435 h 879439"/>
                      <a:gd name="connsiteX115" fmla="*/ 501857 w 577052"/>
                      <a:gd name="connsiteY115" fmla="*/ 327948 h 879439"/>
                      <a:gd name="connsiteX116" fmla="*/ 504221 w 577052"/>
                      <a:gd name="connsiteY116" fmla="*/ 328736 h 879439"/>
                      <a:gd name="connsiteX117" fmla="*/ 507372 w 577052"/>
                      <a:gd name="connsiteY117" fmla="*/ 327160 h 879439"/>
                      <a:gd name="connsiteX118" fmla="*/ 506584 w 577052"/>
                      <a:gd name="connsiteY118" fmla="*/ 321646 h 879439"/>
                      <a:gd name="connsiteX119" fmla="*/ 460101 w 577052"/>
                      <a:gd name="connsiteY119" fmla="*/ 289344 h 879439"/>
                      <a:gd name="connsiteX120" fmla="*/ 402588 w 577052"/>
                      <a:gd name="connsiteY120" fmla="*/ 258618 h 879439"/>
                      <a:gd name="connsiteX121" fmla="*/ 399437 w 577052"/>
                      <a:gd name="connsiteY121" fmla="*/ 256254 h 879439"/>
                      <a:gd name="connsiteX122" fmla="*/ 404952 w 577052"/>
                      <a:gd name="connsiteY122" fmla="*/ 257042 h 879439"/>
                      <a:gd name="connsiteX123" fmla="*/ 438829 w 577052"/>
                      <a:gd name="connsiteY123" fmla="*/ 259406 h 879439"/>
                      <a:gd name="connsiteX124" fmla="*/ 449072 w 577052"/>
                      <a:gd name="connsiteY124" fmla="*/ 258618 h 879439"/>
                      <a:gd name="connsiteX125" fmla="*/ 505008 w 577052"/>
                      <a:gd name="connsiteY125" fmla="*/ 276738 h 879439"/>
                      <a:gd name="connsiteX126" fmla="*/ 506584 w 577052"/>
                      <a:gd name="connsiteY126" fmla="*/ 276738 h 879439"/>
                      <a:gd name="connsiteX127" fmla="*/ 510523 w 577052"/>
                      <a:gd name="connsiteY127" fmla="*/ 273587 h 879439"/>
                      <a:gd name="connsiteX128" fmla="*/ 508160 w 577052"/>
                      <a:gd name="connsiteY128" fmla="*/ 268072 h 879439"/>
                      <a:gd name="connsiteX129" fmla="*/ 471131 w 577052"/>
                      <a:gd name="connsiteY129" fmla="*/ 256254 h 879439"/>
                      <a:gd name="connsiteX130" fmla="*/ 504221 w 577052"/>
                      <a:gd name="connsiteY130" fmla="*/ 253891 h 879439"/>
                      <a:gd name="connsiteX131" fmla="*/ 504221 w 577052"/>
                      <a:gd name="connsiteY131" fmla="*/ 253891 h 879439"/>
                      <a:gd name="connsiteX132" fmla="*/ 508160 w 577052"/>
                      <a:gd name="connsiteY132" fmla="*/ 249952 h 879439"/>
                      <a:gd name="connsiteX133" fmla="*/ 503433 w 577052"/>
                      <a:gd name="connsiteY133" fmla="*/ 246012 h 879439"/>
                      <a:gd name="connsiteX134" fmla="*/ 464828 w 577052"/>
                      <a:gd name="connsiteY134" fmla="*/ 247588 h 879439"/>
                      <a:gd name="connsiteX135" fmla="*/ 492403 w 577052"/>
                      <a:gd name="connsiteY135" fmla="*/ 225529 h 879439"/>
                      <a:gd name="connsiteX136" fmla="*/ 493191 w 577052"/>
                      <a:gd name="connsiteY136" fmla="*/ 220014 h 879439"/>
                      <a:gd name="connsiteX137" fmla="*/ 487676 w 577052"/>
                      <a:gd name="connsiteY137" fmla="*/ 219226 h 879439"/>
                      <a:gd name="connsiteX138" fmla="*/ 453011 w 577052"/>
                      <a:gd name="connsiteY138" fmla="*/ 246800 h 879439"/>
                      <a:gd name="connsiteX139" fmla="*/ 452223 w 577052"/>
                      <a:gd name="connsiteY139" fmla="*/ 248376 h 879439"/>
                      <a:gd name="connsiteX140" fmla="*/ 438829 w 577052"/>
                      <a:gd name="connsiteY140" fmla="*/ 249164 h 879439"/>
                      <a:gd name="connsiteX141" fmla="*/ 408103 w 577052"/>
                      <a:gd name="connsiteY141" fmla="*/ 246012 h 879439"/>
                      <a:gd name="connsiteX142" fmla="*/ 376590 w 577052"/>
                      <a:gd name="connsiteY142" fmla="*/ 238134 h 879439"/>
                      <a:gd name="connsiteX143" fmla="*/ 377378 w 577052"/>
                      <a:gd name="connsiteY143" fmla="*/ 238134 h 879439"/>
                      <a:gd name="connsiteX144" fmla="*/ 372650 w 577052"/>
                      <a:gd name="connsiteY144" fmla="*/ 237346 h 879439"/>
                      <a:gd name="connsiteX145" fmla="*/ 369499 w 577052"/>
                      <a:gd name="connsiteY145" fmla="*/ 237346 h 879439"/>
                      <a:gd name="connsiteX146" fmla="*/ 363196 w 577052"/>
                      <a:gd name="connsiteY146" fmla="*/ 237346 h 879439"/>
                      <a:gd name="connsiteX147" fmla="*/ 350591 w 577052"/>
                      <a:gd name="connsiteY147" fmla="*/ 237346 h 879439"/>
                      <a:gd name="connsiteX148" fmla="*/ 324592 w 577052"/>
                      <a:gd name="connsiteY148" fmla="*/ 238922 h 879439"/>
                      <a:gd name="connsiteX149" fmla="*/ 311986 w 577052"/>
                      <a:gd name="connsiteY149" fmla="*/ 242861 h 879439"/>
                      <a:gd name="connsiteX150" fmla="*/ 311986 w 577052"/>
                      <a:gd name="connsiteY150" fmla="*/ 242073 h 879439"/>
                      <a:gd name="connsiteX151" fmla="*/ 323016 w 577052"/>
                      <a:gd name="connsiteY151" fmla="*/ 207408 h 879439"/>
                      <a:gd name="connsiteX152" fmla="*/ 324592 w 577052"/>
                      <a:gd name="connsiteY152" fmla="*/ 186136 h 879439"/>
                      <a:gd name="connsiteX153" fmla="*/ 361621 w 577052"/>
                      <a:gd name="connsiteY153" fmla="*/ 151471 h 879439"/>
                      <a:gd name="connsiteX154" fmla="*/ 361621 w 577052"/>
                      <a:gd name="connsiteY154" fmla="*/ 151471 h 879439"/>
                      <a:gd name="connsiteX155" fmla="*/ 408103 w 577052"/>
                      <a:gd name="connsiteY155" fmla="*/ 122321 h 879439"/>
                      <a:gd name="connsiteX156" fmla="*/ 434102 w 577052"/>
                      <a:gd name="connsiteY156" fmla="*/ 115230 h 879439"/>
                      <a:gd name="connsiteX157" fmla="*/ 438041 w 577052"/>
                      <a:gd name="connsiteY157" fmla="*/ 111291 h 879439"/>
                      <a:gd name="connsiteX158" fmla="*/ 434102 w 577052"/>
                      <a:gd name="connsiteY158" fmla="*/ 107352 h 879439"/>
                      <a:gd name="connsiteX159" fmla="*/ 404952 w 577052"/>
                      <a:gd name="connsiteY159" fmla="*/ 115230 h 879439"/>
                      <a:gd name="connsiteX160" fmla="*/ 380529 w 577052"/>
                      <a:gd name="connsiteY160" fmla="*/ 129412 h 879439"/>
                      <a:gd name="connsiteX161" fmla="*/ 382105 w 577052"/>
                      <a:gd name="connsiteY161" fmla="*/ 127836 h 879439"/>
                      <a:gd name="connsiteX162" fmla="*/ 405740 w 577052"/>
                      <a:gd name="connsiteY162" fmla="*/ 80565 h 879439"/>
                      <a:gd name="connsiteX163" fmla="*/ 402588 w 577052"/>
                      <a:gd name="connsiteY163" fmla="*/ 75838 h 879439"/>
                      <a:gd name="connsiteX164" fmla="*/ 397862 w 577052"/>
                      <a:gd name="connsiteY164" fmla="*/ 78989 h 879439"/>
                      <a:gd name="connsiteX165" fmla="*/ 375802 w 577052"/>
                      <a:gd name="connsiteY165" fmla="*/ 123896 h 879439"/>
                      <a:gd name="connsiteX166" fmla="*/ 325380 w 577052"/>
                      <a:gd name="connsiteY166" fmla="*/ 176682 h 879439"/>
                      <a:gd name="connsiteX167" fmla="*/ 325380 w 577052"/>
                      <a:gd name="connsiteY167" fmla="*/ 173531 h 879439"/>
                      <a:gd name="connsiteX168" fmla="*/ 324592 w 577052"/>
                      <a:gd name="connsiteY168" fmla="*/ 159350 h 879439"/>
                      <a:gd name="connsiteX169" fmla="*/ 345864 w 577052"/>
                      <a:gd name="connsiteY169" fmla="*/ 68747 h 879439"/>
                      <a:gd name="connsiteX170" fmla="*/ 353742 w 577052"/>
                      <a:gd name="connsiteY170" fmla="*/ 4932 h 879439"/>
                      <a:gd name="connsiteX171" fmla="*/ 350591 w 577052"/>
                      <a:gd name="connsiteY171" fmla="*/ 205 h 879439"/>
                      <a:gd name="connsiteX172" fmla="*/ 345864 w 577052"/>
                      <a:gd name="connsiteY172" fmla="*/ 3356 h 879439"/>
                      <a:gd name="connsiteX173" fmla="*/ 337197 w 577052"/>
                      <a:gd name="connsiteY173" fmla="*/ 68747 h 879439"/>
                      <a:gd name="connsiteX174" fmla="*/ 322228 w 577052"/>
                      <a:gd name="connsiteY174" fmla="*/ 138866 h 879439"/>
                      <a:gd name="connsiteX175" fmla="*/ 316713 w 577052"/>
                      <a:gd name="connsiteY175" fmla="*/ 104988 h 879439"/>
                      <a:gd name="connsiteX176" fmla="*/ 308047 w 577052"/>
                      <a:gd name="connsiteY176" fmla="*/ 71111 h 879439"/>
                      <a:gd name="connsiteX177" fmla="*/ 278109 w 577052"/>
                      <a:gd name="connsiteY177" fmla="*/ 8871 h 879439"/>
                      <a:gd name="connsiteX178" fmla="*/ 272594 w 577052"/>
                      <a:gd name="connsiteY178" fmla="*/ 7296 h 879439"/>
                      <a:gd name="connsiteX179" fmla="*/ 270231 w 577052"/>
                      <a:gd name="connsiteY179" fmla="*/ 12810 h 879439"/>
                      <a:gd name="connsiteX180" fmla="*/ 270231 w 577052"/>
                      <a:gd name="connsiteY180" fmla="*/ 12810 h 879439"/>
                      <a:gd name="connsiteX181" fmla="*/ 297805 w 577052"/>
                      <a:gd name="connsiteY181" fmla="*/ 75050 h 879439"/>
                      <a:gd name="connsiteX182" fmla="*/ 304896 w 577052"/>
                      <a:gd name="connsiteY182" fmla="*/ 107352 h 879439"/>
                      <a:gd name="connsiteX183" fmla="*/ 308835 w 577052"/>
                      <a:gd name="connsiteY183" fmla="*/ 140441 h 879439"/>
                      <a:gd name="connsiteX184" fmla="*/ 310411 w 577052"/>
                      <a:gd name="connsiteY184" fmla="*/ 174319 h 879439"/>
                      <a:gd name="connsiteX185" fmla="*/ 308835 w 577052"/>
                      <a:gd name="connsiteY185" fmla="*/ 206620 h 879439"/>
                      <a:gd name="connsiteX186" fmla="*/ 280473 w 577052"/>
                      <a:gd name="connsiteY186" fmla="*/ 263345 h 879439"/>
                      <a:gd name="connsiteX187" fmla="*/ 278897 w 577052"/>
                      <a:gd name="connsiteY187" fmla="*/ 264921 h 879439"/>
                      <a:gd name="connsiteX188" fmla="*/ 270231 w 577052"/>
                      <a:gd name="connsiteY188" fmla="*/ 268072 h 879439"/>
                      <a:gd name="connsiteX189" fmla="*/ 260776 w 577052"/>
                      <a:gd name="connsiteY189" fmla="*/ 265709 h 879439"/>
                      <a:gd name="connsiteX190" fmla="*/ 233202 w 577052"/>
                      <a:gd name="connsiteY190" fmla="*/ 264133 h 879439"/>
                      <a:gd name="connsiteX191" fmla="*/ 188295 w 577052"/>
                      <a:gd name="connsiteY191" fmla="*/ 270436 h 879439"/>
                      <a:gd name="connsiteX192" fmla="*/ 136297 w 577052"/>
                      <a:gd name="connsiteY192" fmla="*/ 205045 h 879439"/>
                      <a:gd name="connsiteX193" fmla="*/ 33089 w 577052"/>
                      <a:gd name="connsiteY193" fmla="*/ 100261 h 879439"/>
                      <a:gd name="connsiteX194" fmla="*/ 0 w 577052"/>
                      <a:gd name="connsiteY194" fmla="*/ 196378 h 879439"/>
                      <a:gd name="connsiteX195" fmla="*/ 30726 w 577052"/>
                      <a:gd name="connsiteY195" fmla="*/ 205832 h 879439"/>
                      <a:gd name="connsiteX196" fmla="*/ 144963 w 577052"/>
                      <a:gd name="connsiteY196" fmla="*/ 275951 h 879439"/>
                      <a:gd name="connsiteX197" fmla="*/ 214294 w 577052"/>
                      <a:gd name="connsiteY197" fmla="*/ 390188 h 879439"/>
                      <a:gd name="connsiteX198" fmla="*/ 237141 w 577052"/>
                      <a:gd name="connsiteY198" fmla="*/ 570605 h 879439"/>
                      <a:gd name="connsiteX199" fmla="*/ 235566 w 577052"/>
                      <a:gd name="connsiteY199" fmla="*/ 610785 h 879439"/>
                      <a:gd name="connsiteX200" fmla="*/ 182780 w 577052"/>
                      <a:gd name="connsiteY200" fmla="*/ 635208 h 879439"/>
                      <a:gd name="connsiteX201" fmla="*/ 127631 w 577052"/>
                      <a:gd name="connsiteY201" fmla="*/ 669085 h 879439"/>
                      <a:gd name="connsiteX202" fmla="*/ 112662 w 577052"/>
                      <a:gd name="connsiteY202" fmla="*/ 676964 h 879439"/>
                      <a:gd name="connsiteX203" fmla="*/ 111086 w 577052"/>
                      <a:gd name="connsiteY203" fmla="*/ 682478 h 879439"/>
                      <a:gd name="connsiteX204" fmla="*/ 115025 w 577052"/>
                      <a:gd name="connsiteY204" fmla="*/ 684842 h 879439"/>
                      <a:gd name="connsiteX205" fmla="*/ 117389 w 577052"/>
                      <a:gd name="connsiteY205" fmla="*/ 684054 h 879439"/>
                      <a:gd name="connsiteX206" fmla="*/ 132358 w 577052"/>
                      <a:gd name="connsiteY206" fmla="*/ 676176 h 879439"/>
                      <a:gd name="connsiteX207" fmla="*/ 171750 w 577052"/>
                      <a:gd name="connsiteY207" fmla="*/ 652540 h 879439"/>
                      <a:gd name="connsiteX208" fmla="*/ 157569 w 577052"/>
                      <a:gd name="connsiteY208" fmla="*/ 703750 h 879439"/>
                      <a:gd name="connsiteX209" fmla="*/ 161508 w 577052"/>
                      <a:gd name="connsiteY209" fmla="*/ 707689 h 879439"/>
                      <a:gd name="connsiteX210" fmla="*/ 161508 w 577052"/>
                      <a:gd name="connsiteY210" fmla="*/ 707689 h 879439"/>
                      <a:gd name="connsiteX211" fmla="*/ 165447 w 577052"/>
                      <a:gd name="connsiteY211" fmla="*/ 702962 h 879439"/>
                      <a:gd name="connsiteX212" fmla="*/ 188295 w 577052"/>
                      <a:gd name="connsiteY212" fmla="*/ 640723 h 879439"/>
                      <a:gd name="connsiteX213" fmla="*/ 237141 w 577052"/>
                      <a:gd name="connsiteY213" fmla="*/ 617875 h 879439"/>
                      <a:gd name="connsiteX214" fmla="*/ 237141 w 577052"/>
                      <a:gd name="connsiteY214" fmla="*/ 618663 h 879439"/>
                      <a:gd name="connsiteX215" fmla="*/ 202476 w 577052"/>
                      <a:gd name="connsiteY215" fmla="*/ 685630 h 879439"/>
                      <a:gd name="connsiteX216" fmla="*/ 198537 w 577052"/>
                      <a:gd name="connsiteY216" fmla="*/ 700599 h 879439"/>
                      <a:gd name="connsiteX217" fmla="*/ 171750 w 577052"/>
                      <a:gd name="connsiteY217" fmla="*/ 728961 h 879439"/>
                      <a:gd name="connsiteX218" fmla="*/ 167023 w 577052"/>
                      <a:gd name="connsiteY218" fmla="*/ 738415 h 879439"/>
                      <a:gd name="connsiteX219" fmla="*/ 159145 w 577052"/>
                      <a:gd name="connsiteY219" fmla="*/ 757324 h 879439"/>
                      <a:gd name="connsiteX220" fmla="*/ 123692 w 577052"/>
                      <a:gd name="connsiteY220" fmla="*/ 787262 h 879439"/>
                      <a:gd name="connsiteX221" fmla="*/ 126055 w 577052"/>
                      <a:gd name="connsiteY221" fmla="*/ 792777 h 879439"/>
                      <a:gd name="connsiteX222" fmla="*/ 127631 w 577052"/>
                      <a:gd name="connsiteY222" fmla="*/ 792777 h 879439"/>
                      <a:gd name="connsiteX223" fmla="*/ 131570 w 577052"/>
                      <a:gd name="connsiteY223" fmla="*/ 789625 h 879439"/>
                      <a:gd name="connsiteX224" fmla="*/ 157569 w 577052"/>
                      <a:gd name="connsiteY224" fmla="*/ 766778 h 879439"/>
                      <a:gd name="connsiteX225" fmla="*/ 156781 w 577052"/>
                      <a:gd name="connsiteY225" fmla="*/ 777808 h 879439"/>
                      <a:gd name="connsiteX226" fmla="*/ 167811 w 577052"/>
                      <a:gd name="connsiteY226" fmla="*/ 827442 h 879439"/>
                      <a:gd name="connsiteX227" fmla="*/ 171750 w 577052"/>
                      <a:gd name="connsiteY227" fmla="*/ 829805 h 879439"/>
                      <a:gd name="connsiteX228" fmla="*/ 173326 w 577052"/>
                      <a:gd name="connsiteY228" fmla="*/ 829017 h 879439"/>
                      <a:gd name="connsiteX229" fmla="*/ 175689 w 577052"/>
                      <a:gd name="connsiteY229" fmla="*/ 823503 h 879439"/>
                      <a:gd name="connsiteX230" fmla="*/ 165447 w 577052"/>
                      <a:gd name="connsiteY230" fmla="*/ 777020 h 879439"/>
                      <a:gd name="connsiteX231" fmla="*/ 167023 w 577052"/>
                      <a:gd name="connsiteY231" fmla="*/ 761263 h 879439"/>
                      <a:gd name="connsiteX232" fmla="*/ 167811 w 577052"/>
                      <a:gd name="connsiteY232" fmla="*/ 757324 h 879439"/>
                      <a:gd name="connsiteX233" fmla="*/ 174901 w 577052"/>
                      <a:gd name="connsiteY233" fmla="*/ 740779 h 879439"/>
                      <a:gd name="connsiteX234" fmla="*/ 179629 w 577052"/>
                      <a:gd name="connsiteY234" fmla="*/ 731325 h 879439"/>
                      <a:gd name="connsiteX235" fmla="*/ 196173 w 577052"/>
                      <a:gd name="connsiteY235" fmla="*/ 711629 h 879439"/>
                      <a:gd name="connsiteX236" fmla="*/ 195385 w 577052"/>
                      <a:gd name="connsiteY236" fmla="*/ 780171 h 879439"/>
                      <a:gd name="connsiteX237" fmla="*/ 202476 w 577052"/>
                      <a:gd name="connsiteY237" fmla="*/ 828230 h 879439"/>
                      <a:gd name="connsiteX238" fmla="*/ 206415 w 577052"/>
                      <a:gd name="connsiteY238" fmla="*/ 831381 h 879439"/>
                      <a:gd name="connsiteX239" fmla="*/ 207203 w 577052"/>
                      <a:gd name="connsiteY239" fmla="*/ 831381 h 879439"/>
                      <a:gd name="connsiteX240" fmla="*/ 210354 w 577052"/>
                      <a:gd name="connsiteY240" fmla="*/ 826654 h 879439"/>
                      <a:gd name="connsiteX241" fmla="*/ 203264 w 577052"/>
                      <a:gd name="connsiteY241" fmla="*/ 778595 h 879439"/>
                      <a:gd name="connsiteX242" fmla="*/ 205627 w 577052"/>
                      <a:gd name="connsiteY242" fmla="*/ 702962 h 879439"/>
                      <a:gd name="connsiteX243" fmla="*/ 205627 w 577052"/>
                      <a:gd name="connsiteY243" fmla="*/ 701387 h 879439"/>
                      <a:gd name="connsiteX244" fmla="*/ 209567 w 577052"/>
                      <a:gd name="connsiteY244" fmla="*/ 686418 h 879439"/>
                      <a:gd name="connsiteX245" fmla="*/ 241080 w 577052"/>
                      <a:gd name="connsiteY245" fmla="*/ 624178 h 879439"/>
                      <a:gd name="connsiteX246" fmla="*/ 241868 w 577052"/>
                      <a:gd name="connsiteY246" fmla="*/ 624966 h 879439"/>
                      <a:gd name="connsiteX247" fmla="*/ 245020 w 577052"/>
                      <a:gd name="connsiteY247" fmla="*/ 650177 h 879439"/>
                      <a:gd name="connsiteX248" fmla="*/ 251322 w 577052"/>
                      <a:gd name="connsiteY248" fmla="*/ 714780 h 879439"/>
                      <a:gd name="connsiteX249" fmla="*/ 255262 w 577052"/>
                      <a:gd name="connsiteY249" fmla="*/ 779383 h 879439"/>
                      <a:gd name="connsiteX250" fmla="*/ 249747 w 577052"/>
                      <a:gd name="connsiteY250" fmla="*/ 843199 h 879439"/>
                      <a:gd name="connsiteX251" fmla="*/ 249747 w 577052"/>
                      <a:gd name="connsiteY251" fmla="*/ 843199 h 879439"/>
                      <a:gd name="connsiteX252" fmla="*/ 250535 w 577052"/>
                      <a:gd name="connsiteY252" fmla="*/ 844774 h 879439"/>
                      <a:gd name="connsiteX253" fmla="*/ 252110 w 577052"/>
                      <a:gd name="connsiteY253" fmla="*/ 843986 h 879439"/>
                      <a:gd name="connsiteX254" fmla="*/ 261564 w 577052"/>
                      <a:gd name="connsiteY254" fmla="*/ 779383 h 879439"/>
                      <a:gd name="connsiteX255" fmla="*/ 261564 w 577052"/>
                      <a:gd name="connsiteY255" fmla="*/ 735264 h 879439"/>
                      <a:gd name="connsiteX256" fmla="*/ 315138 w 577052"/>
                      <a:gd name="connsiteY256" fmla="*/ 836896 h 879439"/>
                      <a:gd name="connsiteX257" fmla="*/ 364772 w 577052"/>
                      <a:gd name="connsiteY257" fmla="*/ 873137 h 879439"/>
                      <a:gd name="connsiteX258" fmla="*/ 366348 w 577052"/>
                      <a:gd name="connsiteY258" fmla="*/ 873137 h 879439"/>
                      <a:gd name="connsiteX259" fmla="*/ 370287 w 577052"/>
                      <a:gd name="connsiteY259" fmla="*/ 869985 h 879439"/>
                      <a:gd name="connsiteX260" fmla="*/ 367923 w 577052"/>
                      <a:gd name="connsiteY260" fmla="*/ 864470 h 879439"/>
                      <a:gd name="connsiteX261" fmla="*/ 321441 w 577052"/>
                      <a:gd name="connsiteY261" fmla="*/ 830593 h 879439"/>
                      <a:gd name="connsiteX262" fmla="*/ 262352 w 577052"/>
                      <a:gd name="connsiteY262" fmla="*/ 713204 h 879439"/>
                      <a:gd name="connsiteX263" fmla="*/ 261564 w 577052"/>
                      <a:gd name="connsiteY263" fmla="*/ 711629 h 879439"/>
                      <a:gd name="connsiteX264" fmla="*/ 254474 w 577052"/>
                      <a:gd name="connsiteY264" fmla="*/ 591876 h 879439"/>
                      <a:gd name="connsiteX265" fmla="*/ 267079 w 577052"/>
                      <a:gd name="connsiteY265" fmla="*/ 543030 h 879439"/>
                      <a:gd name="connsiteX266" fmla="*/ 314350 w 577052"/>
                      <a:gd name="connsiteY266" fmla="*/ 605270 h 879439"/>
                      <a:gd name="connsiteX267" fmla="*/ 329319 w 577052"/>
                      <a:gd name="connsiteY267" fmla="*/ 624966 h 879439"/>
                      <a:gd name="connsiteX268" fmla="*/ 336410 w 577052"/>
                      <a:gd name="connsiteY268" fmla="*/ 634420 h 879439"/>
                      <a:gd name="connsiteX269" fmla="*/ 337197 w 577052"/>
                      <a:gd name="connsiteY269" fmla="*/ 635208 h 879439"/>
                      <a:gd name="connsiteX270" fmla="*/ 371075 w 577052"/>
                      <a:gd name="connsiteY270" fmla="*/ 721871 h 879439"/>
                      <a:gd name="connsiteX271" fmla="*/ 441193 w 577052"/>
                      <a:gd name="connsiteY271" fmla="*/ 812473 h 879439"/>
                      <a:gd name="connsiteX272" fmla="*/ 444344 w 577052"/>
                      <a:gd name="connsiteY272" fmla="*/ 875500 h 879439"/>
                      <a:gd name="connsiteX273" fmla="*/ 448284 w 577052"/>
                      <a:gd name="connsiteY273" fmla="*/ 879439 h 879439"/>
                      <a:gd name="connsiteX274" fmla="*/ 448284 w 577052"/>
                      <a:gd name="connsiteY274" fmla="*/ 879439 h 879439"/>
                      <a:gd name="connsiteX275" fmla="*/ 452223 w 577052"/>
                      <a:gd name="connsiteY275" fmla="*/ 874713 h 879439"/>
                      <a:gd name="connsiteX276" fmla="*/ 449859 w 577052"/>
                      <a:gd name="connsiteY276" fmla="*/ 821927 h 879439"/>
                      <a:gd name="connsiteX277" fmla="*/ 472707 w 577052"/>
                      <a:gd name="connsiteY277" fmla="*/ 844774 h 879439"/>
                      <a:gd name="connsiteX278" fmla="*/ 474282 w 577052"/>
                      <a:gd name="connsiteY278" fmla="*/ 844774 h 879439"/>
                      <a:gd name="connsiteX279" fmla="*/ 478222 w 577052"/>
                      <a:gd name="connsiteY279" fmla="*/ 842411 h 879439"/>
                      <a:gd name="connsiteX280" fmla="*/ 475858 w 577052"/>
                      <a:gd name="connsiteY280" fmla="*/ 836896 h 879439"/>
                      <a:gd name="connsiteX281" fmla="*/ 449072 w 577052"/>
                      <a:gd name="connsiteY281" fmla="*/ 807746 h 879439"/>
                      <a:gd name="connsiteX282" fmla="*/ 449072 w 577052"/>
                      <a:gd name="connsiteY282" fmla="*/ 807746 h 879439"/>
                      <a:gd name="connsiteX283" fmla="*/ 445920 w 577052"/>
                      <a:gd name="connsiteY283" fmla="*/ 803807 h 879439"/>
                      <a:gd name="connsiteX284" fmla="*/ 377378 w 577052"/>
                      <a:gd name="connsiteY284" fmla="*/ 716356 h 879439"/>
                      <a:gd name="connsiteX285" fmla="*/ 344288 w 577052"/>
                      <a:gd name="connsiteY285" fmla="*/ 643086 h 879439"/>
                      <a:gd name="connsiteX286" fmla="*/ 344288 w 577052"/>
                      <a:gd name="connsiteY286" fmla="*/ 643086 h 879439"/>
                      <a:gd name="connsiteX287" fmla="*/ 382892 w 577052"/>
                      <a:gd name="connsiteY287" fmla="*/ 675388 h 879439"/>
                      <a:gd name="connsiteX288" fmla="*/ 468768 w 577052"/>
                      <a:gd name="connsiteY288" fmla="*/ 724234 h 879439"/>
                      <a:gd name="connsiteX289" fmla="*/ 561733 w 577052"/>
                      <a:gd name="connsiteY289" fmla="*/ 758111 h 879439"/>
                      <a:gd name="connsiteX290" fmla="*/ 566460 w 577052"/>
                      <a:gd name="connsiteY290" fmla="*/ 755748 h 879439"/>
                      <a:gd name="connsiteX291" fmla="*/ 564097 w 577052"/>
                      <a:gd name="connsiteY291" fmla="*/ 751021 h 879439"/>
                      <a:gd name="connsiteX292" fmla="*/ 564097 w 577052"/>
                      <a:gd name="connsiteY292" fmla="*/ 751021 h 879439"/>
                      <a:gd name="connsiteX293" fmla="*/ 505796 w 577052"/>
                      <a:gd name="connsiteY293" fmla="*/ 730537 h 879439"/>
                      <a:gd name="connsiteX294" fmla="*/ 576702 w 577052"/>
                      <a:gd name="connsiteY294" fmla="*/ 709265 h 879439"/>
                      <a:gd name="connsiteX295" fmla="*/ 576702 w 577052"/>
                      <a:gd name="connsiteY295" fmla="*/ 705326 h 879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</a:cxnLst>
                    <a:rect l="l" t="t" r="r" b="b"/>
                    <a:pathLst>
                      <a:path w="577052" h="879439">
                        <a:moveTo>
                          <a:pt x="576702" y="705326"/>
                        </a:moveTo>
                        <a:cubicBezTo>
                          <a:pt x="575914" y="702962"/>
                          <a:pt x="573551" y="702174"/>
                          <a:pt x="571187" y="702174"/>
                        </a:cubicBezTo>
                        <a:lnTo>
                          <a:pt x="555431" y="706902"/>
                        </a:lnTo>
                        <a:lnTo>
                          <a:pt x="569612" y="683266"/>
                        </a:lnTo>
                        <a:cubicBezTo>
                          <a:pt x="570400" y="680903"/>
                          <a:pt x="570400" y="678539"/>
                          <a:pt x="568036" y="677751"/>
                        </a:cubicBezTo>
                        <a:cubicBezTo>
                          <a:pt x="565672" y="676964"/>
                          <a:pt x="563309" y="676964"/>
                          <a:pt x="562521" y="679327"/>
                        </a:cubicBezTo>
                        <a:lnTo>
                          <a:pt x="545976" y="707689"/>
                        </a:lnTo>
                        <a:cubicBezTo>
                          <a:pt x="545188" y="708477"/>
                          <a:pt x="545188" y="710053"/>
                          <a:pt x="545188" y="710841"/>
                        </a:cubicBezTo>
                        <a:lnTo>
                          <a:pt x="493979" y="726598"/>
                        </a:lnTo>
                        <a:cubicBezTo>
                          <a:pt x="493191" y="726598"/>
                          <a:pt x="492403" y="727386"/>
                          <a:pt x="491615" y="728173"/>
                        </a:cubicBezTo>
                        <a:cubicBezTo>
                          <a:pt x="484525" y="725022"/>
                          <a:pt x="476646" y="721871"/>
                          <a:pt x="469555" y="717931"/>
                        </a:cubicBezTo>
                        <a:cubicBezTo>
                          <a:pt x="440405" y="703750"/>
                          <a:pt x="412043" y="687205"/>
                          <a:pt x="386044" y="668297"/>
                        </a:cubicBezTo>
                        <a:cubicBezTo>
                          <a:pt x="372650" y="658843"/>
                          <a:pt x="360045" y="648601"/>
                          <a:pt x="349803" y="637571"/>
                        </a:cubicBezTo>
                        <a:cubicBezTo>
                          <a:pt x="347439" y="634420"/>
                          <a:pt x="345076" y="632056"/>
                          <a:pt x="342712" y="628905"/>
                        </a:cubicBezTo>
                        <a:lnTo>
                          <a:pt x="335622" y="618663"/>
                        </a:lnTo>
                        <a:lnTo>
                          <a:pt x="321441" y="598967"/>
                        </a:lnTo>
                        <a:lnTo>
                          <a:pt x="266291" y="522546"/>
                        </a:lnTo>
                        <a:cubicBezTo>
                          <a:pt x="266291" y="520970"/>
                          <a:pt x="266291" y="520183"/>
                          <a:pt x="266291" y="518607"/>
                        </a:cubicBezTo>
                        <a:cubicBezTo>
                          <a:pt x="267079" y="507577"/>
                          <a:pt x="265504" y="492608"/>
                          <a:pt x="263140" y="475275"/>
                        </a:cubicBezTo>
                        <a:cubicBezTo>
                          <a:pt x="278109" y="477639"/>
                          <a:pt x="293866" y="480002"/>
                          <a:pt x="308047" y="485517"/>
                        </a:cubicBezTo>
                        <a:cubicBezTo>
                          <a:pt x="309623" y="486305"/>
                          <a:pt x="311986" y="487093"/>
                          <a:pt x="313562" y="487881"/>
                        </a:cubicBezTo>
                        <a:cubicBezTo>
                          <a:pt x="314350" y="488669"/>
                          <a:pt x="315138" y="488669"/>
                          <a:pt x="315926" y="489456"/>
                        </a:cubicBezTo>
                        <a:cubicBezTo>
                          <a:pt x="316713" y="490244"/>
                          <a:pt x="316713" y="490244"/>
                          <a:pt x="317501" y="491032"/>
                        </a:cubicBezTo>
                        <a:cubicBezTo>
                          <a:pt x="320653" y="494183"/>
                          <a:pt x="323804" y="497335"/>
                          <a:pt x="325380" y="501274"/>
                        </a:cubicBezTo>
                        <a:cubicBezTo>
                          <a:pt x="329319" y="507577"/>
                          <a:pt x="330895" y="516243"/>
                          <a:pt x="330895" y="524909"/>
                        </a:cubicBezTo>
                        <a:cubicBezTo>
                          <a:pt x="330895" y="533576"/>
                          <a:pt x="330107" y="543818"/>
                          <a:pt x="331682" y="553272"/>
                        </a:cubicBezTo>
                        <a:cubicBezTo>
                          <a:pt x="332470" y="562726"/>
                          <a:pt x="334834" y="572180"/>
                          <a:pt x="337197" y="581634"/>
                        </a:cubicBezTo>
                        <a:cubicBezTo>
                          <a:pt x="339561" y="591089"/>
                          <a:pt x="343500" y="599755"/>
                          <a:pt x="347439" y="608421"/>
                        </a:cubicBezTo>
                        <a:cubicBezTo>
                          <a:pt x="352166" y="617087"/>
                          <a:pt x="356894" y="624178"/>
                          <a:pt x="362409" y="632056"/>
                        </a:cubicBezTo>
                        <a:cubicBezTo>
                          <a:pt x="363196" y="633632"/>
                          <a:pt x="364772" y="633632"/>
                          <a:pt x="366348" y="632844"/>
                        </a:cubicBezTo>
                        <a:cubicBezTo>
                          <a:pt x="367923" y="632056"/>
                          <a:pt x="367923" y="630481"/>
                          <a:pt x="367135" y="628905"/>
                        </a:cubicBezTo>
                        <a:cubicBezTo>
                          <a:pt x="362409" y="621027"/>
                          <a:pt x="357681" y="612360"/>
                          <a:pt x="353742" y="604482"/>
                        </a:cubicBezTo>
                        <a:cubicBezTo>
                          <a:pt x="349803" y="596603"/>
                          <a:pt x="347439" y="587937"/>
                          <a:pt x="345076" y="578483"/>
                        </a:cubicBezTo>
                        <a:cubicBezTo>
                          <a:pt x="342712" y="569817"/>
                          <a:pt x="341925" y="560362"/>
                          <a:pt x="341137" y="551696"/>
                        </a:cubicBezTo>
                        <a:cubicBezTo>
                          <a:pt x="340349" y="543030"/>
                          <a:pt x="341137" y="534364"/>
                          <a:pt x="341925" y="524122"/>
                        </a:cubicBezTo>
                        <a:cubicBezTo>
                          <a:pt x="341925" y="520183"/>
                          <a:pt x="341925" y="516243"/>
                          <a:pt x="341925" y="512304"/>
                        </a:cubicBezTo>
                        <a:cubicBezTo>
                          <a:pt x="347439" y="516243"/>
                          <a:pt x="355318" y="521758"/>
                          <a:pt x="363196" y="529637"/>
                        </a:cubicBezTo>
                        <a:cubicBezTo>
                          <a:pt x="376590" y="543818"/>
                          <a:pt x="427012" y="591089"/>
                          <a:pt x="429375" y="592664"/>
                        </a:cubicBezTo>
                        <a:cubicBezTo>
                          <a:pt x="430163" y="593452"/>
                          <a:pt x="430951" y="593452"/>
                          <a:pt x="431739" y="593452"/>
                        </a:cubicBezTo>
                        <a:cubicBezTo>
                          <a:pt x="432527" y="593452"/>
                          <a:pt x="434102" y="592664"/>
                          <a:pt x="434890" y="591876"/>
                        </a:cubicBezTo>
                        <a:cubicBezTo>
                          <a:pt x="436466" y="590301"/>
                          <a:pt x="436466" y="587937"/>
                          <a:pt x="434890" y="586361"/>
                        </a:cubicBezTo>
                        <a:cubicBezTo>
                          <a:pt x="434102" y="586361"/>
                          <a:pt x="402588" y="555636"/>
                          <a:pt x="382105" y="536727"/>
                        </a:cubicBezTo>
                        <a:cubicBezTo>
                          <a:pt x="389195" y="539091"/>
                          <a:pt x="396286" y="542242"/>
                          <a:pt x="401013" y="544606"/>
                        </a:cubicBezTo>
                        <a:cubicBezTo>
                          <a:pt x="412831" y="550908"/>
                          <a:pt x="443557" y="557211"/>
                          <a:pt x="445132" y="557211"/>
                        </a:cubicBezTo>
                        <a:cubicBezTo>
                          <a:pt x="445132" y="557211"/>
                          <a:pt x="445920" y="557211"/>
                          <a:pt x="445920" y="557211"/>
                        </a:cubicBezTo>
                        <a:cubicBezTo>
                          <a:pt x="448284" y="557211"/>
                          <a:pt x="449859" y="555636"/>
                          <a:pt x="449859" y="554060"/>
                        </a:cubicBezTo>
                        <a:cubicBezTo>
                          <a:pt x="450647" y="551696"/>
                          <a:pt x="449072" y="549333"/>
                          <a:pt x="446708" y="549333"/>
                        </a:cubicBezTo>
                        <a:cubicBezTo>
                          <a:pt x="446708" y="549333"/>
                          <a:pt x="415194" y="543030"/>
                          <a:pt x="404952" y="537515"/>
                        </a:cubicBezTo>
                        <a:cubicBezTo>
                          <a:pt x="394710" y="532000"/>
                          <a:pt x="372650" y="524909"/>
                          <a:pt x="367923" y="523334"/>
                        </a:cubicBezTo>
                        <a:cubicBezTo>
                          <a:pt x="356106" y="510728"/>
                          <a:pt x="342712" y="502850"/>
                          <a:pt x="339561" y="501274"/>
                        </a:cubicBezTo>
                        <a:cubicBezTo>
                          <a:pt x="338773" y="498911"/>
                          <a:pt x="337985" y="495759"/>
                          <a:pt x="336410" y="493396"/>
                        </a:cubicBezTo>
                        <a:cubicBezTo>
                          <a:pt x="334046" y="488669"/>
                          <a:pt x="330107" y="484730"/>
                          <a:pt x="327743" y="481578"/>
                        </a:cubicBezTo>
                        <a:cubicBezTo>
                          <a:pt x="326168" y="480002"/>
                          <a:pt x="323016" y="476851"/>
                          <a:pt x="321441" y="476063"/>
                        </a:cubicBezTo>
                        <a:cubicBezTo>
                          <a:pt x="319077" y="474487"/>
                          <a:pt x="316713" y="473699"/>
                          <a:pt x="314350" y="472124"/>
                        </a:cubicBezTo>
                        <a:cubicBezTo>
                          <a:pt x="296229" y="464245"/>
                          <a:pt x="278897" y="461094"/>
                          <a:pt x="260776" y="457943"/>
                        </a:cubicBezTo>
                        <a:cubicBezTo>
                          <a:pt x="251322" y="411460"/>
                          <a:pt x="233990" y="357099"/>
                          <a:pt x="222960" y="332675"/>
                        </a:cubicBezTo>
                        <a:cubicBezTo>
                          <a:pt x="216657" y="319282"/>
                          <a:pt x="207991" y="301949"/>
                          <a:pt x="196961" y="284617"/>
                        </a:cubicBezTo>
                        <a:cubicBezTo>
                          <a:pt x="208779" y="282253"/>
                          <a:pt x="219809" y="279890"/>
                          <a:pt x="231626" y="279102"/>
                        </a:cubicBezTo>
                        <a:cubicBezTo>
                          <a:pt x="239505" y="278314"/>
                          <a:pt x="247383" y="278314"/>
                          <a:pt x="254474" y="279102"/>
                        </a:cubicBezTo>
                        <a:cubicBezTo>
                          <a:pt x="255262" y="279102"/>
                          <a:pt x="256837" y="279890"/>
                          <a:pt x="259201" y="279890"/>
                        </a:cubicBezTo>
                        <a:cubicBezTo>
                          <a:pt x="278897" y="301162"/>
                          <a:pt x="298593" y="321646"/>
                          <a:pt x="319077" y="341342"/>
                        </a:cubicBezTo>
                        <a:cubicBezTo>
                          <a:pt x="325380" y="346857"/>
                          <a:pt x="330895" y="352371"/>
                          <a:pt x="337197" y="357886"/>
                        </a:cubicBezTo>
                        <a:cubicBezTo>
                          <a:pt x="336410" y="359462"/>
                          <a:pt x="336410" y="360250"/>
                          <a:pt x="337197" y="361826"/>
                        </a:cubicBezTo>
                        <a:cubicBezTo>
                          <a:pt x="337985" y="363401"/>
                          <a:pt x="365560" y="402006"/>
                          <a:pt x="395498" y="425641"/>
                        </a:cubicBezTo>
                        <a:cubicBezTo>
                          <a:pt x="407316" y="435095"/>
                          <a:pt x="423860" y="452428"/>
                          <a:pt x="439617" y="469760"/>
                        </a:cubicBezTo>
                        <a:lnTo>
                          <a:pt x="438829" y="509152"/>
                        </a:lnTo>
                        <a:cubicBezTo>
                          <a:pt x="438829" y="511516"/>
                          <a:pt x="440405" y="513092"/>
                          <a:pt x="442769" y="513092"/>
                        </a:cubicBezTo>
                        <a:cubicBezTo>
                          <a:pt x="445132" y="513092"/>
                          <a:pt x="446708" y="511516"/>
                          <a:pt x="446708" y="509152"/>
                        </a:cubicBezTo>
                        <a:lnTo>
                          <a:pt x="447496" y="479214"/>
                        </a:lnTo>
                        <a:cubicBezTo>
                          <a:pt x="466404" y="500486"/>
                          <a:pt x="481373" y="519395"/>
                          <a:pt x="481373" y="519395"/>
                        </a:cubicBezTo>
                        <a:cubicBezTo>
                          <a:pt x="482161" y="520183"/>
                          <a:pt x="483737" y="520970"/>
                          <a:pt x="484525" y="520970"/>
                        </a:cubicBezTo>
                        <a:cubicBezTo>
                          <a:pt x="485312" y="520970"/>
                          <a:pt x="486100" y="520970"/>
                          <a:pt x="486888" y="520183"/>
                        </a:cubicBezTo>
                        <a:cubicBezTo>
                          <a:pt x="488464" y="518607"/>
                          <a:pt x="489251" y="516243"/>
                          <a:pt x="487676" y="514668"/>
                        </a:cubicBezTo>
                        <a:cubicBezTo>
                          <a:pt x="486100" y="513092"/>
                          <a:pt x="467980" y="490244"/>
                          <a:pt x="446708" y="465821"/>
                        </a:cubicBezTo>
                        <a:cubicBezTo>
                          <a:pt x="446708" y="465821"/>
                          <a:pt x="445920" y="465033"/>
                          <a:pt x="445920" y="465033"/>
                        </a:cubicBezTo>
                        <a:cubicBezTo>
                          <a:pt x="430163" y="447701"/>
                          <a:pt x="412831" y="429580"/>
                          <a:pt x="400225" y="419338"/>
                        </a:cubicBezTo>
                        <a:cubicBezTo>
                          <a:pt x="384468" y="406733"/>
                          <a:pt x="368711" y="390188"/>
                          <a:pt x="358469" y="376795"/>
                        </a:cubicBezTo>
                        <a:cubicBezTo>
                          <a:pt x="368711" y="384673"/>
                          <a:pt x="378953" y="392552"/>
                          <a:pt x="389195" y="400430"/>
                        </a:cubicBezTo>
                        <a:cubicBezTo>
                          <a:pt x="414406" y="417763"/>
                          <a:pt x="441981" y="431944"/>
                          <a:pt x="468768" y="446125"/>
                        </a:cubicBezTo>
                        <a:lnTo>
                          <a:pt x="509735" y="465821"/>
                        </a:lnTo>
                        <a:cubicBezTo>
                          <a:pt x="516826" y="468973"/>
                          <a:pt x="522341" y="472912"/>
                          <a:pt x="528644" y="476851"/>
                        </a:cubicBezTo>
                        <a:lnTo>
                          <a:pt x="547552" y="490244"/>
                        </a:lnTo>
                        <a:cubicBezTo>
                          <a:pt x="549128" y="491820"/>
                          <a:pt x="552279" y="491032"/>
                          <a:pt x="553067" y="489456"/>
                        </a:cubicBezTo>
                        <a:cubicBezTo>
                          <a:pt x="554643" y="487881"/>
                          <a:pt x="553855" y="484730"/>
                          <a:pt x="552279" y="483942"/>
                        </a:cubicBezTo>
                        <a:lnTo>
                          <a:pt x="534159" y="470548"/>
                        </a:lnTo>
                        <a:cubicBezTo>
                          <a:pt x="527856" y="465821"/>
                          <a:pt x="520765" y="461882"/>
                          <a:pt x="514463" y="458730"/>
                        </a:cubicBezTo>
                        <a:lnTo>
                          <a:pt x="473494" y="438246"/>
                        </a:lnTo>
                        <a:cubicBezTo>
                          <a:pt x="468768" y="435883"/>
                          <a:pt x="463253" y="432732"/>
                          <a:pt x="458525" y="430368"/>
                        </a:cubicBezTo>
                        <a:lnTo>
                          <a:pt x="505008" y="430368"/>
                        </a:lnTo>
                        <a:cubicBezTo>
                          <a:pt x="507372" y="430368"/>
                          <a:pt x="508948" y="428792"/>
                          <a:pt x="508948" y="426429"/>
                        </a:cubicBezTo>
                        <a:cubicBezTo>
                          <a:pt x="508948" y="424065"/>
                          <a:pt x="507372" y="422490"/>
                          <a:pt x="505008" y="422490"/>
                        </a:cubicBezTo>
                        <a:lnTo>
                          <a:pt x="445920" y="422490"/>
                        </a:lnTo>
                        <a:cubicBezTo>
                          <a:pt x="445132" y="422490"/>
                          <a:pt x="444344" y="422490"/>
                          <a:pt x="444344" y="423277"/>
                        </a:cubicBezTo>
                        <a:cubicBezTo>
                          <a:pt x="427800" y="413823"/>
                          <a:pt x="411255" y="404369"/>
                          <a:pt x="396286" y="393339"/>
                        </a:cubicBezTo>
                        <a:cubicBezTo>
                          <a:pt x="371863" y="376007"/>
                          <a:pt x="349015" y="356311"/>
                          <a:pt x="326956" y="335827"/>
                        </a:cubicBezTo>
                        <a:cubicBezTo>
                          <a:pt x="308835" y="318494"/>
                          <a:pt x="291503" y="301162"/>
                          <a:pt x="274958" y="282253"/>
                        </a:cubicBezTo>
                        <a:cubicBezTo>
                          <a:pt x="278109" y="281465"/>
                          <a:pt x="281260" y="279890"/>
                          <a:pt x="283624" y="278314"/>
                        </a:cubicBezTo>
                        <a:cubicBezTo>
                          <a:pt x="284412" y="277526"/>
                          <a:pt x="285200" y="277526"/>
                          <a:pt x="285988" y="276738"/>
                        </a:cubicBezTo>
                        <a:cubicBezTo>
                          <a:pt x="287563" y="275951"/>
                          <a:pt x="289139" y="275163"/>
                          <a:pt x="290715" y="273587"/>
                        </a:cubicBezTo>
                        <a:cubicBezTo>
                          <a:pt x="290715" y="273587"/>
                          <a:pt x="290715" y="273587"/>
                          <a:pt x="290715" y="272799"/>
                        </a:cubicBezTo>
                        <a:cubicBezTo>
                          <a:pt x="295442" y="268860"/>
                          <a:pt x="300169" y="265709"/>
                          <a:pt x="304108" y="262557"/>
                        </a:cubicBezTo>
                        <a:cubicBezTo>
                          <a:pt x="310411" y="257830"/>
                          <a:pt x="317501" y="254679"/>
                          <a:pt x="324592" y="253103"/>
                        </a:cubicBezTo>
                        <a:cubicBezTo>
                          <a:pt x="330895" y="251527"/>
                          <a:pt x="340349" y="251527"/>
                          <a:pt x="348227" y="250740"/>
                        </a:cubicBezTo>
                        <a:cubicBezTo>
                          <a:pt x="352166" y="250740"/>
                          <a:pt x="356106" y="250740"/>
                          <a:pt x="360833" y="249952"/>
                        </a:cubicBezTo>
                        <a:cubicBezTo>
                          <a:pt x="363196" y="249952"/>
                          <a:pt x="364772" y="249952"/>
                          <a:pt x="367135" y="249952"/>
                        </a:cubicBezTo>
                        <a:lnTo>
                          <a:pt x="368711" y="249952"/>
                        </a:lnTo>
                        <a:cubicBezTo>
                          <a:pt x="375802" y="253103"/>
                          <a:pt x="387619" y="258618"/>
                          <a:pt x="397074" y="264921"/>
                        </a:cubicBezTo>
                        <a:cubicBezTo>
                          <a:pt x="406528" y="272011"/>
                          <a:pt x="427800" y="282253"/>
                          <a:pt x="441981" y="289344"/>
                        </a:cubicBezTo>
                        <a:cubicBezTo>
                          <a:pt x="441193" y="290132"/>
                          <a:pt x="441193" y="291707"/>
                          <a:pt x="441981" y="292495"/>
                        </a:cubicBezTo>
                        <a:lnTo>
                          <a:pt x="464828" y="342917"/>
                        </a:lnTo>
                        <a:cubicBezTo>
                          <a:pt x="465616" y="344493"/>
                          <a:pt x="467192" y="345281"/>
                          <a:pt x="468768" y="345281"/>
                        </a:cubicBezTo>
                        <a:cubicBezTo>
                          <a:pt x="469555" y="345281"/>
                          <a:pt x="470343" y="345281"/>
                          <a:pt x="470343" y="345281"/>
                        </a:cubicBezTo>
                        <a:cubicBezTo>
                          <a:pt x="472707" y="344493"/>
                          <a:pt x="473494" y="342130"/>
                          <a:pt x="472707" y="339766"/>
                        </a:cubicBezTo>
                        <a:lnTo>
                          <a:pt x="452223" y="294071"/>
                        </a:lnTo>
                        <a:cubicBezTo>
                          <a:pt x="454586" y="294859"/>
                          <a:pt x="456162" y="295647"/>
                          <a:pt x="456162" y="296435"/>
                        </a:cubicBezTo>
                        <a:lnTo>
                          <a:pt x="501857" y="327948"/>
                        </a:lnTo>
                        <a:cubicBezTo>
                          <a:pt x="502645" y="328736"/>
                          <a:pt x="503433" y="328736"/>
                          <a:pt x="504221" y="328736"/>
                        </a:cubicBezTo>
                        <a:cubicBezTo>
                          <a:pt x="505796" y="328736"/>
                          <a:pt x="506584" y="327948"/>
                          <a:pt x="507372" y="327160"/>
                        </a:cubicBezTo>
                        <a:cubicBezTo>
                          <a:pt x="508948" y="325585"/>
                          <a:pt x="508160" y="322433"/>
                          <a:pt x="506584" y="321646"/>
                        </a:cubicBezTo>
                        <a:lnTo>
                          <a:pt x="460101" y="289344"/>
                        </a:lnTo>
                        <a:cubicBezTo>
                          <a:pt x="459313" y="289344"/>
                          <a:pt x="415982" y="268860"/>
                          <a:pt x="402588" y="258618"/>
                        </a:cubicBezTo>
                        <a:cubicBezTo>
                          <a:pt x="401801" y="257830"/>
                          <a:pt x="400225" y="257042"/>
                          <a:pt x="399437" y="256254"/>
                        </a:cubicBezTo>
                        <a:cubicBezTo>
                          <a:pt x="401013" y="256254"/>
                          <a:pt x="403376" y="257042"/>
                          <a:pt x="404952" y="257042"/>
                        </a:cubicBezTo>
                        <a:cubicBezTo>
                          <a:pt x="415982" y="258618"/>
                          <a:pt x="427012" y="260982"/>
                          <a:pt x="438829" y="259406"/>
                        </a:cubicBezTo>
                        <a:lnTo>
                          <a:pt x="449072" y="258618"/>
                        </a:lnTo>
                        <a:lnTo>
                          <a:pt x="505008" y="276738"/>
                        </a:lnTo>
                        <a:cubicBezTo>
                          <a:pt x="505796" y="276738"/>
                          <a:pt x="505796" y="276738"/>
                          <a:pt x="506584" y="276738"/>
                        </a:cubicBezTo>
                        <a:cubicBezTo>
                          <a:pt x="508160" y="276738"/>
                          <a:pt x="509735" y="275951"/>
                          <a:pt x="510523" y="273587"/>
                        </a:cubicBezTo>
                        <a:cubicBezTo>
                          <a:pt x="511311" y="271224"/>
                          <a:pt x="509735" y="268860"/>
                          <a:pt x="508160" y="268072"/>
                        </a:cubicBezTo>
                        <a:lnTo>
                          <a:pt x="471131" y="256254"/>
                        </a:lnTo>
                        <a:lnTo>
                          <a:pt x="504221" y="253891"/>
                        </a:lnTo>
                        <a:lnTo>
                          <a:pt x="504221" y="253891"/>
                        </a:lnTo>
                        <a:cubicBezTo>
                          <a:pt x="506584" y="253891"/>
                          <a:pt x="508160" y="251527"/>
                          <a:pt x="508160" y="249952"/>
                        </a:cubicBezTo>
                        <a:cubicBezTo>
                          <a:pt x="508160" y="247588"/>
                          <a:pt x="505796" y="246012"/>
                          <a:pt x="503433" y="246012"/>
                        </a:cubicBezTo>
                        <a:lnTo>
                          <a:pt x="464828" y="247588"/>
                        </a:lnTo>
                        <a:lnTo>
                          <a:pt x="492403" y="225529"/>
                        </a:lnTo>
                        <a:cubicBezTo>
                          <a:pt x="493979" y="223953"/>
                          <a:pt x="494766" y="221589"/>
                          <a:pt x="493191" y="220014"/>
                        </a:cubicBezTo>
                        <a:cubicBezTo>
                          <a:pt x="491615" y="218438"/>
                          <a:pt x="489251" y="217650"/>
                          <a:pt x="487676" y="219226"/>
                        </a:cubicBezTo>
                        <a:lnTo>
                          <a:pt x="453011" y="246800"/>
                        </a:lnTo>
                        <a:cubicBezTo>
                          <a:pt x="452223" y="246800"/>
                          <a:pt x="452223" y="247588"/>
                          <a:pt x="452223" y="248376"/>
                        </a:cubicBezTo>
                        <a:lnTo>
                          <a:pt x="438829" y="249164"/>
                        </a:lnTo>
                        <a:cubicBezTo>
                          <a:pt x="429375" y="249952"/>
                          <a:pt x="418345" y="247588"/>
                          <a:pt x="408103" y="246012"/>
                        </a:cubicBezTo>
                        <a:cubicBezTo>
                          <a:pt x="397862" y="243649"/>
                          <a:pt x="386832" y="241285"/>
                          <a:pt x="376590" y="238134"/>
                        </a:cubicBezTo>
                        <a:lnTo>
                          <a:pt x="377378" y="238134"/>
                        </a:lnTo>
                        <a:cubicBezTo>
                          <a:pt x="375014" y="237346"/>
                          <a:pt x="374226" y="237346"/>
                          <a:pt x="372650" y="237346"/>
                        </a:cubicBezTo>
                        <a:lnTo>
                          <a:pt x="369499" y="237346"/>
                        </a:lnTo>
                        <a:cubicBezTo>
                          <a:pt x="367135" y="237346"/>
                          <a:pt x="364772" y="237346"/>
                          <a:pt x="363196" y="237346"/>
                        </a:cubicBezTo>
                        <a:cubicBezTo>
                          <a:pt x="358469" y="237346"/>
                          <a:pt x="354530" y="237346"/>
                          <a:pt x="350591" y="237346"/>
                        </a:cubicBezTo>
                        <a:cubicBezTo>
                          <a:pt x="341925" y="237346"/>
                          <a:pt x="334046" y="237346"/>
                          <a:pt x="324592" y="238922"/>
                        </a:cubicBezTo>
                        <a:cubicBezTo>
                          <a:pt x="319865" y="239710"/>
                          <a:pt x="315926" y="241285"/>
                          <a:pt x="311986" y="242861"/>
                        </a:cubicBezTo>
                        <a:cubicBezTo>
                          <a:pt x="311986" y="242861"/>
                          <a:pt x="311986" y="242861"/>
                          <a:pt x="311986" y="242073"/>
                        </a:cubicBezTo>
                        <a:cubicBezTo>
                          <a:pt x="316713" y="231043"/>
                          <a:pt x="321441" y="220014"/>
                          <a:pt x="323016" y="207408"/>
                        </a:cubicBezTo>
                        <a:cubicBezTo>
                          <a:pt x="323804" y="200318"/>
                          <a:pt x="324592" y="193227"/>
                          <a:pt x="324592" y="186136"/>
                        </a:cubicBezTo>
                        <a:cubicBezTo>
                          <a:pt x="330107" y="181409"/>
                          <a:pt x="346652" y="167228"/>
                          <a:pt x="361621" y="151471"/>
                        </a:cubicBezTo>
                        <a:cubicBezTo>
                          <a:pt x="361621" y="151471"/>
                          <a:pt x="361621" y="151471"/>
                          <a:pt x="361621" y="151471"/>
                        </a:cubicBezTo>
                        <a:cubicBezTo>
                          <a:pt x="361621" y="151471"/>
                          <a:pt x="391559" y="129412"/>
                          <a:pt x="408103" y="122321"/>
                        </a:cubicBezTo>
                        <a:cubicBezTo>
                          <a:pt x="423860" y="115230"/>
                          <a:pt x="434102" y="115230"/>
                          <a:pt x="434102" y="115230"/>
                        </a:cubicBezTo>
                        <a:cubicBezTo>
                          <a:pt x="436466" y="115230"/>
                          <a:pt x="438041" y="113655"/>
                          <a:pt x="438041" y="111291"/>
                        </a:cubicBezTo>
                        <a:cubicBezTo>
                          <a:pt x="438041" y="108927"/>
                          <a:pt x="436466" y="107352"/>
                          <a:pt x="434102" y="107352"/>
                        </a:cubicBezTo>
                        <a:cubicBezTo>
                          <a:pt x="433315" y="107352"/>
                          <a:pt x="423072" y="107352"/>
                          <a:pt x="404952" y="115230"/>
                        </a:cubicBezTo>
                        <a:cubicBezTo>
                          <a:pt x="397862" y="118382"/>
                          <a:pt x="388407" y="123896"/>
                          <a:pt x="380529" y="129412"/>
                        </a:cubicBezTo>
                        <a:cubicBezTo>
                          <a:pt x="380529" y="128624"/>
                          <a:pt x="381317" y="128624"/>
                          <a:pt x="382105" y="127836"/>
                        </a:cubicBezTo>
                        <a:cubicBezTo>
                          <a:pt x="400225" y="100261"/>
                          <a:pt x="404952" y="81353"/>
                          <a:pt x="405740" y="80565"/>
                        </a:cubicBezTo>
                        <a:cubicBezTo>
                          <a:pt x="406528" y="78202"/>
                          <a:pt x="404952" y="75838"/>
                          <a:pt x="402588" y="75838"/>
                        </a:cubicBezTo>
                        <a:cubicBezTo>
                          <a:pt x="400225" y="75050"/>
                          <a:pt x="397862" y="76626"/>
                          <a:pt x="397862" y="78989"/>
                        </a:cubicBezTo>
                        <a:cubicBezTo>
                          <a:pt x="397862" y="78989"/>
                          <a:pt x="393135" y="97898"/>
                          <a:pt x="375802" y="123896"/>
                        </a:cubicBezTo>
                        <a:cubicBezTo>
                          <a:pt x="363196" y="143593"/>
                          <a:pt x="337985" y="166440"/>
                          <a:pt x="325380" y="176682"/>
                        </a:cubicBezTo>
                        <a:cubicBezTo>
                          <a:pt x="325380" y="175894"/>
                          <a:pt x="325380" y="174319"/>
                          <a:pt x="325380" y="173531"/>
                        </a:cubicBezTo>
                        <a:cubicBezTo>
                          <a:pt x="325380" y="168804"/>
                          <a:pt x="324592" y="164077"/>
                          <a:pt x="324592" y="159350"/>
                        </a:cubicBezTo>
                        <a:cubicBezTo>
                          <a:pt x="330895" y="142017"/>
                          <a:pt x="345864" y="97110"/>
                          <a:pt x="345864" y="68747"/>
                        </a:cubicBezTo>
                        <a:cubicBezTo>
                          <a:pt x="346652" y="35658"/>
                          <a:pt x="353742" y="4932"/>
                          <a:pt x="353742" y="4932"/>
                        </a:cubicBezTo>
                        <a:cubicBezTo>
                          <a:pt x="354530" y="2568"/>
                          <a:pt x="352954" y="205"/>
                          <a:pt x="350591" y="205"/>
                        </a:cubicBezTo>
                        <a:cubicBezTo>
                          <a:pt x="348227" y="-583"/>
                          <a:pt x="345864" y="993"/>
                          <a:pt x="345864" y="3356"/>
                        </a:cubicBezTo>
                        <a:cubicBezTo>
                          <a:pt x="345864" y="4932"/>
                          <a:pt x="337985" y="34870"/>
                          <a:pt x="337197" y="68747"/>
                        </a:cubicBezTo>
                        <a:cubicBezTo>
                          <a:pt x="336410" y="88443"/>
                          <a:pt x="328531" y="118382"/>
                          <a:pt x="322228" y="138866"/>
                        </a:cubicBezTo>
                        <a:cubicBezTo>
                          <a:pt x="320653" y="127836"/>
                          <a:pt x="319077" y="116806"/>
                          <a:pt x="316713" y="104988"/>
                        </a:cubicBezTo>
                        <a:cubicBezTo>
                          <a:pt x="314350" y="93958"/>
                          <a:pt x="311986" y="82141"/>
                          <a:pt x="308047" y="71111"/>
                        </a:cubicBezTo>
                        <a:cubicBezTo>
                          <a:pt x="299381" y="49839"/>
                          <a:pt x="289139" y="29355"/>
                          <a:pt x="278109" y="8871"/>
                        </a:cubicBezTo>
                        <a:cubicBezTo>
                          <a:pt x="277321" y="6508"/>
                          <a:pt x="274958" y="5720"/>
                          <a:pt x="272594" y="7296"/>
                        </a:cubicBezTo>
                        <a:cubicBezTo>
                          <a:pt x="270231" y="8083"/>
                          <a:pt x="269443" y="10447"/>
                          <a:pt x="270231" y="12810"/>
                        </a:cubicBezTo>
                        <a:lnTo>
                          <a:pt x="270231" y="12810"/>
                        </a:lnTo>
                        <a:cubicBezTo>
                          <a:pt x="279685" y="33294"/>
                          <a:pt x="289927" y="53778"/>
                          <a:pt x="297805" y="75050"/>
                        </a:cubicBezTo>
                        <a:cubicBezTo>
                          <a:pt x="300957" y="85292"/>
                          <a:pt x="303320" y="96322"/>
                          <a:pt x="304896" y="107352"/>
                        </a:cubicBezTo>
                        <a:cubicBezTo>
                          <a:pt x="306472" y="118382"/>
                          <a:pt x="308047" y="129412"/>
                          <a:pt x="308835" y="140441"/>
                        </a:cubicBezTo>
                        <a:cubicBezTo>
                          <a:pt x="309623" y="151471"/>
                          <a:pt x="310411" y="162501"/>
                          <a:pt x="310411" y="174319"/>
                        </a:cubicBezTo>
                        <a:cubicBezTo>
                          <a:pt x="310411" y="185348"/>
                          <a:pt x="310411" y="197166"/>
                          <a:pt x="308835" y="206620"/>
                        </a:cubicBezTo>
                        <a:cubicBezTo>
                          <a:pt x="304896" y="227104"/>
                          <a:pt x="293866" y="246800"/>
                          <a:pt x="280473" y="263345"/>
                        </a:cubicBezTo>
                        <a:cubicBezTo>
                          <a:pt x="279685" y="264133"/>
                          <a:pt x="278897" y="264133"/>
                          <a:pt x="278897" y="264921"/>
                        </a:cubicBezTo>
                        <a:cubicBezTo>
                          <a:pt x="275746" y="266496"/>
                          <a:pt x="272594" y="268072"/>
                          <a:pt x="270231" y="268072"/>
                        </a:cubicBezTo>
                        <a:cubicBezTo>
                          <a:pt x="267867" y="268072"/>
                          <a:pt x="267079" y="268072"/>
                          <a:pt x="260776" y="265709"/>
                        </a:cubicBezTo>
                        <a:cubicBezTo>
                          <a:pt x="251322" y="264133"/>
                          <a:pt x="241868" y="264133"/>
                          <a:pt x="233202" y="264133"/>
                        </a:cubicBezTo>
                        <a:cubicBezTo>
                          <a:pt x="218233" y="264921"/>
                          <a:pt x="203264" y="267284"/>
                          <a:pt x="188295" y="270436"/>
                        </a:cubicBezTo>
                        <a:cubicBezTo>
                          <a:pt x="171750" y="246012"/>
                          <a:pt x="152842" y="222377"/>
                          <a:pt x="136297" y="205045"/>
                        </a:cubicBezTo>
                        <a:cubicBezTo>
                          <a:pt x="103208" y="171167"/>
                          <a:pt x="33089" y="100261"/>
                          <a:pt x="33089" y="100261"/>
                        </a:cubicBezTo>
                        <a:lnTo>
                          <a:pt x="0" y="196378"/>
                        </a:lnTo>
                        <a:cubicBezTo>
                          <a:pt x="0" y="196378"/>
                          <a:pt x="14969" y="201105"/>
                          <a:pt x="30726" y="205832"/>
                        </a:cubicBezTo>
                        <a:cubicBezTo>
                          <a:pt x="46483" y="210559"/>
                          <a:pt x="114237" y="249164"/>
                          <a:pt x="144963" y="275951"/>
                        </a:cubicBezTo>
                        <a:cubicBezTo>
                          <a:pt x="176477" y="302737"/>
                          <a:pt x="195385" y="349220"/>
                          <a:pt x="214294" y="390188"/>
                        </a:cubicBezTo>
                        <a:cubicBezTo>
                          <a:pt x="232414" y="431944"/>
                          <a:pt x="243444" y="517031"/>
                          <a:pt x="237141" y="570605"/>
                        </a:cubicBezTo>
                        <a:cubicBezTo>
                          <a:pt x="234778" y="591089"/>
                          <a:pt x="234778" y="602906"/>
                          <a:pt x="235566" y="610785"/>
                        </a:cubicBezTo>
                        <a:cubicBezTo>
                          <a:pt x="226111" y="614724"/>
                          <a:pt x="194598" y="627329"/>
                          <a:pt x="182780" y="635208"/>
                        </a:cubicBezTo>
                        <a:cubicBezTo>
                          <a:pt x="169387" y="644662"/>
                          <a:pt x="142600" y="661207"/>
                          <a:pt x="127631" y="669085"/>
                        </a:cubicBezTo>
                        <a:lnTo>
                          <a:pt x="112662" y="676964"/>
                        </a:lnTo>
                        <a:cubicBezTo>
                          <a:pt x="110298" y="677751"/>
                          <a:pt x="109510" y="680903"/>
                          <a:pt x="111086" y="682478"/>
                        </a:cubicBezTo>
                        <a:cubicBezTo>
                          <a:pt x="111874" y="684054"/>
                          <a:pt x="113450" y="684842"/>
                          <a:pt x="115025" y="684842"/>
                        </a:cubicBezTo>
                        <a:cubicBezTo>
                          <a:pt x="115813" y="684842"/>
                          <a:pt x="116601" y="684842"/>
                          <a:pt x="117389" y="684054"/>
                        </a:cubicBezTo>
                        <a:lnTo>
                          <a:pt x="132358" y="676176"/>
                        </a:lnTo>
                        <a:cubicBezTo>
                          <a:pt x="142600" y="670661"/>
                          <a:pt x="158357" y="661207"/>
                          <a:pt x="171750" y="652540"/>
                        </a:cubicBezTo>
                        <a:cubicBezTo>
                          <a:pt x="164660" y="665146"/>
                          <a:pt x="156781" y="684054"/>
                          <a:pt x="157569" y="703750"/>
                        </a:cubicBezTo>
                        <a:cubicBezTo>
                          <a:pt x="157569" y="706114"/>
                          <a:pt x="159145" y="707689"/>
                          <a:pt x="161508" y="707689"/>
                        </a:cubicBezTo>
                        <a:cubicBezTo>
                          <a:pt x="161508" y="707689"/>
                          <a:pt x="161508" y="707689"/>
                          <a:pt x="161508" y="707689"/>
                        </a:cubicBezTo>
                        <a:cubicBezTo>
                          <a:pt x="163872" y="707689"/>
                          <a:pt x="165447" y="705326"/>
                          <a:pt x="165447" y="702962"/>
                        </a:cubicBezTo>
                        <a:cubicBezTo>
                          <a:pt x="163872" y="673812"/>
                          <a:pt x="185143" y="644662"/>
                          <a:pt x="188295" y="640723"/>
                        </a:cubicBezTo>
                        <a:cubicBezTo>
                          <a:pt x="198537" y="633632"/>
                          <a:pt x="227687" y="621814"/>
                          <a:pt x="237141" y="617875"/>
                        </a:cubicBezTo>
                        <a:cubicBezTo>
                          <a:pt x="237141" y="617875"/>
                          <a:pt x="237141" y="618663"/>
                          <a:pt x="237141" y="618663"/>
                        </a:cubicBezTo>
                        <a:cubicBezTo>
                          <a:pt x="233202" y="623390"/>
                          <a:pt x="212718" y="650177"/>
                          <a:pt x="202476" y="685630"/>
                        </a:cubicBezTo>
                        <a:cubicBezTo>
                          <a:pt x="200900" y="690357"/>
                          <a:pt x="200113" y="695872"/>
                          <a:pt x="198537" y="700599"/>
                        </a:cubicBezTo>
                        <a:cubicBezTo>
                          <a:pt x="193810" y="703750"/>
                          <a:pt x="178053" y="714780"/>
                          <a:pt x="171750" y="728961"/>
                        </a:cubicBezTo>
                        <a:cubicBezTo>
                          <a:pt x="170174" y="732113"/>
                          <a:pt x="168599" y="735264"/>
                          <a:pt x="167023" y="738415"/>
                        </a:cubicBezTo>
                        <a:cubicBezTo>
                          <a:pt x="163872" y="744718"/>
                          <a:pt x="160720" y="750233"/>
                          <a:pt x="159145" y="757324"/>
                        </a:cubicBezTo>
                        <a:cubicBezTo>
                          <a:pt x="151266" y="760475"/>
                          <a:pt x="129207" y="770717"/>
                          <a:pt x="123692" y="787262"/>
                        </a:cubicBezTo>
                        <a:cubicBezTo>
                          <a:pt x="122904" y="789625"/>
                          <a:pt x="124479" y="791989"/>
                          <a:pt x="126055" y="792777"/>
                        </a:cubicBezTo>
                        <a:cubicBezTo>
                          <a:pt x="126843" y="792777"/>
                          <a:pt x="126843" y="792777"/>
                          <a:pt x="127631" y="792777"/>
                        </a:cubicBezTo>
                        <a:cubicBezTo>
                          <a:pt x="129207" y="792777"/>
                          <a:pt x="130782" y="791989"/>
                          <a:pt x="131570" y="789625"/>
                        </a:cubicBezTo>
                        <a:cubicBezTo>
                          <a:pt x="135509" y="778595"/>
                          <a:pt x="148903" y="770717"/>
                          <a:pt x="157569" y="766778"/>
                        </a:cubicBezTo>
                        <a:cubicBezTo>
                          <a:pt x="156781" y="769929"/>
                          <a:pt x="156781" y="773868"/>
                          <a:pt x="156781" y="777808"/>
                        </a:cubicBezTo>
                        <a:cubicBezTo>
                          <a:pt x="155993" y="803807"/>
                          <a:pt x="167023" y="826654"/>
                          <a:pt x="167811" y="827442"/>
                        </a:cubicBezTo>
                        <a:cubicBezTo>
                          <a:pt x="168599" y="829017"/>
                          <a:pt x="170174" y="829805"/>
                          <a:pt x="171750" y="829805"/>
                        </a:cubicBezTo>
                        <a:cubicBezTo>
                          <a:pt x="172538" y="829805"/>
                          <a:pt x="173326" y="829805"/>
                          <a:pt x="173326" y="829017"/>
                        </a:cubicBezTo>
                        <a:cubicBezTo>
                          <a:pt x="175689" y="828230"/>
                          <a:pt x="176477" y="825866"/>
                          <a:pt x="175689" y="823503"/>
                        </a:cubicBezTo>
                        <a:cubicBezTo>
                          <a:pt x="175689" y="823503"/>
                          <a:pt x="165447" y="801443"/>
                          <a:pt x="165447" y="777020"/>
                        </a:cubicBezTo>
                        <a:cubicBezTo>
                          <a:pt x="165447" y="770717"/>
                          <a:pt x="166235" y="765990"/>
                          <a:pt x="167023" y="761263"/>
                        </a:cubicBezTo>
                        <a:cubicBezTo>
                          <a:pt x="167811" y="760475"/>
                          <a:pt x="168599" y="758899"/>
                          <a:pt x="167811" y="757324"/>
                        </a:cubicBezTo>
                        <a:cubicBezTo>
                          <a:pt x="169387" y="751021"/>
                          <a:pt x="171750" y="746294"/>
                          <a:pt x="174901" y="740779"/>
                        </a:cubicBezTo>
                        <a:cubicBezTo>
                          <a:pt x="176477" y="737627"/>
                          <a:pt x="178053" y="734476"/>
                          <a:pt x="179629" y="731325"/>
                        </a:cubicBezTo>
                        <a:cubicBezTo>
                          <a:pt x="183568" y="723446"/>
                          <a:pt x="190658" y="716356"/>
                          <a:pt x="196173" y="711629"/>
                        </a:cubicBezTo>
                        <a:cubicBezTo>
                          <a:pt x="191446" y="739203"/>
                          <a:pt x="193022" y="762051"/>
                          <a:pt x="195385" y="780171"/>
                        </a:cubicBezTo>
                        <a:cubicBezTo>
                          <a:pt x="198537" y="803807"/>
                          <a:pt x="202476" y="828230"/>
                          <a:pt x="202476" y="828230"/>
                        </a:cubicBezTo>
                        <a:cubicBezTo>
                          <a:pt x="202476" y="830593"/>
                          <a:pt x="204840" y="831381"/>
                          <a:pt x="206415" y="831381"/>
                        </a:cubicBezTo>
                        <a:cubicBezTo>
                          <a:pt x="206415" y="831381"/>
                          <a:pt x="207203" y="831381"/>
                          <a:pt x="207203" y="831381"/>
                        </a:cubicBezTo>
                        <a:cubicBezTo>
                          <a:pt x="209567" y="831381"/>
                          <a:pt x="211142" y="829017"/>
                          <a:pt x="210354" y="826654"/>
                        </a:cubicBezTo>
                        <a:cubicBezTo>
                          <a:pt x="210354" y="826654"/>
                          <a:pt x="206415" y="802231"/>
                          <a:pt x="203264" y="778595"/>
                        </a:cubicBezTo>
                        <a:cubicBezTo>
                          <a:pt x="200900" y="758111"/>
                          <a:pt x="199325" y="733688"/>
                          <a:pt x="205627" y="702962"/>
                        </a:cubicBezTo>
                        <a:cubicBezTo>
                          <a:pt x="205627" y="702174"/>
                          <a:pt x="205627" y="702174"/>
                          <a:pt x="205627" y="701387"/>
                        </a:cubicBezTo>
                        <a:cubicBezTo>
                          <a:pt x="206415" y="696660"/>
                          <a:pt x="207991" y="691933"/>
                          <a:pt x="209567" y="686418"/>
                        </a:cubicBezTo>
                        <a:cubicBezTo>
                          <a:pt x="218233" y="656480"/>
                          <a:pt x="234778" y="632844"/>
                          <a:pt x="241080" y="624178"/>
                        </a:cubicBezTo>
                        <a:cubicBezTo>
                          <a:pt x="241080" y="624178"/>
                          <a:pt x="241868" y="624966"/>
                          <a:pt x="241868" y="624966"/>
                        </a:cubicBezTo>
                        <a:cubicBezTo>
                          <a:pt x="242656" y="633632"/>
                          <a:pt x="244232" y="642298"/>
                          <a:pt x="245020" y="650177"/>
                        </a:cubicBezTo>
                        <a:cubicBezTo>
                          <a:pt x="247383" y="671449"/>
                          <a:pt x="248959" y="693508"/>
                          <a:pt x="251322" y="714780"/>
                        </a:cubicBezTo>
                        <a:cubicBezTo>
                          <a:pt x="252898" y="736052"/>
                          <a:pt x="254474" y="758111"/>
                          <a:pt x="255262" y="779383"/>
                        </a:cubicBezTo>
                        <a:cubicBezTo>
                          <a:pt x="255262" y="800655"/>
                          <a:pt x="255262" y="822715"/>
                          <a:pt x="249747" y="843199"/>
                        </a:cubicBezTo>
                        <a:lnTo>
                          <a:pt x="249747" y="843199"/>
                        </a:lnTo>
                        <a:cubicBezTo>
                          <a:pt x="249747" y="843986"/>
                          <a:pt x="249747" y="843986"/>
                          <a:pt x="250535" y="844774"/>
                        </a:cubicBezTo>
                        <a:cubicBezTo>
                          <a:pt x="251322" y="844774"/>
                          <a:pt x="252110" y="844774"/>
                          <a:pt x="252110" y="843986"/>
                        </a:cubicBezTo>
                        <a:cubicBezTo>
                          <a:pt x="259201" y="823503"/>
                          <a:pt x="260776" y="800655"/>
                          <a:pt x="261564" y="779383"/>
                        </a:cubicBezTo>
                        <a:cubicBezTo>
                          <a:pt x="262352" y="764414"/>
                          <a:pt x="262352" y="749445"/>
                          <a:pt x="261564" y="735264"/>
                        </a:cubicBezTo>
                        <a:cubicBezTo>
                          <a:pt x="273382" y="763626"/>
                          <a:pt x="296229" y="816412"/>
                          <a:pt x="315138" y="836896"/>
                        </a:cubicBezTo>
                        <a:cubicBezTo>
                          <a:pt x="341137" y="865258"/>
                          <a:pt x="363984" y="873137"/>
                          <a:pt x="364772" y="873137"/>
                        </a:cubicBezTo>
                        <a:cubicBezTo>
                          <a:pt x="365560" y="873137"/>
                          <a:pt x="365560" y="873137"/>
                          <a:pt x="366348" y="873137"/>
                        </a:cubicBezTo>
                        <a:cubicBezTo>
                          <a:pt x="367923" y="873137"/>
                          <a:pt x="369499" y="872349"/>
                          <a:pt x="370287" y="869985"/>
                        </a:cubicBezTo>
                        <a:cubicBezTo>
                          <a:pt x="371075" y="867622"/>
                          <a:pt x="369499" y="865258"/>
                          <a:pt x="367923" y="864470"/>
                        </a:cubicBezTo>
                        <a:cubicBezTo>
                          <a:pt x="367923" y="864470"/>
                          <a:pt x="345864" y="856592"/>
                          <a:pt x="321441" y="830593"/>
                        </a:cubicBezTo>
                        <a:cubicBezTo>
                          <a:pt x="297017" y="803807"/>
                          <a:pt x="262352" y="713992"/>
                          <a:pt x="262352" y="713204"/>
                        </a:cubicBezTo>
                        <a:cubicBezTo>
                          <a:pt x="262352" y="712417"/>
                          <a:pt x="261564" y="712417"/>
                          <a:pt x="261564" y="711629"/>
                        </a:cubicBezTo>
                        <a:cubicBezTo>
                          <a:pt x="260776" y="671449"/>
                          <a:pt x="259201" y="632056"/>
                          <a:pt x="254474" y="591876"/>
                        </a:cubicBezTo>
                        <a:cubicBezTo>
                          <a:pt x="258413" y="579271"/>
                          <a:pt x="263140" y="561938"/>
                          <a:pt x="267079" y="543030"/>
                        </a:cubicBezTo>
                        <a:lnTo>
                          <a:pt x="314350" y="605270"/>
                        </a:lnTo>
                        <a:lnTo>
                          <a:pt x="329319" y="624966"/>
                        </a:lnTo>
                        <a:lnTo>
                          <a:pt x="336410" y="634420"/>
                        </a:lnTo>
                        <a:cubicBezTo>
                          <a:pt x="336410" y="634420"/>
                          <a:pt x="337197" y="635208"/>
                          <a:pt x="337197" y="635208"/>
                        </a:cubicBezTo>
                        <a:cubicBezTo>
                          <a:pt x="334046" y="645450"/>
                          <a:pt x="334046" y="670661"/>
                          <a:pt x="371075" y="721871"/>
                        </a:cubicBezTo>
                        <a:cubicBezTo>
                          <a:pt x="396286" y="757324"/>
                          <a:pt x="422285" y="789625"/>
                          <a:pt x="441193" y="812473"/>
                        </a:cubicBezTo>
                        <a:lnTo>
                          <a:pt x="444344" y="875500"/>
                        </a:lnTo>
                        <a:cubicBezTo>
                          <a:pt x="444344" y="877864"/>
                          <a:pt x="445920" y="879439"/>
                          <a:pt x="448284" y="879439"/>
                        </a:cubicBezTo>
                        <a:cubicBezTo>
                          <a:pt x="448284" y="879439"/>
                          <a:pt x="448284" y="879439"/>
                          <a:pt x="448284" y="879439"/>
                        </a:cubicBezTo>
                        <a:cubicBezTo>
                          <a:pt x="450647" y="879439"/>
                          <a:pt x="452223" y="877076"/>
                          <a:pt x="452223" y="874713"/>
                        </a:cubicBezTo>
                        <a:lnTo>
                          <a:pt x="449859" y="821927"/>
                        </a:lnTo>
                        <a:cubicBezTo>
                          <a:pt x="461677" y="836108"/>
                          <a:pt x="470343" y="843986"/>
                          <a:pt x="472707" y="844774"/>
                        </a:cubicBezTo>
                        <a:cubicBezTo>
                          <a:pt x="473494" y="844774"/>
                          <a:pt x="473494" y="844774"/>
                          <a:pt x="474282" y="844774"/>
                        </a:cubicBezTo>
                        <a:cubicBezTo>
                          <a:pt x="475858" y="844774"/>
                          <a:pt x="478222" y="843986"/>
                          <a:pt x="478222" y="842411"/>
                        </a:cubicBezTo>
                        <a:cubicBezTo>
                          <a:pt x="479010" y="840047"/>
                          <a:pt x="478222" y="837684"/>
                          <a:pt x="475858" y="836896"/>
                        </a:cubicBezTo>
                        <a:cubicBezTo>
                          <a:pt x="474282" y="835320"/>
                          <a:pt x="464041" y="825078"/>
                          <a:pt x="449072" y="807746"/>
                        </a:cubicBezTo>
                        <a:lnTo>
                          <a:pt x="449072" y="807746"/>
                        </a:lnTo>
                        <a:cubicBezTo>
                          <a:pt x="449072" y="805382"/>
                          <a:pt x="447496" y="804594"/>
                          <a:pt x="445920" y="803807"/>
                        </a:cubicBezTo>
                        <a:cubicBezTo>
                          <a:pt x="427800" y="782535"/>
                          <a:pt x="403376" y="751809"/>
                          <a:pt x="377378" y="716356"/>
                        </a:cubicBezTo>
                        <a:cubicBezTo>
                          <a:pt x="349015" y="676176"/>
                          <a:pt x="344288" y="654116"/>
                          <a:pt x="344288" y="643086"/>
                        </a:cubicBezTo>
                        <a:cubicBezTo>
                          <a:pt x="344288" y="643086"/>
                          <a:pt x="344288" y="643086"/>
                          <a:pt x="344288" y="643086"/>
                        </a:cubicBezTo>
                        <a:cubicBezTo>
                          <a:pt x="356106" y="655692"/>
                          <a:pt x="369499" y="665934"/>
                          <a:pt x="382892" y="675388"/>
                        </a:cubicBezTo>
                        <a:cubicBezTo>
                          <a:pt x="410467" y="694296"/>
                          <a:pt x="439617" y="710053"/>
                          <a:pt x="468768" y="724234"/>
                        </a:cubicBezTo>
                        <a:cubicBezTo>
                          <a:pt x="498706" y="737627"/>
                          <a:pt x="529432" y="749445"/>
                          <a:pt x="561733" y="758111"/>
                        </a:cubicBezTo>
                        <a:cubicBezTo>
                          <a:pt x="564097" y="758899"/>
                          <a:pt x="565672" y="757324"/>
                          <a:pt x="566460" y="755748"/>
                        </a:cubicBezTo>
                        <a:cubicBezTo>
                          <a:pt x="567248" y="753384"/>
                          <a:pt x="565672" y="751809"/>
                          <a:pt x="564097" y="751021"/>
                        </a:cubicBezTo>
                        <a:lnTo>
                          <a:pt x="564097" y="751021"/>
                        </a:lnTo>
                        <a:cubicBezTo>
                          <a:pt x="544401" y="745506"/>
                          <a:pt x="524704" y="738415"/>
                          <a:pt x="505796" y="730537"/>
                        </a:cubicBezTo>
                        <a:lnTo>
                          <a:pt x="576702" y="709265"/>
                        </a:lnTo>
                        <a:cubicBezTo>
                          <a:pt x="576702" y="710053"/>
                          <a:pt x="577490" y="707689"/>
                          <a:pt x="576702" y="7053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7877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BF1E9FD-1C70-4830-9601-0DF5236B018C}"/>
                      </a:ext>
                    </a:extLst>
                  </p:cNvPr>
                  <p:cNvSpPr/>
                  <p:nvPr/>
                </p:nvSpPr>
                <p:spPr>
                  <a:xfrm>
                    <a:off x="1935698" y="3167735"/>
                    <a:ext cx="49634" cy="98480"/>
                  </a:xfrm>
                  <a:custGeom>
                    <a:avLst/>
                    <a:gdLst>
                      <a:gd name="connsiteX0" fmla="*/ 7878 w 49634"/>
                      <a:gd name="connsiteY0" fmla="*/ 98481 h 98480"/>
                      <a:gd name="connsiteX1" fmla="*/ 49634 w 49634"/>
                      <a:gd name="connsiteY1" fmla="*/ 16545 h 98480"/>
                      <a:gd name="connsiteX2" fmla="*/ 33089 w 49634"/>
                      <a:gd name="connsiteY2" fmla="*/ 0 h 98480"/>
                      <a:gd name="connsiteX3" fmla="*/ 0 w 49634"/>
                      <a:gd name="connsiteY3" fmla="*/ 96117 h 98480"/>
                      <a:gd name="connsiteX4" fmla="*/ 7878 w 49634"/>
                      <a:gd name="connsiteY4" fmla="*/ 98481 h 98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634" h="98480">
                        <a:moveTo>
                          <a:pt x="7878" y="98481"/>
                        </a:moveTo>
                        <a:lnTo>
                          <a:pt x="49634" y="16545"/>
                        </a:lnTo>
                        <a:cubicBezTo>
                          <a:pt x="40180" y="6303"/>
                          <a:pt x="33089" y="0"/>
                          <a:pt x="33089" y="0"/>
                        </a:cubicBezTo>
                        <a:lnTo>
                          <a:pt x="0" y="96117"/>
                        </a:lnTo>
                        <a:cubicBezTo>
                          <a:pt x="0" y="96117"/>
                          <a:pt x="3151" y="96905"/>
                          <a:pt x="7878" y="98481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7877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0" name="Graphic 5">
                    <a:extLst>
                      <a:ext uri="{FF2B5EF4-FFF2-40B4-BE49-F238E27FC236}">
                        <a16:creationId xmlns:a16="http://schemas.microsoft.com/office/drawing/2014/main" id="{C57797FA-0432-4FCA-B35F-CB1F8CA5B9E4}"/>
                      </a:ext>
                    </a:extLst>
                  </p:cNvPr>
                  <p:cNvGrpSpPr/>
                  <p:nvPr/>
                </p:nvGrpSpPr>
                <p:grpSpPr>
                  <a:xfrm>
                    <a:off x="1967999" y="3208703"/>
                    <a:ext cx="140236" cy="137872"/>
                    <a:chOff x="1967999" y="3208703"/>
                    <a:chExt cx="140236" cy="137872"/>
                  </a:xfrm>
                  <a:solidFill>
                    <a:srgbClr val="263238"/>
                  </a:solidFill>
                </p:grpSpPr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0DB4C115-2FC3-4FFD-8AAA-38BE48E639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8967" y="3238641"/>
                      <a:ext cx="43331" cy="64603"/>
                    </a:xfrm>
                    <a:custGeom>
                      <a:avLst/>
                      <a:gdLst>
                        <a:gd name="connsiteX0" fmla="*/ 43331 w 43331"/>
                        <a:gd name="connsiteY0" fmla="*/ 13393 h 64603"/>
                        <a:gd name="connsiteX1" fmla="*/ 30726 w 43331"/>
                        <a:gd name="connsiteY1" fmla="*/ 0 h 64603"/>
                        <a:gd name="connsiteX2" fmla="*/ 0 w 43331"/>
                        <a:gd name="connsiteY2" fmla="*/ 55937 h 64603"/>
                        <a:gd name="connsiteX3" fmla="*/ 14181 w 43331"/>
                        <a:gd name="connsiteY3" fmla="*/ 64603 h 64603"/>
                        <a:gd name="connsiteX4" fmla="*/ 43331 w 43331"/>
                        <a:gd name="connsiteY4" fmla="*/ 13393 h 64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331" h="64603">
                          <a:moveTo>
                            <a:pt x="43331" y="13393"/>
                          </a:moveTo>
                          <a:cubicBezTo>
                            <a:pt x="39392" y="9454"/>
                            <a:pt x="34665" y="4727"/>
                            <a:pt x="30726" y="0"/>
                          </a:cubicBezTo>
                          <a:cubicBezTo>
                            <a:pt x="26787" y="14969"/>
                            <a:pt x="17333" y="36241"/>
                            <a:pt x="0" y="55937"/>
                          </a:cubicBezTo>
                          <a:cubicBezTo>
                            <a:pt x="4727" y="58300"/>
                            <a:pt x="9454" y="61452"/>
                            <a:pt x="14181" y="64603"/>
                          </a:cubicBezTo>
                          <a:cubicBezTo>
                            <a:pt x="28362" y="47271"/>
                            <a:pt x="37817" y="29150"/>
                            <a:pt x="43331" y="13393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D299F079-46D0-4BBE-9701-5379DFFE4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7999" y="3208703"/>
                      <a:ext cx="54361" cy="73269"/>
                    </a:xfrm>
                    <a:custGeom>
                      <a:avLst/>
                      <a:gdLst>
                        <a:gd name="connsiteX0" fmla="*/ 16545 w 54361"/>
                        <a:gd name="connsiteY0" fmla="*/ 73270 h 73269"/>
                        <a:gd name="connsiteX1" fmla="*/ 54361 w 54361"/>
                        <a:gd name="connsiteY1" fmla="*/ 13393 h 73269"/>
                        <a:gd name="connsiteX2" fmla="*/ 40968 w 54361"/>
                        <a:gd name="connsiteY2" fmla="*/ 0 h 73269"/>
                        <a:gd name="connsiteX3" fmla="*/ 0 w 54361"/>
                        <a:gd name="connsiteY3" fmla="*/ 65391 h 73269"/>
                        <a:gd name="connsiteX4" fmla="*/ 16545 w 54361"/>
                        <a:gd name="connsiteY4" fmla="*/ 73270 h 732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4361" h="73269">
                          <a:moveTo>
                            <a:pt x="16545" y="73270"/>
                          </a:moveTo>
                          <a:cubicBezTo>
                            <a:pt x="36241" y="51210"/>
                            <a:pt x="48058" y="30726"/>
                            <a:pt x="54361" y="13393"/>
                          </a:cubicBezTo>
                          <a:cubicBezTo>
                            <a:pt x="49634" y="8666"/>
                            <a:pt x="45695" y="4727"/>
                            <a:pt x="40968" y="0"/>
                          </a:cubicBezTo>
                          <a:cubicBezTo>
                            <a:pt x="35453" y="17333"/>
                            <a:pt x="23635" y="40968"/>
                            <a:pt x="0" y="65391"/>
                          </a:cubicBezTo>
                          <a:cubicBezTo>
                            <a:pt x="4727" y="67755"/>
                            <a:pt x="10242" y="70118"/>
                            <a:pt x="16545" y="73270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81467E3D-41A2-4729-94DD-76337DBBF1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1207" y="3301669"/>
                      <a:ext cx="37028" cy="44907"/>
                    </a:xfrm>
                    <a:custGeom>
                      <a:avLst/>
                      <a:gdLst>
                        <a:gd name="connsiteX0" fmla="*/ 37029 w 37028"/>
                        <a:gd name="connsiteY0" fmla="*/ 14181 h 44907"/>
                        <a:gd name="connsiteX1" fmla="*/ 25999 w 37028"/>
                        <a:gd name="connsiteY1" fmla="*/ 0 h 44907"/>
                        <a:gd name="connsiteX2" fmla="*/ 0 w 37028"/>
                        <a:gd name="connsiteY2" fmla="*/ 34665 h 44907"/>
                        <a:gd name="connsiteX3" fmla="*/ 9454 w 37028"/>
                        <a:gd name="connsiteY3" fmla="*/ 41756 h 44907"/>
                        <a:gd name="connsiteX4" fmla="*/ 13393 w 37028"/>
                        <a:gd name="connsiteY4" fmla="*/ 44907 h 44907"/>
                        <a:gd name="connsiteX5" fmla="*/ 37029 w 37028"/>
                        <a:gd name="connsiteY5" fmla="*/ 14181 h 44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028" h="44907">
                          <a:moveTo>
                            <a:pt x="37029" y="14181"/>
                          </a:moveTo>
                          <a:cubicBezTo>
                            <a:pt x="33090" y="9454"/>
                            <a:pt x="29938" y="4727"/>
                            <a:pt x="25999" y="0"/>
                          </a:cubicBezTo>
                          <a:cubicBezTo>
                            <a:pt x="20484" y="10242"/>
                            <a:pt x="11030" y="23635"/>
                            <a:pt x="0" y="34665"/>
                          </a:cubicBezTo>
                          <a:cubicBezTo>
                            <a:pt x="3151" y="37029"/>
                            <a:pt x="6303" y="39392"/>
                            <a:pt x="9454" y="41756"/>
                          </a:cubicBezTo>
                          <a:cubicBezTo>
                            <a:pt x="11030" y="42544"/>
                            <a:pt x="11818" y="44119"/>
                            <a:pt x="13393" y="44907"/>
                          </a:cubicBezTo>
                          <a:cubicBezTo>
                            <a:pt x="22848" y="35453"/>
                            <a:pt x="31514" y="23635"/>
                            <a:pt x="37029" y="14181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196A4EB0-C4F8-4D11-9DAD-50C84D274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9693" y="3270155"/>
                      <a:ext cx="41755" cy="52785"/>
                    </a:xfrm>
                    <a:custGeom>
                      <a:avLst/>
                      <a:gdLst>
                        <a:gd name="connsiteX0" fmla="*/ 41756 w 41755"/>
                        <a:gd name="connsiteY0" fmla="*/ 12606 h 52785"/>
                        <a:gd name="connsiteX1" fmla="*/ 32302 w 41755"/>
                        <a:gd name="connsiteY1" fmla="*/ 2364 h 52785"/>
                        <a:gd name="connsiteX2" fmla="*/ 29938 w 41755"/>
                        <a:gd name="connsiteY2" fmla="*/ 0 h 52785"/>
                        <a:gd name="connsiteX3" fmla="*/ 0 w 41755"/>
                        <a:gd name="connsiteY3" fmla="*/ 43331 h 52785"/>
                        <a:gd name="connsiteX4" fmla="*/ 14181 w 41755"/>
                        <a:gd name="connsiteY4" fmla="*/ 52786 h 52785"/>
                        <a:gd name="connsiteX5" fmla="*/ 41756 w 41755"/>
                        <a:gd name="connsiteY5" fmla="*/ 12606 h 52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755" h="52785">
                          <a:moveTo>
                            <a:pt x="41756" y="12606"/>
                          </a:moveTo>
                          <a:cubicBezTo>
                            <a:pt x="38604" y="8666"/>
                            <a:pt x="35453" y="5515"/>
                            <a:pt x="32302" y="2364"/>
                          </a:cubicBezTo>
                          <a:cubicBezTo>
                            <a:pt x="31514" y="1576"/>
                            <a:pt x="30726" y="788"/>
                            <a:pt x="29938" y="0"/>
                          </a:cubicBezTo>
                          <a:cubicBezTo>
                            <a:pt x="24423" y="10242"/>
                            <a:pt x="14181" y="27575"/>
                            <a:pt x="0" y="43331"/>
                          </a:cubicBezTo>
                          <a:cubicBezTo>
                            <a:pt x="4727" y="46483"/>
                            <a:pt x="9454" y="49634"/>
                            <a:pt x="14181" y="52786"/>
                          </a:cubicBezTo>
                          <a:cubicBezTo>
                            <a:pt x="26787" y="38604"/>
                            <a:pt x="36241" y="23635"/>
                            <a:pt x="41756" y="12606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5" name="Graphic 5">
                  <a:extLst>
                    <a:ext uri="{FF2B5EF4-FFF2-40B4-BE49-F238E27FC236}">
                      <a16:creationId xmlns:a16="http://schemas.microsoft.com/office/drawing/2014/main" id="{55716AAE-85B8-49AC-B635-2A3AF022633D}"/>
                    </a:ext>
                  </a:extLst>
                </p:cNvPr>
                <p:cNvGrpSpPr/>
                <p:nvPr/>
              </p:nvGrpSpPr>
              <p:grpSpPr>
                <a:xfrm>
                  <a:off x="1375146" y="3118593"/>
                  <a:ext cx="510129" cy="892135"/>
                  <a:chOff x="1375146" y="3118593"/>
                  <a:chExt cx="510129" cy="892135"/>
                </a:xfrm>
              </p:grpSpPr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943BEBFC-D20F-42D8-B879-23642808A8EE}"/>
                      </a:ext>
                    </a:extLst>
                  </p:cNvPr>
                  <p:cNvSpPr/>
                  <p:nvPr/>
                </p:nvSpPr>
                <p:spPr>
                  <a:xfrm>
                    <a:off x="1375146" y="3118593"/>
                    <a:ext cx="508553" cy="892135"/>
                  </a:xfrm>
                  <a:custGeom>
                    <a:avLst/>
                    <a:gdLst>
                      <a:gd name="connsiteX0" fmla="*/ 13787 w 508553"/>
                      <a:gd name="connsiteY0" fmla="*/ 737718 h 892135"/>
                      <a:gd name="connsiteX1" fmla="*/ 18514 w 508553"/>
                      <a:gd name="connsiteY1" fmla="*/ 734567 h 892135"/>
                      <a:gd name="connsiteX2" fmla="*/ 34271 w 508553"/>
                      <a:gd name="connsiteY2" fmla="*/ 736930 h 892135"/>
                      <a:gd name="connsiteX3" fmla="*/ 16939 w 508553"/>
                      <a:gd name="connsiteY3" fmla="*/ 715658 h 892135"/>
                      <a:gd name="connsiteX4" fmla="*/ 17727 w 508553"/>
                      <a:gd name="connsiteY4" fmla="*/ 710143 h 892135"/>
                      <a:gd name="connsiteX5" fmla="*/ 23241 w 508553"/>
                      <a:gd name="connsiteY5" fmla="*/ 710931 h 892135"/>
                      <a:gd name="connsiteX6" fmla="*/ 43725 w 508553"/>
                      <a:gd name="connsiteY6" fmla="*/ 736142 h 892135"/>
                      <a:gd name="connsiteX7" fmla="*/ 44513 w 508553"/>
                      <a:gd name="connsiteY7" fmla="*/ 739294 h 892135"/>
                      <a:gd name="connsiteX8" fmla="*/ 97299 w 508553"/>
                      <a:gd name="connsiteY8" fmla="*/ 747172 h 892135"/>
                      <a:gd name="connsiteX9" fmla="*/ 99662 w 508553"/>
                      <a:gd name="connsiteY9" fmla="*/ 748748 h 892135"/>
                      <a:gd name="connsiteX10" fmla="*/ 119358 w 508553"/>
                      <a:gd name="connsiteY10" fmla="*/ 735355 h 892135"/>
                      <a:gd name="connsiteX11" fmla="*/ 194204 w 508553"/>
                      <a:gd name="connsiteY11" fmla="*/ 673903 h 892135"/>
                      <a:gd name="connsiteX12" fmla="*/ 224930 w 508553"/>
                      <a:gd name="connsiteY12" fmla="*/ 637662 h 892135"/>
                      <a:gd name="connsiteX13" fmla="*/ 230445 w 508553"/>
                      <a:gd name="connsiteY13" fmla="*/ 627420 h 892135"/>
                      <a:gd name="connsiteX14" fmla="*/ 235959 w 508553"/>
                      <a:gd name="connsiteY14" fmla="*/ 616390 h 892135"/>
                      <a:gd name="connsiteX15" fmla="*/ 246989 w 508553"/>
                      <a:gd name="connsiteY15" fmla="*/ 594330 h 892135"/>
                      <a:gd name="connsiteX16" fmla="*/ 290321 w 508553"/>
                      <a:gd name="connsiteY16" fmla="*/ 510031 h 892135"/>
                      <a:gd name="connsiteX17" fmla="*/ 289533 w 508553"/>
                      <a:gd name="connsiteY17" fmla="*/ 506880 h 892135"/>
                      <a:gd name="connsiteX18" fmla="*/ 286381 w 508553"/>
                      <a:gd name="connsiteY18" fmla="*/ 463548 h 892135"/>
                      <a:gd name="connsiteX19" fmla="*/ 243838 w 508553"/>
                      <a:gd name="connsiteY19" fmla="*/ 480093 h 892135"/>
                      <a:gd name="connsiteX20" fmla="*/ 239111 w 508553"/>
                      <a:gd name="connsiteY20" fmla="*/ 483244 h 892135"/>
                      <a:gd name="connsiteX21" fmla="*/ 237535 w 508553"/>
                      <a:gd name="connsiteY21" fmla="*/ 484820 h 892135"/>
                      <a:gd name="connsiteX22" fmla="*/ 235959 w 508553"/>
                      <a:gd name="connsiteY22" fmla="*/ 487183 h 892135"/>
                      <a:gd name="connsiteX23" fmla="*/ 229657 w 508553"/>
                      <a:gd name="connsiteY23" fmla="*/ 498213 h 892135"/>
                      <a:gd name="connsiteX24" fmla="*/ 228081 w 508553"/>
                      <a:gd name="connsiteY24" fmla="*/ 522636 h 892135"/>
                      <a:gd name="connsiteX25" fmla="*/ 232020 w 508553"/>
                      <a:gd name="connsiteY25" fmla="*/ 550999 h 892135"/>
                      <a:gd name="connsiteX26" fmla="*/ 230445 w 508553"/>
                      <a:gd name="connsiteY26" fmla="*/ 579361 h 892135"/>
                      <a:gd name="connsiteX27" fmla="*/ 224142 w 508553"/>
                      <a:gd name="connsiteY27" fmla="*/ 606936 h 892135"/>
                      <a:gd name="connsiteX28" fmla="*/ 213112 w 508553"/>
                      <a:gd name="connsiteY28" fmla="*/ 632935 h 892135"/>
                      <a:gd name="connsiteX29" fmla="*/ 209173 w 508553"/>
                      <a:gd name="connsiteY29" fmla="*/ 634510 h 892135"/>
                      <a:gd name="connsiteX30" fmla="*/ 207597 w 508553"/>
                      <a:gd name="connsiteY30" fmla="*/ 630571 h 892135"/>
                      <a:gd name="connsiteX31" fmla="*/ 217051 w 508553"/>
                      <a:gd name="connsiteY31" fmla="*/ 604572 h 892135"/>
                      <a:gd name="connsiteX32" fmla="*/ 221778 w 508553"/>
                      <a:gd name="connsiteY32" fmla="*/ 577786 h 892135"/>
                      <a:gd name="connsiteX33" fmla="*/ 221778 w 508553"/>
                      <a:gd name="connsiteY33" fmla="*/ 550999 h 892135"/>
                      <a:gd name="connsiteX34" fmla="*/ 217051 w 508553"/>
                      <a:gd name="connsiteY34" fmla="*/ 524212 h 892135"/>
                      <a:gd name="connsiteX35" fmla="*/ 215475 w 508553"/>
                      <a:gd name="connsiteY35" fmla="*/ 513182 h 892135"/>
                      <a:gd name="connsiteX36" fmla="*/ 197355 w 508553"/>
                      <a:gd name="connsiteY36" fmla="*/ 533666 h 892135"/>
                      <a:gd name="connsiteX37" fmla="*/ 142206 w 508553"/>
                      <a:gd name="connsiteY37" fmla="*/ 606148 h 892135"/>
                      <a:gd name="connsiteX38" fmla="*/ 139842 w 508553"/>
                      <a:gd name="connsiteY38" fmla="*/ 607724 h 892135"/>
                      <a:gd name="connsiteX39" fmla="*/ 136691 w 508553"/>
                      <a:gd name="connsiteY39" fmla="*/ 606936 h 892135"/>
                      <a:gd name="connsiteX40" fmla="*/ 135903 w 508553"/>
                      <a:gd name="connsiteY40" fmla="*/ 601421 h 892135"/>
                      <a:gd name="connsiteX41" fmla="*/ 180022 w 508553"/>
                      <a:gd name="connsiteY41" fmla="*/ 543908 h 892135"/>
                      <a:gd name="connsiteX42" fmla="*/ 161902 w 508553"/>
                      <a:gd name="connsiteY42" fmla="*/ 554938 h 892135"/>
                      <a:gd name="connsiteX43" fmla="*/ 120146 w 508553"/>
                      <a:gd name="connsiteY43" fmla="*/ 574634 h 892135"/>
                      <a:gd name="connsiteX44" fmla="*/ 119358 w 508553"/>
                      <a:gd name="connsiteY44" fmla="*/ 574634 h 892135"/>
                      <a:gd name="connsiteX45" fmla="*/ 114631 w 508553"/>
                      <a:gd name="connsiteY45" fmla="*/ 572271 h 892135"/>
                      <a:gd name="connsiteX46" fmla="*/ 116995 w 508553"/>
                      <a:gd name="connsiteY46" fmla="*/ 566756 h 892135"/>
                      <a:gd name="connsiteX47" fmla="*/ 156387 w 508553"/>
                      <a:gd name="connsiteY47" fmla="*/ 548635 h 892135"/>
                      <a:gd name="connsiteX48" fmla="*/ 191052 w 508553"/>
                      <a:gd name="connsiteY48" fmla="*/ 528939 h 892135"/>
                      <a:gd name="connsiteX49" fmla="*/ 216263 w 508553"/>
                      <a:gd name="connsiteY49" fmla="*/ 502940 h 892135"/>
                      <a:gd name="connsiteX50" fmla="*/ 218627 w 508553"/>
                      <a:gd name="connsiteY50" fmla="*/ 495062 h 892135"/>
                      <a:gd name="connsiteX51" fmla="*/ 225717 w 508553"/>
                      <a:gd name="connsiteY51" fmla="*/ 481668 h 892135"/>
                      <a:gd name="connsiteX52" fmla="*/ 231232 w 508553"/>
                      <a:gd name="connsiteY52" fmla="*/ 474578 h 892135"/>
                      <a:gd name="connsiteX53" fmla="*/ 237535 w 508553"/>
                      <a:gd name="connsiteY53" fmla="*/ 469851 h 892135"/>
                      <a:gd name="connsiteX54" fmla="*/ 287957 w 508553"/>
                      <a:gd name="connsiteY54" fmla="*/ 447791 h 892135"/>
                      <a:gd name="connsiteX55" fmla="*/ 306078 w 508553"/>
                      <a:gd name="connsiteY55" fmla="*/ 318585 h 892135"/>
                      <a:gd name="connsiteX56" fmla="*/ 324986 w 508553"/>
                      <a:gd name="connsiteY56" fmla="*/ 267375 h 892135"/>
                      <a:gd name="connsiteX57" fmla="*/ 289533 w 508553"/>
                      <a:gd name="connsiteY57" fmla="*/ 267375 h 892135"/>
                      <a:gd name="connsiteX58" fmla="*/ 267473 w 508553"/>
                      <a:gd name="connsiteY58" fmla="*/ 270526 h 892135"/>
                      <a:gd name="connsiteX59" fmla="*/ 262746 w 508553"/>
                      <a:gd name="connsiteY59" fmla="*/ 272102 h 892135"/>
                      <a:gd name="connsiteX60" fmla="*/ 212324 w 508553"/>
                      <a:gd name="connsiteY60" fmla="*/ 341432 h 892135"/>
                      <a:gd name="connsiteX61" fmla="*/ 197355 w 508553"/>
                      <a:gd name="connsiteY61" fmla="*/ 360340 h 892135"/>
                      <a:gd name="connsiteX62" fmla="*/ 197355 w 508553"/>
                      <a:gd name="connsiteY62" fmla="*/ 364280 h 892135"/>
                      <a:gd name="connsiteX63" fmla="*/ 149297 w 508553"/>
                      <a:gd name="connsiteY63" fmla="*/ 435974 h 892135"/>
                      <a:gd name="connsiteX64" fmla="*/ 112268 w 508553"/>
                      <a:gd name="connsiteY64" fmla="*/ 486396 h 892135"/>
                      <a:gd name="connsiteX65" fmla="*/ 119358 w 508553"/>
                      <a:gd name="connsiteY65" fmla="*/ 525000 h 892135"/>
                      <a:gd name="connsiteX66" fmla="*/ 116207 w 508553"/>
                      <a:gd name="connsiteY66" fmla="*/ 529727 h 892135"/>
                      <a:gd name="connsiteX67" fmla="*/ 111480 w 508553"/>
                      <a:gd name="connsiteY67" fmla="*/ 526576 h 892135"/>
                      <a:gd name="connsiteX68" fmla="*/ 105965 w 508553"/>
                      <a:gd name="connsiteY68" fmla="*/ 496637 h 892135"/>
                      <a:gd name="connsiteX69" fmla="*/ 78391 w 508553"/>
                      <a:gd name="connsiteY69" fmla="*/ 541545 h 892135"/>
                      <a:gd name="connsiteX70" fmla="*/ 75239 w 508553"/>
                      <a:gd name="connsiteY70" fmla="*/ 543908 h 892135"/>
                      <a:gd name="connsiteX71" fmla="*/ 72088 w 508553"/>
                      <a:gd name="connsiteY71" fmla="*/ 543121 h 892135"/>
                      <a:gd name="connsiteX72" fmla="*/ 70512 w 508553"/>
                      <a:gd name="connsiteY72" fmla="*/ 537606 h 892135"/>
                      <a:gd name="connsiteX73" fmla="*/ 103602 w 508553"/>
                      <a:gd name="connsiteY73" fmla="*/ 483244 h 892135"/>
                      <a:gd name="connsiteX74" fmla="*/ 104389 w 508553"/>
                      <a:gd name="connsiteY74" fmla="*/ 482456 h 892135"/>
                      <a:gd name="connsiteX75" fmla="*/ 142206 w 508553"/>
                      <a:gd name="connsiteY75" fmla="*/ 430459 h 892135"/>
                      <a:gd name="connsiteX76" fmla="*/ 176871 w 508553"/>
                      <a:gd name="connsiteY76" fmla="*/ 382400 h 892135"/>
                      <a:gd name="connsiteX77" fmla="*/ 149297 w 508553"/>
                      <a:gd name="connsiteY77" fmla="*/ 409975 h 892135"/>
                      <a:gd name="connsiteX78" fmla="*/ 77603 w 508553"/>
                      <a:gd name="connsiteY78" fmla="*/ 466699 h 892135"/>
                      <a:gd name="connsiteX79" fmla="*/ 40574 w 508553"/>
                      <a:gd name="connsiteY79" fmla="*/ 492698 h 892135"/>
                      <a:gd name="connsiteX80" fmla="*/ 23241 w 508553"/>
                      <a:gd name="connsiteY80" fmla="*/ 506880 h 892135"/>
                      <a:gd name="connsiteX81" fmla="*/ 6697 w 508553"/>
                      <a:gd name="connsiteY81" fmla="*/ 522636 h 892135"/>
                      <a:gd name="connsiteX82" fmla="*/ 1182 w 508553"/>
                      <a:gd name="connsiteY82" fmla="*/ 522636 h 892135"/>
                      <a:gd name="connsiteX83" fmla="*/ 1182 w 508553"/>
                      <a:gd name="connsiteY83" fmla="*/ 517121 h 892135"/>
                      <a:gd name="connsiteX84" fmla="*/ 16939 w 508553"/>
                      <a:gd name="connsiteY84" fmla="*/ 501365 h 892135"/>
                      <a:gd name="connsiteX85" fmla="*/ 35059 w 508553"/>
                      <a:gd name="connsiteY85" fmla="*/ 486396 h 892135"/>
                      <a:gd name="connsiteX86" fmla="*/ 72088 w 508553"/>
                      <a:gd name="connsiteY86" fmla="*/ 459609 h 892135"/>
                      <a:gd name="connsiteX87" fmla="*/ 85481 w 508553"/>
                      <a:gd name="connsiteY87" fmla="*/ 449367 h 892135"/>
                      <a:gd name="connsiteX88" fmla="*/ 39786 w 508553"/>
                      <a:gd name="connsiteY88" fmla="*/ 456458 h 892135"/>
                      <a:gd name="connsiteX89" fmla="*/ 35059 w 508553"/>
                      <a:gd name="connsiteY89" fmla="*/ 453306 h 892135"/>
                      <a:gd name="connsiteX90" fmla="*/ 38210 w 508553"/>
                      <a:gd name="connsiteY90" fmla="*/ 448579 h 892135"/>
                      <a:gd name="connsiteX91" fmla="*/ 96511 w 508553"/>
                      <a:gd name="connsiteY91" fmla="*/ 439125 h 892135"/>
                      <a:gd name="connsiteX92" fmla="*/ 98087 w 508553"/>
                      <a:gd name="connsiteY92" fmla="*/ 439125 h 892135"/>
                      <a:gd name="connsiteX93" fmla="*/ 141418 w 508553"/>
                      <a:gd name="connsiteY93" fmla="*/ 402096 h 892135"/>
                      <a:gd name="connsiteX94" fmla="*/ 201294 w 508553"/>
                      <a:gd name="connsiteY94" fmla="*/ 334342 h 892135"/>
                      <a:gd name="connsiteX95" fmla="*/ 244626 w 508553"/>
                      <a:gd name="connsiteY95" fmla="*/ 273678 h 892135"/>
                      <a:gd name="connsiteX96" fmla="*/ 235959 w 508553"/>
                      <a:gd name="connsiteY96" fmla="*/ 270526 h 892135"/>
                      <a:gd name="connsiteX97" fmla="*/ 233596 w 508553"/>
                      <a:gd name="connsiteY97" fmla="*/ 269738 h 892135"/>
                      <a:gd name="connsiteX98" fmla="*/ 228869 w 508553"/>
                      <a:gd name="connsiteY98" fmla="*/ 267375 h 892135"/>
                      <a:gd name="connsiteX99" fmla="*/ 228081 w 508553"/>
                      <a:gd name="connsiteY99" fmla="*/ 266587 h 892135"/>
                      <a:gd name="connsiteX100" fmla="*/ 213112 w 508553"/>
                      <a:gd name="connsiteY100" fmla="*/ 258709 h 892135"/>
                      <a:gd name="connsiteX101" fmla="*/ 191840 w 508553"/>
                      <a:gd name="connsiteY101" fmla="*/ 252406 h 892135"/>
                      <a:gd name="connsiteX102" fmla="*/ 168205 w 508553"/>
                      <a:gd name="connsiteY102" fmla="*/ 253194 h 892135"/>
                      <a:gd name="connsiteX103" fmla="*/ 156387 w 508553"/>
                      <a:gd name="connsiteY103" fmla="*/ 254769 h 892135"/>
                      <a:gd name="connsiteX104" fmla="*/ 150872 w 508553"/>
                      <a:gd name="connsiteY104" fmla="*/ 255557 h 892135"/>
                      <a:gd name="connsiteX105" fmla="*/ 149297 w 508553"/>
                      <a:gd name="connsiteY105" fmla="*/ 255557 h 892135"/>
                      <a:gd name="connsiteX106" fmla="*/ 123298 w 508553"/>
                      <a:gd name="connsiteY106" fmla="*/ 275253 h 892135"/>
                      <a:gd name="connsiteX107" fmla="*/ 83118 w 508553"/>
                      <a:gd name="connsiteY107" fmla="*/ 305979 h 892135"/>
                      <a:gd name="connsiteX108" fmla="*/ 83905 w 508553"/>
                      <a:gd name="connsiteY108" fmla="*/ 309131 h 892135"/>
                      <a:gd name="connsiteX109" fmla="*/ 68936 w 508553"/>
                      <a:gd name="connsiteY109" fmla="*/ 362704 h 892135"/>
                      <a:gd name="connsiteX110" fmla="*/ 65785 w 508553"/>
                      <a:gd name="connsiteY110" fmla="*/ 365855 h 892135"/>
                      <a:gd name="connsiteX111" fmla="*/ 64209 w 508553"/>
                      <a:gd name="connsiteY111" fmla="*/ 365855 h 892135"/>
                      <a:gd name="connsiteX112" fmla="*/ 61058 w 508553"/>
                      <a:gd name="connsiteY112" fmla="*/ 360340 h 892135"/>
                      <a:gd name="connsiteX113" fmla="*/ 74451 w 508553"/>
                      <a:gd name="connsiteY113" fmla="*/ 311494 h 892135"/>
                      <a:gd name="connsiteX114" fmla="*/ 70512 w 508553"/>
                      <a:gd name="connsiteY114" fmla="*/ 313858 h 892135"/>
                      <a:gd name="connsiteX115" fmla="*/ 29544 w 508553"/>
                      <a:gd name="connsiteY115" fmla="*/ 352462 h 892135"/>
                      <a:gd name="connsiteX116" fmla="*/ 27181 w 508553"/>
                      <a:gd name="connsiteY116" fmla="*/ 353250 h 892135"/>
                      <a:gd name="connsiteX117" fmla="*/ 23241 w 508553"/>
                      <a:gd name="connsiteY117" fmla="*/ 351674 h 892135"/>
                      <a:gd name="connsiteX118" fmla="*/ 23241 w 508553"/>
                      <a:gd name="connsiteY118" fmla="*/ 346159 h 892135"/>
                      <a:gd name="connsiteX119" fmla="*/ 64209 w 508553"/>
                      <a:gd name="connsiteY119" fmla="*/ 307555 h 892135"/>
                      <a:gd name="connsiteX120" fmla="*/ 116995 w 508553"/>
                      <a:gd name="connsiteY120" fmla="*/ 268163 h 892135"/>
                      <a:gd name="connsiteX121" fmla="*/ 120146 w 508553"/>
                      <a:gd name="connsiteY121" fmla="*/ 265799 h 892135"/>
                      <a:gd name="connsiteX122" fmla="*/ 114631 w 508553"/>
                      <a:gd name="connsiteY122" fmla="*/ 268163 h 892135"/>
                      <a:gd name="connsiteX123" fmla="*/ 81542 w 508553"/>
                      <a:gd name="connsiteY123" fmla="*/ 276041 h 892135"/>
                      <a:gd name="connsiteX124" fmla="*/ 71300 w 508553"/>
                      <a:gd name="connsiteY124" fmla="*/ 276829 h 892135"/>
                      <a:gd name="connsiteX125" fmla="*/ 18514 w 508553"/>
                      <a:gd name="connsiteY125" fmla="*/ 303616 h 892135"/>
                      <a:gd name="connsiteX126" fmla="*/ 17727 w 508553"/>
                      <a:gd name="connsiteY126" fmla="*/ 303616 h 892135"/>
                      <a:gd name="connsiteX127" fmla="*/ 12999 w 508553"/>
                      <a:gd name="connsiteY127" fmla="*/ 301252 h 892135"/>
                      <a:gd name="connsiteX128" fmla="*/ 14575 w 508553"/>
                      <a:gd name="connsiteY128" fmla="*/ 295737 h 892135"/>
                      <a:gd name="connsiteX129" fmla="*/ 49240 w 508553"/>
                      <a:gd name="connsiteY129" fmla="*/ 278405 h 892135"/>
                      <a:gd name="connsiteX130" fmla="*/ 16151 w 508553"/>
                      <a:gd name="connsiteY130" fmla="*/ 280768 h 892135"/>
                      <a:gd name="connsiteX131" fmla="*/ 16151 w 508553"/>
                      <a:gd name="connsiteY131" fmla="*/ 280768 h 892135"/>
                      <a:gd name="connsiteX132" fmla="*/ 11424 w 508553"/>
                      <a:gd name="connsiteY132" fmla="*/ 276829 h 892135"/>
                      <a:gd name="connsiteX133" fmla="*/ 15363 w 508553"/>
                      <a:gd name="connsiteY133" fmla="*/ 272102 h 892135"/>
                      <a:gd name="connsiteX134" fmla="*/ 53967 w 508553"/>
                      <a:gd name="connsiteY134" fmla="*/ 268163 h 892135"/>
                      <a:gd name="connsiteX135" fmla="*/ 23241 w 508553"/>
                      <a:gd name="connsiteY135" fmla="*/ 250830 h 892135"/>
                      <a:gd name="connsiteX136" fmla="*/ 21666 w 508553"/>
                      <a:gd name="connsiteY136" fmla="*/ 245315 h 892135"/>
                      <a:gd name="connsiteX137" fmla="*/ 27181 w 508553"/>
                      <a:gd name="connsiteY137" fmla="*/ 243739 h 892135"/>
                      <a:gd name="connsiteX138" fmla="*/ 65785 w 508553"/>
                      <a:gd name="connsiteY138" fmla="*/ 265799 h 892135"/>
                      <a:gd name="connsiteX139" fmla="*/ 67361 w 508553"/>
                      <a:gd name="connsiteY139" fmla="*/ 266587 h 892135"/>
                      <a:gd name="connsiteX140" fmla="*/ 80754 w 508553"/>
                      <a:gd name="connsiteY140" fmla="*/ 265011 h 892135"/>
                      <a:gd name="connsiteX141" fmla="*/ 110692 w 508553"/>
                      <a:gd name="connsiteY141" fmla="*/ 257133 h 892135"/>
                      <a:gd name="connsiteX142" fmla="*/ 140630 w 508553"/>
                      <a:gd name="connsiteY142" fmla="*/ 244527 h 892135"/>
                      <a:gd name="connsiteX143" fmla="*/ 139842 w 508553"/>
                      <a:gd name="connsiteY143" fmla="*/ 244527 h 892135"/>
                      <a:gd name="connsiteX144" fmla="*/ 144569 w 508553"/>
                      <a:gd name="connsiteY144" fmla="*/ 242952 h 892135"/>
                      <a:gd name="connsiteX145" fmla="*/ 147721 w 508553"/>
                      <a:gd name="connsiteY145" fmla="*/ 242164 h 892135"/>
                      <a:gd name="connsiteX146" fmla="*/ 154024 w 508553"/>
                      <a:gd name="connsiteY146" fmla="*/ 240588 h 892135"/>
                      <a:gd name="connsiteX147" fmla="*/ 166629 w 508553"/>
                      <a:gd name="connsiteY147" fmla="*/ 238225 h 892135"/>
                      <a:gd name="connsiteX148" fmla="*/ 192628 w 508553"/>
                      <a:gd name="connsiteY148" fmla="*/ 235861 h 892135"/>
                      <a:gd name="connsiteX149" fmla="*/ 206021 w 508553"/>
                      <a:gd name="connsiteY149" fmla="*/ 237437 h 892135"/>
                      <a:gd name="connsiteX150" fmla="*/ 206021 w 508553"/>
                      <a:gd name="connsiteY150" fmla="*/ 236649 h 892135"/>
                      <a:gd name="connsiteX151" fmla="*/ 190264 w 508553"/>
                      <a:gd name="connsiteY151" fmla="*/ 204347 h 892135"/>
                      <a:gd name="connsiteX152" fmla="*/ 185537 w 508553"/>
                      <a:gd name="connsiteY152" fmla="*/ 183863 h 892135"/>
                      <a:gd name="connsiteX153" fmla="*/ 143782 w 508553"/>
                      <a:gd name="connsiteY153" fmla="*/ 155501 h 892135"/>
                      <a:gd name="connsiteX154" fmla="*/ 143782 w 508553"/>
                      <a:gd name="connsiteY154" fmla="*/ 155501 h 892135"/>
                      <a:gd name="connsiteX155" fmla="*/ 93360 w 508553"/>
                      <a:gd name="connsiteY155" fmla="*/ 133441 h 892135"/>
                      <a:gd name="connsiteX156" fmla="*/ 66573 w 508553"/>
                      <a:gd name="connsiteY156" fmla="*/ 130290 h 892135"/>
                      <a:gd name="connsiteX157" fmla="*/ 61846 w 508553"/>
                      <a:gd name="connsiteY157" fmla="*/ 127138 h 892135"/>
                      <a:gd name="connsiteX158" fmla="*/ 64997 w 508553"/>
                      <a:gd name="connsiteY158" fmla="*/ 122411 h 892135"/>
                      <a:gd name="connsiteX159" fmla="*/ 94935 w 508553"/>
                      <a:gd name="connsiteY159" fmla="*/ 125563 h 892135"/>
                      <a:gd name="connsiteX160" fmla="*/ 121722 w 508553"/>
                      <a:gd name="connsiteY160" fmla="*/ 135805 h 892135"/>
                      <a:gd name="connsiteX161" fmla="*/ 120146 w 508553"/>
                      <a:gd name="connsiteY161" fmla="*/ 134229 h 892135"/>
                      <a:gd name="connsiteX162" fmla="*/ 90208 w 508553"/>
                      <a:gd name="connsiteY162" fmla="*/ 90898 h 892135"/>
                      <a:gd name="connsiteX163" fmla="*/ 92572 w 508553"/>
                      <a:gd name="connsiteY163" fmla="*/ 85383 h 892135"/>
                      <a:gd name="connsiteX164" fmla="*/ 98087 w 508553"/>
                      <a:gd name="connsiteY164" fmla="*/ 87746 h 892135"/>
                      <a:gd name="connsiteX165" fmla="*/ 126449 w 508553"/>
                      <a:gd name="connsiteY165" fmla="*/ 128714 h 892135"/>
                      <a:gd name="connsiteX166" fmla="*/ 183962 w 508553"/>
                      <a:gd name="connsiteY166" fmla="*/ 173621 h 892135"/>
                      <a:gd name="connsiteX167" fmla="*/ 183174 w 508553"/>
                      <a:gd name="connsiteY167" fmla="*/ 170470 h 892135"/>
                      <a:gd name="connsiteX168" fmla="*/ 181598 w 508553"/>
                      <a:gd name="connsiteY168" fmla="*/ 156289 h 892135"/>
                      <a:gd name="connsiteX169" fmla="*/ 146145 w 508553"/>
                      <a:gd name="connsiteY169" fmla="*/ 70414 h 892135"/>
                      <a:gd name="connsiteX170" fmla="*/ 128025 w 508553"/>
                      <a:gd name="connsiteY170" fmla="*/ 8962 h 892135"/>
                      <a:gd name="connsiteX171" fmla="*/ 130388 w 508553"/>
                      <a:gd name="connsiteY171" fmla="*/ 3447 h 892135"/>
                      <a:gd name="connsiteX172" fmla="*/ 135903 w 508553"/>
                      <a:gd name="connsiteY172" fmla="*/ 5810 h 892135"/>
                      <a:gd name="connsiteX173" fmla="*/ 154024 w 508553"/>
                      <a:gd name="connsiteY173" fmla="*/ 69626 h 892135"/>
                      <a:gd name="connsiteX174" fmla="*/ 180022 w 508553"/>
                      <a:gd name="connsiteY174" fmla="*/ 136593 h 892135"/>
                      <a:gd name="connsiteX175" fmla="*/ 180022 w 508553"/>
                      <a:gd name="connsiteY175" fmla="*/ 102715 h 892135"/>
                      <a:gd name="connsiteX176" fmla="*/ 183962 w 508553"/>
                      <a:gd name="connsiteY176" fmla="*/ 68050 h 892135"/>
                      <a:gd name="connsiteX177" fmla="*/ 203658 w 508553"/>
                      <a:gd name="connsiteY177" fmla="*/ 2659 h 892135"/>
                      <a:gd name="connsiteX178" fmla="*/ 209173 w 508553"/>
                      <a:gd name="connsiteY178" fmla="*/ 295 h 892135"/>
                      <a:gd name="connsiteX179" fmla="*/ 212324 w 508553"/>
                      <a:gd name="connsiteY179" fmla="*/ 5810 h 892135"/>
                      <a:gd name="connsiteX180" fmla="*/ 212324 w 508553"/>
                      <a:gd name="connsiteY180" fmla="*/ 5810 h 892135"/>
                      <a:gd name="connsiteX181" fmla="*/ 194992 w 508553"/>
                      <a:gd name="connsiteY181" fmla="*/ 71201 h 892135"/>
                      <a:gd name="connsiteX182" fmla="*/ 192628 w 508553"/>
                      <a:gd name="connsiteY182" fmla="*/ 104291 h 892135"/>
                      <a:gd name="connsiteX183" fmla="*/ 193416 w 508553"/>
                      <a:gd name="connsiteY183" fmla="*/ 138168 h 892135"/>
                      <a:gd name="connsiteX184" fmla="*/ 196567 w 508553"/>
                      <a:gd name="connsiteY184" fmla="*/ 171258 h 892135"/>
                      <a:gd name="connsiteX185" fmla="*/ 203658 w 508553"/>
                      <a:gd name="connsiteY185" fmla="*/ 202772 h 892135"/>
                      <a:gd name="connsiteX186" fmla="*/ 239899 w 508553"/>
                      <a:gd name="connsiteY186" fmla="*/ 254769 h 892135"/>
                      <a:gd name="connsiteX187" fmla="*/ 242262 w 508553"/>
                      <a:gd name="connsiteY187" fmla="*/ 255557 h 892135"/>
                      <a:gd name="connsiteX188" fmla="*/ 250928 w 508553"/>
                      <a:gd name="connsiteY188" fmla="*/ 257133 h 892135"/>
                      <a:gd name="connsiteX189" fmla="*/ 260383 w 508553"/>
                      <a:gd name="connsiteY189" fmla="*/ 253981 h 892135"/>
                      <a:gd name="connsiteX190" fmla="*/ 287169 w 508553"/>
                      <a:gd name="connsiteY190" fmla="*/ 248467 h 892135"/>
                      <a:gd name="connsiteX191" fmla="*/ 332864 w 508553"/>
                      <a:gd name="connsiteY191" fmla="*/ 247679 h 892135"/>
                      <a:gd name="connsiteX192" fmla="*/ 374620 w 508553"/>
                      <a:gd name="connsiteY192" fmla="*/ 175197 h 892135"/>
                      <a:gd name="connsiteX193" fmla="*/ 461283 w 508553"/>
                      <a:gd name="connsiteY193" fmla="*/ 55445 h 892135"/>
                      <a:gd name="connsiteX194" fmla="*/ 508554 w 508553"/>
                      <a:gd name="connsiteY194" fmla="*/ 145259 h 892135"/>
                      <a:gd name="connsiteX195" fmla="*/ 480191 w 508553"/>
                      <a:gd name="connsiteY195" fmla="*/ 159440 h 892135"/>
                      <a:gd name="connsiteX196" fmla="*/ 377771 w 508553"/>
                      <a:gd name="connsiteY196" fmla="*/ 246103 h 892135"/>
                      <a:gd name="connsiteX197" fmla="*/ 326562 w 508553"/>
                      <a:gd name="connsiteY197" fmla="*/ 369795 h 892135"/>
                      <a:gd name="connsiteX198" fmla="*/ 331289 w 508553"/>
                      <a:gd name="connsiteY198" fmla="*/ 551787 h 892135"/>
                      <a:gd name="connsiteX199" fmla="*/ 339167 w 508553"/>
                      <a:gd name="connsiteY199" fmla="*/ 591179 h 892135"/>
                      <a:gd name="connsiteX200" fmla="*/ 395104 w 508553"/>
                      <a:gd name="connsiteY200" fmla="*/ 606936 h 892135"/>
                      <a:gd name="connsiteX201" fmla="*/ 454980 w 508553"/>
                      <a:gd name="connsiteY201" fmla="*/ 632147 h 892135"/>
                      <a:gd name="connsiteX202" fmla="*/ 470737 w 508553"/>
                      <a:gd name="connsiteY202" fmla="*/ 637662 h 892135"/>
                      <a:gd name="connsiteX203" fmla="*/ 473101 w 508553"/>
                      <a:gd name="connsiteY203" fmla="*/ 643177 h 892135"/>
                      <a:gd name="connsiteX204" fmla="*/ 469949 w 508553"/>
                      <a:gd name="connsiteY204" fmla="*/ 646328 h 892135"/>
                      <a:gd name="connsiteX205" fmla="*/ 467586 w 508553"/>
                      <a:gd name="connsiteY205" fmla="*/ 646328 h 892135"/>
                      <a:gd name="connsiteX206" fmla="*/ 451829 w 508553"/>
                      <a:gd name="connsiteY206" fmla="*/ 640813 h 892135"/>
                      <a:gd name="connsiteX207" fmla="*/ 409285 w 508553"/>
                      <a:gd name="connsiteY207" fmla="*/ 623481 h 892135"/>
                      <a:gd name="connsiteX208" fmla="*/ 431345 w 508553"/>
                      <a:gd name="connsiteY208" fmla="*/ 672327 h 892135"/>
                      <a:gd name="connsiteX209" fmla="*/ 428193 w 508553"/>
                      <a:gd name="connsiteY209" fmla="*/ 677054 h 892135"/>
                      <a:gd name="connsiteX210" fmla="*/ 428193 w 508553"/>
                      <a:gd name="connsiteY210" fmla="*/ 677054 h 892135"/>
                      <a:gd name="connsiteX211" fmla="*/ 423466 w 508553"/>
                      <a:gd name="connsiteY211" fmla="*/ 673115 h 892135"/>
                      <a:gd name="connsiteX212" fmla="*/ 391165 w 508553"/>
                      <a:gd name="connsiteY212" fmla="*/ 614814 h 892135"/>
                      <a:gd name="connsiteX213" fmla="*/ 339167 w 508553"/>
                      <a:gd name="connsiteY213" fmla="*/ 599845 h 892135"/>
                      <a:gd name="connsiteX214" fmla="*/ 339167 w 508553"/>
                      <a:gd name="connsiteY214" fmla="*/ 600633 h 892135"/>
                      <a:gd name="connsiteX215" fmla="*/ 384074 w 508553"/>
                      <a:gd name="connsiteY215" fmla="*/ 662085 h 892135"/>
                      <a:gd name="connsiteX216" fmla="*/ 389589 w 508553"/>
                      <a:gd name="connsiteY216" fmla="*/ 676266 h 892135"/>
                      <a:gd name="connsiteX217" fmla="*/ 420315 w 508553"/>
                      <a:gd name="connsiteY217" fmla="*/ 700689 h 892135"/>
                      <a:gd name="connsiteX218" fmla="*/ 426618 w 508553"/>
                      <a:gd name="connsiteY218" fmla="*/ 709356 h 892135"/>
                      <a:gd name="connsiteX219" fmla="*/ 437648 w 508553"/>
                      <a:gd name="connsiteY219" fmla="*/ 726688 h 892135"/>
                      <a:gd name="connsiteX220" fmla="*/ 477828 w 508553"/>
                      <a:gd name="connsiteY220" fmla="*/ 751111 h 892135"/>
                      <a:gd name="connsiteX221" fmla="*/ 476252 w 508553"/>
                      <a:gd name="connsiteY221" fmla="*/ 756626 h 892135"/>
                      <a:gd name="connsiteX222" fmla="*/ 474676 w 508553"/>
                      <a:gd name="connsiteY222" fmla="*/ 757414 h 892135"/>
                      <a:gd name="connsiteX223" fmla="*/ 469949 w 508553"/>
                      <a:gd name="connsiteY223" fmla="*/ 755051 h 892135"/>
                      <a:gd name="connsiteX224" fmla="*/ 440799 w 508553"/>
                      <a:gd name="connsiteY224" fmla="*/ 736142 h 892135"/>
                      <a:gd name="connsiteX225" fmla="*/ 443163 w 508553"/>
                      <a:gd name="connsiteY225" fmla="*/ 747172 h 892135"/>
                      <a:gd name="connsiteX226" fmla="*/ 440011 w 508553"/>
                      <a:gd name="connsiteY226" fmla="*/ 798382 h 892135"/>
                      <a:gd name="connsiteX227" fmla="*/ 436860 w 508553"/>
                      <a:gd name="connsiteY227" fmla="*/ 801533 h 892135"/>
                      <a:gd name="connsiteX228" fmla="*/ 435284 w 508553"/>
                      <a:gd name="connsiteY228" fmla="*/ 801533 h 892135"/>
                      <a:gd name="connsiteX229" fmla="*/ 432133 w 508553"/>
                      <a:gd name="connsiteY229" fmla="*/ 796018 h 892135"/>
                      <a:gd name="connsiteX230" fmla="*/ 434496 w 508553"/>
                      <a:gd name="connsiteY230" fmla="*/ 748748 h 892135"/>
                      <a:gd name="connsiteX231" fmla="*/ 430557 w 508553"/>
                      <a:gd name="connsiteY231" fmla="*/ 733779 h 892135"/>
                      <a:gd name="connsiteX232" fmla="*/ 428981 w 508553"/>
                      <a:gd name="connsiteY232" fmla="*/ 729840 h 892135"/>
                      <a:gd name="connsiteX233" fmla="*/ 419527 w 508553"/>
                      <a:gd name="connsiteY233" fmla="*/ 714083 h 892135"/>
                      <a:gd name="connsiteX234" fmla="*/ 413224 w 508553"/>
                      <a:gd name="connsiteY234" fmla="*/ 705416 h 892135"/>
                      <a:gd name="connsiteX235" fmla="*/ 393528 w 508553"/>
                      <a:gd name="connsiteY235" fmla="*/ 688084 h 892135"/>
                      <a:gd name="connsiteX236" fmla="*/ 404558 w 508553"/>
                      <a:gd name="connsiteY236" fmla="*/ 755051 h 892135"/>
                      <a:gd name="connsiteX237" fmla="*/ 405346 w 508553"/>
                      <a:gd name="connsiteY237" fmla="*/ 803897 h 892135"/>
                      <a:gd name="connsiteX238" fmla="*/ 402195 w 508553"/>
                      <a:gd name="connsiteY238" fmla="*/ 807836 h 892135"/>
                      <a:gd name="connsiteX239" fmla="*/ 401407 w 508553"/>
                      <a:gd name="connsiteY239" fmla="*/ 807836 h 892135"/>
                      <a:gd name="connsiteX240" fmla="*/ 397468 w 508553"/>
                      <a:gd name="connsiteY240" fmla="*/ 803897 h 892135"/>
                      <a:gd name="connsiteX241" fmla="*/ 396680 w 508553"/>
                      <a:gd name="connsiteY241" fmla="*/ 755839 h 892135"/>
                      <a:gd name="connsiteX242" fmla="*/ 382499 w 508553"/>
                      <a:gd name="connsiteY242" fmla="*/ 681781 h 892135"/>
                      <a:gd name="connsiteX243" fmla="*/ 381711 w 508553"/>
                      <a:gd name="connsiteY243" fmla="*/ 680205 h 892135"/>
                      <a:gd name="connsiteX244" fmla="*/ 376196 w 508553"/>
                      <a:gd name="connsiteY244" fmla="*/ 666024 h 892135"/>
                      <a:gd name="connsiteX245" fmla="*/ 336016 w 508553"/>
                      <a:gd name="connsiteY245" fmla="*/ 609299 h 892135"/>
                      <a:gd name="connsiteX246" fmla="*/ 335228 w 508553"/>
                      <a:gd name="connsiteY246" fmla="*/ 610087 h 892135"/>
                      <a:gd name="connsiteX247" fmla="*/ 336016 w 508553"/>
                      <a:gd name="connsiteY247" fmla="*/ 636086 h 892135"/>
                      <a:gd name="connsiteX248" fmla="*/ 339955 w 508553"/>
                      <a:gd name="connsiteY248" fmla="*/ 700689 h 892135"/>
                      <a:gd name="connsiteX249" fmla="*/ 346258 w 508553"/>
                      <a:gd name="connsiteY249" fmla="*/ 765293 h 892135"/>
                      <a:gd name="connsiteX250" fmla="*/ 362015 w 508553"/>
                      <a:gd name="connsiteY250" fmla="*/ 827532 h 892135"/>
                      <a:gd name="connsiteX251" fmla="*/ 362015 w 508553"/>
                      <a:gd name="connsiteY251" fmla="*/ 827532 h 892135"/>
                      <a:gd name="connsiteX252" fmla="*/ 361227 w 508553"/>
                      <a:gd name="connsiteY252" fmla="*/ 829108 h 892135"/>
                      <a:gd name="connsiteX253" fmla="*/ 359651 w 508553"/>
                      <a:gd name="connsiteY253" fmla="*/ 828320 h 892135"/>
                      <a:gd name="connsiteX254" fmla="*/ 340743 w 508553"/>
                      <a:gd name="connsiteY254" fmla="*/ 766080 h 892135"/>
                      <a:gd name="connsiteX255" fmla="*/ 333652 w 508553"/>
                      <a:gd name="connsiteY255" fmla="*/ 721961 h 892135"/>
                      <a:gd name="connsiteX256" fmla="*/ 296623 w 508553"/>
                      <a:gd name="connsiteY256" fmla="*/ 830684 h 892135"/>
                      <a:gd name="connsiteX257" fmla="*/ 252504 w 508553"/>
                      <a:gd name="connsiteY257" fmla="*/ 874015 h 892135"/>
                      <a:gd name="connsiteX258" fmla="*/ 251716 w 508553"/>
                      <a:gd name="connsiteY258" fmla="*/ 874015 h 892135"/>
                      <a:gd name="connsiteX259" fmla="*/ 246989 w 508553"/>
                      <a:gd name="connsiteY259" fmla="*/ 871652 h 892135"/>
                      <a:gd name="connsiteX260" fmla="*/ 248565 w 508553"/>
                      <a:gd name="connsiteY260" fmla="*/ 866137 h 892135"/>
                      <a:gd name="connsiteX261" fmla="*/ 289533 w 508553"/>
                      <a:gd name="connsiteY261" fmla="*/ 825169 h 892135"/>
                      <a:gd name="connsiteX262" fmla="*/ 329713 w 508553"/>
                      <a:gd name="connsiteY262" fmla="*/ 699902 h 892135"/>
                      <a:gd name="connsiteX263" fmla="*/ 330501 w 508553"/>
                      <a:gd name="connsiteY263" fmla="*/ 698326 h 892135"/>
                      <a:gd name="connsiteX264" fmla="*/ 318683 w 508553"/>
                      <a:gd name="connsiteY264" fmla="*/ 578574 h 892135"/>
                      <a:gd name="connsiteX265" fmla="*/ 298987 w 508553"/>
                      <a:gd name="connsiteY265" fmla="*/ 532091 h 892135"/>
                      <a:gd name="connsiteX266" fmla="*/ 261958 w 508553"/>
                      <a:gd name="connsiteY266" fmla="*/ 600633 h 892135"/>
                      <a:gd name="connsiteX267" fmla="*/ 250141 w 508553"/>
                      <a:gd name="connsiteY267" fmla="*/ 621905 h 892135"/>
                      <a:gd name="connsiteX268" fmla="*/ 244626 w 508553"/>
                      <a:gd name="connsiteY268" fmla="*/ 632935 h 892135"/>
                      <a:gd name="connsiteX269" fmla="*/ 243838 w 508553"/>
                      <a:gd name="connsiteY269" fmla="*/ 633723 h 892135"/>
                      <a:gd name="connsiteX270" fmla="*/ 223354 w 508553"/>
                      <a:gd name="connsiteY270" fmla="*/ 724325 h 892135"/>
                      <a:gd name="connsiteX271" fmla="*/ 167417 w 508553"/>
                      <a:gd name="connsiteY271" fmla="*/ 824381 h 892135"/>
                      <a:gd name="connsiteX272" fmla="*/ 174508 w 508553"/>
                      <a:gd name="connsiteY272" fmla="*/ 887408 h 892135"/>
                      <a:gd name="connsiteX273" fmla="*/ 171356 w 508553"/>
                      <a:gd name="connsiteY273" fmla="*/ 892136 h 892135"/>
                      <a:gd name="connsiteX274" fmla="*/ 171356 w 508553"/>
                      <a:gd name="connsiteY274" fmla="*/ 892136 h 892135"/>
                      <a:gd name="connsiteX275" fmla="*/ 166629 w 508553"/>
                      <a:gd name="connsiteY275" fmla="*/ 888196 h 892135"/>
                      <a:gd name="connsiteX276" fmla="*/ 161114 w 508553"/>
                      <a:gd name="connsiteY276" fmla="*/ 836199 h 892135"/>
                      <a:gd name="connsiteX277" fmla="*/ 142206 w 508553"/>
                      <a:gd name="connsiteY277" fmla="*/ 862198 h 892135"/>
                      <a:gd name="connsiteX278" fmla="*/ 140630 w 508553"/>
                      <a:gd name="connsiteY278" fmla="*/ 862985 h 892135"/>
                      <a:gd name="connsiteX279" fmla="*/ 135903 w 508553"/>
                      <a:gd name="connsiteY279" fmla="*/ 861410 h 892135"/>
                      <a:gd name="connsiteX280" fmla="*/ 137479 w 508553"/>
                      <a:gd name="connsiteY280" fmla="*/ 855895 h 892135"/>
                      <a:gd name="connsiteX281" fmla="*/ 159539 w 508553"/>
                      <a:gd name="connsiteY281" fmla="*/ 823593 h 892135"/>
                      <a:gd name="connsiteX282" fmla="*/ 159539 w 508553"/>
                      <a:gd name="connsiteY282" fmla="*/ 823593 h 892135"/>
                      <a:gd name="connsiteX283" fmla="*/ 162690 w 508553"/>
                      <a:gd name="connsiteY283" fmla="*/ 819654 h 892135"/>
                      <a:gd name="connsiteX284" fmla="*/ 217051 w 508553"/>
                      <a:gd name="connsiteY284" fmla="*/ 722749 h 892135"/>
                      <a:gd name="connsiteX285" fmla="*/ 239111 w 508553"/>
                      <a:gd name="connsiteY285" fmla="*/ 645540 h 892135"/>
                      <a:gd name="connsiteX286" fmla="*/ 239111 w 508553"/>
                      <a:gd name="connsiteY286" fmla="*/ 645540 h 892135"/>
                      <a:gd name="connsiteX287" fmla="*/ 205234 w 508553"/>
                      <a:gd name="connsiteY287" fmla="*/ 683357 h 892135"/>
                      <a:gd name="connsiteX288" fmla="*/ 127237 w 508553"/>
                      <a:gd name="connsiteY288" fmla="*/ 744021 h 892135"/>
                      <a:gd name="connsiteX289" fmla="*/ 40574 w 508553"/>
                      <a:gd name="connsiteY289" fmla="*/ 791292 h 892135"/>
                      <a:gd name="connsiteX290" fmla="*/ 35847 w 508553"/>
                      <a:gd name="connsiteY290" fmla="*/ 789716 h 892135"/>
                      <a:gd name="connsiteX291" fmla="*/ 37423 w 508553"/>
                      <a:gd name="connsiteY291" fmla="*/ 784989 h 892135"/>
                      <a:gd name="connsiteX292" fmla="*/ 37423 w 508553"/>
                      <a:gd name="connsiteY292" fmla="*/ 784989 h 892135"/>
                      <a:gd name="connsiteX293" fmla="*/ 91784 w 508553"/>
                      <a:gd name="connsiteY293" fmla="*/ 755839 h 892135"/>
                      <a:gd name="connsiteX294" fmla="*/ 18514 w 508553"/>
                      <a:gd name="connsiteY294" fmla="*/ 745596 h 892135"/>
                      <a:gd name="connsiteX295" fmla="*/ 13787 w 508553"/>
                      <a:gd name="connsiteY295" fmla="*/ 737718 h 89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</a:cxnLst>
                    <a:rect l="l" t="t" r="r" b="b"/>
                    <a:pathLst>
                      <a:path w="508553" h="892135">
                        <a:moveTo>
                          <a:pt x="13787" y="737718"/>
                        </a:moveTo>
                        <a:cubicBezTo>
                          <a:pt x="13787" y="735355"/>
                          <a:pt x="16151" y="733779"/>
                          <a:pt x="18514" y="734567"/>
                        </a:cubicBezTo>
                        <a:lnTo>
                          <a:pt x="34271" y="736930"/>
                        </a:lnTo>
                        <a:lnTo>
                          <a:pt x="16939" y="715658"/>
                        </a:lnTo>
                        <a:cubicBezTo>
                          <a:pt x="15363" y="714083"/>
                          <a:pt x="15363" y="710931"/>
                          <a:pt x="17727" y="710143"/>
                        </a:cubicBezTo>
                        <a:cubicBezTo>
                          <a:pt x="19302" y="708568"/>
                          <a:pt x="22454" y="708568"/>
                          <a:pt x="23241" y="710931"/>
                        </a:cubicBezTo>
                        <a:lnTo>
                          <a:pt x="43725" y="736142"/>
                        </a:lnTo>
                        <a:cubicBezTo>
                          <a:pt x="44513" y="736930"/>
                          <a:pt x="44513" y="737718"/>
                          <a:pt x="44513" y="739294"/>
                        </a:cubicBezTo>
                        <a:lnTo>
                          <a:pt x="97299" y="747172"/>
                        </a:lnTo>
                        <a:cubicBezTo>
                          <a:pt x="98087" y="747172"/>
                          <a:pt x="99662" y="747960"/>
                          <a:pt x="99662" y="748748"/>
                        </a:cubicBezTo>
                        <a:cubicBezTo>
                          <a:pt x="106753" y="744809"/>
                          <a:pt x="113056" y="740082"/>
                          <a:pt x="119358" y="735355"/>
                        </a:cubicBezTo>
                        <a:cubicBezTo>
                          <a:pt x="146145" y="716446"/>
                          <a:pt x="171356" y="695962"/>
                          <a:pt x="194204" y="673903"/>
                        </a:cubicBezTo>
                        <a:cubicBezTo>
                          <a:pt x="206021" y="662873"/>
                          <a:pt x="217051" y="651055"/>
                          <a:pt x="224930" y="637662"/>
                        </a:cubicBezTo>
                        <a:cubicBezTo>
                          <a:pt x="227293" y="634510"/>
                          <a:pt x="228869" y="631359"/>
                          <a:pt x="230445" y="627420"/>
                        </a:cubicBezTo>
                        <a:lnTo>
                          <a:pt x="235959" y="616390"/>
                        </a:lnTo>
                        <a:lnTo>
                          <a:pt x="246989" y="594330"/>
                        </a:lnTo>
                        <a:lnTo>
                          <a:pt x="290321" y="510031"/>
                        </a:lnTo>
                        <a:cubicBezTo>
                          <a:pt x="290321" y="509243"/>
                          <a:pt x="289533" y="507667"/>
                          <a:pt x="289533" y="506880"/>
                        </a:cubicBezTo>
                        <a:cubicBezTo>
                          <a:pt x="287169" y="495850"/>
                          <a:pt x="286381" y="480881"/>
                          <a:pt x="286381" y="463548"/>
                        </a:cubicBezTo>
                        <a:cubicBezTo>
                          <a:pt x="271412" y="468275"/>
                          <a:pt x="256443" y="473002"/>
                          <a:pt x="243838" y="480093"/>
                        </a:cubicBezTo>
                        <a:cubicBezTo>
                          <a:pt x="242262" y="480881"/>
                          <a:pt x="239899" y="482456"/>
                          <a:pt x="239111" y="483244"/>
                        </a:cubicBezTo>
                        <a:cubicBezTo>
                          <a:pt x="238323" y="484032"/>
                          <a:pt x="237535" y="484032"/>
                          <a:pt x="237535" y="484820"/>
                        </a:cubicBezTo>
                        <a:cubicBezTo>
                          <a:pt x="236747" y="485608"/>
                          <a:pt x="236747" y="485608"/>
                          <a:pt x="235959" y="487183"/>
                        </a:cubicBezTo>
                        <a:cubicBezTo>
                          <a:pt x="233596" y="491123"/>
                          <a:pt x="231232" y="494274"/>
                          <a:pt x="229657" y="498213"/>
                        </a:cubicBezTo>
                        <a:cubicBezTo>
                          <a:pt x="226505" y="505304"/>
                          <a:pt x="226505" y="513970"/>
                          <a:pt x="228081" y="522636"/>
                        </a:cubicBezTo>
                        <a:cubicBezTo>
                          <a:pt x="229657" y="531303"/>
                          <a:pt x="231232" y="540757"/>
                          <a:pt x="232020" y="550999"/>
                        </a:cubicBezTo>
                        <a:cubicBezTo>
                          <a:pt x="232020" y="560453"/>
                          <a:pt x="232020" y="569907"/>
                          <a:pt x="230445" y="579361"/>
                        </a:cubicBezTo>
                        <a:cubicBezTo>
                          <a:pt x="228869" y="588815"/>
                          <a:pt x="227293" y="598270"/>
                          <a:pt x="224142" y="606936"/>
                        </a:cubicBezTo>
                        <a:cubicBezTo>
                          <a:pt x="220990" y="616390"/>
                          <a:pt x="217051" y="624268"/>
                          <a:pt x="213112" y="632935"/>
                        </a:cubicBezTo>
                        <a:cubicBezTo>
                          <a:pt x="212324" y="634510"/>
                          <a:pt x="210748" y="635298"/>
                          <a:pt x="209173" y="634510"/>
                        </a:cubicBezTo>
                        <a:cubicBezTo>
                          <a:pt x="207597" y="633723"/>
                          <a:pt x="206809" y="632147"/>
                          <a:pt x="207597" y="630571"/>
                        </a:cubicBezTo>
                        <a:cubicBezTo>
                          <a:pt x="210748" y="621905"/>
                          <a:pt x="214688" y="613239"/>
                          <a:pt x="217051" y="604572"/>
                        </a:cubicBezTo>
                        <a:cubicBezTo>
                          <a:pt x="219415" y="595906"/>
                          <a:pt x="220990" y="587240"/>
                          <a:pt x="221778" y="577786"/>
                        </a:cubicBezTo>
                        <a:cubicBezTo>
                          <a:pt x="222566" y="569119"/>
                          <a:pt x="222566" y="559665"/>
                          <a:pt x="221778" y="550999"/>
                        </a:cubicBezTo>
                        <a:cubicBezTo>
                          <a:pt x="220990" y="542333"/>
                          <a:pt x="218627" y="533666"/>
                          <a:pt x="217051" y="524212"/>
                        </a:cubicBezTo>
                        <a:cubicBezTo>
                          <a:pt x="216263" y="520273"/>
                          <a:pt x="216263" y="517121"/>
                          <a:pt x="215475" y="513182"/>
                        </a:cubicBezTo>
                        <a:cubicBezTo>
                          <a:pt x="210748" y="517909"/>
                          <a:pt x="203658" y="525000"/>
                          <a:pt x="197355" y="533666"/>
                        </a:cubicBezTo>
                        <a:cubicBezTo>
                          <a:pt x="186325" y="549423"/>
                          <a:pt x="143782" y="603784"/>
                          <a:pt x="142206" y="606148"/>
                        </a:cubicBezTo>
                        <a:cubicBezTo>
                          <a:pt x="141418" y="606936"/>
                          <a:pt x="140630" y="607724"/>
                          <a:pt x="139842" y="607724"/>
                        </a:cubicBezTo>
                        <a:cubicBezTo>
                          <a:pt x="139055" y="607724"/>
                          <a:pt x="137479" y="607724"/>
                          <a:pt x="136691" y="606936"/>
                        </a:cubicBezTo>
                        <a:cubicBezTo>
                          <a:pt x="135115" y="605360"/>
                          <a:pt x="134328" y="602997"/>
                          <a:pt x="135903" y="601421"/>
                        </a:cubicBezTo>
                        <a:cubicBezTo>
                          <a:pt x="135903" y="600633"/>
                          <a:pt x="163478" y="566756"/>
                          <a:pt x="180022" y="543908"/>
                        </a:cubicBezTo>
                        <a:cubicBezTo>
                          <a:pt x="173720" y="547847"/>
                          <a:pt x="166629" y="551787"/>
                          <a:pt x="161902" y="554938"/>
                        </a:cubicBezTo>
                        <a:cubicBezTo>
                          <a:pt x="151660" y="562817"/>
                          <a:pt x="121722" y="573846"/>
                          <a:pt x="120146" y="574634"/>
                        </a:cubicBezTo>
                        <a:cubicBezTo>
                          <a:pt x="120146" y="574634"/>
                          <a:pt x="119358" y="574634"/>
                          <a:pt x="119358" y="574634"/>
                        </a:cubicBezTo>
                        <a:cubicBezTo>
                          <a:pt x="117783" y="574634"/>
                          <a:pt x="115419" y="573846"/>
                          <a:pt x="114631" y="572271"/>
                        </a:cubicBezTo>
                        <a:cubicBezTo>
                          <a:pt x="113844" y="569907"/>
                          <a:pt x="114631" y="567544"/>
                          <a:pt x="116995" y="566756"/>
                        </a:cubicBezTo>
                        <a:cubicBezTo>
                          <a:pt x="116995" y="566756"/>
                          <a:pt x="146933" y="555726"/>
                          <a:pt x="156387" y="548635"/>
                        </a:cubicBezTo>
                        <a:cubicBezTo>
                          <a:pt x="165841" y="541545"/>
                          <a:pt x="186325" y="531303"/>
                          <a:pt x="191052" y="528939"/>
                        </a:cubicBezTo>
                        <a:cubicBezTo>
                          <a:pt x="201294" y="514758"/>
                          <a:pt x="213112" y="505304"/>
                          <a:pt x="216263" y="502940"/>
                        </a:cubicBezTo>
                        <a:cubicBezTo>
                          <a:pt x="217051" y="500577"/>
                          <a:pt x="217051" y="497425"/>
                          <a:pt x="218627" y="495062"/>
                        </a:cubicBezTo>
                        <a:cubicBezTo>
                          <a:pt x="220203" y="490335"/>
                          <a:pt x="223354" y="485608"/>
                          <a:pt x="225717" y="481668"/>
                        </a:cubicBezTo>
                        <a:cubicBezTo>
                          <a:pt x="226505" y="480093"/>
                          <a:pt x="229657" y="476154"/>
                          <a:pt x="231232" y="474578"/>
                        </a:cubicBezTo>
                        <a:cubicBezTo>
                          <a:pt x="233596" y="472214"/>
                          <a:pt x="235172" y="471427"/>
                          <a:pt x="237535" y="469851"/>
                        </a:cubicBezTo>
                        <a:cubicBezTo>
                          <a:pt x="254080" y="459609"/>
                          <a:pt x="270625" y="453306"/>
                          <a:pt x="287957" y="447791"/>
                        </a:cubicBezTo>
                        <a:cubicBezTo>
                          <a:pt x="290321" y="400521"/>
                          <a:pt x="299775" y="343796"/>
                          <a:pt x="306078" y="318585"/>
                        </a:cubicBezTo>
                        <a:cubicBezTo>
                          <a:pt x="310017" y="304403"/>
                          <a:pt x="316320" y="286283"/>
                          <a:pt x="324986" y="267375"/>
                        </a:cubicBezTo>
                        <a:cubicBezTo>
                          <a:pt x="313168" y="266587"/>
                          <a:pt x="301351" y="266587"/>
                          <a:pt x="289533" y="267375"/>
                        </a:cubicBezTo>
                        <a:cubicBezTo>
                          <a:pt x="281654" y="268163"/>
                          <a:pt x="273776" y="268950"/>
                          <a:pt x="267473" y="270526"/>
                        </a:cubicBezTo>
                        <a:cubicBezTo>
                          <a:pt x="266685" y="270526"/>
                          <a:pt x="265110" y="271314"/>
                          <a:pt x="262746" y="272102"/>
                        </a:cubicBezTo>
                        <a:cubicBezTo>
                          <a:pt x="246989" y="295737"/>
                          <a:pt x="230445" y="319373"/>
                          <a:pt x="212324" y="341432"/>
                        </a:cubicBezTo>
                        <a:cubicBezTo>
                          <a:pt x="207597" y="347735"/>
                          <a:pt x="202082" y="354038"/>
                          <a:pt x="197355" y="360340"/>
                        </a:cubicBezTo>
                        <a:cubicBezTo>
                          <a:pt x="198143" y="361128"/>
                          <a:pt x="198143" y="362704"/>
                          <a:pt x="197355" y="364280"/>
                        </a:cubicBezTo>
                        <a:cubicBezTo>
                          <a:pt x="196567" y="365855"/>
                          <a:pt x="175295" y="408399"/>
                          <a:pt x="149297" y="435974"/>
                        </a:cubicBezTo>
                        <a:cubicBezTo>
                          <a:pt x="139055" y="447003"/>
                          <a:pt x="124873" y="466699"/>
                          <a:pt x="112268" y="486396"/>
                        </a:cubicBezTo>
                        <a:lnTo>
                          <a:pt x="119358" y="525000"/>
                        </a:lnTo>
                        <a:cubicBezTo>
                          <a:pt x="120146" y="527364"/>
                          <a:pt x="118571" y="529727"/>
                          <a:pt x="116207" y="529727"/>
                        </a:cubicBezTo>
                        <a:cubicBezTo>
                          <a:pt x="113844" y="530515"/>
                          <a:pt x="111480" y="528939"/>
                          <a:pt x="111480" y="526576"/>
                        </a:cubicBezTo>
                        <a:lnTo>
                          <a:pt x="105965" y="496637"/>
                        </a:lnTo>
                        <a:cubicBezTo>
                          <a:pt x="90996" y="520273"/>
                          <a:pt x="79178" y="541545"/>
                          <a:pt x="78391" y="541545"/>
                        </a:cubicBezTo>
                        <a:cubicBezTo>
                          <a:pt x="77603" y="542333"/>
                          <a:pt x="76815" y="543121"/>
                          <a:pt x="75239" y="543908"/>
                        </a:cubicBezTo>
                        <a:cubicBezTo>
                          <a:pt x="74451" y="543908"/>
                          <a:pt x="73663" y="543908"/>
                          <a:pt x="72088" y="543121"/>
                        </a:cubicBezTo>
                        <a:cubicBezTo>
                          <a:pt x="69724" y="542333"/>
                          <a:pt x="69724" y="539181"/>
                          <a:pt x="70512" y="537606"/>
                        </a:cubicBezTo>
                        <a:cubicBezTo>
                          <a:pt x="71300" y="536030"/>
                          <a:pt x="86269" y="510031"/>
                          <a:pt x="103602" y="483244"/>
                        </a:cubicBezTo>
                        <a:cubicBezTo>
                          <a:pt x="103602" y="483244"/>
                          <a:pt x="103602" y="482456"/>
                          <a:pt x="104389" y="482456"/>
                        </a:cubicBezTo>
                        <a:cubicBezTo>
                          <a:pt x="116995" y="462760"/>
                          <a:pt x="131176" y="442276"/>
                          <a:pt x="142206" y="430459"/>
                        </a:cubicBezTo>
                        <a:cubicBezTo>
                          <a:pt x="156387" y="415490"/>
                          <a:pt x="168205" y="396581"/>
                          <a:pt x="176871" y="382400"/>
                        </a:cubicBezTo>
                        <a:cubicBezTo>
                          <a:pt x="168205" y="391854"/>
                          <a:pt x="159539" y="401308"/>
                          <a:pt x="149297" y="409975"/>
                        </a:cubicBezTo>
                        <a:cubicBezTo>
                          <a:pt x="127237" y="431246"/>
                          <a:pt x="102026" y="449367"/>
                          <a:pt x="77603" y="466699"/>
                        </a:cubicBezTo>
                        <a:lnTo>
                          <a:pt x="40574" y="492698"/>
                        </a:lnTo>
                        <a:cubicBezTo>
                          <a:pt x="34271" y="497425"/>
                          <a:pt x="28756" y="501365"/>
                          <a:pt x="23241" y="506880"/>
                        </a:cubicBezTo>
                        <a:lnTo>
                          <a:pt x="6697" y="522636"/>
                        </a:lnTo>
                        <a:cubicBezTo>
                          <a:pt x="5121" y="524212"/>
                          <a:pt x="2757" y="524212"/>
                          <a:pt x="1182" y="522636"/>
                        </a:cubicBezTo>
                        <a:cubicBezTo>
                          <a:pt x="-394" y="521061"/>
                          <a:pt x="-394" y="518697"/>
                          <a:pt x="1182" y="517121"/>
                        </a:cubicBezTo>
                        <a:lnTo>
                          <a:pt x="16939" y="501365"/>
                        </a:lnTo>
                        <a:cubicBezTo>
                          <a:pt x="22454" y="495850"/>
                          <a:pt x="28756" y="491123"/>
                          <a:pt x="35059" y="486396"/>
                        </a:cubicBezTo>
                        <a:lnTo>
                          <a:pt x="72088" y="459609"/>
                        </a:lnTo>
                        <a:cubicBezTo>
                          <a:pt x="76815" y="456458"/>
                          <a:pt x="81542" y="452518"/>
                          <a:pt x="85481" y="449367"/>
                        </a:cubicBezTo>
                        <a:lnTo>
                          <a:pt x="39786" y="456458"/>
                        </a:lnTo>
                        <a:cubicBezTo>
                          <a:pt x="37423" y="456458"/>
                          <a:pt x="35059" y="454882"/>
                          <a:pt x="35059" y="453306"/>
                        </a:cubicBezTo>
                        <a:cubicBezTo>
                          <a:pt x="35059" y="450943"/>
                          <a:pt x="35847" y="448579"/>
                          <a:pt x="38210" y="448579"/>
                        </a:cubicBezTo>
                        <a:lnTo>
                          <a:pt x="96511" y="439125"/>
                        </a:lnTo>
                        <a:cubicBezTo>
                          <a:pt x="97299" y="439125"/>
                          <a:pt x="98087" y="439125"/>
                          <a:pt x="98087" y="439125"/>
                        </a:cubicBezTo>
                        <a:cubicBezTo>
                          <a:pt x="113056" y="427307"/>
                          <a:pt x="128025" y="415490"/>
                          <a:pt x="141418" y="402096"/>
                        </a:cubicBezTo>
                        <a:cubicBezTo>
                          <a:pt x="163478" y="381612"/>
                          <a:pt x="182386" y="357977"/>
                          <a:pt x="201294" y="334342"/>
                        </a:cubicBezTo>
                        <a:cubicBezTo>
                          <a:pt x="216263" y="314645"/>
                          <a:pt x="231232" y="294162"/>
                          <a:pt x="244626" y="273678"/>
                        </a:cubicBezTo>
                        <a:cubicBezTo>
                          <a:pt x="241474" y="272890"/>
                          <a:pt x="238323" y="272102"/>
                          <a:pt x="235959" y="270526"/>
                        </a:cubicBezTo>
                        <a:cubicBezTo>
                          <a:pt x="235172" y="270526"/>
                          <a:pt x="234384" y="269738"/>
                          <a:pt x="233596" y="269738"/>
                        </a:cubicBezTo>
                        <a:cubicBezTo>
                          <a:pt x="232020" y="269738"/>
                          <a:pt x="230445" y="268950"/>
                          <a:pt x="228869" y="267375"/>
                        </a:cubicBezTo>
                        <a:cubicBezTo>
                          <a:pt x="228869" y="267375"/>
                          <a:pt x="228869" y="267375"/>
                          <a:pt x="228081" y="266587"/>
                        </a:cubicBezTo>
                        <a:cubicBezTo>
                          <a:pt x="222566" y="263436"/>
                          <a:pt x="217839" y="261072"/>
                          <a:pt x="213112" y="258709"/>
                        </a:cubicBezTo>
                        <a:cubicBezTo>
                          <a:pt x="206021" y="255557"/>
                          <a:pt x="198931" y="253194"/>
                          <a:pt x="191840" y="252406"/>
                        </a:cubicBezTo>
                        <a:cubicBezTo>
                          <a:pt x="184750" y="251618"/>
                          <a:pt x="176083" y="253194"/>
                          <a:pt x="168205" y="253194"/>
                        </a:cubicBezTo>
                        <a:cubicBezTo>
                          <a:pt x="164266" y="253981"/>
                          <a:pt x="160326" y="253981"/>
                          <a:pt x="156387" y="254769"/>
                        </a:cubicBezTo>
                        <a:cubicBezTo>
                          <a:pt x="154024" y="254769"/>
                          <a:pt x="152448" y="255557"/>
                          <a:pt x="150872" y="255557"/>
                        </a:cubicBezTo>
                        <a:lnTo>
                          <a:pt x="149297" y="255557"/>
                        </a:lnTo>
                        <a:cubicBezTo>
                          <a:pt x="142994" y="259496"/>
                          <a:pt x="131964" y="266587"/>
                          <a:pt x="123298" y="275253"/>
                        </a:cubicBezTo>
                        <a:cubicBezTo>
                          <a:pt x="114631" y="283920"/>
                          <a:pt x="95723" y="297313"/>
                          <a:pt x="83118" y="305979"/>
                        </a:cubicBezTo>
                        <a:cubicBezTo>
                          <a:pt x="83905" y="306767"/>
                          <a:pt x="83905" y="308343"/>
                          <a:pt x="83905" y="309131"/>
                        </a:cubicBezTo>
                        <a:lnTo>
                          <a:pt x="68936" y="362704"/>
                        </a:lnTo>
                        <a:cubicBezTo>
                          <a:pt x="68149" y="364280"/>
                          <a:pt x="67361" y="365068"/>
                          <a:pt x="65785" y="365855"/>
                        </a:cubicBezTo>
                        <a:cubicBezTo>
                          <a:pt x="64997" y="365855"/>
                          <a:pt x="64209" y="365855"/>
                          <a:pt x="64209" y="365855"/>
                        </a:cubicBezTo>
                        <a:cubicBezTo>
                          <a:pt x="61846" y="365068"/>
                          <a:pt x="61058" y="362704"/>
                          <a:pt x="61058" y="360340"/>
                        </a:cubicBezTo>
                        <a:lnTo>
                          <a:pt x="74451" y="311494"/>
                        </a:lnTo>
                        <a:cubicBezTo>
                          <a:pt x="72088" y="313070"/>
                          <a:pt x="70512" y="313858"/>
                          <a:pt x="70512" y="313858"/>
                        </a:cubicBezTo>
                        <a:lnTo>
                          <a:pt x="29544" y="352462"/>
                        </a:lnTo>
                        <a:cubicBezTo>
                          <a:pt x="28756" y="353250"/>
                          <a:pt x="27969" y="353250"/>
                          <a:pt x="27181" y="353250"/>
                        </a:cubicBezTo>
                        <a:cubicBezTo>
                          <a:pt x="25605" y="353250"/>
                          <a:pt x="24817" y="353250"/>
                          <a:pt x="23241" y="351674"/>
                        </a:cubicBezTo>
                        <a:cubicBezTo>
                          <a:pt x="21666" y="350099"/>
                          <a:pt x="21666" y="347735"/>
                          <a:pt x="23241" y="346159"/>
                        </a:cubicBezTo>
                        <a:lnTo>
                          <a:pt x="64209" y="307555"/>
                        </a:lnTo>
                        <a:cubicBezTo>
                          <a:pt x="64997" y="307555"/>
                          <a:pt x="104389" y="280768"/>
                          <a:pt x="116995" y="268163"/>
                        </a:cubicBezTo>
                        <a:cubicBezTo>
                          <a:pt x="117783" y="267375"/>
                          <a:pt x="118571" y="266587"/>
                          <a:pt x="120146" y="265799"/>
                        </a:cubicBezTo>
                        <a:cubicBezTo>
                          <a:pt x="118571" y="266587"/>
                          <a:pt x="116207" y="267375"/>
                          <a:pt x="114631" y="268163"/>
                        </a:cubicBezTo>
                        <a:cubicBezTo>
                          <a:pt x="104389" y="271314"/>
                          <a:pt x="93360" y="275253"/>
                          <a:pt x="81542" y="276041"/>
                        </a:cubicBezTo>
                        <a:lnTo>
                          <a:pt x="71300" y="276829"/>
                        </a:lnTo>
                        <a:lnTo>
                          <a:pt x="18514" y="303616"/>
                        </a:lnTo>
                        <a:cubicBezTo>
                          <a:pt x="18514" y="303616"/>
                          <a:pt x="17727" y="303616"/>
                          <a:pt x="17727" y="303616"/>
                        </a:cubicBezTo>
                        <a:cubicBezTo>
                          <a:pt x="16151" y="303616"/>
                          <a:pt x="13787" y="302828"/>
                          <a:pt x="12999" y="301252"/>
                        </a:cubicBezTo>
                        <a:cubicBezTo>
                          <a:pt x="12212" y="298889"/>
                          <a:pt x="12999" y="296525"/>
                          <a:pt x="14575" y="295737"/>
                        </a:cubicBezTo>
                        <a:lnTo>
                          <a:pt x="49240" y="278405"/>
                        </a:lnTo>
                        <a:lnTo>
                          <a:pt x="16151" y="280768"/>
                        </a:lnTo>
                        <a:lnTo>
                          <a:pt x="16151" y="280768"/>
                        </a:lnTo>
                        <a:cubicBezTo>
                          <a:pt x="13787" y="280768"/>
                          <a:pt x="12212" y="279192"/>
                          <a:pt x="11424" y="276829"/>
                        </a:cubicBezTo>
                        <a:cubicBezTo>
                          <a:pt x="11424" y="274465"/>
                          <a:pt x="12999" y="272102"/>
                          <a:pt x="15363" y="272102"/>
                        </a:cubicBezTo>
                        <a:lnTo>
                          <a:pt x="53967" y="268163"/>
                        </a:lnTo>
                        <a:lnTo>
                          <a:pt x="23241" y="250830"/>
                        </a:lnTo>
                        <a:cubicBezTo>
                          <a:pt x="20878" y="250042"/>
                          <a:pt x="20878" y="246891"/>
                          <a:pt x="21666" y="245315"/>
                        </a:cubicBezTo>
                        <a:cubicBezTo>
                          <a:pt x="22454" y="243739"/>
                          <a:pt x="25605" y="242952"/>
                          <a:pt x="27181" y="243739"/>
                        </a:cubicBezTo>
                        <a:lnTo>
                          <a:pt x="65785" y="265799"/>
                        </a:lnTo>
                        <a:cubicBezTo>
                          <a:pt x="66573" y="265799"/>
                          <a:pt x="66573" y="266587"/>
                          <a:pt x="67361" y="266587"/>
                        </a:cubicBezTo>
                        <a:lnTo>
                          <a:pt x="80754" y="265011"/>
                        </a:lnTo>
                        <a:cubicBezTo>
                          <a:pt x="90208" y="264223"/>
                          <a:pt x="100450" y="261072"/>
                          <a:pt x="110692" y="257133"/>
                        </a:cubicBezTo>
                        <a:cubicBezTo>
                          <a:pt x="120934" y="253194"/>
                          <a:pt x="130388" y="249254"/>
                          <a:pt x="140630" y="244527"/>
                        </a:cubicBezTo>
                        <a:lnTo>
                          <a:pt x="139842" y="244527"/>
                        </a:lnTo>
                        <a:cubicBezTo>
                          <a:pt x="142206" y="243739"/>
                          <a:pt x="142994" y="243739"/>
                          <a:pt x="144569" y="242952"/>
                        </a:cubicBezTo>
                        <a:lnTo>
                          <a:pt x="147721" y="242164"/>
                        </a:lnTo>
                        <a:cubicBezTo>
                          <a:pt x="150084" y="241376"/>
                          <a:pt x="152448" y="241376"/>
                          <a:pt x="154024" y="240588"/>
                        </a:cubicBezTo>
                        <a:cubicBezTo>
                          <a:pt x="157963" y="239800"/>
                          <a:pt x="162690" y="239012"/>
                          <a:pt x="166629" y="238225"/>
                        </a:cubicBezTo>
                        <a:cubicBezTo>
                          <a:pt x="175295" y="237437"/>
                          <a:pt x="183174" y="235861"/>
                          <a:pt x="192628" y="235861"/>
                        </a:cubicBezTo>
                        <a:cubicBezTo>
                          <a:pt x="197355" y="235861"/>
                          <a:pt x="201294" y="236649"/>
                          <a:pt x="206021" y="237437"/>
                        </a:cubicBezTo>
                        <a:cubicBezTo>
                          <a:pt x="206021" y="237437"/>
                          <a:pt x="206021" y="237437"/>
                          <a:pt x="206021" y="236649"/>
                        </a:cubicBezTo>
                        <a:cubicBezTo>
                          <a:pt x="199719" y="226407"/>
                          <a:pt x="193416" y="216165"/>
                          <a:pt x="190264" y="204347"/>
                        </a:cubicBezTo>
                        <a:cubicBezTo>
                          <a:pt x="187901" y="197257"/>
                          <a:pt x="187113" y="190166"/>
                          <a:pt x="185537" y="183863"/>
                        </a:cubicBezTo>
                        <a:cubicBezTo>
                          <a:pt x="179235" y="179924"/>
                          <a:pt x="161114" y="168894"/>
                          <a:pt x="143782" y="155501"/>
                        </a:cubicBezTo>
                        <a:cubicBezTo>
                          <a:pt x="143782" y="155501"/>
                          <a:pt x="143782" y="155501"/>
                          <a:pt x="143782" y="155501"/>
                        </a:cubicBezTo>
                        <a:cubicBezTo>
                          <a:pt x="143782" y="155501"/>
                          <a:pt x="110692" y="138168"/>
                          <a:pt x="93360" y="133441"/>
                        </a:cubicBezTo>
                        <a:cubicBezTo>
                          <a:pt x="76815" y="128714"/>
                          <a:pt x="66573" y="130290"/>
                          <a:pt x="66573" y="130290"/>
                        </a:cubicBezTo>
                        <a:cubicBezTo>
                          <a:pt x="64209" y="131078"/>
                          <a:pt x="61846" y="129502"/>
                          <a:pt x="61846" y="127138"/>
                        </a:cubicBezTo>
                        <a:cubicBezTo>
                          <a:pt x="61058" y="124775"/>
                          <a:pt x="62634" y="122411"/>
                          <a:pt x="64997" y="122411"/>
                        </a:cubicBezTo>
                        <a:cubicBezTo>
                          <a:pt x="65785" y="122411"/>
                          <a:pt x="76027" y="120836"/>
                          <a:pt x="94935" y="125563"/>
                        </a:cubicBezTo>
                        <a:cubicBezTo>
                          <a:pt x="102814" y="127926"/>
                          <a:pt x="112268" y="131866"/>
                          <a:pt x="121722" y="135805"/>
                        </a:cubicBezTo>
                        <a:cubicBezTo>
                          <a:pt x="120934" y="135017"/>
                          <a:pt x="120934" y="135017"/>
                          <a:pt x="120146" y="134229"/>
                        </a:cubicBezTo>
                        <a:cubicBezTo>
                          <a:pt x="98087" y="109806"/>
                          <a:pt x="90208" y="91685"/>
                          <a:pt x="90208" y="90898"/>
                        </a:cubicBezTo>
                        <a:cubicBezTo>
                          <a:pt x="89420" y="88534"/>
                          <a:pt x="90208" y="86170"/>
                          <a:pt x="92572" y="85383"/>
                        </a:cubicBezTo>
                        <a:cubicBezTo>
                          <a:pt x="94935" y="84595"/>
                          <a:pt x="97299" y="85383"/>
                          <a:pt x="98087" y="87746"/>
                        </a:cubicBezTo>
                        <a:cubicBezTo>
                          <a:pt x="98087" y="87746"/>
                          <a:pt x="105965" y="105867"/>
                          <a:pt x="126449" y="128714"/>
                        </a:cubicBezTo>
                        <a:cubicBezTo>
                          <a:pt x="142206" y="146047"/>
                          <a:pt x="170568" y="164955"/>
                          <a:pt x="183962" y="173621"/>
                        </a:cubicBezTo>
                        <a:cubicBezTo>
                          <a:pt x="183962" y="172833"/>
                          <a:pt x="183962" y="171258"/>
                          <a:pt x="183174" y="170470"/>
                        </a:cubicBezTo>
                        <a:cubicBezTo>
                          <a:pt x="182386" y="165743"/>
                          <a:pt x="182386" y="161016"/>
                          <a:pt x="181598" y="156289"/>
                        </a:cubicBezTo>
                        <a:cubicBezTo>
                          <a:pt x="172932" y="139744"/>
                          <a:pt x="151660" y="97988"/>
                          <a:pt x="146145" y="70414"/>
                        </a:cubicBezTo>
                        <a:cubicBezTo>
                          <a:pt x="140630" y="37324"/>
                          <a:pt x="128025" y="8962"/>
                          <a:pt x="128025" y="8962"/>
                        </a:cubicBezTo>
                        <a:cubicBezTo>
                          <a:pt x="127237" y="6598"/>
                          <a:pt x="128025" y="4235"/>
                          <a:pt x="130388" y="3447"/>
                        </a:cubicBezTo>
                        <a:cubicBezTo>
                          <a:pt x="132752" y="2659"/>
                          <a:pt x="135115" y="3447"/>
                          <a:pt x="135903" y="5810"/>
                        </a:cubicBezTo>
                        <a:cubicBezTo>
                          <a:pt x="136691" y="7386"/>
                          <a:pt x="148509" y="35748"/>
                          <a:pt x="154024" y="69626"/>
                        </a:cubicBezTo>
                        <a:cubicBezTo>
                          <a:pt x="157175" y="89322"/>
                          <a:pt x="169781" y="116896"/>
                          <a:pt x="180022" y="136593"/>
                        </a:cubicBezTo>
                        <a:cubicBezTo>
                          <a:pt x="180022" y="125563"/>
                          <a:pt x="179235" y="113745"/>
                          <a:pt x="180022" y="102715"/>
                        </a:cubicBezTo>
                        <a:cubicBezTo>
                          <a:pt x="180810" y="90898"/>
                          <a:pt x="180810" y="79868"/>
                          <a:pt x="183962" y="68050"/>
                        </a:cubicBezTo>
                        <a:cubicBezTo>
                          <a:pt x="189477" y="45203"/>
                          <a:pt x="196567" y="23931"/>
                          <a:pt x="203658" y="2659"/>
                        </a:cubicBezTo>
                        <a:cubicBezTo>
                          <a:pt x="204446" y="295"/>
                          <a:pt x="206809" y="-492"/>
                          <a:pt x="209173" y="295"/>
                        </a:cubicBezTo>
                        <a:cubicBezTo>
                          <a:pt x="211536" y="1083"/>
                          <a:pt x="212324" y="3447"/>
                          <a:pt x="212324" y="5810"/>
                        </a:cubicBezTo>
                        <a:lnTo>
                          <a:pt x="212324" y="5810"/>
                        </a:lnTo>
                        <a:cubicBezTo>
                          <a:pt x="206021" y="27082"/>
                          <a:pt x="199719" y="49142"/>
                          <a:pt x="194992" y="71201"/>
                        </a:cubicBezTo>
                        <a:cubicBezTo>
                          <a:pt x="193416" y="81443"/>
                          <a:pt x="192628" y="93261"/>
                          <a:pt x="192628" y="104291"/>
                        </a:cubicBezTo>
                        <a:cubicBezTo>
                          <a:pt x="192628" y="115321"/>
                          <a:pt x="192628" y="126351"/>
                          <a:pt x="193416" y="138168"/>
                        </a:cubicBezTo>
                        <a:cubicBezTo>
                          <a:pt x="194204" y="149198"/>
                          <a:pt x="194992" y="160228"/>
                          <a:pt x="196567" y="171258"/>
                        </a:cubicBezTo>
                        <a:cubicBezTo>
                          <a:pt x="198143" y="182288"/>
                          <a:pt x="199719" y="193317"/>
                          <a:pt x="203658" y="202772"/>
                        </a:cubicBezTo>
                        <a:cubicBezTo>
                          <a:pt x="210748" y="222468"/>
                          <a:pt x="224930" y="240588"/>
                          <a:pt x="239899" y="254769"/>
                        </a:cubicBezTo>
                        <a:cubicBezTo>
                          <a:pt x="240687" y="254769"/>
                          <a:pt x="241474" y="255557"/>
                          <a:pt x="242262" y="255557"/>
                        </a:cubicBezTo>
                        <a:cubicBezTo>
                          <a:pt x="245414" y="257133"/>
                          <a:pt x="248565" y="257921"/>
                          <a:pt x="250928" y="257133"/>
                        </a:cubicBezTo>
                        <a:cubicBezTo>
                          <a:pt x="253292" y="257133"/>
                          <a:pt x="254080" y="256345"/>
                          <a:pt x="260383" y="253981"/>
                        </a:cubicBezTo>
                        <a:cubicBezTo>
                          <a:pt x="269837" y="250830"/>
                          <a:pt x="278503" y="249254"/>
                          <a:pt x="287169" y="248467"/>
                        </a:cubicBezTo>
                        <a:cubicBezTo>
                          <a:pt x="302138" y="246891"/>
                          <a:pt x="317107" y="246891"/>
                          <a:pt x="332864" y="247679"/>
                        </a:cubicBezTo>
                        <a:cubicBezTo>
                          <a:pt x="345470" y="220892"/>
                          <a:pt x="360439" y="194893"/>
                          <a:pt x="374620" y="175197"/>
                        </a:cubicBezTo>
                        <a:cubicBezTo>
                          <a:pt x="402195" y="136593"/>
                          <a:pt x="461283" y="55445"/>
                          <a:pt x="461283" y="55445"/>
                        </a:cubicBezTo>
                        <a:lnTo>
                          <a:pt x="508554" y="145259"/>
                        </a:lnTo>
                        <a:cubicBezTo>
                          <a:pt x="508554" y="145259"/>
                          <a:pt x="495160" y="152350"/>
                          <a:pt x="480191" y="159440"/>
                        </a:cubicBezTo>
                        <a:cubicBezTo>
                          <a:pt x="465222" y="166531"/>
                          <a:pt x="404558" y="214589"/>
                          <a:pt x="377771" y="246103"/>
                        </a:cubicBezTo>
                        <a:cubicBezTo>
                          <a:pt x="350985" y="277617"/>
                          <a:pt x="338379" y="325675"/>
                          <a:pt x="326562" y="369795"/>
                        </a:cubicBezTo>
                        <a:cubicBezTo>
                          <a:pt x="314744" y="413914"/>
                          <a:pt x="317107" y="499789"/>
                          <a:pt x="331289" y="551787"/>
                        </a:cubicBezTo>
                        <a:cubicBezTo>
                          <a:pt x="336804" y="571483"/>
                          <a:pt x="339167" y="583300"/>
                          <a:pt x="339167" y="591179"/>
                        </a:cubicBezTo>
                        <a:cubicBezTo>
                          <a:pt x="348621" y="593543"/>
                          <a:pt x="382499" y="601421"/>
                          <a:pt x="395104" y="606936"/>
                        </a:cubicBezTo>
                        <a:cubicBezTo>
                          <a:pt x="409285" y="614027"/>
                          <a:pt x="439223" y="626632"/>
                          <a:pt x="454980" y="632147"/>
                        </a:cubicBezTo>
                        <a:lnTo>
                          <a:pt x="470737" y="637662"/>
                        </a:lnTo>
                        <a:cubicBezTo>
                          <a:pt x="473101" y="638450"/>
                          <a:pt x="473888" y="640813"/>
                          <a:pt x="473101" y="643177"/>
                        </a:cubicBezTo>
                        <a:cubicBezTo>
                          <a:pt x="472313" y="644752"/>
                          <a:pt x="471525" y="645540"/>
                          <a:pt x="469949" y="646328"/>
                        </a:cubicBezTo>
                        <a:cubicBezTo>
                          <a:pt x="469161" y="646328"/>
                          <a:pt x="468374" y="646328"/>
                          <a:pt x="467586" y="646328"/>
                        </a:cubicBezTo>
                        <a:lnTo>
                          <a:pt x="451829" y="640813"/>
                        </a:lnTo>
                        <a:cubicBezTo>
                          <a:pt x="440799" y="637662"/>
                          <a:pt x="424254" y="630571"/>
                          <a:pt x="409285" y="623481"/>
                        </a:cubicBezTo>
                        <a:cubicBezTo>
                          <a:pt x="418739" y="635298"/>
                          <a:pt x="428981" y="652631"/>
                          <a:pt x="431345" y="672327"/>
                        </a:cubicBezTo>
                        <a:cubicBezTo>
                          <a:pt x="431345" y="674690"/>
                          <a:pt x="429769" y="676266"/>
                          <a:pt x="428193" y="677054"/>
                        </a:cubicBezTo>
                        <a:cubicBezTo>
                          <a:pt x="428193" y="677054"/>
                          <a:pt x="428193" y="677054"/>
                          <a:pt x="428193" y="677054"/>
                        </a:cubicBezTo>
                        <a:cubicBezTo>
                          <a:pt x="425830" y="677054"/>
                          <a:pt x="423466" y="675478"/>
                          <a:pt x="423466" y="673115"/>
                        </a:cubicBezTo>
                        <a:cubicBezTo>
                          <a:pt x="420315" y="643965"/>
                          <a:pt x="395104" y="618753"/>
                          <a:pt x="391165" y="614814"/>
                        </a:cubicBezTo>
                        <a:cubicBezTo>
                          <a:pt x="379347" y="609299"/>
                          <a:pt x="349409" y="602209"/>
                          <a:pt x="339167" y="599845"/>
                        </a:cubicBezTo>
                        <a:cubicBezTo>
                          <a:pt x="339167" y="599845"/>
                          <a:pt x="339167" y="600633"/>
                          <a:pt x="339167" y="600633"/>
                        </a:cubicBezTo>
                        <a:cubicBezTo>
                          <a:pt x="343894" y="604572"/>
                          <a:pt x="368317" y="627420"/>
                          <a:pt x="384074" y="662085"/>
                        </a:cubicBezTo>
                        <a:cubicBezTo>
                          <a:pt x="386438" y="666812"/>
                          <a:pt x="388013" y="671539"/>
                          <a:pt x="389589" y="676266"/>
                        </a:cubicBezTo>
                        <a:cubicBezTo>
                          <a:pt x="395104" y="678630"/>
                          <a:pt x="411649" y="687296"/>
                          <a:pt x="420315" y="700689"/>
                        </a:cubicBezTo>
                        <a:cubicBezTo>
                          <a:pt x="422679" y="703841"/>
                          <a:pt x="424254" y="706204"/>
                          <a:pt x="426618" y="709356"/>
                        </a:cubicBezTo>
                        <a:cubicBezTo>
                          <a:pt x="430557" y="714871"/>
                          <a:pt x="434496" y="719598"/>
                          <a:pt x="437648" y="726688"/>
                        </a:cubicBezTo>
                        <a:cubicBezTo>
                          <a:pt x="446314" y="729052"/>
                          <a:pt x="469161" y="735355"/>
                          <a:pt x="477828" y="751111"/>
                        </a:cubicBezTo>
                        <a:cubicBezTo>
                          <a:pt x="478616" y="753475"/>
                          <a:pt x="477828" y="755839"/>
                          <a:pt x="476252" y="756626"/>
                        </a:cubicBezTo>
                        <a:cubicBezTo>
                          <a:pt x="476252" y="756626"/>
                          <a:pt x="475464" y="756626"/>
                          <a:pt x="474676" y="757414"/>
                        </a:cubicBezTo>
                        <a:cubicBezTo>
                          <a:pt x="473101" y="757414"/>
                          <a:pt x="470737" y="756626"/>
                          <a:pt x="469949" y="755051"/>
                        </a:cubicBezTo>
                        <a:cubicBezTo>
                          <a:pt x="464434" y="744809"/>
                          <a:pt x="450253" y="739294"/>
                          <a:pt x="440799" y="736142"/>
                        </a:cubicBezTo>
                        <a:cubicBezTo>
                          <a:pt x="441587" y="739294"/>
                          <a:pt x="442375" y="742445"/>
                          <a:pt x="443163" y="747172"/>
                        </a:cubicBezTo>
                        <a:cubicBezTo>
                          <a:pt x="447890" y="772383"/>
                          <a:pt x="440799" y="796806"/>
                          <a:pt x="440011" y="798382"/>
                        </a:cubicBezTo>
                        <a:cubicBezTo>
                          <a:pt x="439223" y="799958"/>
                          <a:pt x="438435" y="800746"/>
                          <a:pt x="436860" y="801533"/>
                        </a:cubicBezTo>
                        <a:cubicBezTo>
                          <a:pt x="436072" y="801533"/>
                          <a:pt x="435284" y="801533"/>
                          <a:pt x="435284" y="801533"/>
                        </a:cubicBezTo>
                        <a:cubicBezTo>
                          <a:pt x="432921" y="800746"/>
                          <a:pt x="432133" y="798382"/>
                          <a:pt x="432133" y="796018"/>
                        </a:cubicBezTo>
                        <a:cubicBezTo>
                          <a:pt x="432133" y="796018"/>
                          <a:pt x="439223" y="772383"/>
                          <a:pt x="434496" y="748748"/>
                        </a:cubicBezTo>
                        <a:cubicBezTo>
                          <a:pt x="433708" y="742445"/>
                          <a:pt x="432133" y="737718"/>
                          <a:pt x="430557" y="733779"/>
                        </a:cubicBezTo>
                        <a:cubicBezTo>
                          <a:pt x="429769" y="732991"/>
                          <a:pt x="428981" y="731415"/>
                          <a:pt x="428981" y="729840"/>
                        </a:cubicBezTo>
                        <a:cubicBezTo>
                          <a:pt x="426618" y="723537"/>
                          <a:pt x="422679" y="719598"/>
                          <a:pt x="419527" y="714083"/>
                        </a:cubicBezTo>
                        <a:cubicBezTo>
                          <a:pt x="417164" y="711719"/>
                          <a:pt x="415588" y="708568"/>
                          <a:pt x="413224" y="705416"/>
                        </a:cubicBezTo>
                        <a:cubicBezTo>
                          <a:pt x="408497" y="698326"/>
                          <a:pt x="399831" y="692023"/>
                          <a:pt x="393528" y="688084"/>
                        </a:cubicBezTo>
                        <a:cubicBezTo>
                          <a:pt x="402195" y="714083"/>
                          <a:pt x="403770" y="736930"/>
                          <a:pt x="404558" y="755051"/>
                        </a:cubicBezTo>
                        <a:cubicBezTo>
                          <a:pt x="405346" y="778686"/>
                          <a:pt x="405346" y="803109"/>
                          <a:pt x="405346" y="803897"/>
                        </a:cubicBezTo>
                        <a:cubicBezTo>
                          <a:pt x="405346" y="806261"/>
                          <a:pt x="403770" y="807836"/>
                          <a:pt x="402195" y="807836"/>
                        </a:cubicBezTo>
                        <a:cubicBezTo>
                          <a:pt x="402195" y="807836"/>
                          <a:pt x="401407" y="807836"/>
                          <a:pt x="401407" y="807836"/>
                        </a:cubicBezTo>
                        <a:cubicBezTo>
                          <a:pt x="399043" y="807836"/>
                          <a:pt x="397468" y="806261"/>
                          <a:pt x="397468" y="803897"/>
                        </a:cubicBezTo>
                        <a:cubicBezTo>
                          <a:pt x="397468" y="803897"/>
                          <a:pt x="397468" y="779474"/>
                          <a:pt x="396680" y="755839"/>
                        </a:cubicBezTo>
                        <a:cubicBezTo>
                          <a:pt x="395892" y="735355"/>
                          <a:pt x="393528" y="710931"/>
                          <a:pt x="382499" y="681781"/>
                        </a:cubicBezTo>
                        <a:cubicBezTo>
                          <a:pt x="382499" y="680993"/>
                          <a:pt x="381711" y="680993"/>
                          <a:pt x="381711" y="680205"/>
                        </a:cubicBezTo>
                        <a:cubicBezTo>
                          <a:pt x="380135" y="675478"/>
                          <a:pt x="377771" y="670751"/>
                          <a:pt x="376196" y="666024"/>
                        </a:cubicBezTo>
                        <a:cubicBezTo>
                          <a:pt x="362802" y="637662"/>
                          <a:pt x="343106" y="616390"/>
                          <a:pt x="336016" y="609299"/>
                        </a:cubicBezTo>
                        <a:cubicBezTo>
                          <a:pt x="336016" y="609299"/>
                          <a:pt x="336016" y="610087"/>
                          <a:pt x="335228" y="610087"/>
                        </a:cubicBezTo>
                        <a:cubicBezTo>
                          <a:pt x="335228" y="618753"/>
                          <a:pt x="336016" y="627420"/>
                          <a:pt x="336016" y="636086"/>
                        </a:cubicBezTo>
                        <a:cubicBezTo>
                          <a:pt x="336804" y="657358"/>
                          <a:pt x="338379" y="679418"/>
                          <a:pt x="339955" y="700689"/>
                        </a:cubicBezTo>
                        <a:cubicBezTo>
                          <a:pt x="341531" y="721961"/>
                          <a:pt x="343106" y="744021"/>
                          <a:pt x="346258" y="765293"/>
                        </a:cubicBezTo>
                        <a:cubicBezTo>
                          <a:pt x="349409" y="786564"/>
                          <a:pt x="352560" y="807836"/>
                          <a:pt x="362015" y="827532"/>
                        </a:cubicBezTo>
                        <a:lnTo>
                          <a:pt x="362015" y="827532"/>
                        </a:lnTo>
                        <a:cubicBezTo>
                          <a:pt x="362015" y="828320"/>
                          <a:pt x="362015" y="828320"/>
                          <a:pt x="361227" y="829108"/>
                        </a:cubicBezTo>
                        <a:cubicBezTo>
                          <a:pt x="360439" y="829108"/>
                          <a:pt x="359651" y="829108"/>
                          <a:pt x="359651" y="828320"/>
                        </a:cubicBezTo>
                        <a:cubicBezTo>
                          <a:pt x="349409" y="808624"/>
                          <a:pt x="344682" y="787352"/>
                          <a:pt x="340743" y="766080"/>
                        </a:cubicBezTo>
                        <a:cubicBezTo>
                          <a:pt x="337591" y="751111"/>
                          <a:pt x="336016" y="736930"/>
                          <a:pt x="333652" y="721961"/>
                        </a:cubicBezTo>
                        <a:cubicBezTo>
                          <a:pt x="326562" y="751899"/>
                          <a:pt x="311593" y="807048"/>
                          <a:pt x="296623" y="830684"/>
                        </a:cubicBezTo>
                        <a:cubicBezTo>
                          <a:pt x="275352" y="862985"/>
                          <a:pt x="254080" y="874015"/>
                          <a:pt x="252504" y="874015"/>
                        </a:cubicBezTo>
                        <a:cubicBezTo>
                          <a:pt x="252504" y="874015"/>
                          <a:pt x="251716" y="874015"/>
                          <a:pt x="251716" y="874015"/>
                        </a:cubicBezTo>
                        <a:cubicBezTo>
                          <a:pt x="250141" y="874015"/>
                          <a:pt x="247777" y="873227"/>
                          <a:pt x="246989" y="871652"/>
                        </a:cubicBezTo>
                        <a:cubicBezTo>
                          <a:pt x="246201" y="869288"/>
                          <a:pt x="246989" y="866924"/>
                          <a:pt x="248565" y="866137"/>
                        </a:cubicBezTo>
                        <a:cubicBezTo>
                          <a:pt x="248565" y="866137"/>
                          <a:pt x="269049" y="855107"/>
                          <a:pt x="289533" y="825169"/>
                        </a:cubicBezTo>
                        <a:cubicBezTo>
                          <a:pt x="310017" y="794443"/>
                          <a:pt x="329713" y="701477"/>
                          <a:pt x="329713" y="699902"/>
                        </a:cubicBezTo>
                        <a:cubicBezTo>
                          <a:pt x="329713" y="699114"/>
                          <a:pt x="329713" y="699114"/>
                          <a:pt x="330501" y="698326"/>
                        </a:cubicBezTo>
                        <a:cubicBezTo>
                          <a:pt x="325774" y="658934"/>
                          <a:pt x="321047" y="618753"/>
                          <a:pt x="318683" y="578574"/>
                        </a:cubicBezTo>
                        <a:cubicBezTo>
                          <a:pt x="313168" y="566756"/>
                          <a:pt x="305290" y="550999"/>
                          <a:pt x="298987" y="532091"/>
                        </a:cubicBezTo>
                        <a:lnTo>
                          <a:pt x="261958" y="600633"/>
                        </a:lnTo>
                        <a:lnTo>
                          <a:pt x="250141" y="621905"/>
                        </a:lnTo>
                        <a:lnTo>
                          <a:pt x="244626" y="632935"/>
                        </a:lnTo>
                        <a:cubicBezTo>
                          <a:pt x="244626" y="632935"/>
                          <a:pt x="243838" y="633723"/>
                          <a:pt x="243838" y="633723"/>
                        </a:cubicBezTo>
                        <a:cubicBezTo>
                          <a:pt x="248565" y="643177"/>
                          <a:pt x="251716" y="668388"/>
                          <a:pt x="223354" y="724325"/>
                        </a:cubicBezTo>
                        <a:cubicBezTo>
                          <a:pt x="203658" y="762929"/>
                          <a:pt x="183174" y="799170"/>
                          <a:pt x="167417" y="824381"/>
                        </a:cubicBezTo>
                        <a:lnTo>
                          <a:pt x="174508" y="887408"/>
                        </a:lnTo>
                        <a:cubicBezTo>
                          <a:pt x="174508" y="889772"/>
                          <a:pt x="172932" y="891348"/>
                          <a:pt x="171356" y="892136"/>
                        </a:cubicBezTo>
                        <a:cubicBezTo>
                          <a:pt x="171356" y="892136"/>
                          <a:pt x="171356" y="892136"/>
                          <a:pt x="171356" y="892136"/>
                        </a:cubicBezTo>
                        <a:cubicBezTo>
                          <a:pt x="168993" y="892136"/>
                          <a:pt x="166629" y="890560"/>
                          <a:pt x="166629" y="888196"/>
                        </a:cubicBezTo>
                        <a:lnTo>
                          <a:pt x="161114" y="836199"/>
                        </a:lnTo>
                        <a:cubicBezTo>
                          <a:pt x="150872" y="851955"/>
                          <a:pt x="143782" y="861410"/>
                          <a:pt x="142206" y="862198"/>
                        </a:cubicBezTo>
                        <a:cubicBezTo>
                          <a:pt x="141418" y="862198"/>
                          <a:pt x="141418" y="862198"/>
                          <a:pt x="140630" y="862985"/>
                        </a:cubicBezTo>
                        <a:cubicBezTo>
                          <a:pt x="139055" y="862985"/>
                          <a:pt x="136691" y="862985"/>
                          <a:pt x="135903" y="861410"/>
                        </a:cubicBezTo>
                        <a:cubicBezTo>
                          <a:pt x="135115" y="859046"/>
                          <a:pt x="135115" y="856683"/>
                          <a:pt x="137479" y="855895"/>
                        </a:cubicBezTo>
                        <a:cubicBezTo>
                          <a:pt x="139055" y="854319"/>
                          <a:pt x="147721" y="842501"/>
                          <a:pt x="159539" y="823593"/>
                        </a:cubicBezTo>
                        <a:lnTo>
                          <a:pt x="159539" y="823593"/>
                        </a:lnTo>
                        <a:cubicBezTo>
                          <a:pt x="159539" y="822017"/>
                          <a:pt x="160326" y="819654"/>
                          <a:pt x="162690" y="819654"/>
                        </a:cubicBezTo>
                        <a:cubicBezTo>
                          <a:pt x="177659" y="796018"/>
                          <a:pt x="196567" y="762141"/>
                          <a:pt x="217051" y="722749"/>
                        </a:cubicBezTo>
                        <a:cubicBezTo>
                          <a:pt x="239111" y="679418"/>
                          <a:pt x="240687" y="656570"/>
                          <a:pt x="239111" y="645540"/>
                        </a:cubicBezTo>
                        <a:cubicBezTo>
                          <a:pt x="239111" y="645540"/>
                          <a:pt x="239111" y="645540"/>
                          <a:pt x="239111" y="645540"/>
                        </a:cubicBezTo>
                        <a:cubicBezTo>
                          <a:pt x="229657" y="659721"/>
                          <a:pt x="217839" y="671539"/>
                          <a:pt x="205234" y="683357"/>
                        </a:cubicBezTo>
                        <a:cubicBezTo>
                          <a:pt x="180810" y="706204"/>
                          <a:pt x="154811" y="725900"/>
                          <a:pt x="127237" y="744021"/>
                        </a:cubicBezTo>
                        <a:cubicBezTo>
                          <a:pt x="99662" y="762141"/>
                          <a:pt x="71300" y="778686"/>
                          <a:pt x="40574" y="791292"/>
                        </a:cubicBezTo>
                        <a:cubicBezTo>
                          <a:pt x="38998" y="792079"/>
                          <a:pt x="36635" y="791292"/>
                          <a:pt x="35847" y="789716"/>
                        </a:cubicBezTo>
                        <a:cubicBezTo>
                          <a:pt x="35059" y="788140"/>
                          <a:pt x="35847" y="785777"/>
                          <a:pt x="37423" y="784989"/>
                        </a:cubicBezTo>
                        <a:lnTo>
                          <a:pt x="37423" y="784989"/>
                        </a:lnTo>
                        <a:cubicBezTo>
                          <a:pt x="56331" y="776322"/>
                          <a:pt x="74451" y="766868"/>
                          <a:pt x="91784" y="755839"/>
                        </a:cubicBezTo>
                        <a:lnTo>
                          <a:pt x="18514" y="745596"/>
                        </a:lnTo>
                        <a:cubicBezTo>
                          <a:pt x="15363" y="741657"/>
                          <a:pt x="13787" y="739294"/>
                          <a:pt x="13787" y="73771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7877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9078F0E6-8247-4366-B076-3E59F86315D0}"/>
                      </a:ext>
                    </a:extLst>
                  </p:cNvPr>
                  <p:cNvSpPr/>
                  <p:nvPr/>
                </p:nvSpPr>
                <p:spPr>
                  <a:xfrm>
                    <a:off x="1824612" y="3170886"/>
                    <a:ext cx="60664" cy="93753"/>
                  </a:xfrm>
                  <a:custGeom>
                    <a:avLst/>
                    <a:gdLst>
                      <a:gd name="connsiteX0" fmla="*/ 53573 w 60664"/>
                      <a:gd name="connsiteY0" fmla="*/ 93754 h 93753"/>
                      <a:gd name="connsiteX1" fmla="*/ 0 w 60664"/>
                      <a:gd name="connsiteY1" fmla="*/ 18908 h 93753"/>
                      <a:gd name="connsiteX2" fmla="*/ 13393 w 60664"/>
                      <a:gd name="connsiteY2" fmla="*/ 0 h 93753"/>
                      <a:gd name="connsiteX3" fmla="*/ 60664 w 60664"/>
                      <a:gd name="connsiteY3" fmla="*/ 89814 h 93753"/>
                      <a:gd name="connsiteX4" fmla="*/ 53573 w 60664"/>
                      <a:gd name="connsiteY4" fmla="*/ 93754 h 9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64" h="93753">
                        <a:moveTo>
                          <a:pt x="53573" y="93754"/>
                        </a:moveTo>
                        <a:lnTo>
                          <a:pt x="0" y="18908"/>
                        </a:lnTo>
                        <a:cubicBezTo>
                          <a:pt x="7878" y="7878"/>
                          <a:pt x="13393" y="0"/>
                          <a:pt x="13393" y="0"/>
                        </a:cubicBezTo>
                        <a:lnTo>
                          <a:pt x="60664" y="89814"/>
                        </a:lnTo>
                        <a:cubicBezTo>
                          <a:pt x="60664" y="90602"/>
                          <a:pt x="58300" y="91390"/>
                          <a:pt x="53573" y="93754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 w="7877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8" name="Graphic 5">
                    <a:extLst>
                      <a:ext uri="{FF2B5EF4-FFF2-40B4-BE49-F238E27FC236}">
                        <a16:creationId xmlns:a16="http://schemas.microsoft.com/office/drawing/2014/main" id="{E31ECD1F-8036-4300-A94B-F043CC475AE6}"/>
                      </a:ext>
                    </a:extLst>
                  </p:cNvPr>
                  <p:cNvGrpSpPr/>
                  <p:nvPr/>
                </p:nvGrpSpPr>
                <p:grpSpPr>
                  <a:xfrm>
                    <a:off x="1722980" y="3218945"/>
                    <a:ext cx="131570" cy="147326"/>
                    <a:chOff x="1722980" y="3218945"/>
                    <a:chExt cx="131570" cy="147326"/>
                  </a:xfrm>
                  <a:solidFill>
                    <a:srgbClr val="263238"/>
                  </a:solidFill>
                </p:grpSpPr>
                <p:sp>
                  <p:nvSpPr>
                    <p:cNvPr id="49" name="Freeform: Shape 48">
                      <a:extLst>
                        <a:ext uri="{FF2B5EF4-FFF2-40B4-BE49-F238E27FC236}">
                          <a16:creationId xmlns:a16="http://schemas.microsoft.com/office/drawing/2014/main" id="{AB5E6979-4613-49D2-9FBD-D9C594B78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8675" y="3252822"/>
                      <a:ext cx="50422" cy="61451"/>
                    </a:xfrm>
                    <a:custGeom>
                      <a:avLst/>
                      <a:gdLst>
                        <a:gd name="connsiteX0" fmla="*/ 0 w 50422"/>
                        <a:gd name="connsiteY0" fmla="*/ 14969 h 61451"/>
                        <a:gd name="connsiteX1" fmla="*/ 11030 w 50422"/>
                        <a:gd name="connsiteY1" fmla="*/ 0 h 61451"/>
                        <a:gd name="connsiteX2" fmla="*/ 50422 w 50422"/>
                        <a:gd name="connsiteY2" fmla="*/ 50422 h 61451"/>
                        <a:gd name="connsiteX3" fmla="*/ 37029 w 50422"/>
                        <a:gd name="connsiteY3" fmla="*/ 61452 h 61451"/>
                        <a:gd name="connsiteX4" fmla="*/ 0 w 50422"/>
                        <a:gd name="connsiteY4" fmla="*/ 14969 h 61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422" h="61451">
                          <a:moveTo>
                            <a:pt x="0" y="14969"/>
                          </a:moveTo>
                          <a:cubicBezTo>
                            <a:pt x="3151" y="10242"/>
                            <a:pt x="7091" y="4727"/>
                            <a:pt x="11030" y="0"/>
                          </a:cubicBezTo>
                          <a:cubicBezTo>
                            <a:pt x="17333" y="14181"/>
                            <a:pt x="29938" y="33877"/>
                            <a:pt x="50422" y="50422"/>
                          </a:cubicBezTo>
                          <a:cubicBezTo>
                            <a:pt x="46483" y="53573"/>
                            <a:pt x="41756" y="57513"/>
                            <a:pt x="37029" y="61452"/>
                          </a:cubicBezTo>
                          <a:cubicBezTo>
                            <a:pt x="19696" y="45695"/>
                            <a:pt x="7878" y="29150"/>
                            <a:pt x="0" y="14969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Freeform: Shape 49">
                      <a:extLst>
                        <a:ext uri="{FF2B5EF4-FFF2-40B4-BE49-F238E27FC236}">
                          <a16:creationId xmlns:a16="http://schemas.microsoft.com/office/drawing/2014/main" id="{4A829A1B-FE9D-47D5-A85F-400F733AB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3098" y="3218945"/>
                      <a:ext cx="61451" cy="67754"/>
                    </a:xfrm>
                    <a:custGeom>
                      <a:avLst/>
                      <a:gdLst>
                        <a:gd name="connsiteX0" fmla="*/ 46483 w 61451"/>
                        <a:gd name="connsiteY0" fmla="*/ 67755 h 67754"/>
                        <a:gd name="connsiteX1" fmla="*/ 0 w 61451"/>
                        <a:gd name="connsiteY1" fmla="*/ 14969 h 67754"/>
                        <a:gd name="connsiteX2" fmla="*/ 11030 w 61451"/>
                        <a:gd name="connsiteY2" fmla="*/ 0 h 67754"/>
                        <a:gd name="connsiteX3" fmla="*/ 61452 w 61451"/>
                        <a:gd name="connsiteY3" fmla="*/ 58300 h 67754"/>
                        <a:gd name="connsiteX4" fmla="*/ 46483 w 61451"/>
                        <a:gd name="connsiteY4" fmla="*/ 67755 h 67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451" h="67754">
                          <a:moveTo>
                            <a:pt x="46483" y="67755"/>
                          </a:moveTo>
                          <a:cubicBezTo>
                            <a:pt x="23635" y="49634"/>
                            <a:pt x="9454" y="30726"/>
                            <a:pt x="0" y="14969"/>
                          </a:cubicBezTo>
                          <a:cubicBezTo>
                            <a:pt x="3939" y="9454"/>
                            <a:pt x="7091" y="4727"/>
                            <a:pt x="11030" y="0"/>
                          </a:cubicBezTo>
                          <a:cubicBezTo>
                            <a:pt x="18908" y="16545"/>
                            <a:pt x="33877" y="37817"/>
                            <a:pt x="61452" y="58300"/>
                          </a:cubicBezTo>
                          <a:cubicBezTo>
                            <a:pt x="57513" y="59876"/>
                            <a:pt x="52786" y="63028"/>
                            <a:pt x="46483" y="67755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Freeform: Shape 50">
                      <a:extLst>
                        <a:ext uri="{FF2B5EF4-FFF2-40B4-BE49-F238E27FC236}">
                          <a16:creationId xmlns:a16="http://schemas.microsoft.com/office/drawing/2014/main" id="{12873767-1FF0-4102-9E0A-DE6476F8B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2980" y="3322940"/>
                      <a:ext cx="39392" cy="43331"/>
                    </a:xfrm>
                    <a:custGeom>
                      <a:avLst/>
                      <a:gdLst>
                        <a:gd name="connsiteX0" fmla="*/ 0 w 39392"/>
                        <a:gd name="connsiteY0" fmla="*/ 15757 h 43331"/>
                        <a:gd name="connsiteX1" fmla="*/ 8666 w 39392"/>
                        <a:gd name="connsiteY1" fmla="*/ 0 h 43331"/>
                        <a:gd name="connsiteX2" fmla="*/ 39392 w 39392"/>
                        <a:gd name="connsiteY2" fmla="*/ 30726 h 43331"/>
                        <a:gd name="connsiteX3" fmla="*/ 31514 w 39392"/>
                        <a:gd name="connsiteY3" fmla="*/ 39392 h 43331"/>
                        <a:gd name="connsiteX4" fmla="*/ 28362 w 39392"/>
                        <a:gd name="connsiteY4" fmla="*/ 43331 h 43331"/>
                        <a:gd name="connsiteX5" fmla="*/ 0 w 39392"/>
                        <a:gd name="connsiteY5" fmla="*/ 15757 h 43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9392" h="43331">
                          <a:moveTo>
                            <a:pt x="0" y="15757"/>
                          </a:moveTo>
                          <a:cubicBezTo>
                            <a:pt x="3151" y="10242"/>
                            <a:pt x="5515" y="5515"/>
                            <a:pt x="8666" y="0"/>
                          </a:cubicBezTo>
                          <a:cubicBezTo>
                            <a:pt x="15757" y="8666"/>
                            <a:pt x="26787" y="21272"/>
                            <a:pt x="39392" y="30726"/>
                          </a:cubicBezTo>
                          <a:cubicBezTo>
                            <a:pt x="36241" y="33877"/>
                            <a:pt x="33877" y="36241"/>
                            <a:pt x="31514" y="39392"/>
                          </a:cubicBezTo>
                          <a:cubicBezTo>
                            <a:pt x="30726" y="40968"/>
                            <a:pt x="29150" y="41756"/>
                            <a:pt x="28362" y="43331"/>
                          </a:cubicBezTo>
                          <a:cubicBezTo>
                            <a:pt x="16545" y="34665"/>
                            <a:pt x="7091" y="24423"/>
                            <a:pt x="0" y="15757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74E09907-D413-42E3-A0E0-281D604D00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4252" y="3287487"/>
                      <a:ext cx="46482" cy="49634"/>
                    </a:xfrm>
                    <a:custGeom>
                      <a:avLst/>
                      <a:gdLst>
                        <a:gd name="connsiteX0" fmla="*/ 0 w 46482"/>
                        <a:gd name="connsiteY0" fmla="*/ 14969 h 49634"/>
                        <a:gd name="connsiteX1" fmla="*/ 7878 w 46482"/>
                        <a:gd name="connsiteY1" fmla="*/ 3151 h 49634"/>
                        <a:gd name="connsiteX2" fmla="*/ 10242 w 46482"/>
                        <a:gd name="connsiteY2" fmla="*/ 0 h 49634"/>
                        <a:gd name="connsiteX3" fmla="*/ 46483 w 46482"/>
                        <a:gd name="connsiteY3" fmla="*/ 38604 h 49634"/>
                        <a:gd name="connsiteX4" fmla="*/ 33877 w 46482"/>
                        <a:gd name="connsiteY4" fmla="*/ 49634 h 49634"/>
                        <a:gd name="connsiteX5" fmla="*/ 0 w 46482"/>
                        <a:gd name="connsiteY5" fmla="*/ 14969 h 496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482" h="49634">
                          <a:moveTo>
                            <a:pt x="0" y="14969"/>
                          </a:moveTo>
                          <a:cubicBezTo>
                            <a:pt x="2364" y="11030"/>
                            <a:pt x="5515" y="7091"/>
                            <a:pt x="7878" y="3151"/>
                          </a:cubicBezTo>
                          <a:cubicBezTo>
                            <a:pt x="8666" y="2364"/>
                            <a:pt x="9454" y="1576"/>
                            <a:pt x="10242" y="0"/>
                          </a:cubicBezTo>
                          <a:cubicBezTo>
                            <a:pt x="17333" y="9454"/>
                            <a:pt x="29938" y="24423"/>
                            <a:pt x="46483" y="38604"/>
                          </a:cubicBezTo>
                          <a:cubicBezTo>
                            <a:pt x="42544" y="42544"/>
                            <a:pt x="37817" y="46483"/>
                            <a:pt x="33877" y="49634"/>
                          </a:cubicBezTo>
                          <a:cubicBezTo>
                            <a:pt x="18908" y="37817"/>
                            <a:pt x="7091" y="24423"/>
                            <a:pt x="0" y="14969"/>
                          </a:cubicBezTo>
                          <a:close/>
                        </a:path>
                      </a:pathLst>
                    </a:custGeom>
                    <a:solidFill>
                      <a:srgbClr val="263238"/>
                    </a:solidFill>
                    <a:ln w="7877" cap="flat">
                      <a:solidFill>
                        <a:srgbClr val="263238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907A78BE-381E-410E-BDC8-2E9DB9A441DB}"/>
                    </a:ext>
                  </a:extLst>
                </p:cNvPr>
                <p:cNvSpPr/>
                <p:nvPr/>
              </p:nvSpPr>
              <p:spPr>
                <a:xfrm>
                  <a:off x="1805703" y="2614668"/>
                  <a:ext cx="145323" cy="624760"/>
                </a:xfrm>
                <a:custGeom>
                  <a:avLst/>
                  <a:gdLst>
                    <a:gd name="connsiteX0" fmla="*/ 60664 w 145323"/>
                    <a:gd name="connsiteY0" fmla="*/ 624761 h 624760"/>
                    <a:gd name="connsiteX1" fmla="*/ 61452 w 145323"/>
                    <a:gd name="connsiteY1" fmla="*/ 552279 h 624760"/>
                    <a:gd name="connsiteX2" fmla="*/ 39392 w 145323"/>
                    <a:gd name="connsiteY2" fmla="*/ 330895 h 624760"/>
                    <a:gd name="connsiteX3" fmla="*/ 37029 w 145323"/>
                    <a:gd name="connsiteY3" fmla="*/ 311986 h 624760"/>
                    <a:gd name="connsiteX4" fmla="*/ 0 w 145323"/>
                    <a:gd name="connsiteY4" fmla="*/ 10242 h 624760"/>
                    <a:gd name="connsiteX5" fmla="*/ 82724 w 145323"/>
                    <a:gd name="connsiteY5" fmla="*/ 0 h 624760"/>
                    <a:gd name="connsiteX6" fmla="*/ 119752 w 145323"/>
                    <a:gd name="connsiteY6" fmla="*/ 301745 h 624760"/>
                    <a:gd name="connsiteX7" fmla="*/ 122116 w 145323"/>
                    <a:gd name="connsiteY7" fmla="*/ 320653 h 624760"/>
                    <a:gd name="connsiteX8" fmla="*/ 144963 w 145323"/>
                    <a:gd name="connsiteY8" fmla="*/ 557006 h 624760"/>
                    <a:gd name="connsiteX9" fmla="*/ 144176 w 145323"/>
                    <a:gd name="connsiteY9" fmla="*/ 621609 h 624760"/>
                    <a:gd name="connsiteX10" fmla="*/ 60664 w 145323"/>
                    <a:gd name="connsiteY10" fmla="*/ 624761 h 624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5323" h="624760">
                      <a:moveTo>
                        <a:pt x="60664" y="624761"/>
                      </a:moveTo>
                      <a:cubicBezTo>
                        <a:pt x="60664" y="623185"/>
                        <a:pt x="59088" y="583793"/>
                        <a:pt x="61452" y="552279"/>
                      </a:cubicBezTo>
                      <a:cubicBezTo>
                        <a:pt x="63028" y="527856"/>
                        <a:pt x="52786" y="445132"/>
                        <a:pt x="39392" y="330895"/>
                      </a:cubicBezTo>
                      <a:lnTo>
                        <a:pt x="37029" y="311986"/>
                      </a:lnTo>
                      <a:cubicBezTo>
                        <a:pt x="21272" y="179629"/>
                        <a:pt x="0" y="12605"/>
                        <a:pt x="0" y="10242"/>
                      </a:cubicBezTo>
                      <a:lnTo>
                        <a:pt x="82724" y="0"/>
                      </a:lnTo>
                      <a:cubicBezTo>
                        <a:pt x="82724" y="1576"/>
                        <a:pt x="103995" y="169387"/>
                        <a:pt x="119752" y="301745"/>
                      </a:cubicBezTo>
                      <a:lnTo>
                        <a:pt x="122116" y="320653"/>
                      </a:lnTo>
                      <a:cubicBezTo>
                        <a:pt x="137873" y="453011"/>
                        <a:pt x="147327" y="525492"/>
                        <a:pt x="144963" y="557006"/>
                      </a:cubicBezTo>
                      <a:cubicBezTo>
                        <a:pt x="143388" y="584581"/>
                        <a:pt x="144176" y="620822"/>
                        <a:pt x="144176" y="621609"/>
                      </a:cubicBezTo>
                      <a:lnTo>
                        <a:pt x="60664" y="62476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4" name="Graphic 5">
                  <a:extLst>
                    <a:ext uri="{FF2B5EF4-FFF2-40B4-BE49-F238E27FC236}">
                      <a16:creationId xmlns:a16="http://schemas.microsoft.com/office/drawing/2014/main" id="{82739A5D-B794-454B-ADBA-86019D571FE7}"/>
                    </a:ext>
                  </a:extLst>
                </p:cNvPr>
                <p:cNvGrpSpPr/>
                <p:nvPr/>
              </p:nvGrpSpPr>
              <p:grpSpPr>
                <a:xfrm>
                  <a:off x="1757336" y="2452045"/>
                  <a:ext cx="172142" cy="192547"/>
                  <a:chOff x="1757336" y="2452045"/>
                  <a:chExt cx="172142" cy="192547"/>
                </a:xfrm>
              </p:grpSpPr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8E612774-70FE-47F5-88DC-E901C8F0080E}"/>
                      </a:ext>
                    </a:extLst>
                  </p:cNvPr>
                  <p:cNvSpPr/>
                  <p:nvPr/>
                </p:nvSpPr>
                <p:spPr>
                  <a:xfrm>
                    <a:off x="1757336" y="2452045"/>
                    <a:ext cx="172142" cy="192547"/>
                  </a:xfrm>
                  <a:custGeom>
                    <a:avLst/>
                    <a:gdLst>
                      <a:gd name="connsiteX0" fmla="*/ 8975 w 172142"/>
                      <a:gd name="connsiteY0" fmla="*/ 30265 h 192547"/>
                      <a:gd name="connsiteX1" fmla="*/ 3460 w 172142"/>
                      <a:gd name="connsiteY1" fmla="*/ 122443 h 192547"/>
                      <a:gd name="connsiteX2" fmla="*/ 31035 w 172142"/>
                      <a:gd name="connsiteY2" fmla="*/ 134260 h 192547"/>
                      <a:gd name="connsiteX3" fmla="*/ 21581 w 172142"/>
                      <a:gd name="connsiteY3" fmla="*/ 173653 h 192547"/>
                      <a:gd name="connsiteX4" fmla="*/ 78305 w 172142"/>
                      <a:gd name="connsiteY4" fmla="*/ 190985 h 192547"/>
                      <a:gd name="connsiteX5" fmla="*/ 83820 w 172142"/>
                      <a:gd name="connsiteY5" fmla="*/ 185470 h 192547"/>
                      <a:gd name="connsiteX6" fmla="*/ 112971 w 172142"/>
                      <a:gd name="connsiteY6" fmla="*/ 190985 h 192547"/>
                      <a:gd name="connsiteX7" fmla="*/ 148424 w 172142"/>
                      <a:gd name="connsiteY7" fmla="*/ 163411 h 192547"/>
                      <a:gd name="connsiteX8" fmla="*/ 152363 w 172142"/>
                      <a:gd name="connsiteY8" fmla="*/ 131897 h 192547"/>
                      <a:gd name="connsiteX9" fmla="*/ 172059 w 172142"/>
                      <a:gd name="connsiteY9" fmla="*/ 94868 h 192547"/>
                      <a:gd name="connsiteX10" fmla="*/ 154726 w 172142"/>
                      <a:gd name="connsiteY10" fmla="*/ 26326 h 192547"/>
                      <a:gd name="connsiteX11" fmla="*/ 98002 w 172142"/>
                      <a:gd name="connsiteY11" fmla="*/ 1115 h 192547"/>
                      <a:gd name="connsiteX12" fmla="*/ 8975 w 172142"/>
                      <a:gd name="connsiteY12" fmla="*/ 30265 h 192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2142" h="192547">
                        <a:moveTo>
                          <a:pt x="8975" y="30265"/>
                        </a:moveTo>
                        <a:cubicBezTo>
                          <a:pt x="8975" y="30265"/>
                          <a:pt x="-6782" y="105110"/>
                          <a:pt x="3460" y="122443"/>
                        </a:cubicBezTo>
                        <a:cubicBezTo>
                          <a:pt x="13702" y="139775"/>
                          <a:pt x="31035" y="134260"/>
                          <a:pt x="31035" y="134260"/>
                        </a:cubicBezTo>
                        <a:cubicBezTo>
                          <a:pt x="31035" y="134260"/>
                          <a:pt x="11339" y="163411"/>
                          <a:pt x="21581" y="173653"/>
                        </a:cubicBezTo>
                        <a:cubicBezTo>
                          <a:pt x="31035" y="183107"/>
                          <a:pt x="72791" y="197288"/>
                          <a:pt x="78305" y="190985"/>
                        </a:cubicBezTo>
                        <a:cubicBezTo>
                          <a:pt x="83820" y="185470"/>
                          <a:pt x="83820" y="185470"/>
                          <a:pt x="83820" y="185470"/>
                        </a:cubicBezTo>
                        <a:cubicBezTo>
                          <a:pt x="83820" y="185470"/>
                          <a:pt x="103516" y="193349"/>
                          <a:pt x="112971" y="190985"/>
                        </a:cubicBezTo>
                        <a:cubicBezTo>
                          <a:pt x="122425" y="189410"/>
                          <a:pt x="144484" y="179168"/>
                          <a:pt x="148424" y="163411"/>
                        </a:cubicBezTo>
                        <a:cubicBezTo>
                          <a:pt x="152363" y="147654"/>
                          <a:pt x="152363" y="138200"/>
                          <a:pt x="152363" y="131897"/>
                        </a:cubicBezTo>
                        <a:cubicBezTo>
                          <a:pt x="152363" y="126382"/>
                          <a:pt x="173635" y="118504"/>
                          <a:pt x="172059" y="94868"/>
                        </a:cubicBezTo>
                        <a:cubicBezTo>
                          <a:pt x="170483" y="71233"/>
                          <a:pt x="158666" y="35780"/>
                          <a:pt x="154726" y="26326"/>
                        </a:cubicBezTo>
                        <a:cubicBezTo>
                          <a:pt x="150787" y="16872"/>
                          <a:pt x="149211" y="-5188"/>
                          <a:pt x="98002" y="1115"/>
                        </a:cubicBezTo>
                        <a:cubicBezTo>
                          <a:pt x="46792" y="6630"/>
                          <a:pt x="19217" y="14508"/>
                          <a:pt x="8975" y="302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7877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946239CD-1953-4EE7-A6E6-3196013394B9}"/>
                      </a:ext>
                    </a:extLst>
                  </p:cNvPr>
                  <p:cNvSpPr/>
                  <p:nvPr/>
                </p:nvSpPr>
                <p:spPr>
                  <a:xfrm>
                    <a:off x="1788371" y="2574488"/>
                    <a:ext cx="32301" cy="11817"/>
                  </a:xfrm>
                  <a:custGeom>
                    <a:avLst/>
                    <a:gdLst>
                      <a:gd name="connsiteX0" fmla="*/ 0 w 32301"/>
                      <a:gd name="connsiteY0" fmla="*/ 11818 h 11817"/>
                      <a:gd name="connsiteX1" fmla="*/ 32302 w 32301"/>
                      <a:gd name="connsiteY1" fmla="*/ 0 h 1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01" h="11817">
                        <a:moveTo>
                          <a:pt x="0" y="11818"/>
                        </a:moveTo>
                        <a:cubicBezTo>
                          <a:pt x="0" y="11818"/>
                          <a:pt x="19696" y="0"/>
                          <a:pt x="32302" y="0"/>
                        </a:cubicBezTo>
                      </a:path>
                    </a:pathLst>
                  </a:custGeom>
                  <a:noFill/>
                  <a:ln w="7877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B1326A9F-EBC3-4320-BC41-2A3216619FD5}"/>
                      </a:ext>
                    </a:extLst>
                  </p:cNvPr>
                  <p:cNvSpPr/>
                  <p:nvPr/>
                </p:nvSpPr>
                <p:spPr>
                  <a:xfrm>
                    <a:off x="1874246" y="2571083"/>
                    <a:ext cx="35453" cy="12858"/>
                  </a:xfrm>
                  <a:custGeom>
                    <a:avLst/>
                    <a:gdLst>
                      <a:gd name="connsiteX0" fmla="*/ 35453 w 35453"/>
                      <a:gd name="connsiteY0" fmla="*/ 12859 h 12858"/>
                      <a:gd name="connsiteX1" fmla="*/ 0 w 35453"/>
                      <a:gd name="connsiteY1" fmla="*/ 253 h 12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453" h="12858">
                        <a:moveTo>
                          <a:pt x="35453" y="12859"/>
                        </a:moveTo>
                        <a:cubicBezTo>
                          <a:pt x="35453" y="12859"/>
                          <a:pt x="20484" y="-2110"/>
                          <a:pt x="0" y="253"/>
                        </a:cubicBezTo>
                      </a:path>
                    </a:pathLst>
                  </a:custGeom>
                  <a:noFill/>
                  <a:ln w="7877" cap="flat">
                    <a:solidFill>
                      <a:srgbClr val="26323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A7421402-34FE-4291-B5E9-59AD9EB7CE4B}"/>
                    </a:ext>
                  </a:extLst>
                </p:cNvPr>
                <p:cNvSpPr/>
                <p:nvPr/>
              </p:nvSpPr>
              <p:spPr>
                <a:xfrm>
                  <a:off x="1801950" y="2664302"/>
                  <a:ext cx="101485" cy="62299"/>
                </a:xfrm>
                <a:custGeom>
                  <a:avLst/>
                  <a:gdLst>
                    <a:gd name="connsiteX0" fmla="*/ 7693 w 101485"/>
                    <a:gd name="connsiteY0" fmla="*/ 9454 h 62299"/>
                    <a:gd name="connsiteX1" fmla="*/ 602 w 101485"/>
                    <a:gd name="connsiteY1" fmla="*/ 25999 h 62299"/>
                    <a:gd name="connsiteX2" fmla="*/ 6905 w 101485"/>
                    <a:gd name="connsiteY2" fmla="*/ 55937 h 62299"/>
                    <a:gd name="connsiteX3" fmla="*/ 48661 w 101485"/>
                    <a:gd name="connsiteY3" fmla="*/ 61452 h 62299"/>
                    <a:gd name="connsiteX4" fmla="*/ 74660 w 101485"/>
                    <a:gd name="connsiteY4" fmla="*/ 58300 h 62299"/>
                    <a:gd name="connsiteX5" fmla="*/ 101446 w 101485"/>
                    <a:gd name="connsiteY5" fmla="*/ 34665 h 62299"/>
                    <a:gd name="connsiteX6" fmla="*/ 96719 w 101485"/>
                    <a:gd name="connsiteY6" fmla="*/ 0 h 62299"/>
                    <a:gd name="connsiteX7" fmla="*/ 51024 w 101485"/>
                    <a:gd name="connsiteY7" fmla="*/ 10242 h 62299"/>
                    <a:gd name="connsiteX8" fmla="*/ 7693 w 101485"/>
                    <a:gd name="connsiteY8" fmla="*/ 9454 h 6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85" h="62299">
                      <a:moveTo>
                        <a:pt x="7693" y="9454"/>
                      </a:moveTo>
                      <a:cubicBezTo>
                        <a:pt x="7693" y="9454"/>
                        <a:pt x="-2549" y="17333"/>
                        <a:pt x="602" y="25999"/>
                      </a:cubicBezTo>
                      <a:cubicBezTo>
                        <a:pt x="3754" y="35453"/>
                        <a:pt x="2178" y="48846"/>
                        <a:pt x="6905" y="55937"/>
                      </a:cubicBezTo>
                      <a:cubicBezTo>
                        <a:pt x="11632" y="63028"/>
                        <a:pt x="32904" y="63028"/>
                        <a:pt x="48661" y="61452"/>
                      </a:cubicBezTo>
                      <a:cubicBezTo>
                        <a:pt x="64418" y="59876"/>
                        <a:pt x="68357" y="60664"/>
                        <a:pt x="74660" y="58300"/>
                      </a:cubicBezTo>
                      <a:cubicBezTo>
                        <a:pt x="81750" y="55937"/>
                        <a:pt x="101446" y="43331"/>
                        <a:pt x="101446" y="34665"/>
                      </a:cubicBezTo>
                      <a:cubicBezTo>
                        <a:pt x="101446" y="26787"/>
                        <a:pt x="102234" y="788"/>
                        <a:pt x="96719" y="0"/>
                      </a:cubicBezTo>
                      <a:cubicBezTo>
                        <a:pt x="91204" y="0"/>
                        <a:pt x="68357" y="9454"/>
                        <a:pt x="51024" y="10242"/>
                      </a:cubicBezTo>
                      <a:cubicBezTo>
                        <a:pt x="33692" y="12605"/>
                        <a:pt x="7693" y="9454"/>
                        <a:pt x="7693" y="9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F6F668A-07A3-4B63-B0CA-2A4F41566063}"/>
                    </a:ext>
                  </a:extLst>
                </p:cNvPr>
                <p:cNvSpPr/>
                <p:nvPr/>
              </p:nvSpPr>
              <p:spPr>
                <a:xfrm>
                  <a:off x="1811404" y="2731269"/>
                  <a:ext cx="101485" cy="62299"/>
                </a:xfrm>
                <a:custGeom>
                  <a:avLst/>
                  <a:gdLst>
                    <a:gd name="connsiteX0" fmla="*/ 7693 w 101485"/>
                    <a:gd name="connsiteY0" fmla="*/ 9454 h 62299"/>
                    <a:gd name="connsiteX1" fmla="*/ 602 w 101485"/>
                    <a:gd name="connsiteY1" fmla="*/ 25999 h 62299"/>
                    <a:gd name="connsiteX2" fmla="*/ 6905 w 101485"/>
                    <a:gd name="connsiteY2" fmla="*/ 55937 h 62299"/>
                    <a:gd name="connsiteX3" fmla="*/ 48661 w 101485"/>
                    <a:gd name="connsiteY3" fmla="*/ 61452 h 62299"/>
                    <a:gd name="connsiteX4" fmla="*/ 74660 w 101485"/>
                    <a:gd name="connsiteY4" fmla="*/ 58300 h 62299"/>
                    <a:gd name="connsiteX5" fmla="*/ 101446 w 101485"/>
                    <a:gd name="connsiteY5" fmla="*/ 34665 h 62299"/>
                    <a:gd name="connsiteX6" fmla="*/ 96719 w 101485"/>
                    <a:gd name="connsiteY6" fmla="*/ 0 h 62299"/>
                    <a:gd name="connsiteX7" fmla="*/ 51024 w 101485"/>
                    <a:gd name="connsiteY7" fmla="*/ 10242 h 62299"/>
                    <a:gd name="connsiteX8" fmla="*/ 7693 w 101485"/>
                    <a:gd name="connsiteY8" fmla="*/ 9454 h 6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85" h="62299">
                      <a:moveTo>
                        <a:pt x="7693" y="9454"/>
                      </a:moveTo>
                      <a:cubicBezTo>
                        <a:pt x="7693" y="9454"/>
                        <a:pt x="-2549" y="17333"/>
                        <a:pt x="602" y="25999"/>
                      </a:cubicBezTo>
                      <a:cubicBezTo>
                        <a:pt x="3754" y="35453"/>
                        <a:pt x="2178" y="48846"/>
                        <a:pt x="6905" y="55937"/>
                      </a:cubicBezTo>
                      <a:cubicBezTo>
                        <a:pt x="11632" y="63028"/>
                        <a:pt x="32904" y="63028"/>
                        <a:pt x="48661" y="61452"/>
                      </a:cubicBezTo>
                      <a:cubicBezTo>
                        <a:pt x="64418" y="59876"/>
                        <a:pt x="68357" y="60664"/>
                        <a:pt x="74660" y="58300"/>
                      </a:cubicBezTo>
                      <a:cubicBezTo>
                        <a:pt x="81750" y="55937"/>
                        <a:pt x="101446" y="43331"/>
                        <a:pt x="101446" y="34665"/>
                      </a:cubicBezTo>
                      <a:cubicBezTo>
                        <a:pt x="101446" y="26787"/>
                        <a:pt x="102234" y="788"/>
                        <a:pt x="96719" y="0"/>
                      </a:cubicBezTo>
                      <a:cubicBezTo>
                        <a:pt x="91204" y="0"/>
                        <a:pt x="68357" y="9454"/>
                        <a:pt x="51024" y="10242"/>
                      </a:cubicBezTo>
                      <a:cubicBezTo>
                        <a:pt x="33692" y="11818"/>
                        <a:pt x="7693" y="9454"/>
                        <a:pt x="7693" y="9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93C1188-0430-4DA0-A5FD-177FBB8E4F50}"/>
                    </a:ext>
                  </a:extLst>
                </p:cNvPr>
                <p:cNvSpPr/>
                <p:nvPr/>
              </p:nvSpPr>
              <p:spPr>
                <a:xfrm>
                  <a:off x="1821646" y="2797448"/>
                  <a:ext cx="101485" cy="62299"/>
                </a:xfrm>
                <a:custGeom>
                  <a:avLst/>
                  <a:gdLst>
                    <a:gd name="connsiteX0" fmla="*/ 7693 w 101485"/>
                    <a:gd name="connsiteY0" fmla="*/ 9454 h 62299"/>
                    <a:gd name="connsiteX1" fmla="*/ 602 w 101485"/>
                    <a:gd name="connsiteY1" fmla="*/ 25999 h 62299"/>
                    <a:gd name="connsiteX2" fmla="*/ 6905 w 101485"/>
                    <a:gd name="connsiteY2" fmla="*/ 55937 h 62299"/>
                    <a:gd name="connsiteX3" fmla="*/ 48661 w 101485"/>
                    <a:gd name="connsiteY3" fmla="*/ 61452 h 62299"/>
                    <a:gd name="connsiteX4" fmla="*/ 74660 w 101485"/>
                    <a:gd name="connsiteY4" fmla="*/ 58300 h 62299"/>
                    <a:gd name="connsiteX5" fmla="*/ 101446 w 101485"/>
                    <a:gd name="connsiteY5" fmla="*/ 34665 h 62299"/>
                    <a:gd name="connsiteX6" fmla="*/ 96719 w 101485"/>
                    <a:gd name="connsiteY6" fmla="*/ 0 h 62299"/>
                    <a:gd name="connsiteX7" fmla="*/ 51024 w 101485"/>
                    <a:gd name="connsiteY7" fmla="*/ 10242 h 62299"/>
                    <a:gd name="connsiteX8" fmla="*/ 7693 w 101485"/>
                    <a:gd name="connsiteY8" fmla="*/ 9454 h 6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85" h="62299">
                      <a:moveTo>
                        <a:pt x="7693" y="9454"/>
                      </a:moveTo>
                      <a:cubicBezTo>
                        <a:pt x="7693" y="9454"/>
                        <a:pt x="-2549" y="17333"/>
                        <a:pt x="602" y="25999"/>
                      </a:cubicBezTo>
                      <a:cubicBezTo>
                        <a:pt x="3754" y="35453"/>
                        <a:pt x="2178" y="48846"/>
                        <a:pt x="6905" y="55937"/>
                      </a:cubicBezTo>
                      <a:cubicBezTo>
                        <a:pt x="11632" y="63028"/>
                        <a:pt x="32904" y="63028"/>
                        <a:pt x="48661" y="61452"/>
                      </a:cubicBezTo>
                      <a:cubicBezTo>
                        <a:pt x="64418" y="59876"/>
                        <a:pt x="68357" y="60664"/>
                        <a:pt x="74660" y="58300"/>
                      </a:cubicBezTo>
                      <a:cubicBezTo>
                        <a:pt x="81750" y="55937"/>
                        <a:pt x="101446" y="43331"/>
                        <a:pt x="101446" y="34665"/>
                      </a:cubicBezTo>
                      <a:cubicBezTo>
                        <a:pt x="101446" y="26787"/>
                        <a:pt x="102234" y="788"/>
                        <a:pt x="96719" y="0"/>
                      </a:cubicBezTo>
                      <a:cubicBezTo>
                        <a:pt x="91204" y="0"/>
                        <a:pt x="68357" y="9454"/>
                        <a:pt x="51024" y="10242"/>
                      </a:cubicBezTo>
                      <a:cubicBezTo>
                        <a:pt x="33692" y="11818"/>
                        <a:pt x="7693" y="9454"/>
                        <a:pt x="7693" y="9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4BD8BF98-B6F1-4D85-B583-CC0A1B740BA9}"/>
                    </a:ext>
                  </a:extLst>
                </p:cNvPr>
                <p:cNvSpPr/>
                <p:nvPr/>
              </p:nvSpPr>
              <p:spPr>
                <a:xfrm>
                  <a:off x="1831100" y="2863627"/>
                  <a:ext cx="101485" cy="62299"/>
                </a:xfrm>
                <a:custGeom>
                  <a:avLst/>
                  <a:gdLst>
                    <a:gd name="connsiteX0" fmla="*/ 7693 w 101485"/>
                    <a:gd name="connsiteY0" fmla="*/ 9454 h 62299"/>
                    <a:gd name="connsiteX1" fmla="*/ 602 w 101485"/>
                    <a:gd name="connsiteY1" fmla="*/ 25999 h 62299"/>
                    <a:gd name="connsiteX2" fmla="*/ 6905 w 101485"/>
                    <a:gd name="connsiteY2" fmla="*/ 55937 h 62299"/>
                    <a:gd name="connsiteX3" fmla="*/ 48661 w 101485"/>
                    <a:gd name="connsiteY3" fmla="*/ 61452 h 62299"/>
                    <a:gd name="connsiteX4" fmla="*/ 74660 w 101485"/>
                    <a:gd name="connsiteY4" fmla="*/ 58301 h 62299"/>
                    <a:gd name="connsiteX5" fmla="*/ 101446 w 101485"/>
                    <a:gd name="connsiteY5" fmla="*/ 34665 h 62299"/>
                    <a:gd name="connsiteX6" fmla="*/ 96719 w 101485"/>
                    <a:gd name="connsiteY6" fmla="*/ 0 h 62299"/>
                    <a:gd name="connsiteX7" fmla="*/ 51024 w 101485"/>
                    <a:gd name="connsiteY7" fmla="*/ 10242 h 62299"/>
                    <a:gd name="connsiteX8" fmla="*/ 7693 w 101485"/>
                    <a:gd name="connsiteY8" fmla="*/ 9454 h 6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85" h="62299">
                      <a:moveTo>
                        <a:pt x="7693" y="9454"/>
                      </a:moveTo>
                      <a:cubicBezTo>
                        <a:pt x="7693" y="9454"/>
                        <a:pt x="-2549" y="17333"/>
                        <a:pt x="602" y="25999"/>
                      </a:cubicBezTo>
                      <a:cubicBezTo>
                        <a:pt x="3754" y="35453"/>
                        <a:pt x="2178" y="48846"/>
                        <a:pt x="6905" y="55937"/>
                      </a:cubicBezTo>
                      <a:cubicBezTo>
                        <a:pt x="11632" y="63028"/>
                        <a:pt x="32904" y="63028"/>
                        <a:pt x="48661" y="61452"/>
                      </a:cubicBezTo>
                      <a:cubicBezTo>
                        <a:pt x="64418" y="59876"/>
                        <a:pt x="68357" y="60664"/>
                        <a:pt x="74660" y="58301"/>
                      </a:cubicBezTo>
                      <a:cubicBezTo>
                        <a:pt x="81750" y="55937"/>
                        <a:pt x="101446" y="43331"/>
                        <a:pt x="101446" y="34665"/>
                      </a:cubicBezTo>
                      <a:cubicBezTo>
                        <a:pt x="101446" y="26787"/>
                        <a:pt x="102234" y="788"/>
                        <a:pt x="96719" y="0"/>
                      </a:cubicBezTo>
                      <a:cubicBezTo>
                        <a:pt x="91204" y="0"/>
                        <a:pt x="68357" y="9454"/>
                        <a:pt x="51024" y="10242"/>
                      </a:cubicBezTo>
                      <a:cubicBezTo>
                        <a:pt x="33692" y="12606"/>
                        <a:pt x="7693" y="9454"/>
                        <a:pt x="7693" y="9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AE94545-BF77-4AB9-A488-4273D5ED8629}"/>
                    </a:ext>
                  </a:extLst>
                </p:cNvPr>
                <p:cNvSpPr/>
                <p:nvPr/>
              </p:nvSpPr>
              <p:spPr>
                <a:xfrm>
                  <a:off x="1836615" y="2932957"/>
                  <a:ext cx="101485" cy="62299"/>
                </a:xfrm>
                <a:custGeom>
                  <a:avLst/>
                  <a:gdLst>
                    <a:gd name="connsiteX0" fmla="*/ 7693 w 101485"/>
                    <a:gd name="connsiteY0" fmla="*/ 9454 h 62299"/>
                    <a:gd name="connsiteX1" fmla="*/ 602 w 101485"/>
                    <a:gd name="connsiteY1" fmla="*/ 25999 h 62299"/>
                    <a:gd name="connsiteX2" fmla="*/ 6905 w 101485"/>
                    <a:gd name="connsiteY2" fmla="*/ 55937 h 62299"/>
                    <a:gd name="connsiteX3" fmla="*/ 48661 w 101485"/>
                    <a:gd name="connsiteY3" fmla="*/ 61452 h 62299"/>
                    <a:gd name="connsiteX4" fmla="*/ 74660 w 101485"/>
                    <a:gd name="connsiteY4" fmla="*/ 58301 h 62299"/>
                    <a:gd name="connsiteX5" fmla="*/ 101446 w 101485"/>
                    <a:gd name="connsiteY5" fmla="*/ 34665 h 62299"/>
                    <a:gd name="connsiteX6" fmla="*/ 96719 w 101485"/>
                    <a:gd name="connsiteY6" fmla="*/ 0 h 62299"/>
                    <a:gd name="connsiteX7" fmla="*/ 51024 w 101485"/>
                    <a:gd name="connsiteY7" fmla="*/ 10242 h 62299"/>
                    <a:gd name="connsiteX8" fmla="*/ 7693 w 101485"/>
                    <a:gd name="connsiteY8" fmla="*/ 9454 h 6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85" h="62299">
                      <a:moveTo>
                        <a:pt x="7693" y="9454"/>
                      </a:moveTo>
                      <a:cubicBezTo>
                        <a:pt x="7693" y="9454"/>
                        <a:pt x="-2549" y="17333"/>
                        <a:pt x="602" y="25999"/>
                      </a:cubicBezTo>
                      <a:cubicBezTo>
                        <a:pt x="3754" y="35453"/>
                        <a:pt x="2178" y="48846"/>
                        <a:pt x="6905" y="55937"/>
                      </a:cubicBezTo>
                      <a:cubicBezTo>
                        <a:pt x="11632" y="63028"/>
                        <a:pt x="32904" y="63028"/>
                        <a:pt x="48661" y="61452"/>
                      </a:cubicBezTo>
                      <a:cubicBezTo>
                        <a:pt x="64418" y="59876"/>
                        <a:pt x="68357" y="60664"/>
                        <a:pt x="74660" y="58301"/>
                      </a:cubicBezTo>
                      <a:cubicBezTo>
                        <a:pt x="81750" y="55937"/>
                        <a:pt x="101446" y="43331"/>
                        <a:pt x="101446" y="34665"/>
                      </a:cubicBezTo>
                      <a:cubicBezTo>
                        <a:pt x="101446" y="26787"/>
                        <a:pt x="102234" y="788"/>
                        <a:pt x="96719" y="0"/>
                      </a:cubicBezTo>
                      <a:cubicBezTo>
                        <a:pt x="91204" y="0"/>
                        <a:pt x="68357" y="9454"/>
                        <a:pt x="51024" y="10242"/>
                      </a:cubicBezTo>
                      <a:cubicBezTo>
                        <a:pt x="33692" y="12606"/>
                        <a:pt x="7693" y="9454"/>
                        <a:pt x="7693" y="9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CAAA47E-E967-48EC-B38B-96218FD2729F}"/>
                    </a:ext>
                  </a:extLst>
                </p:cNvPr>
                <p:cNvSpPr/>
                <p:nvPr/>
              </p:nvSpPr>
              <p:spPr>
                <a:xfrm>
                  <a:off x="1846069" y="3005439"/>
                  <a:ext cx="101485" cy="62299"/>
                </a:xfrm>
                <a:custGeom>
                  <a:avLst/>
                  <a:gdLst>
                    <a:gd name="connsiteX0" fmla="*/ 7693 w 101485"/>
                    <a:gd name="connsiteY0" fmla="*/ 9454 h 62299"/>
                    <a:gd name="connsiteX1" fmla="*/ 602 w 101485"/>
                    <a:gd name="connsiteY1" fmla="*/ 25999 h 62299"/>
                    <a:gd name="connsiteX2" fmla="*/ 6905 w 101485"/>
                    <a:gd name="connsiteY2" fmla="*/ 55937 h 62299"/>
                    <a:gd name="connsiteX3" fmla="*/ 48661 w 101485"/>
                    <a:gd name="connsiteY3" fmla="*/ 61452 h 62299"/>
                    <a:gd name="connsiteX4" fmla="*/ 74660 w 101485"/>
                    <a:gd name="connsiteY4" fmla="*/ 58301 h 62299"/>
                    <a:gd name="connsiteX5" fmla="*/ 101446 w 101485"/>
                    <a:gd name="connsiteY5" fmla="*/ 34665 h 62299"/>
                    <a:gd name="connsiteX6" fmla="*/ 96719 w 101485"/>
                    <a:gd name="connsiteY6" fmla="*/ 0 h 62299"/>
                    <a:gd name="connsiteX7" fmla="*/ 51024 w 101485"/>
                    <a:gd name="connsiteY7" fmla="*/ 10242 h 62299"/>
                    <a:gd name="connsiteX8" fmla="*/ 7693 w 101485"/>
                    <a:gd name="connsiteY8" fmla="*/ 9454 h 6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85" h="62299">
                      <a:moveTo>
                        <a:pt x="7693" y="9454"/>
                      </a:moveTo>
                      <a:cubicBezTo>
                        <a:pt x="7693" y="9454"/>
                        <a:pt x="-2549" y="17333"/>
                        <a:pt x="602" y="25999"/>
                      </a:cubicBezTo>
                      <a:cubicBezTo>
                        <a:pt x="3754" y="35453"/>
                        <a:pt x="2178" y="48846"/>
                        <a:pt x="6905" y="55937"/>
                      </a:cubicBezTo>
                      <a:cubicBezTo>
                        <a:pt x="11632" y="63028"/>
                        <a:pt x="32904" y="63028"/>
                        <a:pt x="48661" y="61452"/>
                      </a:cubicBezTo>
                      <a:cubicBezTo>
                        <a:pt x="64418" y="59876"/>
                        <a:pt x="68357" y="60664"/>
                        <a:pt x="74660" y="58301"/>
                      </a:cubicBezTo>
                      <a:cubicBezTo>
                        <a:pt x="81750" y="55937"/>
                        <a:pt x="101446" y="43331"/>
                        <a:pt x="101446" y="34665"/>
                      </a:cubicBezTo>
                      <a:cubicBezTo>
                        <a:pt x="101446" y="26787"/>
                        <a:pt x="102234" y="788"/>
                        <a:pt x="96719" y="0"/>
                      </a:cubicBezTo>
                      <a:cubicBezTo>
                        <a:pt x="91204" y="0"/>
                        <a:pt x="68357" y="9454"/>
                        <a:pt x="51024" y="10242"/>
                      </a:cubicBezTo>
                      <a:cubicBezTo>
                        <a:pt x="33692" y="11818"/>
                        <a:pt x="7693" y="9454"/>
                        <a:pt x="7693" y="9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83AE0DD7-2531-421B-9322-05095624CE4B}"/>
                    </a:ext>
                  </a:extLst>
                </p:cNvPr>
                <p:cNvSpPr/>
                <p:nvPr/>
              </p:nvSpPr>
              <p:spPr>
                <a:xfrm>
                  <a:off x="1839581" y="3099392"/>
                  <a:ext cx="129258" cy="164459"/>
                </a:xfrm>
                <a:custGeom>
                  <a:avLst/>
                  <a:gdLst>
                    <a:gd name="connsiteX0" fmla="*/ 20484 w 129258"/>
                    <a:gd name="connsiteY0" fmla="*/ 2164 h 164459"/>
                    <a:gd name="connsiteX1" fmla="*/ 33089 w 129258"/>
                    <a:gd name="connsiteY1" fmla="*/ 9254 h 164459"/>
                    <a:gd name="connsiteX2" fmla="*/ 67755 w 129258"/>
                    <a:gd name="connsiteY2" fmla="*/ 28163 h 164459"/>
                    <a:gd name="connsiteX3" fmla="*/ 88239 w 129258"/>
                    <a:gd name="connsiteY3" fmla="*/ 13982 h 164459"/>
                    <a:gd name="connsiteX4" fmla="*/ 110298 w 129258"/>
                    <a:gd name="connsiteY4" fmla="*/ 588 h 164459"/>
                    <a:gd name="connsiteX5" fmla="*/ 129206 w 129258"/>
                    <a:gd name="connsiteY5" fmla="*/ 68343 h 164459"/>
                    <a:gd name="connsiteX6" fmla="*/ 96117 w 129258"/>
                    <a:gd name="connsiteY6" fmla="*/ 164460 h 164459"/>
                    <a:gd name="connsiteX7" fmla="*/ 67755 w 129258"/>
                    <a:gd name="connsiteY7" fmla="*/ 156581 h 164459"/>
                    <a:gd name="connsiteX8" fmla="*/ 47271 w 129258"/>
                    <a:gd name="connsiteY8" fmla="*/ 162096 h 164459"/>
                    <a:gd name="connsiteX9" fmla="*/ 18908 w 129258"/>
                    <a:gd name="connsiteY9" fmla="*/ 122704 h 164459"/>
                    <a:gd name="connsiteX10" fmla="*/ 0 w 129258"/>
                    <a:gd name="connsiteY10" fmla="*/ 68343 h 164459"/>
                    <a:gd name="connsiteX11" fmla="*/ 20484 w 129258"/>
                    <a:gd name="connsiteY11" fmla="*/ 2164 h 164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9258" h="164459">
                      <a:moveTo>
                        <a:pt x="20484" y="2164"/>
                      </a:moveTo>
                      <a:cubicBezTo>
                        <a:pt x="20484" y="2164"/>
                        <a:pt x="11030" y="2164"/>
                        <a:pt x="33089" y="9254"/>
                      </a:cubicBezTo>
                      <a:cubicBezTo>
                        <a:pt x="54361" y="16345"/>
                        <a:pt x="67755" y="28163"/>
                        <a:pt x="67755" y="28163"/>
                      </a:cubicBezTo>
                      <a:cubicBezTo>
                        <a:pt x="67755" y="28163"/>
                        <a:pt x="79572" y="20284"/>
                        <a:pt x="88239" y="13982"/>
                      </a:cubicBezTo>
                      <a:cubicBezTo>
                        <a:pt x="97693" y="7679"/>
                        <a:pt x="103208" y="-2563"/>
                        <a:pt x="110298" y="588"/>
                      </a:cubicBezTo>
                      <a:cubicBezTo>
                        <a:pt x="117389" y="4527"/>
                        <a:pt x="127631" y="50222"/>
                        <a:pt x="129206" y="68343"/>
                      </a:cubicBezTo>
                      <a:cubicBezTo>
                        <a:pt x="130782" y="86463"/>
                        <a:pt x="96117" y="164460"/>
                        <a:pt x="96117" y="164460"/>
                      </a:cubicBezTo>
                      <a:cubicBezTo>
                        <a:pt x="96117" y="164460"/>
                        <a:pt x="79572" y="157369"/>
                        <a:pt x="67755" y="156581"/>
                      </a:cubicBezTo>
                      <a:cubicBezTo>
                        <a:pt x="56725" y="156581"/>
                        <a:pt x="52786" y="162096"/>
                        <a:pt x="47271" y="162096"/>
                      </a:cubicBezTo>
                      <a:cubicBezTo>
                        <a:pt x="41756" y="162096"/>
                        <a:pt x="32302" y="153430"/>
                        <a:pt x="18908" y="122704"/>
                      </a:cubicBezTo>
                      <a:cubicBezTo>
                        <a:pt x="4727" y="91978"/>
                        <a:pt x="0" y="68343"/>
                        <a:pt x="0" y="68343"/>
                      </a:cubicBezTo>
                      <a:cubicBezTo>
                        <a:pt x="0" y="68343"/>
                        <a:pt x="13393" y="10042"/>
                        <a:pt x="20484" y="21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877" cap="flat">
                  <a:solidFill>
                    <a:srgbClr val="263238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7B4216BC-3293-49F3-8581-AC958C396847}"/>
                  </a:ext>
                </a:extLst>
              </p:cNvPr>
              <p:cNvSpPr/>
              <p:nvPr/>
            </p:nvSpPr>
            <p:spPr>
              <a:xfrm>
                <a:off x="1260446" y="2002001"/>
                <a:ext cx="644401" cy="489762"/>
              </a:xfrm>
              <a:custGeom>
                <a:avLst/>
                <a:gdLst>
                  <a:gd name="connsiteX0" fmla="*/ 527925 w 644401"/>
                  <a:gd name="connsiteY0" fmla="*/ 489763 h 489762"/>
                  <a:gd name="connsiteX1" fmla="*/ 522410 w 644401"/>
                  <a:gd name="connsiteY1" fmla="*/ 454310 h 489762"/>
                  <a:gd name="connsiteX2" fmla="*/ 498775 w 644401"/>
                  <a:gd name="connsiteY2" fmla="*/ 397585 h 489762"/>
                  <a:gd name="connsiteX3" fmla="*/ 489321 w 644401"/>
                  <a:gd name="connsiteY3" fmla="*/ 334557 h 489762"/>
                  <a:gd name="connsiteX4" fmla="*/ 567318 w 644401"/>
                  <a:gd name="connsiteY4" fmla="*/ 367647 h 489762"/>
                  <a:gd name="connsiteX5" fmla="*/ 523986 w 644401"/>
                  <a:gd name="connsiteY5" fmla="*/ 273893 h 489762"/>
                  <a:gd name="connsiteX6" fmla="*/ 390840 w 644401"/>
                  <a:gd name="connsiteY6" fmla="*/ 217168 h 489762"/>
                  <a:gd name="connsiteX7" fmla="*/ 197031 w 644401"/>
                  <a:gd name="connsiteY7" fmla="*/ 215593 h 489762"/>
                  <a:gd name="connsiteX8" fmla="*/ 75703 w 644401"/>
                  <a:gd name="connsiteY8" fmla="*/ 210078 h 489762"/>
                  <a:gd name="connsiteX9" fmla="*/ 3221 w 644401"/>
                  <a:gd name="connsiteY9" fmla="*/ 200624 h 489762"/>
                  <a:gd name="connsiteX10" fmla="*/ 26856 w 644401"/>
                  <a:gd name="connsiteY10" fmla="*/ 129718 h 489762"/>
                  <a:gd name="connsiteX11" fmla="*/ 101701 w 644401"/>
                  <a:gd name="connsiteY11" fmla="*/ 37540 h 489762"/>
                  <a:gd name="connsiteX12" fmla="*/ 289996 w 644401"/>
                  <a:gd name="connsiteY12" fmla="*/ 4450 h 489762"/>
                  <a:gd name="connsiteX13" fmla="*/ 411324 w 644401"/>
                  <a:gd name="connsiteY13" fmla="*/ 59600 h 489762"/>
                  <a:gd name="connsiteX14" fmla="*/ 483806 w 644401"/>
                  <a:gd name="connsiteY14" fmla="*/ 141535 h 489762"/>
                  <a:gd name="connsiteX15" fmla="*/ 544470 w 644401"/>
                  <a:gd name="connsiteY15" fmla="*/ 173049 h 489762"/>
                  <a:gd name="connsiteX16" fmla="*/ 552349 w 644401"/>
                  <a:gd name="connsiteY16" fmla="*/ 188806 h 489762"/>
                  <a:gd name="connsiteX17" fmla="*/ 575984 w 644401"/>
                  <a:gd name="connsiteY17" fmla="*/ 190382 h 489762"/>
                  <a:gd name="connsiteX18" fmla="*/ 579923 w 644401"/>
                  <a:gd name="connsiteY18" fmla="*/ 203775 h 489762"/>
                  <a:gd name="connsiteX19" fmla="*/ 597256 w 644401"/>
                  <a:gd name="connsiteY19" fmla="*/ 217168 h 489762"/>
                  <a:gd name="connsiteX20" fmla="*/ 595680 w 644401"/>
                  <a:gd name="connsiteY20" fmla="*/ 225047 h 489762"/>
                  <a:gd name="connsiteX21" fmla="*/ 609073 w 644401"/>
                  <a:gd name="connsiteY21" fmla="*/ 248682 h 489762"/>
                  <a:gd name="connsiteX22" fmla="*/ 603558 w 644401"/>
                  <a:gd name="connsiteY22" fmla="*/ 268378 h 489762"/>
                  <a:gd name="connsiteX23" fmla="*/ 620891 w 644401"/>
                  <a:gd name="connsiteY23" fmla="*/ 285711 h 489762"/>
                  <a:gd name="connsiteX24" fmla="*/ 642163 w 644401"/>
                  <a:gd name="connsiteY24" fmla="*/ 360556 h 489762"/>
                  <a:gd name="connsiteX25" fmla="*/ 638224 w 644401"/>
                  <a:gd name="connsiteY25" fmla="*/ 452734 h 489762"/>
                  <a:gd name="connsiteX26" fmla="*/ 639799 w 644401"/>
                  <a:gd name="connsiteY26" fmla="*/ 485824 h 489762"/>
                  <a:gd name="connsiteX27" fmla="*/ 527925 w 644401"/>
                  <a:gd name="connsiteY27" fmla="*/ 489763 h 489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44401" h="489762">
                    <a:moveTo>
                      <a:pt x="527925" y="489763"/>
                    </a:moveTo>
                    <a:cubicBezTo>
                      <a:pt x="527925" y="489763"/>
                      <a:pt x="527925" y="474006"/>
                      <a:pt x="522410" y="454310"/>
                    </a:cubicBezTo>
                    <a:cubicBezTo>
                      <a:pt x="516896" y="434614"/>
                      <a:pt x="514532" y="425159"/>
                      <a:pt x="498775" y="397585"/>
                    </a:cubicBezTo>
                    <a:cubicBezTo>
                      <a:pt x="483018" y="370010"/>
                      <a:pt x="463322" y="334557"/>
                      <a:pt x="489321" y="334557"/>
                    </a:cubicBezTo>
                    <a:cubicBezTo>
                      <a:pt x="514532" y="334557"/>
                      <a:pt x="556288" y="393646"/>
                      <a:pt x="567318" y="367647"/>
                    </a:cubicBezTo>
                    <a:cubicBezTo>
                      <a:pt x="579135" y="342436"/>
                      <a:pt x="559439" y="300680"/>
                      <a:pt x="523986" y="273893"/>
                    </a:cubicBezTo>
                    <a:cubicBezTo>
                      <a:pt x="488533" y="246319"/>
                      <a:pt x="459383" y="217168"/>
                      <a:pt x="390840" y="217168"/>
                    </a:cubicBezTo>
                    <a:cubicBezTo>
                      <a:pt x="322298" y="217168"/>
                      <a:pt x="236423" y="215593"/>
                      <a:pt x="197031" y="215593"/>
                    </a:cubicBezTo>
                    <a:cubicBezTo>
                      <a:pt x="157638" y="215593"/>
                      <a:pt x="100914" y="206139"/>
                      <a:pt x="75703" y="210078"/>
                    </a:cubicBezTo>
                    <a:cubicBezTo>
                      <a:pt x="50491" y="214017"/>
                      <a:pt x="15038" y="221896"/>
                      <a:pt x="3221" y="200624"/>
                    </a:cubicBezTo>
                    <a:cubicBezTo>
                      <a:pt x="-8597" y="179352"/>
                      <a:pt x="15038" y="141535"/>
                      <a:pt x="26856" y="129718"/>
                    </a:cubicBezTo>
                    <a:cubicBezTo>
                      <a:pt x="38674" y="117900"/>
                      <a:pt x="89884" y="62751"/>
                      <a:pt x="101701" y="37540"/>
                    </a:cubicBezTo>
                    <a:cubicBezTo>
                      <a:pt x="113519" y="12329"/>
                      <a:pt x="203333" y="-9731"/>
                      <a:pt x="289996" y="4450"/>
                    </a:cubicBezTo>
                    <a:cubicBezTo>
                      <a:pt x="375871" y="17844"/>
                      <a:pt x="397931" y="32025"/>
                      <a:pt x="411324" y="59600"/>
                    </a:cubicBezTo>
                    <a:cubicBezTo>
                      <a:pt x="424718" y="87174"/>
                      <a:pt x="446777" y="128142"/>
                      <a:pt x="483806" y="141535"/>
                    </a:cubicBezTo>
                    <a:cubicBezTo>
                      <a:pt x="520835" y="154929"/>
                      <a:pt x="536592" y="157292"/>
                      <a:pt x="544470" y="173049"/>
                    </a:cubicBezTo>
                    <a:cubicBezTo>
                      <a:pt x="552349" y="188806"/>
                      <a:pt x="552349" y="188806"/>
                      <a:pt x="552349" y="188806"/>
                    </a:cubicBezTo>
                    <a:cubicBezTo>
                      <a:pt x="552349" y="188806"/>
                      <a:pt x="572045" y="176988"/>
                      <a:pt x="575984" y="190382"/>
                    </a:cubicBezTo>
                    <a:cubicBezTo>
                      <a:pt x="579923" y="203775"/>
                      <a:pt x="579923" y="203775"/>
                      <a:pt x="579923" y="203775"/>
                    </a:cubicBezTo>
                    <a:cubicBezTo>
                      <a:pt x="579923" y="203775"/>
                      <a:pt x="599619" y="209290"/>
                      <a:pt x="597256" y="217168"/>
                    </a:cubicBezTo>
                    <a:cubicBezTo>
                      <a:pt x="595680" y="225047"/>
                      <a:pt x="595680" y="225047"/>
                      <a:pt x="595680" y="225047"/>
                    </a:cubicBezTo>
                    <a:cubicBezTo>
                      <a:pt x="595680" y="225047"/>
                      <a:pt x="616952" y="238440"/>
                      <a:pt x="609073" y="248682"/>
                    </a:cubicBezTo>
                    <a:cubicBezTo>
                      <a:pt x="601195" y="258136"/>
                      <a:pt x="599619" y="262076"/>
                      <a:pt x="603558" y="268378"/>
                    </a:cubicBezTo>
                    <a:cubicBezTo>
                      <a:pt x="607498" y="273893"/>
                      <a:pt x="616952" y="266803"/>
                      <a:pt x="620891" y="285711"/>
                    </a:cubicBezTo>
                    <a:cubicBezTo>
                      <a:pt x="624830" y="305407"/>
                      <a:pt x="634284" y="297529"/>
                      <a:pt x="642163" y="360556"/>
                    </a:cubicBezTo>
                    <a:cubicBezTo>
                      <a:pt x="650041" y="423584"/>
                      <a:pt x="634284" y="421220"/>
                      <a:pt x="638224" y="452734"/>
                    </a:cubicBezTo>
                    <a:cubicBezTo>
                      <a:pt x="642163" y="484248"/>
                      <a:pt x="639799" y="485824"/>
                      <a:pt x="639799" y="485824"/>
                    </a:cubicBezTo>
                    <a:cubicBezTo>
                      <a:pt x="639799" y="485824"/>
                      <a:pt x="578347" y="456673"/>
                      <a:pt x="527925" y="489763"/>
                    </a:cubicBezTo>
                    <a:close/>
                  </a:path>
                </a:pathLst>
              </a:custGeom>
              <a:solidFill>
                <a:srgbClr val="263238"/>
              </a:solidFill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50" name="Graphic 5">
              <a:extLst>
                <a:ext uri="{FF2B5EF4-FFF2-40B4-BE49-F238E27FC236}">
                  <a16:creationId xmlns:a16="http://schemas.microsoft.com/office/drawing/2014/main" id="{7F5E4074-BCB6-4F9A-9D14-D96629D92A27}"/>
                </a:ext>
              </a:extLst>
            </p:cNvPr>
            <p:cNvGrpSpPr/>
            <p:nvPr/>
          </p:nvGrpSpPr>
          <p:grpSpPr>
            <a:xfrm>
              <a:off x="1215709" y="2960299"/>
              <a:ext cx="651487" cy="1186948"/>
              <a:chOff x="1215709" y="2960299"/>
              <a:chExt cx="651487" cy="1186948"/>
            </a:xfrm>
          </p:grpSpPr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754EEAE-D278-4143-9712-D6EA15E796CA}"/>
                  </a:ext>
                </a:extLst>
              </p:cNvPr>
              <p:cNvSpPr/>
              <p:nvPr/>
            </p:nvSpPr>
            <p:spPr>
              <a:xfrm>
                <a:off x="1215709" y="2960299"/>
                <a:ext cx="651487" cy="1186948"/>
              </a:xfrm>
              <a:custGeom>
                <a:avLst/>
                <a:gdLst>
                  <a:gd name="connsiteX0" fmla="*/ 535633 w 651487"/>
                  <a:gd name="connsiteY0" fmla="*/ 47503 h 1186948"/>
                  <a:gd name="connsiteX1" fmla="*/ 459213 w 651487"/>
                  <a:gd name="connsiteY1" fmla="*/ 1020 h 1186948"/>
                  <a:gd name="connsiteX2" fmla="*/ 217344 w 651487"/>
                  <a:gd name="connsiteY2" fmla="*/ 168831 h 1186948"/>
                  <a:gd name="connsiteX3" fmla="*/ 99955 w 651487"/>
                  <a:gd name="connsiteY3" fmla="*/ 433547 h 1186948"/>
                  <a:gd name="connsiteX4" fmla="*/ 43231 w 651487"/>
                  <a:gd name="connsiteY4" fmla="*/ 569844 h 1186948"/>
                  <a:gd name="connsiteX5" fmla="*/ 20383 w 651487"/>
                  <a:gd name="connsiteY5" fmla="*/ 865286 h 1186948"/>
                  <a:gd name="connsiteX6" fmla="*/ 1475 w 651487"/>
                  <a:gd name="connsiteY6" fmla="*/ 1024431 h 1186948"/>
                  <a:gd name="connsiteX7" fmla="*/ 79471 w 651487"/>
                  <a:gd name="connsiteY7" fmla="*/ 1140244 h 1186948"/>
                  <a:gd name="connsiteX8" fmla="*/ 228374 w 651487"/>
                  <a:gd name="connsiteY8" fmla="*/ 1160728 h 1186948"/>
                  <a:gd name="connsiteX9" fmla="*/ 435577 w 651487"/>
                  <a:gd name="connsiteY9" fmla="*/ 1176485 h 1186948"/>
                  <a:gd name="connsiteX10" fmla="*/ 630963 w 651487"/>
                  <a:gd name="connsiteY10" fmla="*/ 933041 h 1186948"/>
                  <a:gd name="connsiteX11" fmla="*/ 634114 w 651487"/>
                  <a:gd name="connsiteY11" fmla="*/ 634448 h 1186948"/>
                  <a:gd name="connsiteX12" fmla="*/ 592358 w 651487"/>
                  <a:gd name="connsiteY12" fmla="*/ 327188 h 1186948"/>
                  <a:gd name="connsiteX13" fmla="*/ 575026 w 651487"/>
                  <a:gd name="connsiteY13" fmla="*/ 137318 h 1186948"/>
                  <a:gd name="connsiteX14" fmla="*/ 535633 w 651487"/>
                  <a:gd name="connsiteY14" fmla="*/ 47503 h 11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487" h="1186948">
                    <a:moveTo>
                      <a:pt x="535633" y="47503"/>
                    </a:moveTo>
                    <a:cubicBezTo>
                      <a:pt x="535633" y="47503"/>
                      <a:pt x="519877" y="12838"/>
                      <a:pt x="459213" y="1020"/>
                    </a:cubicBezTo>
                    <a:cubicBezTo>
                      <a:pt x="398548" y="-10797"/>
                      <a:pt x="286675" y="82169"/>
                      <a:pt x="217344" y="168831"/>
                    </a:cubicBezTo>
                    <a:cubicBezTo>
                      <a:pt x="148014" y="255494"/>
                      <a:pt x="104683" y="426457"/>
                      <a:pt x="99955" y="433547"/>
                    </a:cubicBezTo>
                    <a:cubicBezTo>
                      <a:pt x="94441" y="440638"/>
                      <a:pt x="65290" y="466637"/>
                      <a:pt x="43231" y="569844"/>
                    </a:cubicBezTo>
                    <a:cubicBezTo>
                      <a:pt x="20383" y="673840"/>
                      <a:pt x="25898" y="849529"/>
                      <a:pt x="20383" y="865286"/>
                    </a:cubicBezTo>
                    <a:cubicBezTo>
                      <a:pt x="14868" y="881043"/>
                      <a:pt x="-5616" y="977948"/>
                      <a:pt x="1475" y="1024431"/>
                    </a:cubicBezTo>
                    <a:cubicBezTo>
                      <a:pt x="8565" y="1070914"/>
                      <a:pt x="25898" y="1122911"/>
                      <a:pt x="79471" y="1140244"/>
                    </a:cubicBezTo>
                    <a:cubicBezTo>
                      <a:pt x="133045" y="1157577"/>
                      <a:pt x="185043" y="1152061"/>
                      <a:pt x="228374" y="1160728"/>
                    </a:cubicBezTo>
                    <a:cubicBezTo>
                      <a:pt x="271706" y="1169394"/>
                      <a:pt x="373337" y="1204059"/>
                      <a:pt x="435577" y="1176485"/>
                    </a:cubicBezTo>
                    <a:cubicBezTo>
                      <a:pt x="497817" y="1148910"/>
                      <a:pt x="599449" y="1031521"/>
                      <a:pt x="630963" y="933041"/>
                    </a:cubicBezTo>
                    <a:cubicBezTo>
                      <a:pt x="661689" y="834560"/>
                      <a:pt x="653810" y="699839"/>
                      <a:pt x="634114" y="634448"/>
                    </a:cubicBezTo>
                    <a:cubicBezTo>
                      <a:pt x="615206" y="569056"/>
                      <a:pt x="615206" y="465061"/>
                      <a:pt x="592358" y="327188"/>
                    </a:cubicBezTo>
                    <a:cubicBezTo>
                      <a:pt x="569511" y="189315"/>
                      <a:pt x="575813" y="166468"/>
                      <a:pt x="575026" y="137318"/>
                    </a:cubicBezTo>
                    <a:cubicBezTo>
                      <a:pt x="573450" y="52230"/>
                      <a:pt x="535633" y="47503"/>
                      <a:pt x="535633" y="47503"/>
                    </a:cubicBezTo>
                    <a:close/>
                  </a:path>
                </a:pathLst>
              </a:custGeom>
              <a:solidFill>
                <a:srgbClr val="D25E55"/>
              </a:solidFill>
              <a:ln w="7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E16CBDC8-4C3A-4919-AAB1-9FC775E339D1}"/>
                  </a:ext>
                </a:extLst>
              </p:cNvPr>
              <p:cNvSpPr/>
              <p:nvPr/>
            </p:nvSpPr>
            <p:spPr>
              <a:xfrm>
                <a:off x="1784432" y="3711348"/>
                <a:ext cx="43331" cy="22847"/>
              </a:xfrm>
              <a:custGeom>
                <a:avLst/>
                <a:gdLst>
                  <a:gd name="connsiteX0" fmla="*/ 0 w 43331"/>
                  <a:gd name="connsiteY0" fmla="*/ 22847 h 22847"/>
                  <a:gd name="connsiteX1" fmla="*/ 43331 w 43331"/>
                  <a:gd name="connsiteY1" fmla="*/ 0 h 2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331" h="22847">
                    <a:moveTo>
                      <a:pt x="0" y="22847"/>
                    </a:moveTo>
                    <a:cubicBezTo>
                      <a:pt x="16545" y="17333"/>
                      <a:pt x="31514" y="9454"/>
                      <a:pt x="43331" y="0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4BC87C8A-01D3-4D76-BE43-BA51BF747C3D}"/>
                  </a:ext>
                </a:extLst>
              </p:cNvPr>
              <p:cNvSpPr/>
              <p:nvPr/>
            </p:nvSpPr>
            <p:spPr>
              <a:xfrm>
                <a:off x="1317240" y="3420633"/>
                <a:ext cx="420709" cy="326331"/>
              </a:xfrm>
              <a:custGeom>
                <a:avLst/>
                <a:gdLst>
                  <a:gd name="connsiteX0" fmla="*/ 0 w 420709"/>
                  <a:gd name="connsiteY0" fmla="*/ 0 h 326331"/>
                  <a:gd name="connsiteX1" fmla="*/ 77997 w 420709"/>
                  <a:gd name="connsiteY1" fmla="*/ 243444 h 326331"/>
                  <a:gd name="connsiteX2" fmla="*/ 420709 w 420709"/>
                  <a:gd name="connsiteY2" fmla="*/ 323804 h 32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0709" h="326331">
                    <a:moveTo>
                      <a:pt x="0" y="0"/>
                    </a:moveTo>
                    <a:cubicBezTo>
                      <a:pt x="0" y="0"/>
                      <a:pt x="1576" y="183568"/>
                      <a:pt x="77997" y="243444"/>
                    </a:cubicBezTo>
                    <a:cubicBezTo>
                      <a:pt x="136297" y="289927"/>
                      <a:pt x="303320" y="337985"/>
                      <a:pt x="420709" y="323804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DDC07B65-5884-4BBD-BDE4-D1377C2FF540}"/>
                  </a:ext>
                </a:extLst>
              </p:cNvPr>
              <p:cNvSpPr/>
              <p:nvPr/>
            </p:nvSpPr>
            <p:spPr>
              <a:xfrm>
                <a:off x="1330633" y="4035152"/>
                <a:ext cx="54361" cy="57512"/>
              </a:xfrm>
              <a:custGeom>
                <a:avLst/>
                <a:gdLst>
                  <a:gd name="connsiteX0" fmla="*/ 0 w 54361"/>
                  <a:gd name="connsiteY0" fmla="*/ 0 h 57512"/>
                  <a:gd name="connsiteX1" fmla="*/ 54361 w 54361"/>
                  <a:gd name="connsiteY1" fmla="*/ 57513 h 5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361" h="57512">
                    <a:moveTo>
                      <a:pt x="0" y="0"/>
                    </a:moveTo>
                    <a:cubicBezTo>
                      <a:pt x="16545" y="25211"/>
                      <a:pt x="35453" y="45695"/>
                      <a:pt x="54361" y="57513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3A5BFC83-3765-49C9-95B7-99323114DD64}"/>
                  </a:ext>
                </a:extLst>
              </p:cNvPr>
              <p:cNvSpPr/>
              <p:nvPr/>
            </p:nvSpPr>
            <p:spPr>
              <a:xfrm>
                <a:off x="1243182" y="3850796"/>
                <a:ext cx="77208" cy="169386"/>
              </a:xfrm>
              <a:custGeom>
                <a:avLst/>
                <a:gdLst>
                  <a:gd name="connsiteX0" fmla="*/ 0 w 77208"/>
                  <a:gd name="connsiteY0" fmla="*/ 0 h 169386"/>
                  <a:gd name="connsiteX1" fmla="*/ 77209 w 77208"/>
                  <a:gd name="connsiteY1" fmla="*/ 169387 h 16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208" h="169386">
                    <a:moveTo>
                      <a:pt x="0" y="0"/>
                    </a:moveTo>
                    <a:cubicBezTo>
                      <a:pt x="0" y="0"/>
                      <a:pt x="32302" y="95329"/>
                      <a:pt x="77209" y="169387"/>
                    </a:cubicBezTo>
                  </a:path>
                </a:pathLst>
              </a:custGeom>
              <a:noFill/>
              <a:ln w="7877" cap="flat">
                <a:solidFill>
                  <a:srgbClr val="2632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050094-0F3E-4598-852A-6F113FAA966A}"/>
              </a:ext>
            </a:extLst>
          </p:cNvPr>
          <p:cNvSpPr txBox="1"/>
          <p:nvPr/>
        </p:nvSpPr>
        <p:spPr>
          <a:xfrm>
            <a:off x="4672850" y="1209957"/>
            <a:ext cx="5000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sẽ xảy ra </a:t>
            </a:r>
            <a:r>
              <a:rPr lang="pt-BR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pt-BR" sz="2000" dirty="0" smtClean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dị vật </a:t>
            </a:r>
            <a:r>
              <a:rPr lang="pt-BR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 vào</a:t>
            </a:r>
            <a:r>
              <a:rPr lang="pt-BR" sz="2000" dirty="0" smtClean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thở?</a:t>
            </a:r>
            <a:endParaRPr lang="en-US" sz="2000" dirty="0">
              <a:solidFill>
                <a:srgbClr val="2012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2012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7A23C-0D3C-48DF-B48B-E2F1FA9C22DC}"/>
              </a:ext>
            </a:extLst>
          </p:cNvPr>
          <p:cNvSpPr txBox="1"/>
          <p:nvPr/>
        </p:nvSpPr>
        <p:spPr>
          <a:xfrm>
            <a:off x="4801905" y="4022891"/>
            <a:ext cx="4074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5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tìm hiểu những việc cần làm để</a:t>
            </a:r>
            <a:r>
              <a:rPr lang="pt-BR" sz="1800" dirty="0" smtClean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800" b="1" dirty="0" smtClean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 vệ sinh </a:t>
            </a:r>
            <a:r>
              <a:rPr lang="pt-BR" sz="1800" dirty="0" smtClean="0">
                <a:solidFill>
                  <a:srgbClr val="2012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quan hô hấp.</a:t>
            </a:r>
            <a:endParaRPr lang="en-US" sz="1800" dirty="0">
              <a:solidFill>
                <a:srgbClr val="2012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F0B6C999-853F-4E67-BB11-7785BA855AC1}"/>
              </a:ext>
            </a:extLst>
          </p:cNvPr>
          <p:cNvSpPr txBox="1"/>
          <p:nvPr/>
        </p:nvSpPr>
        <p:spPr>
          <a:xfrm>
            <a:off x="3934481" y="1091661"/>
            <a:ext cx="9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01.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ABC67D4-BDF7-4E46-B576-61FC6860B6BA}"/>
              </a:ext>
            </a:extLst>
          </p:cNvPr>
          <p:cNvSpPr txBox="1"/>
          <p:nvPr/>
        </p:nvSpPr>
        <p:spPr>
          <a:xfrm>
            <a:off x="4063536" y="3935277"/>
            <a:ext cx="9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02.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E050094-0F3E-4598-852A-6F113FAA966A}"/>
              </a:ext>
            </a:extLst>
          </p:cNvPr>
          <p:cNvSpPr txBox="1"/>
          <p:nvPr/>
        </p:nvSpPr>
        <p:spPr>
          <a:xfrm>
            <a:off x="4078994" y="2288693"/>
            <a:ext cx="5000978" cy="141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khàn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vi-VN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 </a:t>
            </a:r>
            <a:r>
              <a:rPr lang="vi-VN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vi-VN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 </a:t>
            </a:r>
            <a:r>
              <a:rPr lang="vi-VN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ngạt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vong</a:t>
            </a:r>
            <a:r>
              <a:rPr lang="en-US" sz="2000" dirty="0" smtClean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solidFill>
                <a:srgbClr val="2012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57" grpId="0"/>
      <p:bldP spid="77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220585976"/>
              </p:ext>
            </p:extLst>
          </p:nvPr>
        </p:nvGraphicFramePr>
        <p:xfrm>
          <a:off x="1593448" y="1079500"/>
          <a:ext cx="63699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099595" y="266218"/>
            <a:ext cx="7257327" cy="497711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I: Con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56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3349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8" name="Oval 7"/>
          <p:cNvSpPr/>
          <p:nvPr/>
        </p:nvSpPr>
        <p:spPr>
          <a:xfrm>
            <a:off x="3784888" y="2392507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Rectangle 16"/>
          <p:cNvSpPr/>
          <p:nvPr/>
        </p:nvSpPr>
        <p:spPr>
          <a:xfrm flipV="1">
            <a:off x="4688031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7" y="1153802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8" name="TextBox 17"/>
          <p:cNvSpPr txBox="1"/>
          <p:nvPr/>
        </p:nvSpPr>
        <p:spPr>
          <a:xfrm>
            <a:off x="1824486" y="2424224"/>
            <a:ext cx="54950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 smtClean="0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r>
              <a:rPr lang="en-US" sz="2800" b="1" spc="-188" dirty="0" smtClean="0">
                <a:solidFill>
                  <a:srgbClr val="20124D"/>
                </a:solidFill>
                <a:latin typeface="Montserrat" panose="00000500000000000000" pitchFamily="50" charset="0"/>
              </a:rPr>
              <a:t>!</a:t>
            </a:r>
            <a:endParaRPr lang="en-US" sz="2800" b="1" spc="-188" dirty="0">
              <a:solidFill>
                <a:srgbClr val="20124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4.19753E-6 L 0 -0.02808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11331" y="-1705556"/>
            <a:ext cx="6759061" cy="63411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07408597-69D3-4968-B93A-AFCA0D4B1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7920" y="1465026"/>
            <a:ext cx="3815310" cy="367847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01276" y="220116"/>
            <a:ext cx="1393362" cy="3820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Chương</a:t>
            </a:r>
            <a:r>
              <a:rPr lang="en-US" b="1" dirty="0" smtClean="0">
                <a:solidFill>
                  <a:srgbClr val="FFFFFF"/>
                </a:solidFill>
              </a:rPr>
              <a:t> 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21" y="1643344"/>
            <a:ext cx="3376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25000"/>
                  </a:schemeClr>
                </a:solidFill>
              </a:rPr>
              <a:t>CƠ</a:t>
            </a:r>
            <a:r>
              <a:rPr lang="en-US" sz="36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25000"/>
                  </a:schemeClr>
                </a:solidFill>
              </a:rPr>
              <a:t>QUAN</a:t>
            </a:r>
            <a:r>
              <a:rPr lang="en-US" sz="36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r>
              <a:rPr lang="en-US" sz="3600" b="1" dirty="0" err="1" smtClean="0">
                <a:solidFill>
                  <a:schemeClr val="accent5">
                    <a:lumMod val="25000"/>
                  </a:schemeClr>
                </a:solidFill>
              </a:rPr>
              <a:t>HÔ</a:t>
            </a:r>
            <a:r>
              <a:rPr lang="en-US" sz="36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25000"/>
                  </a:schemeClr>
                </a:solidFill>
              </a:rPr>
              <a:t>HẤP</a:t>
            </a:r>
            <a:endParaRPr lang="en-US"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1221" y="220116"/>
            <a:ext cx="1393362" cy="3820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TN &amp; </a:t>
            </a:r>
            <a:r>
              <a:rPr lang="en-US" b="1" dirty="0" err="1" smtClean="0">
                <a:solidFill>
                  <a:srgbClr val="FFFFFF"/>
                </a:solidFill>
              </a:rPr>
              <a:t>XH</a:t>
            </a:r>
            <a:r>
              <a:rPr lang="en-US" b="1" dirty="0" smtClean="0">
                <a:solidFill>
                  <a:srgbClr val="FFFFFF"/>
                </a:solidFill>
              </a:rPr>
              <a:t> 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221" y="3304263"/>
            <a:ext cx="4444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Hoạt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động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thở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à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cơ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quan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hô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hấp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46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"/>
          <p:cNvSpPr txBox="1">
            <a:spLocks noGrp="1"/>
          </p:cNvSpPr>
          <p:nvPr>
            <p:ph type="ctrTitle"/>
          </p:nvPr>
        </p:nvSpPr>
        <p:spPr>
          <a:xfrm flipH="1">
            <a:off x="3130557" y="1381850"/>
            <a:ext cx="5023992" cy="22521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Thực hành </a:t>
            </a:r>
            <a:r>
              <a:rPr lang="en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 tác </a:t>
            </a:r>
            <a:r>
              <a:rPr lang="en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 sâu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9" name="Google Shape;359;p33"/>
          <p:cNvSpPr/>
          <p:nvPr/>
        </p:nvSpPr>
        <p:spPr>
          <a:xfrm>
            <a:off x="713176" y="914726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268;p37"/>
          <p:cNvGrpSpPr/>
          <p:nvPr/>
        </p:nvGrpSpPr>
        <p:grpSpPr>
          <a:xfrm flipH="1">
            <a:off x="1346113" y="754325"/>
            <a:ext cx="1554725" cy="3337250"/>
            <a:chOff x="6435050" y="1025875"/>
            <a:chExt cx="1554725" cy="3337250"/>
          </a:xfrm>
        </p:grpSpPr>
        <p:sp>
          <p:nvSpPr>
            <p:cNvPr id="103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DAE0291B-7EED-4274-B709-EFEDD4EE8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250" l="650" r="100000">
                        <a14:foregroundMark x1="20500" y1="42450" x2="22200" y2="40800"/>
                        <a14:foregroundMark x1="32200" y1="40600" x2="33900" y2="43300"/>
                        <a14:foregroundMark x1="26150" y1="66100" x2="29100" y2="56250"/>
                        <a14:foregroundMark x1="72800" y1="20500" x2="70700" y2="70900"/>
                        <a14:foregroundMark x1="64200" y1="45200" x2="67800" y2="4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747274" y="5208814"/>
            <a:ext cx="1157085" cy="1157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9;p33"/>
          <p:cNvSpPr/>
          <p:nvPr/>
        </p:nvSpPr>
        <p:spPr>
          <a:xfrm>
            <a:off x="7129860" y="2999678"/>
            <a:ext cx="1878163" cy="18777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312911" y="1747395"/>
            <a:ext cx="6053385" cy="538606"/>
          </a:xfrm>
          <a:prstGeom prst="wedgeRoundRectCallout">
            <a:avLst>
              <a:gd name="adj1" fmla="val -54544"/>
              <a:gd name="adj2" fmla="val 8790"/>
              <a:gd name="adj3" fmla="val 16667"/>
            </a:avLst>
          </a:prstGeom>
          <a:solidFill>
            <a:schemeClr val="accent2"/>
          </a:solidFill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bịt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nín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7" name="Google Shape;267;p30"/>
          <p:cNvSpPr txBox="1">
            <a:spLocks noGrp="1"/>
          </p:cNvSpPr>
          <p:nvPr>
            <p:ph type="ctrTitle"/>
          </p:nvPr>
        </p:nvSpPr>
        <p:spPr>
          <a:xfrm>
            <a:off x="892886" y="384201"/>
            <a:ext cx="772399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Bịt</a:t>
            </a:r>
            <a:r>
              <a:rPr lang="en-US" sz="3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3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nín</a:t>
            </a:r>
            <a:r>
              <a:rPr lang="en-US" sz="3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sz="3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Google Shape;266;p30"/>
          <p:cNvSpPr txBox="1">
            <a:spLocks/>
          </p:cNvSpPr>
          <p:nvPr/>
        </p:nvSpPr>
        <p:spPr>
          <a:xfrm>
            <a:off x="1572321" y="3459057"/>
            <a:ext cx="5348393" cy="555382"/>
          </a:xfrm>
          <a:prstGeom prst="wedgeRoundRectCallout">
            <a:avLst>
              <a:gd name="adj1" fmla="val 53605"/>
              <a:gd name="adj2" fmla="val 3035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18287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Google Shape;266;p30"/>
          <p:cNvSpPr txBox="1">
            <a:spLocks/>
          </p:cNvSpPr>
          <p:nvPr/>
        </p:nvSpPr>
        <p:spPr>
          <a:xfrm>
            <a:off x="312911" y="2498139"/>
            <a:ext cx="5606322" cy="538137"/>
          </a:xfrm>
          <a:prstGeom prst="wedgeRoundRectCallout">
            <a:avLst>
              <a:gd name="adj1" fmla="val -54902"/>
              <a:gd name="adj2" fmla="val 495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nín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lâu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0" b="96700" l="75300" r="97400">
                        <a14:foregroundMark x1="78633" y1="53100" x2="77467" y2="62650"/>
                        <a14:foregroundMark x1="79067" y1="51400" x2="80800" y2="45100"/>
                        <a14:foregroundMark x1="86700" y1="52050" x2="88300" y2="55500"/>
                        <a14:foregroundMark x1="81933" y1="82400" x2="82367" y2="75250"/>
                        <a14:foregroundMark x1="87567" y1="82800" x2="88167" y2="76750"/>
                        <a14:foregroundMark x1="83100" y1="84550" x2="86867" y2="83700"/>
                        <a14:foregroundMark x1="77033" y1="82400" x2="83100" y2="84350"/>
                        <a14:foregroundMark x1="87433" y1="84100" x2="94367" y2="82800"/>
                        <a14:foregroundMark x1="76433" y1="82800" x2="75433" y2="8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5" t="19513" b="10677"/>
          <a:stretch/>
        </p:blipFill>
        <p:spPr>
          <a:xfrm>
            <a:off x="6920714" y="2731084"/>
            <a:ext cx="2296454" cy="3590692"/>
          </a:xfrm>
          <a:prstGeom prst="rect">
            <a:avLst/>
          </a:prstGeom>
        </p:spPr>
      </p:pic>
      <p:sp>
        <p:nvSpPr>
          <p:cNvPr id="10" name="Google Shape;266;p30"/>
          <p:cNvSpPr txBox="1">
            <a:spLocks/>
          </p:cNvSpPr>
          <p:nvPr/>
        </p:nvSpPr>
        <p:spPr>
          <a:xfrm>
            <a:off x="251392" y="4322962"/>
            <a:ext cx="5606322" cy="538137"/>
          </a:xfrm>
          <a:prstGeom prst="wedgeRoundRectCallout">
            <a:avLst>
              <a:gd name="adj1" fmla="val -54902"/>
              <a:gd name="adj2" fmla="val 495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nhịn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17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decel="9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decel="9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animBg="1"/>
      <p:bldP spid="49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9;p33"/>
          <p:cNvSpPr/>
          <p:nvPr/>
        </p:nvSpPr>
        <p:spPr>
          <a:xfrm>
            <a:off x="6283178" y="2153176"/>
            <a:ext cx="2724845" cy="2724265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7" name="Google Shape;267;p30"/>
          <p:cNvSpPr txBox="1">
            <a:spLocks noGrp="1"/>
          </p:cNvSpPr>
          <p:nvPr>
            <p:ph type="ctrTitle"/>
          </p:nvPr>
        </p:nvSpPr>
        <p:spPr>
          <a:xfrm>
            <a:off x="892886" y="384201"/>
            <a:ext cx="772399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endParaRPr sz="3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Google Shape;266;p30"/>
          <p:cNvSpPr txBox="1">
            <a:spLocks/>
          </p:cNvSpPr>
          <p:nvPr/>
        </p:nvSpPr>
        <p:spPr>
          <a:xfrm>
            <a:off x="384595" y="2422655"/>
            <a:ext cx="5876280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dõi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Google Shape;266;p30"/>
          <p:cNvSpPr txBox="1">
            <a:spLocks/>
          </p:cNvSpPr>
          <p:nvPr/>
        </p:nvSpPr>
        <p:spPr>
          <a:xfrm>
            <a:off x="384595" y="3570275"/>
            <a:ext cx="8022036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99" y="2594798"/>
            <a:ext cx="2928124" cy="2005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8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8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9;p33"/>
          <p:cNvSpPr/>
          <p:nvPr/>
        </p:nvSpPr>
        <p:spPr>
          <a:xfrm>
            <a:off x="3283500" y="1528708"/>
            <a:ext cx="2724845" cy="2724265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7" name="Google Shape;267;p30"/>
          <p:cNvSpPr txBox="1">
            <a:spLocks noGrp="1"/>
          </p:cNvSpPr>
          <p:nvPr>
            <p:ph type="ctrTitle"/>
          </p:nvPr>
        </p:nvSpPr>
        <p:spPr>
          <a:xfrm>
            <a:off x="892886" y="384201"/>
            <a:ext cx="772399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25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Google Shape;266;p30"/>
          <p:cNvSpPr txBox="1">
            <a:spLocks/>
          </p:cNvSpPr>
          <p:nvPr/>
        </p:nvSpPr>
        <p:spPr>
          <a:xfrm>
            <a:off x="278537" y="2919990"/>
            <a:ext cx="2581629" cy="8372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phồng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20" y="1970330"/>
            <a:ext cx="2952149" cy="202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266;p30"/>
          <p:cNvSpPr txBox="1">
            <a:spLocks/>
          </p:cNvSpPr>
          <p:nvPr/>
        </p:nvSpPr>
        <p:spPr>
          <a:xfrm>
            <a:off x="6352413" y="2787805"/>
            <a:ext cx="2581629" cy="1246196"/>
          </a:xfrm>
          <a:prstGeom prst="rect">
            <a:avLst/>
          </a:prstGeom>
          <a:solidFill>
            <a:srgbClr val="B5EBDB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xẹp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Straight Arrow Connector 17"/>
          <p:cNvCxnSpPr>
            <a:stCxn id="49" idx="3"/>
          </p:cNvCxnSpPr>
          <p:nvPr/>
        </p:nvCxnSpPr>
        <p:spPr>
          <a:xfrm flipV="1">
            <a:off x="2860166" y="3245005"/>
            <a:ext cx="838292" cy="93628"/>
          </a:xfrm>
          <a:prstGeom prst="straightConnector1">
            <a:avLst/>
          </a:prstGeom>
          <a:ln w="19050">
            <a:solidFill>
              <a:srgbClr val="201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1"/>
          </p:cNvCxnSpPr>
          <p:nvPr/>
        </p:nvCxnSpPr>
        <p:spPr>
          <a:xfrm flipH="1" flipV="1">
            <a:off x="5535081" y="3154851"/>
            <a:ext cx="817332" cy="256052"/>
          </a:xfrm>
          <a:prstGeom prst="straightConnector1">
            <a:avLst/>
          </a:prstGeom>
          <a:ln w="19050">
            <a:solidFill>
              <a:srgbClr val="201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07481" y="2552944"/>
            <a:ext cx="1427356" cy="4906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endParaRPr lang="en-US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70661" y="2429336"/>
            <a:ext cx="1640047" cy="4906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endParaRPr lang="en-US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63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8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decel="9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98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" grpId="0" animBg="1"/>
      <p:bldP spid="35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359;p33"/>
          <p:cNvSpPr/>
          <p:nvPr/>
        </p:nvSpPr>
        <p:spPr>
          <a:xfrm>
            <a:off x="6610572" y="2917480"/>
            <a:ext cx="2135393" cy="2134938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09" name="Google Shape;1409;p53"/>
          <p:cNvSpPr txBox="1">
            <a:spLocks noGrp="1"/>
          </p:cNvSpPr>
          <p:nvPr>
            <p:ph type="title" idx="3"/>
          </p:nvPr>
        </p:nvSpPr>
        <p:spPr>
          <a:xfrm>
            <a:off x="1812922" y="530027"/>
            <a:ext cx="5756934" cy="7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 sâu có ích lợi gì?</a:t>
            </a:r>
            <a:endParaRPr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10" name="Google Shape;1410;p53"/>
          <p:cNvSpPr txBox="1">
            <a:spLocks noGrp="1"/>
          </p:cNvSpPr>
          <p:nvPr>
            <p:ph type="subTitle" idx="1"/>
          </p:nvPr>
        </p:nvSpPr>
        <p:spPr>
          <a:xfrm>
            <a:off x="1024343" y="1485050"/>
            <a:ext cx="7238511" cy="2017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ta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phồng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xẹp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ra.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 algn="l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phổi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phồng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ra.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xẹp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phổi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l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en-US" sz="18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1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33425" y="1241252"/>
            <a:ext cx="4077148" cy="107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" name="Picture 20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250" l="650" r="100000">
                        <a14:foregroundMark x1="20500" y1="42450" x2="22200" y2="40800"/>
                        <a14:foregroundMark x1="32200" y1="40600" x2="33900" y2="43300"/>
                        <a14:foregroundMark x1="26150" y1="66100" x2="29100" y2="56250"/>
                        <a14:foregroundMark x1="72800" y1="20500" x2="70700" y2="70900"/>
                        <a14:foregroundMark x1="64200" y1="45200" x2="67800" y2="4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73" y="2737941"/>
            <a:ext cx="3088790" cy="3088790"/>
          </a:xfrm>
          <a:prstGeom prst="rect">
            <a:avLst/>
          </a:prstGeom>
        </p:spPr>
      </p:pic>
      <p:grpSp>
        <p:nvGrpSpPr>
          <p:cNvPr id="7" name="Google Shape;1268;p37">
            <a:extLst>
              <a:ext uri="{FF2B5EF4-FFF2-40B4-BE49-F238E27FC236}">
                <a16:creationId xmlns:a16="http://schemas.microsoft.com/office/drawing/2014/main" id="{F0535D1C-C7C5-4C50-B957-BB0FAC75DD07}"/>
              </a:ext>
            </a:extLst>
          </p:cNvPr>
          <p:cNvGrpSpPr/>
          <p:nvPr/>
        </p:nvGrpSpPr>
        <p:grpSpPr>
          <a:xfrm rot="16200000" flipH="1">
            <a:off x="-2619261" y="2260699"/>
            <a:ext cx="1554725" cy="3337250"/>
            <a:chOff x="6435050" y="1025875"/>
            <a:chExt cx="1554725" cy="3337250"/>
          </a:xfrm>
        </p:grpSpPr>
        <p:sp>
          <p:nvSpPr>
            <p:cNvPr id="8" name="Google Shape;1269;p37">
              <a:extLst>
                <a:ext uri="{FF2B5EF4-FFF2-40B4-BE49-F238E27FC236}">
                  <a16:creationId xmlns:a16="http://schemas.microsoft.com/office/drawing/2014/main" id="{5BF6C02E-8B64-4D15-94E1-27707E615E36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Google Shape;1270;p37">
              <a:extLst>
                <a:ext uri="{FF2B5EF4-FFF2-40B4-BE49-F238E27FC236}">
                  <a16:creationId xmlns:a16="http://schemas.microsoft.com/office/drawing/2014/main" id="{3940EBB3-D7B5-4216-95D0-BF8A0B1E6E95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Google Shape;1271;p37">
              <a:extLst>
                <a:ext uri="{FF2B5EF4-FFF2-40B4-BE49-F238E27FC236}">
                  <a16:creationId xmlns:a16="http://schemas.microsoft.com/office/drawing/2014/main" id="{E4C7FB4F-3C31-41D2-8AA4-02BF73C9A5CE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Google Shape;1272;p37">
              <a:extLst>
                <a:ext uri="{FF2B5EF4-FFF2-40B4-BE49-F238E27FC236}">
                  <a16:creationId xmlns:a16="http://schemas.microsoft.com/office/drawing/2014/main" id="{15305127-DE9B-4FE4-9E97-C0ACE668D356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Google Shape;1273;p37">
              <a:extLst>
                <a:ext uri="{FF2B5EF4-FFF2-40B4-BE49-F238E27FC236}">
                  <a16:creationId xmlns:a16="http://schemas.microsoft.com/office/drawing/2014/main" id="{BA41AF7A-5935-4393-857B-5D0D214EAEDD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Google Shape;1274;p37">
              <a:extLst>
                <a:ext uri="{FF2B5EF4-FFF2-40B4-BE49-F238E27FC236}">
                  <a16:creationId xmlns:a16="http://schemas.microsoft.com/office/drawing/2014/main" id="{FA8CCD71-FDE0-42B1-9455-EAAE52332645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Google Shape;1275;p37">
              <a:extLst>
                <a:ext uri="{FF2B5EF4-FFF2-40B4-BE49-F238E27FC236}">
                  <a16:creationId xmlns:a16="http://schemas.microsoft.com/office/drawing/2014/main" id="{5E4467B8-02CC-4581-929D-00AD58EA0580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Google Shape;1276;p37">
              <a:extLst>
                <a:ext uri="{FF2B5EF4-FFF2-40B4-BE49-F238E27FC236}">
                  <a16:creationId xmlns:a16="http://schemas.microsoft.com/office/drawing/2014/main" id="{24637851-6E4F-44E0-B0DB-CCBEAA0652D1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Google Shape;1277;p37">
              <a:extLst>
                <a:ext uri="{FF2B5EF4-FFF2-40B4-BE49-F238E27FC236}">
                  <a16:creationId xmlns:a16="http://schemas.microsoft.com/office/drawing/2014/main" id="{0E72181E-EC6D-41E7-AE3F-CB4240E5749B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Google Shape;1278;p37">
              <a:extLst>
                <a:ext uri="{FF2B5EF4-FFF2-40B4-BE49-F238E27FC236}">
                  <a16:creationId xmlns:a16="http://schemas.microsoft.com/office/drawing/2014/main" id="{E8F881BB-500B-41AB-8674-292E2067AB83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Google Shape;1279;p37">
              <a:extLst>
                <a:ext uri="{FF2B5EF4-FFF2-40B4-BE49-F238E27FC236}">
                  <a16:creationId xmlns:a16="http://schemas.microsoft.com/office/drawing/2014/main" id="{371CFB8E-8CAD-4ACE-88D9-AC56ACE8D8C6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Google Shape;1280;p37">
              <a:extLst>
                <a:ext uri="{FF2B5EF4-FFF2-40B4-BE49-F238E27FC236}">
                  <a16:creationId xmlns:a16="http://schemas.microsoft.com/office/drawing/2014/main" id="{32FB6016-ADCA-42D0-876C-8020F672F5ED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Google Shape;1281;p37">
              <a:extLst>
                <a:ext uri="{FF2B5EF4-FFF2-40B4-BE49-F238E27FC236}">
                  <a16:creationId xmlns:a16="http://schemas.microsoft.com/office/drawing/2014/main" id="{7C4BF056-CCE0-4122-936F-C25DEC279AF3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Google Shape;1282;p37">
              <a:extLst>
                <a:ext uri="{FF2B5EF4-FFF2-40B4-BE49-F238E27FC236}">
                  <a16:creationId xmlns:a16="http://schemas.microsoft.com/office/drawing/2014/main" id="{B1BF79D2-BB2C-499D-ADFD-4FFD3EBA854D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Google Shape;1283;p37">
              <a:extLst>
                <a:ext uri="{FF2B5EF4-FFF2-40B4-BE49-F238E27FC236}">
                  <a16:creationId xmlns:a16="http://schemas.microsoft.com/office/drawing/2014/main" id="{23AB6436-C0A9-4C51-9016-1006777864AB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Google Shape;1284;p37">
              <a:extLst>
                <a:ext uri="{FF2B5EF4-FFF2-40B4-BE49-F238E27FC236}">
                  <a16:creationId xmlns:a16="http://schemas.microsoft.com/office/drawing/2014/main" id="{70CF469F-1F69-4231-A985-F966F466AF87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Google Shape;1285;p37">
              <a:extLst>
                <a:ext uri="{FF2B5EF4-FFF2-40B4-BE49-F238E27FC236}">
                  <a16:creationId xmlns:a16="http://schemas.microsoft.com/office/drawing/2014/main" id="{BBCB5B62-824C-4BA1-A86C-4F0DB56BE510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Google Shape;1286;p37">
              <a:extLst>
                <a:ext uri="{FF2B5EF4-FFF2-40B4-BE49-F238E27FC236}">
                  <a16:creationId xmlns:a16="http://schemas.microsoft.com/office/drawing/2014/main" id="{55647EDB-5AF4-42BA-8624-8B2C1FA82716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Google Shape;1287;p37">
              <a:extLst>
                <a:ext uri="{FF2B5EF4-FFF2-40B4-BE49-F238E27FC236}">
                  <a16:creationId xmlns:a16="http://schemas.microsoft.com/office/drawing/2014/main" id="{F03C5E27-C634-4E2A-9C20-7A6DA8F65B76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Google Shape;1288;p37">
              <a:extLst>
                <a:ext uri="{FF2B5EF4-FFF2-40B4-BE49-F238E27FC236}">
                  <a16:creationId xmlns:a16="http://schemas.microsoft.com/office/drawing/2014/main" id="{C295871D-4698-4259-807F-DBD5B6399B86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Google Shape;1289;p37">
              <a:extLst>
                <a:ext uri="{FF2B5EF4-FFF2-40B4-BE49-F238E27FC236}">
                  <a16:creationId xmlns:a16="http://schemas.microsoft.com/office/drawing/2014/main" id="{F55E944B-9DE3-4FF5-96E1-0C2A831597D2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Google Shape;1290;p37">
              <a:extLst>
                <a:ext uri="{FF2B5EF4-FFF2-40B4-BE49-F238E27FC236}">
                  <a16:creationId xmlns:a16="http://schemas.microsoft.com/office/drawing/2014/main" id="{A7D95A76-F5CF-460D-B923-FE538306171A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Google Shape;1291;p37">
              <a:extLst>
                <a:ext uri="{FF2B5EF4-FFF2-40B4-BE49-F238E27FC236}">
                  <a16:creationId xmlns:a16="http://schemas.microsoft.com/office/drawing/2014/main" id="{589A7C8A-6E25-4011-B0DF-3252BB68E525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Google Shape;1292;p37">
              <a:extLst>
                <a:ext uri="{FF2B5EF4-FFF2-40B4-BE49-F238E27FC236}">
                  <a16:creationId xmlns:a16="http://schemas.microsoft.com/office/drawing/2014/main" id="{3F99054F-9119-4BE2-A5D9-5E6555B24878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Google Shape;1293;p37">
              <a:extLst>
                <a:ext uri="{FF2B5EF4-FFF2-40B4-BE49-F238E27FC236}">
                  <a16:creationId xmlns:a16="http://schemas.microsoft.com/office/drawing/2014/main" id="{6820E6A4-0E6E-4C93-B6D1-C69858C9E209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Google Shape;1294;p37">
              <a:extLst>
                <a:ext uri="{FF2B5EF4-FFF2-40B4-BE49-F238E27FC236}">
                  <a16:creationId xmlns:a16="http://schemas.microsoft.com/office/drawing/2014/main" id="{5FFEBFC3-6AA9-4042-A916-ABFA5657D270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Google Shape;1295;p37">
              <a:extLst>
                <a:ext uri="{FF2B5EF4-FFF2-40B4-BE49-F238E27FC236}">
                  <a16:creationId xmlns:a16="http://schemas.microsoft.com/office/drawing/2014/main" id="{1A316DF1-306E-4052-9D02-0E525AE4846E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Google Shape;1296;p37">
              <a:extLst>
                <a:ext uri="{FF2B5EF4-FFF2-40B4-BE49-F238E27FC236}">
                  <a16:creationId xmlns:a16="http://schemas.microsoft.com/office/drawing/2014/main" id="{FDD0E8BC-3DE2-42DE-A91B-97FAE2BE02D2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Google Shape;1297;p37">
              <a:extLst>
                <a:ext uri="{FF2B5EF4-FFF2-40B4-BE49-F238E27FC236}">
                  <a16:creationId xmlns:a16="http://schemas.microsoft.com/office/drawing/2014/main" id="{F60B91C2-D7DD-4B38-A38A-2B30870C81B1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Google Shape;1298;p37">
              <a:extLst>
                <a:ext uri="{FF2B5EF4-FFF2-40B4-BE49-F238E27FC236}">
                  <a16:creationId xmlns:a16="http://schemas.microsoft.com/office/drawing/2014/main" id="{49E9DDFB-1AE1-48D0-93BD-BFF899125B44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Google Shape;1299;p37">
              <a:extLst>
                <a:ext uri="{FF2B5EF4-FFF2-40B4-BE49-F238E27FC236}">
                  <a16:creationId xmlns:a16="http://schemas.microsoft.com/office/drawing/2014/main" id="{42395072-EC71-4B01-B08A-6E715CCA2AC9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Google Shape;1300;p37">
              <a:extLst>
                <a:ext uri="{FF2B5EF4-FFF2-40B4-BE49-F238E27FC236}">
                  <a16:creationId xmlns:a16="http://schemas.microsoft.com/office/drawing/2014/main" id="{D3D16EF5-FEDC-4C37-A672-20B7CE24A62C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Google Shape;1301;p37">
              <a:extLst>
                <a:ext uri="{FF2B5EF4-FFF2-40B4-BE49-F238E27FC236}">
                  <a16:creationId xmlns:a16="http://schemas.microsoft.com/office/drawing/2014/main" id="{7F7229E5-0F12-42E4-8151-EDB95BF31A70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Google Shape;1302;p37">
              <a:extLst>
                <a:ext uri="{FF2B5EF4-FFF2-40B4-BE49-F238E27FC236}">
                  <a16:creationId xmlns:a16="http://schemas.microsoft.com/office/drawing/2014/main" id="{AD8B66BF-9231-4890-803D-93981E4B4FD8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Google Shape;1303;p37">
              <a:extLst>
                <a:ext uri="{FF2B5EF4-FFF2-40B4-BE49-F238E27FC236}">
                  <a16:creationId xmlns:a16="http://schemas.microsoft.com/office/drawing/2014/main" id="{4574DD11-28BB-4BC1-9512-D4E377475435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Google Shape;1304;p37">
              <a:extLst>
                <a:ext uri="{FF2B5EF4-FFF2-40B4-BE49-F238E27FC236}">
                  <a16:creationId xmlns:a16="http://schemas.microsoft.com/office/drawing/2014/main" id="{E3F44580-05E3-4FE9-8B9C-64BCCD663291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Google Shape;1305;p37">
              <a:extLst>
                <a:ext uri="{FF2B5EF4-FFF2-40B4-BE49-F238E27FC236}">
                  <a16:creationId xmlns:a16="http://schemas.microsoft.com/office/drawing/2014/main" id="{95F272D9-0BF9-48BB-8109-BEB0FE534B21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Google Shape;1306;p37">
              <a:extLst>
                <a:ext uri="{FF2B5EF4-FFF2-40B4-BE49-F238E27FC236}">
                  <a16:creationId xmlns:a16="http://schemas.microsoft.com/office/drawing/2014/main" id="{D95737F8-55B2-48A6-A8EF-C732B58CA792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Google Shape;1307;p37">
              <a:extLst>
                <a:ext uri="{FF2B5EF4-FFF2-40B4-BE49-F238E27FC236}">
                  <a16:creationId xmlns:a16="http://schemas.microsoft.com/office/drawing/2014/main" id="{2453D740-56CB-4953-A381-09386B3F7B4E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Google Shape;1308;p37">
              <a:extLst>
                <a:ext uri="{FF2B5EF4-FFF2-40B4-BE49-F238E27FC236}">
                  <a16:creationId xmlns:a16="http://schemas.microsoft.com/office/drawing/2014/main" id="{A77B71F5-0D67-4691-9097-5A8571F7B0A5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Google Shape;1309;p37">
              <a:extLst>
                <a:ext uri="{FF2B5EF4-FFF2-40B4-BE49-F238E27FC236}">
                  <a16:creationId xmlns:a16="http://schemas.microsoft.com/office/drawing/2014/main" id="{E8936096-4B1A-46A4-9189-64A6C419A313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Google Shape;1310;p37">
              <a:extLst>
                <a:ext uri="{FF2B5EF4-FFF2-40B4-BE49-F238E27FC236}">
                  <a16:creationId xmlns:a16="http://schemas.microsoft.com/office/drawing/2014/main" id="{12A8E656-032A-44D6-8E65-1BBFC1A372C1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Google Shape;1311;p37">
              <a:extLst>
                <a:ext uri="{FF2B5EF4-FFF2-40B4-BE49-F238E27FC236}">
                  <a16:creationId xmlns:a16="http://schemas.microsoft.com/office/drawing/2014/main" id="{06D3C3A5-8FBB-4E1B-B5CA-E1CD5AF98957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Google Shape;1312;p37">
              <a:extLst>
                <a:ext uri="{FF2B5EF4-FFF2-40B4-BE49-F238E27FC236}">
                  <a16:creationId xmlns:a16="http://schemas.microsoft.com/office/drawing/2014/main" id="{9B59C717-9CA3-4422-835C-53A0BC566101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Google Shape;1313;p37">
              <a:extLst>
                <a:ext uri="{FF2B5EF4-FFF2-40B4-BE49-F238E27FC236}">
                  <a16:creationId xmlns:a16="http://schemas.microsoft.com/office/drawing/2014/main" id="{C9C6E30B-3C2B-4EDF-AD25-6F505A6F2F4D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Google Shape;1314;p37">
              <a:extLst>
                <a:ext uri="{FF2B5EF4-FFF2-40B4-BE49-F238E27FC236}">
                  <a16:creationId xmlns:a16="http://schemas.microsoft.com/office/drawing/2014/main" id="{A7405C02-E5DA-41F2-890A-CB81E2E8CA84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Google Shape;1315;p37">
              <a:extLst>
                <a:ext uri="{FF2B5EF4-FFF2-40B4-BE49-F238E27FC236}">
                  <a16:creationId xmlns:a16="http://schemas.microsoft.com/office/drawing/2014/main" id="{484EC4ED-2F5F-4EC4-A7F4-A4F7AF2AB822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Google Shape;1316;p37">
              <a:extLst>
                <a:ext uri="{FF2B5EF4-FFF2-40B4-BE49-F238E27FC236}">
                  <a16:creationId xmlns:a16="http://schemas.microsoft.com/office/drawing/2014/main" id="{69A738AA-F528-4F9B-88D0-AFB73D991172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Google Shape;1317;p37">
              <a:extLst>
                <a:ext uri="{FF2B5EF4-FFF2-40B4-BE49-F238E27FC236}">
                  <a16:creationId xmlns:a16="http://schemas.microsoft.com/office/drawing/2014/main" id="{1D0CB4AB-21F4-4E59-A93F-A14C55FC6C03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Google Shape;1318;p37">
              <a:extLst>
                <a:ext uri="{FF2B5EF4-FFF2-40B4-BE49-F238E27FC236}">
                  <a16:creationId xmlns:a16="http://schemas.microsoft.com/office/drawing/2014/main" id="{167B7D30-F1A9-48FB-AA6A-FCE4EC0592B9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Google Shape;1319;p37">
              <a:extLst>
                <a:ext uri="{FF2B5EF4-FFF2-40B4-BE49-F238E27FC236}">
                  <a16:creationId xmlns:a16="http://schemas.microsoft.com/office/drawing/2014/main" id="{83389687-206E-4C62-B6A7-8E5349BB1A9F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/>
          <p:nvPr/>
        </p:nvSpPr>
        <p:spPr>
          <a:xfrm>
            <a:off x="371539" y="961017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268;p37"/>
          <p:cNvGrpSpPr/>
          <p:nvPr/>
        </p:nvGrpSpPr>
        <p:grpSpPr>
          <a:xfrm flipH="1">
            <a:off x="966214" y="773130"/>
            <a:ext cx="1554725" cy="3337250"/>
            <a:chOff x="6435050" y="1025875"/>
            <a:chExt cx="1554725" cy="3337250"/>
          </a:xfrm>
        </p:grpSpPr>
        <p:sp>
          <p:nvSpPr>
            <p:cNvPr id="103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6" name="Google Shape;356;p33"/>
          <p:cNvSpPr txBox="1">
            <a:spLocks noGrp="1"/>
          </p:cNvSpPr>
          <p:nvPr>
            <p:ph type="ctrTitle"/>
          </p:nvPr>
        </p:nvSpPr>
        <p:spPr>
          <a:xfrm flipH="1">
            <a:off x="3064488" y="1680410"/>
            <a:ext cx="5550864" cy="17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</a:t>
            </a:r>
            <a:br>
              <a:rPr lang="e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bộ phận của cơ quan </a:t>
            </a:r>
            <a:br>
              <a:rPr lang="e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 hấp và chức năng của nó</a:t>
            </a:r>
            <a:endParaRPr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394B1407-1BEC-43BF-8C26-6BE2F51F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61" y="5143500"/>
            <a:ext cx="654878" cy="6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7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theme/theme1.xml><?xml version="1.0" encoding="utf-8"?>
<a:theme xmlns:a="http://schemas.openxmlformats.org/drawingml/2006/main" name="COVID-19 Spread &amp; Contagion by Slidesgo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B1EBDA"/>
      </a:lt2>
      <a:accent1>
        <a:srgbClr val="84DEC3"/>
      </a:accent1>
      <a:accent2>
        <a:srgbClr val="75CCB2"/>
      </a:accent2>
      <a:accent3>
        <a:srgbClr val="F8F446"/>
      </a:accent3>
      <a:accent4>
        <a:srgbClr val="B1EBD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720</Words>
  <Application>Microsoft Office PowerPoint</Application>
  <PresentationFormat>On-screen Show (16:9)</PresentationFormat>
  <Paragraphs>89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Chau Philomene One</vt:lpstr>
      <vt:lpstr>Abel</vt:lpstr>
      <vt:lpstr>Didact Gothic</vt:lpstr>
      <vt:lpstr>Wingdings</vt:lpstr>
      <vt:lpstr>Arial</vt:lpstr>
      <vt:lpstr>Montserrat</vt:lpstr>
      <vt:lpstr>Staatliches</vt:lpstr>
      <vt:lpstr>Times New Roman</vt:lpstr>
      <vt:lpstr>Tahoma</vt:lpstr>
      <vt:lpstr>Roboto Condensed</vt:lpstr>
      <vt:lpstr>Bahiana</vt:lpstr>
      <vt:lpstr>Bebas Neue</vt:lpstr>
      <vt:lpstr>Segoe UI Black</vt:lpstr>
      <vt:lpstr>iCiel Panton Black</vt:lpstr>
      <vt:lpstr>Fira Sans Extra Condensed Medium</vt:lpstr>
      <vt:lpstr>COVID-19 Spread &amp; Contagion by Slidesgo</vt:lpstr>
      <vt:lpstr>Eco-Friendly School Center by Slidesgo</vt:lpstr>
      <vt:lpstr>1_Eco-Friendly School Center by Slidesgo</vt:lpstr>
      <vt:lpstr>CHÀO ĐÓN CÁC CON ĐẾN VỚI  MÔN TỰ NHIÊN VÀ XÃ HỘI LỚP 3</vt:lpstr>
      <vt:lpstr>PowerPoint Presentation</vt:lpstr>
      <vt:lpstr>PowerPoint Presentation</vt:lpstr>
      <vt:lpstr>HOẠT ĐỘNG 1: Thực hành động tác thở sâu</vt:lpstr>
      <vt:lpstr>Trò chơi “Bịt mũi, nín thở”</vt:lpstr>
      <vt:lpstr>Thực hiện động tác thở sâu</vt:lpstr>
      <vt:lpstr>Mô tả sự thay đổi của lồng ngực  khi hít thở sâu và thở ra hết sức.</vt:lpstr>
      <vt:lpstr>Thở sâu có ích lợi gì?</vt:lpstr>
      <vt:lpstr>HOẠT ĐỘNG 2:  Các bộ phận của cơ quan  hô hấp và chức năng của nó</vt:lpstr>
      <vt:lpstr>Nhìn vào sơ đồ, hãy chỉ và đọc tên  các bộ phận của cơ quan hô hấp</vt:lpstr>
      <vt:lpstr>Chức năng các bộ phận  của cơ quan hô hấp</vt:lpstr>
      <vt:lpstr>Nêu chức năng các bộ phận  của cơ quan hô hấp</vt:lpstr>
      <vt:lpstr>Đường đi của không khí khi hít vào, thở ra</vt:lpstr>
      <vt:lpstr>PowerPoint Presentation</vt:lpstr>
      <vt:lpstr>PowerPoint Presentation</vt:lpstr>
      <vt:lpstr>KẾT LUẬN</vt:lpstr>
      <vt:lpstr>HOẠT ĐỘNG THỰC HÀNH</vt:lpstr>
      <vt:lpstr>Quan sát đường đi của không khí và thực hành chỉ trên chính cơ thể mình </vt:lpstr>
      <vt:lpstr>HOẠT ĐỘNG ỨNG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SPREAD &amp; CONTAGION</dc:title>
  <cp:lastModifiedBy>Thu Huyen</cp:lastModifiedBy>
  <cp:revision>62</cp:revision>
  <dcterms:modified xsi:type="dcterms:W3CDTF">2021-09-05T14:38:17Z</dcterms:modified>
</cp:coreProperties>
</file>