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8" r:id="rId3"/>
    <p:sldId id="321" r:id="rId4"/>
    <p:sldId id="289" r:id="rId5"/>
    <p:sldId id="290" r:id="rId6"/>
    <p:sldId id="260" r:id="rId7"/>
    <p:sldId id="291" r:id="rId8"/>
    <p:sldId id="292" r:id="rId9"/>
    <p:sldId id="293" r:id="rId10"/>
    <p:sldId id="294" r:id="rId11"/>
    <p:sldId id="295" r:id="rId12"/>
    <p:sldId id="299" r:id="rId13"/>
    <p:sldId id="297" r:id="rId14"/>
    <p:sldId id="300" r:id="rId15"/>
    <p:sldId id="264" r:id="rId16"/>
    <p:sldId id="265" r:id="rId17"/>
    <p:sldId id="267" r:id="rId18"/>
    <p:sldId id="268" r:id="rId19"/>
    <p:sldId id="318" r:id="rId20"/>
    <p:sldId id="277" r:id="rId21"/>
    <p:sldId id="303" r:id="rId22"/>
    <p:sldId id="304" r:id="rId23"/>
    <p:sldId id="305" r:id="rId24"/>
    <p:sldId id="306" r:id="rId25"/>
    <p:sldId id="307" r:id="rId26"/>
    <p:sldId id="308" r:id="rId27"/>
    <p:sldId id="309" r:id="rId28"/>
    <p:sldId id="310" r:id="rId29"/>
    <p:sldId id="311" r:id="rId30"/>
    <p:sldId id="313" r:id="rId31"/>
    <p:sldId id="315" r:id="rId32"/>
    <p:sldId id="320" r:id="rId33"/>
    <p:sldId id="319"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C000"/>
    <a:srgbClr val="00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368" y="84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E59E6-4A32-44A1-8EE7-A45124C1FEE7}" type="datetimeFigureOut">
              <a:rPr lang="en-US" smtClean="0"/>
              <a:t>18/2/2022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F836A-53A1-40E5-87B7-4D434B0F6AD0}" type="slidenum">
              <a:rPr lang="en-US" smtClean="0"/>
              <a:t>‹#›</a:t>
            </a:fld>
            <a:endParaRPr lang="en-US"/>
          </a:p>
        </p:txBody>
      </p:sp>
    </p:spTree>
    <p:extLst>
      <p:ext uri="{BB962C8B-B14F-4D97-AF65-F5344CB8AC3E}">
        <p14:creationId xmlns:p14="http://schemas.microsoft.com/office/powerpoint/2010/main" val="34028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9</a:t>
            </a:fld>
            <a:endParaRPr lang="en-US" altLang="en-US"/>
          </a:p>
        </p:txBody>
      </p:sp>
    </p:spTree>
    <p:extLst>
      <p:ext uri="{BB962C8B-B14F-4D97-AF65-F5344CB8AC3E}">
        <p14:creationId xmlns:p14="http://schemas.microsoft.com/office/powerpoint/2010/main" val="16747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11</a:t>
            </a:fld>
            <a:endParaRPr lang="en-US" altLang="en-US"/>
          </a:p>
        </p:txBody>
      </p:sp>
    </p:spTree>
    <p:extLst>
      <p:ext uri="{BB962C8B-B14F-4D97-AF65-F5344CB8AC3E}">
        <p14:creationId xmlns:p14="http://schemas.microsoft.com/office/powerpoint/2010/main" val="192433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13</a:t>
            </a:fld>
            <a:endParaRPr lang="en-US" altLang="en-US"/>
          </a:p>
        </p:txBody>
      </p:sp>
    </p:spTree>
    <p:extLst>
      <p:ext uri="{BB962C8B-B14F-4D97-AF65-F5344CB8AC3E}">
        <p14:creationId xmlns:p14="http://schemas.microsoft.com/office/powerpoint/2010/main" val="14996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D23E36-7094-432D-9DAC-29E4364CF752}" type="slidenum">
              <a:rPr lang="en-US" smtClean="0"/>
              <a:pPr eaLnBrk="1" hangingPunct="1"/>
              <a:t>24</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1912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CA93E9-F84A-4DC0-9742-228C999EA147}" type="datetimeFigureOut">
              <a:rPr lang="en-US" smtClean="0"/>
              <a:t>18/2/2022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88530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A93E9-F84A-4DC0-9742-228C999EA147}" type="datetimeFigureOut">
              <a:rPr lang="en-US" smtClean="0"/>
              <a:t>18/2/2022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22793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A93E9-F84A-4DC0-9742-228C999EA147}" type="datetimeFigureOut">
              <a:rPr lang="en-US" smtClean="0"/>
              <a:t>18/2/2022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73599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B65457-FFAC-4F97-A5F2-23AFE6D96D5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140219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1744820"/>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32AB01-AA1A-4F08-B417-503ED403119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6598487"/>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0D2ECC-0A1C-468C-A36D-28CD03A29A7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1789117"/>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3BA9F3-8447-4954-AEB9-3BDA25AC9B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3023580"/>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8657A2-27A6-4554-AE55-E2D466FE494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1062478"/>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6300982"/>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9F72C0-BC74-4ADC-9E65-611B216CEA7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679128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A93E9-F84A-4DC0-9742-228C999EA147}" type="datetimeFigureOut">
              <a:rPr lang="en-US" smtClean="0"/>
              <a:t>18/2/2022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28413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E16840-FF62-48DF-9B73-AAC843DE98F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2484855"/>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9AD147-4D66-4997-BC76-2F66735FBA2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4380993"/>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D5C577-E922-48FD-80BA-DA488B8F932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185627"/>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AF5BF65-521B-49D1-992F-D74FFEF27C6A}" type="slidenum">
              <a:rPr lang="en-US" altLang="en-US"/>
              <a:pPr/>
              <a:t>‹#›</a:t>
            </a:fld>
            <a:endParaRPr lang="en-US" altLang="en-US"/>
          </a:p>
        </p:txBody>
      </p:sp>
    </p:spTree>
    <p:extLst>
      <p:ext uri="{BB962C8B-B14F-4D97-AF65-F5344CB8AC3E}">
        <p14:creationId xmlns:p14="http://schemas.microsoft.com/office/powerpoint/2010/main" val="3831403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00"/>
        <p:cNvGrpSpPr/>
        <p:nvPr/>
      </p:nvGrpSpPr>
      <p:grpSpPr>
        <a:xfrm>
          <a:off x="0" y="0"/>
          <a:ext cx="0" cy="0"/>
          <a:chOff x="0" y="0"/>
          <a:chExt cx="0" cy="0"/>
        </a:xfrm>
      </p:grpSpPr>
      <p:sp>
        <p:nvSpPr>
          <p:cNvPr id="8" name="Google Shape;607;p26"/>
          <p:cNvSpPr/>
          <p:nvPr/>
        </p:nvSpPr>
        <p:spPr>
          <a:xfrm flipH="1">
            <a:off x="-534988" y="-484188"/>
            <a:ext cx="1955801" cy="2828926"/>
          </a:xfrm>
          <a:custGeom>
            <a:avLst/>
            <a:gdLst/>
            <a:ahLst/>
            <a:cxnLst/>
            <a:rect l="l" t="t" r="r" b="b"/>
            <a:pathLst>
              <a:path w="58698" h="84849" extrusionOk="0">
                <a:moveTo>
                  <a:pt x="17930" y="0"/>
                </a:moveTo>
                <a:cubicBezTo>
                  <a:pt x="14362" y="0"/>
                  <a:pt x="10891" y="857"/>
                  <a:pt x="7727" y="3210"/>
                </a:cubicBezTo>
                <a:cubicBezTo>
                  <a:pt x="0" y="9544"/>
                  <a:pt x="881" y="19557"/>
                  <a:pt x="619" y="28630"/>
                </a:cubicBezTo>
                <a:cubicBezTo>
                  <a:pt x="48" y="47823"/>
                  <a:pt x="8382" y="69909"/>
                  <a:pt x="24860" y="81065"/>
                </a:cubicBezTo>
                <a:cubicBezTo>
                  <a:pt x="28554" y="83566"/>
                  <a:pt x="32890" y="84849"/>
                  <a:pt x="37217" y="84849"/>
                </a:cubicBezTo>
                <a:cubicBezTo>
                  <a:pt x="42528" y="84849"/>
                  <a:pt x="47825" y="82916"/>
                  <a:pt x="51899" y="78934"/>
                </a:cubicBezTo>
                <a:cubicBezTo>
                  <a:pt x="58698" y="72290"/>
                  <a:pt x="55388" y="56479"/>
                  <a:pt x="54578" y="48013"/>
                </a:cubicBezTo>
                <a:cubicBezTo>
                  <a:pt x="53804" y="39858"/>
                  <a:pt x="52233" y="31523"/>
                  <a:pt x="49411" y="23808"/>
                </a:cubicBezTo>
                <a:cubicBezTo>
                  <a:pt x="46780" y="16581"/>
                  <a:pt x="42363" y="7830"/>
                  <a:pt x="35171" y="4234"/>
                </a:cubicBezTo>
                <a:cubicBezTo>
                  <a:pt x="32695" y="3008"/>
                  <a:pt x="29980" y="2246"/>
                  <a:pt x="26968" y="1424"/>
                </a:cubicBezTo>
                <a:cubicBezTo>
                  <a:pt x="23969" y="600"/>
                  <a:pt x="20915" y="0"/>
                  <a:pt x="17930"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9" name="Google Shape;608;p26"/>
          <p:cNvSpPr>
            <a:spLocks/>
          </p:cNvSpPr>
          <p:nvPr/>
        </p:nvSpPr>
        <p:spPr bwMode="auto">
          <a:xfrm rot="322814">
            <a:off x="8161338" y="-1963738"/>
            <a:ext cx="7000875" cy="3014663"/>
          </a:xfrm>
          <a:custGeom>
            <a:avLst/>
            <a:gdLst>
              <a:gd name="T0" fmla="*/ 2147483646 w 170189"/>
              <a:gd name="T1" fmla="*/ 0 h 73292"/>
              <a:gd name="T2" fmla="*/ 0 w 170189"/>
              <a:gd name="T3" fmla="*/ 2147483646 h 73292"/>
              <a:gd name="T4" fmla="*/ 2147483646 w 170189"/>
              <a:gd name="T5" fmla="*/ 2147483646 h 73292"/>
              <a:gd name="T6" fmla="*/ 2147483646 w 170189"/>
              <a:gd name="T7" fmla="*/ 2147483646 h 73292"/>
              <a:gd name="T8" fmla="*/ 2147483646 w 170189"/>
              <a:gd name="T9" fmla="*/ 2147483646 h 73292"/>
              <a:gd name="T10" fmla="*/ 2147483646 w 170189"/>
              <a:gd name="T11" fmla="*/ 2147483646 h 73292"/>
              <a:gd name="T12" fmla="*/ 2147483646 w 170189"/>
              <a:gd name="T13" fmla="*/ 2147483646 h 73292"/>
              <a:gd name="T14" fmla="*/ 2147483646 w 170189"/>
              <a:gd name="T15" fmla="*/ 2147483646 h 73292"/>
              <a:gd name="T16" fmla="*/ 2147483646 w 170189"/>
              <a:gd name="T17" fmla="*/ 2147483646 h 73292"/>
              <a:gd name="T18" fmla="*/ 2147483646 w 170189"/>
              <a:gd name="T19" fmla="*/ 2147483646 h 73292"/>
              <a:gd name="T20" fmla="*/ 2147483646 w 170189"/>
              <a:gd name="T21" fmla="*/ 2147483646 h 73292"/>
              <a:gd name="T22" fmla="*/ 2147483646 w 170189"/>
              <a:gd name="T23" fmla="*/ 2147483646 h 73292"/>
              <a:gd name="T24" fmla="*/ 2147483646 w 170189"/>
              <a:gd name="T25" fmla="*/ 2147483646 h 73292"/>
              <a:gd name="T26" fmla="*/ 2147483646 w 170189"/>
              <a:gd name="T27" fmla="*/ 2147483646 h 73292"/>
              <a:gd name="T28" fmla="*/ 2147483646 w 170189"/>
              <a:gd name="T29" fmla="*/ 2147483646 h 73292"/>
              <a:gd name="T30" fmla="*/ 2147483646 w 170189"/>
              <a:gd name="T31" fmla="*/ 2147483646 h 73292"/>
              <a:gd name="T32" fmla="*/ 2147483646 w 170189"/>
              <a:gd name="T33" fmla="*/ 2147483646 h 73292"/>
              <a:gd name="T34" fmla="*/ 2147483646 w 170189"/>
              <a:gd name="T35" fmla="*/ 2147483646 h 73292"/>
              <a:gd name="T36" fmla="*/ 2147483646 w 170189"/>
              <a:gd name="T37" fmla="*/ 2147483646 h 73292"/>
              <a:gd name="T38" fmla="*/ 2147483646 w 170189"/>
              <a:gd name="T39" fmla="*/ 2147483646 h 73292"/>
              <a:gd name="T40" fmla="*/ 2147483646 w 170189"/>
              <a:gd name="T41" fmla="*/ 2147483646 h 73292"/>
              <a:gd name="T42" fmla="*/ 2147483646 w 170189"/>
              <a:gd name="T43" fmla="*/ 2147483646 h 73292"/>
              <a:gd name="T44" fmla="*/ 2147483646 w 170189"/>
              <a:gd name="T45" fmla="*/ 2147483646 h 73292"/>
              <a:gd name="T46" fmla="*/ 2147483646 w 170189"/>
              <a:gd name="T47" fmla="*/ 2147483646 h 73292"/>
              <a:gd name="T48" fmla="*/ 2147483646 w 170189"/>
              <a:gd name="T49" fmla="*/ 2147483646 h 73292"/>
              <a:gd name="T50" fmla="*/ 2147483646 w 170189"/>
              <a:gd name="T51" fmla="*/ 2147483646 h 73292"/>
              <a:gd name="T52" fmla="*/ 2147483646 w 170189"/>
              <a:gd name="T53" fmla="*/ 2147483646 h 73292"/>
              <a:gd name="T54" fmla="*/ 2147483646 w 170189"/>
              <a:gd name="T55" fmla="*/ 2147483646 h 73292"/>
              <a:gd name="T56" fmla="*/ 2147483646 w 170189"/>
              <a:gd name="T57" fmla="*/ 2147483646 h 73292"/>
              <a:gd name="T58" fmla="*/ 2147483646 w 170189"/>
              <a:gd name="T59" fmla="*/ 2147483646 h 73292"/>
              <a:gd name="T60" fmla="*/ 2147483646 w 170189"/>
              <a:gd name="T61" fmla="*/ 2147483646 h 73292"/>
              <a:gd name="T62" fmla="*/ 2147483646 w 170189"/>
              <a:gd name="T63" fmla="*/ 2147483646 h 73292"/>
              <a:gd name="T64" fmla="*/ 2147483646 w 170189"/>
              <a:gd name="T65" fmla="*/ 2147483646 h 73292"/>
              <a:gd name="T66" fmla="*/ 2147483646 w 170189"/>
              <a:gd name="T67" fmla="*/ 2147483646 h 73292"/>
              <a:gd name="T68" fmla="*/ 2147483646 w 170189"/>
              <a:gd name="T69" fmla="*/ 2147483646 h 73292"/>
              <a:gd name="T70" fmla="*/ 2147483646 w 170189"/>
              <a:gd name="T71" fmla="*/ 2147483646 h 73292"/>
              <a:gd name="T72" fmla="*/ 2147483646 w 170189"/>
              <a:gd name="T73" fmla="*/ 2147483646 h 73292"/>
              <a:gd name="T74" fmla="*/ 2147483646 w 170189"/>
              <a:gd name="T75" fmla="*/ 0 h 732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189" h="73292" extrusionOk="0">
                <a:moveTo>
                  <a:pt x="95" y="0"/>
                </a:moveTo>
                <a:lnTo>
                  <a:pt x="0" y="572"/>
                </a:lnTo>
                <a:cubicBezTo>
                  <a:pt x="9704" y="2191"/>
                  <a:pt x="32719" y="7215"/>
                  <a:pt x="36838" y="18860"/>
                </a:cubicBezTo>
                <a:cubicBezTo>
                  <a:pt x="37183" y="19824"/>
                  <a:pt x="37564" y="20824"/>
                  <a:pt x="37969" y="21872"/>
                </a:cubicBezTo>
                <a:cubicBezTo>
                  <a:pt x="39553" y="25932"/>
                  <a:pt x="41315" y="30516"/>
                  <a:pt x="40886" y="34742"/>
                </a:cubicBezTo>
                <a:cubicBezTo>
                  <a:pt x="40612" y="37421"/>
                  <a:pt x="39279" y="39922"/>
                  <a:pt x="38005" y="42351"/>
                </a:cubicBezTo>
                <a:cubicBezTo>
                  <a:pt x="37243" y="43744"/>
                  <a:pt x="36469" y="45208"/>
                  <a:pt x="35921" y="46672"/>
                </a:cubicBezTo>
                <a:cubicBezTo>
                  <a:pt x="33564" y="52864"/>
                  <a:pt x="34112" y="60996"/>
                  <a:pt x="37207" y="65984"/>
                </a:cubicBezTo>
                <a:cubicBezTo>
                  <a:pt x="39196" y="69163"/>
                  <a:pt x="41553" y="72211"/>
                  <a:pt x="45542" y="73045"/>
                </a:cubicBezTo>
                <a:cubicBezTo>
                  <a:pt x="45768" y="73092"/>
                  <a:pt x="46006" y="73140"/>
                  <a:pt x="46232" y="73164"/>
                </a:cubicBezTo>
                <a:cubicBezTo>
                  <a:pt x="46849" y="73252"/>
                  <a:pt x="47481" y="73291"/>
                  <a:pt x="48122" y="73291"/>
                </a:cubicBezTo>
                <a:cubicBezTo>
                  <a:pt x="50944" y="73291"/>
                  <a:pt x="53948" y="72531"/>
                  <a:pt x="56674" y="71842"/>
                </a:cubicBezTo>
                <a:cubicBezTo>
                  <a:pt x="57198" y="71711"/>
                  <a:pt x="57698" y="71580"/>
                  <a:pt x="58210" y="71461"/>
                </a:cubicBezTo>
                <a:cubicBezTo>
                  <a:pt x="60948" y="70783"/>
                  <a:pt x="65080" y="69782"/>
                  <a:pt x="67306" y="67568"/>
                </a:cubicBezTo>
                <a:cubicBezTo>
                  <a:pt x="70354" y="64508"/>
                  <a:pt x="69688" y="58948"/>
                  <a:pt x="69402" y="57329"/>
                </a:cubicBezTo>
                <a:cubicBezTo>
                  <a:pt x="69283" y="56614"/>
                  <a:pt x="69152" y="55959"/>
                  <a:pt x="69009" y="55340"/>
                </a:cubicBezTo>
                <a:cubicBezTo>
                  <a:pt x="68283" y="51768"/>
                  <a:pt x="67842" y="49601"/>
                  <a:pt x="71533" y="46756"/>
                </a:cubicBezTo>
                <a:cubicBezTo>
                  <a:pt x="74355" y="44565"/>
                  <a:pt x="88880" y="39684"/>
                  <a:pt x="104787" y="35540"/>
                </a:cubicBezTo>
                <a:cubicBezTo>
                  <a:pt x="109141" y="34409"/>
                  <a:pt x="113496" y="33911"/>
                  <a:pt x="117789" y="33911"/>
                </a:cubicBezTo>
                <a:cubicBezTo>
                  <a:pt x="139522" y="33911"/>
                  <a:pt x="159650" y="46666"/>
                  <a:pt x="169831" y="54531"/>
                </a:cubicBezTo>
                <a:lnTo>
                  <a:pt x="170188" y="54090"/>
                </a:lnTo>
                <a:cubicBezTo>
                  <a:pt x="159821" y="46088"/>
                  <a:pt x="139335" y="33452"/>
                  <a:pt x="117463" y="33452"/>
                </a:cubicBezTo>
                <a:cubicBezTo>
                  <a:pt x="113237" y="33452"/>
                  <a:pt x="108959" y="33924"/>
                  <a:pt x="104692" y="34992"/>
                </a:cubicBezTo>
                <a:cubicBezTo>
                  <a:pt x="88428" y="39052"/>
                  <a:pt x="74117" y="44029"/>
                  <a:pt x="71188" y="46303"/>
                </a:cubicBezTo>
                <a:cubicBezTo>
                  <a:pt x="67211" y="49387"/>
                  <a:pt x="67723" y="51792"/>
                  <a:pt x="68461" y="55459"/>
                </a:cubicBezTo>
                <a:cubicBezTo>
                  <a:pt x="68592" y="56078"/>
                  <a:pt x="68735" y="56733"/>
                  <a:pt x="68854" y="57436"/>
                </a:cubicBezTo>
                <a:cubicBezTo>
                  <a:pt x="69116" y="58995"/>
                  <a:pt x="69771" y="64294"/>
                  <a:pt x="66901" y="67175"/>
                </a:cubicBezTo>
                <a:cubicBezTo>
                  <a:pt x="64806" y="69270"/>
                  <a:pt x="60758" y="70235"/>
                  <a:pt x="58079" y="70890"/>
                </a:cubicBezTo>
                <a:cubicBezTo>
                  <a:pt x="57567" y="71009"/>
                  <a:pt x="57055" y="71140"/>
                  <a:pt x="56531" y="71283"/>
                </a:cubicBezTo>
                <a:cubicBezTo>
                  <a:pt x="53832" y="71966"/>
                  <a:pt x="50847" y="72720"/>
                  <a:pt x="48094" y="72720"/>
                </a:cubicBezTo>
                <a:cubicBezTo>
                  <a:pt x="47252" y="72720"/>
                  <a:pt x="46432" y="72650"/>
                  <a:pt x="45649" y="72485"/>
                </a:cubicBezTo>
                <a:cubicBezTo>
                  <a:pt x="42089" y="71735"/>
                  <a:pt x="39886" y="69223"/>
                  <a:pt x="37684" y="65663"/>
                </a:cubicBezTo>
                <a:cubicBezTo>
                  <a:pt x="34683" y="60817"/>
                  <a:pt x="34159" y="52911"/>
                  <a:pt x="36433" y="46875"/>
                </a:cubicBezTo>
                <a:cubicBezTo>
                  <a:pt x="36993" y="45422"/>
                  <a:pt x="37743" y="43994"/>
                  <a:pt x="38493" y="42601"/>
                </a:cubicBezTo>
                <a:cubicBezTo>
                  <a:pt x="39815" y="40124"/>
                  <a:pt x="41172" y="37564"/>
                  <a:pt x="41458" y="34790"/>
                </a:cubicBezTo>
                <a:cubicBezTo>
                  <a:pt x="41898" y="30420"/>
                  <a:pt x="40100" y="25765"/>
                  <a:pt x="38505" y="21657"/>
                </a:cubicBezTo>
                <a:cubicBezTo>
                  <a:pt x="38100" y="20622"/>
                  <a:pt x="37719" y="19633"/>
                  <a:pt x="37374" y="18669"/>
                </a:cubicBezTo>
                <a:cubicBezTo>
                  <a:pt x="33147" y="6763"/>
                  <a:pt x="9882" y="1643"/>
                  <a:pt x="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0" name="Google Shape;609;p26"/>
          <p:cNvGrpSpPr>
            <a:grpSpLocks/>
          </p:cNvGrpSpPr>
          <p:nvPr/>
        </p:nvGrpSpPr>
        <p:grpSpPr bwMode="auto">
          <a:xfrm rot="10800000" flipH="1">
            <a:off x="9971088" y="76200"/>
            <a:ext cx="2416175" cy="3074988"/>
            <a:chOff x="15386325" y="2647475"/>
            <a:chExt cx="1596350" cy="2032000"/>
          </a:xfrm>
        </p:grpSpPr>
        <p:sp>
          <p:nvSpPr>
            <p:cNvPr id="11" name="Google Shape;610;p26"/>
            <p:cNvSpPr>
              <a:spLocks/>
            </p:cNvSpPr>
            <p:nvPr/>
          </p:nvSpPr>
          <p:spPr bwMode="auto">
            <a:xfrm>
              <a:off x="15711650" y="3071350"/>
              <a:ext cx="1271025" cy="1544850"/>
            </a:xfrm>
            <a:custGeom>
              <a:avLst/>
              <a:gdLst>
                <a:gd name="T0" fmla="*/ 2147483646 w 50841"/>
                <a:gd name="T1" fmla="*/ 0 h 61794"/>
                <a:gd name="T2" fmla="*/ 2147483646 w 50841"/>
                <a:gd name="T3" fmla="*/ 2147483646 h 61794"/>
                <a:gd name="T4" fmla="*/ 2147483646 w 50841"/>
                <a:gd name="T5" fmla="*/ 2147483646 h 61794"/>
                <a:gd name="T6" fmla="*/ 2147483646 w 50841"/>
                <a:gd name="T7" fmla="*/ 2147483646 h 61794"/>
                <a:gd name="T8" fmla="*/ 2147483646 w 50841"/>
                <a:gd name="T9" fmla="*/ 2147483646 h 61794"/>
                <a:gd name="T10" fmla="*/ 2147483646 w 50841"/>
                <a:gd name="T11" fmla="*/ 2147483646 h 61794"/>
                <a:gd name="T12" fmla="*/ 2147483646 w 50841"/>
                <a:gd name="T13" fmla="*/ 2147483646 h 61794"/>
                <a:gd name="T14" fmla="*/ 2147483646 w 50841"/>
                <a:gd name="T15" fmla="*/ 2147483646 h 61794"/>
                <a:gd name="T16" fmla="*/ 2147483646 w 50841"/>
                <a:gd name="T17" fmla="*/ 2147483646 h 61794"/>
                <a:gd name="T18" fmla="*/ 2147483646 w 50841"/>
                <a:gd name="T19" fmla="*/ 2147483646 h 61794"/>
                <a:gd name="T20" fmla="*/ 2147483646 w 50841"/>
                <a:gd name="T21" fmla="*/ 2147483646 h 61794"/>
                <a:gd name="T22" fmla="*/ 2147483646 w 50841"/>
                <a:gd name="T23" fmla="*/ 2147483646 h 61794"/>
                <a:gd name="T24" fmla="*/ 2147483646 w 50841"/>
                <a:gd name="T25" fmla="*/ 2147483646 h 61794"/>
                <a:gd name="T26" fmla="*/ 2147483646 w 50841"/>
                <a:gd name="T27" fmla="*/ 2147483646 h 61794"/>
                <a:gd name="T28" fmla="*/ 2147483646 w 50841"/>
                <a:gd name="T29" fmla="*/ 2147483646 h 61794"/>
                <a:gd name="T30" fmla="*/ 2147483646 w 50841"/>
                <a:gd name="T31" fmla="*/ 2147483646 h 61794"/>
                <a:gd name="T32" fmla="*/ 2147483646 w 50841"/>
                <a:gd name="T33" fmla="*/ 2147483646 h 61794"/>
                <a:gd name="T34" fmla="*/ 2147483646 w 50841"/>
                <a:gd name="T35" fmla="*/ 2147483646 h 61794"/>
                <a:gd name="T36" fmla="*/ 2147483646 w 50841"/>
                <a:gd name="T37" fmla="*/ 2147483646 h 61794"/>
                <a:gd name="T38" fmla="*/ 2147483646 w 50841"/>
                <a:gd name="T39" fmla="*/ 2147483646 h 61794"/>
                <a:gd name="T40" fmla="*/ 2147483646 w 50841"/>
                <a:gd name="T41" fmla="*/ 2147483646 h 61794"/>
                <a:gd name="T42" fmla="*/ 2147483646 w 50841"/>
                <a:gd name="T43" fmla="*/ 2147483646 h 61794"/>
                <a:gd name="T44" fmla="*/ 2147483646 w 50841"/>
                <a:gd name="T45" fmla="*/ 2147483646 h 61794"/>
                <a:gd name="T46" fmla="*/ 2147483646 w 50841"/>
                <a:gd name="T47" fmla="*/ 2147483646 h 61794"/>
                <a:gd name="T48" fmla="*/ 2147483646 w 50841"/>
                <a:gd name="T49" fmla="*/ 2147483646 h 61794"/>
                <a:gd name="T50" fmla="*/ 2147483646 w 50841"/>
                <a:gd name="T51" fmla="*/ 2147483646 h 61794"/>
                <a:gd name="T52" fmla="*/ 2147483646 w 50841"/>
                <a:gd name="T53" fmla="*/ 2147483646 h 61794"/>
                <a:gd name="T54" fmla="*/ 2147483646 w 50841"/>
                <a:gd name="T55" fmla="*/ 2147483646 h 61794"/>
                <a:gd name="T56" fmla="*/ 2147483646 w 50841"/>
                <a:gd name="T57" fmla="*/ 2147483646 h 61794"/>
                <a:gd name="T58" fmla="*/ 2147483646 w 50841"/>
                <a:gd name="T59" fmla="*/ 2147483646 h 61794"/>
                <a:gd name="T60" fmla="*/ 2147483646 w 50841"/>
                <a:gd name="T61" fmla="*/ 2147483646 h 61794"/>
                <a:gd name="T62" fmla="*/ 2147483646 w 50841"/>
                <a:gd name="T63" fmla="*/ 2147483646 h 61794"/>
                <a:gd name="T64" fmla="*/ 2147483646 w 50841"/>
                <a:gd name="T65" fmla="*/ 2147483646 h 61794"/>
                <a:gd name="T66" fmla="*/ 2147483646 w 50841"/>
                <a:gd name="T67" fmla="*/ 2147483646 h 61794"/>
                <a:gd name="T68" fmla="*/ 2147483646 w 50841"/>
                <a:gd name="T69" fmla="*/ 0 h 617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841" h="61794" extrusionOk="0">
                  <a:moveTo>
                    <a:pt x="60" y="0"/>
                  </a:moveTo>
                  <a:lnTo>
                    <a:pt x="1" y="250"/>
                  </a:lnTo>
                  <a:lnTo>
                    <a:pt x="1239" y="655"/>
                  </a:lnTo>
                  <a:lnTo>
                    <a:pt x="1870" y="857"/>
                  </a:lnTo>
                  <a:cubicBezTo>
                    <a:pt x="2060" y="929"/>
                    <a:pt x="2263" y="1024"/>
                    <a:pt x="2465" y="1107"/>
                  </a:cubicBezTo>
                  <a:lnTo>
                    <a:pt x="3656" y="1631"/>
                  </a:lnTo>
                  <a:cubicBezTo>
                    <a:pt x="4025" y="1846"/>
                    <a:pt x="4406" y="2060"/>
                    <a:pt x="4787" y="2274"/>
                  </a:cubicBezTo>
                  <a:lnTo>
                    <a:pt x="5347" y="2596"/>
                  </a:lnTo>
                  <a:lnTo>
                    <a:pt x="5882" y="2977"/>
                  </a:lnTo>
                  <a:cubicBezTo>
                    <a:pt x="6240" y="3227"/>
                    <a:pt x="6609" y="3465"/>
                    <a:pt x="6954" y="3727"/>
                  </a:cubicBezTo>
                  <a:cubicBezTo>
                    <a:pt x="7609" y="4310"/>
                    <a:pt x="8311" y="4834"/>
                    <a:pt x="8907" y="5477"/>
                  </a:cubicBezTo>
                  <a:cubicBezTo>
                    <a:pt x="11407" y="7918"/>
                    <a:pt x="13300" y="10894"/>
                    <a:pt x="14907" y="13990"/>
                  </a:cubicBezTo>
                  <a:cubicBezTo>
                    <a:pt x="16479" y="17097"/>
                    <a:pt x="17777" y="20360"/>
                    <a:pt x="18967" y="23646"/>
                  </a:cubicBezTo>
                  <a:cubicBezTo>
                    <a:pt x="20146" y="26932"/>
                    <a:pt x="21003" y="30325"/>
                    <a:pt x="22003" y="33695"/>
                  </a:cubicBezTo>
                  <a:cubicBezTo>
                    <a:pt x="22480" y="35374"/>
                    <a:pt x="23015" y="37052"/>
                    <a:pt x="23611" y="38707"/>
                  </a:cubicBezTo>
                  <a:cubicBezTo>
                    <a:pt x="24194" y="40374"/>
                    <a:pt x="24885" y="41993"/>
                    <a:pt x="25694" y="43577"/>
                  </a:cubicBezTo>
                  <a:cubicBezTo>
                    <a:pt x="26099" y="44363"/>
                    <a:pt x="26552" y="45125"/>
                    <a:pt x="27004" y="45887"/>
                  </a:cubicBezTo>
                  <a:cubicBezTo>
                    <a:pt x="27492" y="46613"/>
                    <a:pt x="27968" y="47375"/>
                    <a:pt x="28540" y="48054"/>
                  </a:cubicBezTo>
                  <a:cubicBezTo>
                    <a:pt x="29612" y="49470"/>
                    <a:pt x="30826" y="50744"/>
                    <a:pt x="32124" y="51959"/>
                  </a:cubicBezTo>
                  <a:cubicBezTo>
                    <a:pt x="33422" y="53161"/>
                    <a:pt x="34791" y="54281"/>
                    <a:pt x="36231" y="55305"/>
                  </a:cubicBezTo>
                  <a:cubicBezTo>
                    <a:pt x="37672" y="56317"/>
                    <a:pt x="39172" y="57233"/>
                    <a:pt x="40744" y="58067"/>
                  </a:cubicBezTo>
                  <a:cubicBezTo>
                    <a:pt x="43851" y="59734"/>
                    <a:pt x="47197" y="60972"/>
                    <a:pt x="50638" y="61793"/>
                  </a:cubicBezTo>
                  <a:lnTo>
                    <a:pt x="50840" y="61079"/>
                  </a:lnTo>
                  <a:cubicBezTo>
                    <a:pt x="47471" y="60281"/>
                    <a:pt x="44161" y="59091"/>
                    <a:pt x="41101" y="57471"/>
                  </a:cubicBezTo>
                  <a:cubicBezTo>
                    <a:pt x="39565" y="56674"/>
                    <a:pt x="38077" y="55781"/>
                    <a:pt x="36648" y="54781"/>
                  </a:cubicBezTo>
                  <a:cubicBezTo>
                    <a:pt x="35219" y="53769"/>
                    <a:pt x="33862" y="52685"/>
                    <a:pt x="32588" y="51506"/>
                  </a:cubicBezTo>
                  <a:cubicBezTo>
                    <a:pt x="31302" y="50328"/>
                    <a:pt x="30100" y="49066"/>
                    <a:pt x="29028" y="47696"/>
                  </a:cubicBezTo>
                  <a:cubicBezTo>
                    <a:pt x="28457" y="47030"/>
                    <a:pt x="28004" y="46292"/>
                    <a:pt x="27504" y="45577"/>
                  </a:cubicBezTo>
                  <a:cubicBezTo>
                    <a:pt x="27064" y="44839"/>
                    <a:pt x="26599" y="44089"/>
                    <a:pt x="26218" y="43315"/>
                  </a:cubicBezTo>
                  <a:cubicBezTo>
                    <a:pt x="25409" y="41791"/>
                    <a:pt x="24730" y="40184"/>
                    <a:pt x="24135" y="38541"/>
                  </a:cubicBezTo>
                  <a:cubicBezTo>
                    <a:pt x="23516" y="36909"/>
                    <a:pt x="22980" y="35243"/>
                    <a:pt x="22492" y="33552"/>
                  </a:cubicBezTo>
                  <a:cubicBezTo>
                    <a:pt x="21480" y="30206"/>
                    <a:pt x="20587" y="26801"/>
                    <a:pt x="19384" y="23491"/>
                  </a:cubicBezTo>
                  <a:cubicBezTo>
                    <a:pt x="18182" y="20193"/>
                    <a:pt x="16848" y="16931"/>
                    <a:pt x="15241" y="13811"/>
                  </a:cubicBezTo>
                  <a:cubicBezTo>
                    <a:pt x="13610" y="10692"/>
                    <a:pt x="11669" y="7692"/>
                    <a:pt x="9133" y="5239"/>
                  </a:cubicBezTo>
                  <a:cubicBezTo>
                    <a:pt x="6644" y="2715"/>
                    <a:pt x="3453" y="929"/>
                    <a:pt x="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611;p26"/>
            <p:cNvSpPr>
              <a:spLocks/>
            </p:cNvSpPr>
            <p:nvPr/>
          </p:nvSpPr>
          <p:spPr bwMode="auto">
            <a:xfrm>
              <a:off x="16511750" y="3535675"/>
              <a:ext cx="306900" cy="846575"/>
            </a:xfrm>
            <a:custGeom>
              <a:avLst/>
              <a:gdLst>
                <a:gd name="T0" fmla="*/ 2147483646 w 12276"/>
                <a:gd name="T1" fmla="*/ 2147483646 h 33863"/>
                <a:gd name="T2" fmla="*/ 2147483646 w 12276"/>
                <a:gd name="T3" fmla="*/ 2147483646 h 33863"/>
                <a:gd name="T4" fmla="*/ 2147483646 w 12276"/>
                <a:gd name="T5" fmla="*/ 2147483646 h 33863"/>
                <a:gd name="T6" fmla="*/ 2147483646 w 12276"/>
                <a:gd name="T7" fmla="*/ 2147483646 h 33863"/>
                <a:gd name="T8" fmla="*/ 2147483646 w 12276"/>
                <a:gd name="T9" fmla="*/ 2147483646 h 33863"/>
                <a:gd name="T10" fmla="*/ 2147483646 w 12276"/>
                <a:gd name="T11" fmla="*/ 2147483646 h 33863"/>
                <a:gd name="T12" fmla="*/ 2147483646 w 12276"/>
                <a:gd name="T13" fmla="*/ 2147483646 h 33863"/>
                <a:gd name="T14" fmla="*/ 2147483646 w 12276"/>
                <a:gd name="T15" fmla="*/ 2147483646 h 33863"/>
                <a:gd name="T16" fmla="*/ 2147483646 w 12276"/>
                <a:gd name="T17" fmla="*/ 2147483646 h 33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76" h="33863" extrusionOk="0">
                  <a:moveTo>
                    <a:pt x="11204" y="1"/>
                  </a:moveTo>
                  <a:cubicBezTo>
                    <a:pt x="10895" y="2704"/>
                    <a:pt x="10359" y="4549"/>
                    <a:pt x="9038" y="6978"/>
                  </a:cubicBezTo>
                  <a:cubicBezTo>
                    <a:pt x="7573" y="9633"/>
                    <a:pt x="6073" y="12229"/>
                    <a:pt x="4418" y="14753"/>
                  </a:cubicBezTo>
                  <a:cubicBezTo>
                    <a:pt x="2263" y="18027"/>
                    <a:pt x="191" y="20920"/>
                    <a:pt x="203" y="25004"/>
                  </a:cubicBezTo>
                  <a:cubicBezTo>
                    <a:pt x="203" y="27445"/>
                    <a:pt x="1" y="31838"/>
                    <a:pt x="1775" y="33862"/>
                  </a:cubicBezTo>
                  <a:cubicBezTo>
                    <a:pt x="6501" y="32398"/>
                    <a:pt x="8657" y="27754"/>
                    <a:pt x="10228" y="23123"/>
                  </a:cubicBezTo>
                  <a:cubicBezTo>
                    <a:pt x="11347" y="19765"/>
                    <a:pt x="12205" y="15562"/>
                    <a:pt x="12240" y="12014"/>
                  </a:cubicBezTo>
                  <a:cubicBezTo>
                    <a:pt x="12276" y="9847"/>
                    <a:pt x="11978" y="7752"/>
                    <a:pt x="11824" y="5597"/>
                  </a:cubicBezTo>
                  <a:cubicBezTo>
                    <a:pt x="11728" y="3942"/>
                    <a:pt x="11740" y="1572"/>
                    <a:pt x="1120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612;p26"/>
            <p:cNvSpPr>
              <a:spLocks/>
            </p:cNvSpPr>
            <p:nvPr/>
          </p:nvSpPr>
          <p:spPr bwMode="auto">
            <a:xfrm>
              <a:off x="15386325" y="3135650"/>
              <a:ext cx="543825" cy="139475"/>
            </a:xfrm>
            <a:custGeom>
              <a:avLst/>
              <a:gdLst>
                <a:gd name="T0" fmla="*/ 2147483646 w 21753"/>
                <a:gd name="T1" fmla="*/ 2147483646 h 5579"/>
                <a:gd name="T2" fmla="*/ 2147483646 w 21753"/>
                <a:gd name="T3" fmla="*/ 2147483646 h 5579"/>
                <a:gd name="T4" fmla="*/ 2147483646 w 21753"/>
                <a:gd name="T5" fmla="*/ 2147483646 h 5579"/>
                <a:gd name="T6" fmla="*/ 0 w 21753"/>
                <a:gd name="T7" fmla="*/ 2147483646 h 5579"/>
                <a:gd name="T8" fmla="*/ 0 w 21753"/>
                <a:gd name="T9" fmla="*/ 2147483646 h 5579"/>
                <a:gd name="T10" fmla="*/ 2147483646 w 21753"/>
                <a:gd name="T11" fmla="*/ 2147483646 h 5579"/>
                <a:gd name="T12" fmla="*/ 2147483646 w 21753"/>
                <a:gd name="T13" fmla="*/ 2147483646 h 5579"/>
                <a:gd name="T14" fmla="*/ 2147483646 w 21753"/>
                <a:gd name="T15" fmla="*/ 2147483646 h 5579"/>
                <a:gd name="T16" fmla="*/ 2147483646 w 21753"/>
                <a:gd name="T17" fmla="*/ 2147483646 h 5579"/>
                <a:gd name="T18" fmla="*/ 2147483646 w 21753"/>
                <a:gd name="T19" fmla="*/ 2147483646 h 5579"/>
                <a:gd name="T20" fmla="*/ 2147483646 w 21753"/>
                <a:gd name="T21" fmla="*/ 2147483646 h 5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753" h="5579" extrusionOk="0">
                  <a:moveTo>
                    <a:pt x="14441" y="1"/>
                  </a:moveTo>
                  <a:cubicBezTo>
                    <a:pt x="12301" y="1"/>
                    <a:pt x="10236" y="150"/>
                    <a:pt x="8001" y="1131"/>
                  </a:cubicBezTo>
                  <a:cubicBezTo>
                    <a:pt x="5447" y="2260"/>
                    <a:pt x="3242" y="3771"/>
                    <a:pt x="382" y="3771"/>
                  </a:cubicBezTo>
                  <a:cubicBezTo>
                    <a:pt x="256" y="3771"/>
                    <a:pt x="129" y="3768"/>
                    <a:pt x="0" y="3762"/>
                  </a:cubicBezTo>
                  <a:cubicBezTo>
                    <a:pt x="3264" y="4958"/>
                    <a:pt x="6267" y="5579"/>
                    <a:pt x="9375" y="5579"/>
                  </a:cubicBezTo>
                  <a:cubicBezTo>
                    <a:pt x="11402" y="5579"/>
                    <a:pt x="13474" y="5315"/>
                    <a:pt x="15693" y="4774"/>
                  </a:cubicBezTo>
                  <a:cubicBezTo>
                    <a:pt x="17705" y="4286"/>
                    <a:pt x="21753" y="976"/>
                    <a:pt x="18526" y="12"/>
                  </a:cubicBezTo>
                  <a:cubicBezTo>
                    <a:pt x="18117" y="25"/>
                    <a:pt x="17715" y="29"/>
                    <a:pt x="17319" y="29"/>
                  </a:cubicBezTo>
                  <a:cubicBezTo>
                    <a:pt x="16332" y="29"/>
                    <a:pt x="15379" y="1"/>
                    <a:pt x="1444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613;p26"/>
            <p:cNvSpPr>
              <a:spLocks/>
            </p:cNvSpPr>
            <p:nvPr/>
          </p:nvSpPr>
          <p:spPr bwMode="auto">
            <a:xfrm>
              <a:off x="15701225" y="2647475"/>
              <a:ext cx="170950" cy="457650"/>
            </a:xfrm>
            <a:custGeom>
              <a:avLst/>
              <a:gdLst>
                <a:gd name="T0" fmla="*/ 2147483646 w 6838"/>
                <a:gd name="T1" fmla="*/ 2147483646 h 18306"/>
                <a:gd name="T2" fmla="*/ 2147483646 w 6838"/>
                <a:gd name="T3" fmla="*/ 2147483646 h 18306"/>
                <a:gd name="T4" fmla="*/ 2147483646 w 6838"/>
                <a:gd name="T5" fmla="*/ 2147483646 h 18306"/>
                <a:gd name="T6" fmla="*/ 2147483646 w 6838"/>
                <a:gd name="T7" fmla="*/ 2147483646 h 18306"/>
                <a:gd name="T8" fmla="*/ 2147483646 w 6838"/>
                <a:gd name="T9" fmla="*/ 2147483646 h 18306"/>
                <a:gd name="T10" fmla="*/ 2147483646 w 6838"/>
                <a:gd name="T11" fmla="*/ 2147483646 h 18306"/>
                <a:gd name="T12" fmla="*/ 2147483646 w 6838"/>
                <a:gd name="T13" fmla="*/ 2147483646 h 18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38" h="18306" extrusionOk="0">
                  <a:moveTo>
                    <a:pt x="108" y="1"/>
                  </a:moveTo>
                  <a:cubicBezTo>
                    <a:pt x="1" y="2477"/>
                    <a:pt x="334" y="5120"/>
                    <a:pt x="227" y="7656"/>
                  </a:cubicBezTo>
                  <a:cubicBezTo>
                    <a:pt x="96" y="10788"/>
                    <a:pt x="49" y="14764"/>
                    <a:pt x="2251" y="17372"/>
                  </a:cubicBezTo>
                  <a:cubicBezTo>
                    <a:pt x="2848" y="18019"/>
                    <a:pt x="3452" y="18305"/>
                    <a:pt x="4004" y="18305"/>
                  </a:cubicBezTo>
                  <a:cubicBezTo>
                    <a:pt x="5656" y="18305"/>
                    <a:pt x="6838" y="15742"/>
                    <a:pt x="5918" y="12609"/>
                  </a:cubicBezTo>
                  <a:cubicBezTo>
                    <a:pt x="5240" y="10311"/>
                    <a:pt x="4311" y="8383"/>
                    <a:pt x="3085" y="6359"/>
                  </a:cubicBezTo>
                  <a:cubicBezTo>
                    <a:pt x="2061" y="4656"/>
                    <a:pt x="156" y="2013"/>
                    <a:pt x="10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614;p26"/>
            <p:cNvSpPr>
              <a:spLocks/>
            </p:cNvSpPr>
            <p:nvPr/>
          </p:nvSpPr>
          <p:spPr bwMode="auto">
            <a:xfrm>
              <a:off x="16042050" y="2688550"/>
              <a:ext cx="303625" cy="709050"/>
            </a:xfrm>
            <a:custGeom>
              <a:avLst/>
              <a:gdLst>
                <a:gd name="T0" fmla="*/ 2147483646 w 12145"/>
                <a:gd name="T1" fmla="*/ 2147483646 h 28362"/>
                <a:gd name="T2" fmla="*/ 2147483646 w 12145"/>
                <a:gd name="T3" fmla="*/ 2147483646 h 28362"/>
                <a:gd name="T4" fmla="*/ 2147483646 w 12145"/>
                <a:gd name="T5" fmla="*/ 2147483646 h 28362"/>
                <a:gd name="T6" fmla="*/ 2147483646 w 12145"/>
                <a:gd name="T7" fmla="*/ 2147483646 h 28362"/>
                <a:gd name="T8" fmla="*/ 2147483646 w 12145"/>
                <a:gd name="T9" fmla="*/ 2147483646 h 28362"/>
                <a:gd name="T10" fmla="*/ 2147483646 w 12145"/>
                <a:gd name="T11" fmla="*/ 2147483646 h 28362"/>
                <a:gd name="T12" fmla="*/ 2147483646 w 12145"/>
                <a:gd name="T13" fmla="*/ 2147483646 h 28362"/>
                <a:gd name="T14" fmla="*/ 2147483646 w 12145"/>
                <a:gd name="T15" fmla="*/ 2147483646 h 28362"/>
                <a:gd name="T16" fmla="*/ 2147483646 w 12145"/>
                <a:gd name="T17" fmla="*/ 2147483646 h 28362"/>
                <a:gd name="T18" fmla="*/ 2147483646 w 12145"/>
                <a:gd name="T19" fmla="*/ 2147483646 h 28362"/>
                <a:gd name="T20" fmla="*/ 2147483646 w 12145"/>
                <a:gd name="T21" fmla="*/ 2147483646 h 28362"/>
                <a:gd name="T22" fmla="*/ 2147483646 w 12145"/>
                <a:gd name="T23" fmla="*/ 2147483646 h 28362"/>
                <a:gd name="T24" fmla="*/ 2147483646 w 12145"/>
                <a:gd name="T25" fmla="*/ 2147483646 h 28362"/>
                <a:gd name="T26" fmla="*/ 2147483646 w 12145"/>
                <a:gd name="T27" fmla="*/ 2147483646 h 28362"/>
                <a:gd name="T28" fmla="*/ 2147483646 w 12145"/>
                <a:gd name="T29" fmla="*/ 2147483646 h 28362"/>
                <a:gd name="T30" fmla="*/ 2147483646 w 12145"/>
                <a:gd name="T31" fmla="*/ 2147483646 h 283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45" h="28362" extrusionOk="0">
                  <a:moveTo>
                    <a:pt x="12145" y="1"/>
                  </a:moveTo>
                  <a:lnTo>
                    <a:pt x="12145" y="1"/>
                  </a:lnTo>
                  <a:cubicBezTo>
                    <a:pt x="12137" y="49"/>
                    <a:pt x="12129" y="97"/>
                    <a:pt x="12121" y="145"/>
                  </a:cubicBezTo>
                  <a:cubicBezTo>
                    <a:pt x="12130" y="97"/>
                    <a:pt x="12138" y="49"/>
                    <a:pt x="12145" y="1"/>
                  </a:cubicBezTo>
                  <a:close/>
                  <a:moveTo>
                    <a:pt x="12121" y="145"/>
                  </a:moveTo>
                  <a:cubicBezTo>
                    <a:pt x="11836" y="1785"/>
                    <a:pt x="11027" y="3377"/>
                    <a:pt x="10264" y="4847"/>
                  </a:cubicBezTo>
                  <a:cubicBezTo>
                    <a:pt x="9585" y="6168"/>
                    <a:pt x="8787" y="7478"/>
                    <a:pt x="7942" y="8704"/>
                  </a:cubicBezTo>
                  <a:cubicBezTo>
                    <a:pt x="7180" y="9788"/>
                    <a:pt x="6168" y="10657"/>
                    <a:pt x="5418" y="11740"/>
                  </a:cubicBezTo>
                  <a:cubicBezTo>
                    <a:pt x="3370" y="14729"/>
                    <a:pt x="929" y="17646"/>
                    <a:pt x="394" y="21289"/>
                  </a:cubicBezTo>
                  <a:cubicBezTo>
                    <a:pt x="1" y="23968"/>
                    <a:pt x="179" y="25932"/>
                    <a:pt x="1334" y="28361"/>
                  </a:cubicBezTo>
                  <a:cubicBezTo>
                    <a:pt x="3156" y="27361"/>
                    <a:pt x="5347" y="27623"/>
                    <a:pt x="6430" y="25694"/>
                  </a:cubicBezTo>
                  <a:cubicBezTo>
                    <a:pt x="7180" y="24420"/>
                    <a:pt x="7144" y="22242"/>
                    <a:pt x="7240" y="20801"/>
                  </a:cubicBezTo>
                  <a:cubicBezTo>
                    <a:pt x="7323" y="19467"/>
                    <a:pt x="7240" y="18074"/>
                    <a:pt x="7466" y="16753"/>
                  </a:cubicBezTo>
                  <a:cubicBezTo>
                    <a:pt x="7918" y="14074"/>
                    <a:pt x="10204" y="12514"/>
                    <a:pt x="10823" y="9954"/>
                  </a:cubicBezTo>
                  <a:cubicBezTo>
                    <a:pt x="11621" y="6775"/>
                    <a:pt x="11598" y="3376"/>
                    <a:pt x="12121" y="1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615;p26"/>
            <p:cNvSpPr>
              <a:spLocks/>
            </p:cNvSpPr>
            <p:nvPr/>
          </p:nvSpPr>
          <p:spPr bwMode="auto">
            <a:xfrm>
              <a:off x="15535150" y="3454125"/>
              <a:ext cx="616475" cy="216925"/>
            </a:xfrm>
            <a:custGeom>
              <a:avLst/>
              <a:gdLst>
                <a:gd name="T0" fmla="*/ 0 w 24659"/>
                <a:gd name="T1" fmla="*/ 2147483646 h 8677"/>
                <a:gd name="T2" fmla="*/ 2147483646 w 24659"/>
                <a:gd name="T3" fmla="*/ 2147483646 h 8677"/>
                <a:gd name="T4" fmla="*/ 2147483646 w 24659"/>
                <a:gd name="T5" fmla="*/ 2147483646 h 8677"/>
                <a:gd name="T6" fmla="*/ 2147483646 w 24659"/>
                <a:gd name="T7" fmla="*/ 2147483646 h 8677"/>
                <a:gd name="T8" fmla="*/ 2147483646 w 24659"/>
                <a:gd name="T9" fmla="*/ 2147483646 h 8677"/>
                <a:gd name="T10" fmla="*/ 2147483646 w 24659"/>
                <a:gd name="T11" fmla="*/ 2147483646 h 8677"/>
                <a:gd name="T12" fmla="*/ 2147483646 w 24659"/>
                <a:gd name="T13" fmla="*/ 2147483646 h 8677"/>
                <a:gd name="T14" fmla="*/ 2147483646 w 24659"/>
                <a:gd name="T15" fmla="*/ 2147483646 h 8677"/>
                <a:gd name="T16" fmla="*/ 2147483646 w 24659"/>
                <a:gd name="T17" fmla="*/ 2147483646 h 8677"/>
                <a:gd name="T18" fmla="*/ 2147483646 w 24659"/>
                <a:gd name="T19" fmla="*/ 2147483646 h 8677"/>
                <a:gd name="T20" fmla="*/ 2147483646 w 24659"/>
                <a:gd name="T21" fmla="*/ 2147483646 h 8677"/>
                <a:gd name="T22" fmla="*/ 2147483646 w 24659"/>
                <a:gd name="T23" fmla="*/ 2147483646 h 8677"/>
                <a:gd name="T24" fmla="*/ 2147483646 w 24659"/>
                <a:gd name="T25" fmla="*/ 2147483646 h 8677"/>
                <a:gd name="T26" fmla="*/ 0 w 24659"/>
                <a:gd name="T27" fmla="*/ 2147483646 h 8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659" h="8677" extrusionOk="0">
                  <a:moveTo>
                    <a:pt x="0" y="1"/>
                  </a:moveTo>
                  <a:cubicBezTo>
                    <a:pt x="381" y="2608"/>
                    <a:pt x="3584" y="5394"/>
                    <a:pt x="6084" y="6001"/>
                  </a:cubicBezTo>
                  <a:cubicBezTo>
                    <a:pt x="9168" y="6763"/>
                    <a:pt x="12442" y="6501"/>
                    <a:pt x="15502" y="7418"/>
                  </a:cubicBezTo>
                  <a:cubicBezTo>
                    <a:pt x="16969" y="7844"/>
                    <a:pt x="18639" y="8676"/>
                    <a:pt x="20256" y="8676"/>
                  </a:cubicBezTo>
                  <a:cubicBezTo>
                    <a:pt x="20988" y="8676"/>
                    <a:pt x="21709" y="8506"/>
                    <a:pt x="22396" y="8049"/>
                  </a:cubicBezTo>
                  <a:cubicBezTo>
                    <a:pt x="23753" y="7180"/>
                    <a:pt x="24658" y="5370"/>
                    <a:pt x="24360" y="3489"/>
                  </a:cubicBezTo>
                  <a:cubicBezTo>
                    <a:pt x="23396" y="3037"/>
                    <a:pt x="22289" y="2477"/>
                    <a:pt x="21205" y="2239"/>
                  </a:cubicBezTo>
                  <a:cubicBezTo>
                    <a:pt x="20542" y="2096"/>
                    <a:pt x="19794" y="2026"/>
                    <a:pt x="19060" y="2026"/>
                  </a:cubicBezTo>
                  <a:cubicBezTo>
                    <a:pt x="18568" y="2026"/>
                    <a:pt x="18082" y="2058"/>
                    <a:pt x="17633" y="2120"/>
                  </a:cubicBezTo>
                  <a:cubicBezTo>
                    <a:pt x="15717" y="2370"/>
                    <a:pt x="13883" y="3013"/>
                    <a:pt x="11930" y="3215"/>
                  </a:cubicBezTo>
                  <a:cubicBezTo>
                    <a:pt x="11136" y="3306"/>
                    <a:pt x="10342" y="3363"/>
                    <a:pt x="9555" y="3363"/>
                  </a:cubicBezTo>
                  <a:cubicBezTo>
                    <a:pt x="7972" y="3363"/>
                    <a:pt x="6413" y="3133"/>
                    <a:pt x="4918" y="2489"/>
                  </a:cubicBezTo>
                  <a:cubicBezTo>
                    <a:pt x="3882" y="2036"/>
                    <a:pt x="2774" y="1739"/>
                    <a:pt x="1786" y="1227"/>
                  </a:cubicBezTo>
                  <a:cubicBezTo>
                    <a:pt x="1131" y="882"/>
                    <a:pt x="619" y="358"/>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616;p26"/>
            <p:cNvSpPr>
              <a:spLocks/>
            </p:cNvSpPr>
            <p:nvPr/>
          </p:nvSpPr>
          <p:spPr bwMode="auto">
            <a:xfrm>
              <a:off x="16240000" y="3312450"/>
              <a:ext cx="328325" cy="608725"/>
            </a:xfrm>
            <a:custGeom>
              <a:avLst/>
              <a:gdLst>
                <a:gd name="T0" fmla="*/ 2147483646 w 13133"/>
                <a:gd name="T1" fmla="*/ 0 h 24349"/>
                <a:gd name="T2" fmla="*/ 2147483646 w 13133"/>
                <a:gd name="T3" fmla="*/ 2147483646 h 24349"/>
                <a:gd name="T4" fmla="*/ 2147483646 w 13133"/>
                <a:gd name="T5" fmla="*/ 2147483646 h 24349"/>
                <a:gd name="T6" fmla="*/ 2147483646 w 13133"/>
                <a:gd name="T7" fmla="*/ 2147483646 h 24349"/>
                <a:gd name="T8" fmla="*/ 2147483646 w 13133"/>
                <a:gd name="T9" fmla="*/ 2147483646 h 24349"/>
                <a:gd name="T10" fmla="*/ 2147483646 w 13133"/>
                <a:gd name="T11" fmla="*/ 2147483646 h 24349"/>
                <a:gd name="T12" fmla="*/ 2147483646 w 13133"/>
                <a:gd name="T13" fmla="*/ 2147483646 h 24349"/>
                <a:gd name="T14" fmla="*/ 2147483646 w 13133"/>
                <a:gd name="T15" fmla="*/ 2147483646 h 24349"/>
                <a:gd name="T16" fmla="*/ 2147483646 w 13133"/>
                <a:gd name="T17" fmla="*/ 2147483646 h 24349"/>
                <a:gd name="T18" fmla="*/ 2147483646 w 13133"/>
                <a:gd name="T19" fmla="*/ 0 h 243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33" h="24349" extrusionOk="0">
                  <a:moveTo>
                    <a:pt x="11549" y="0"/>
                  </a:moveTo>
                  <a:cubicBezTo>
                    <a:pt x="11454" y="1238"/>
                    <a:pt x="10835" y="2393"/>
                    <a:pt x="10633" y="3620"/>
                  </a:cubicBezTo>
                  <a:cubicBezTo>
                    <a:pt x="10418" y="4846"/>
                    <a:pt x="10168" y="6084"/>
                    <a:pt x="9882" y="7311"/>
                  </a:cubicBezTo>
                  <a:cubicBezTo>
                    <a:pt x="9430" y="9275"/>
                    <a:pt x="8799" y="11478"/>
                    <a:pt x="7906" y="13288"/>
                  </a:cubicBezTo>
                  <a:cubicBezTo>
                    <a:pt x="6751" y="15657"/>
                    <a:pt x="4513" y="16609"/>
                    <a:pt x="2727" y="18419"/>
                  </a:cubicBezTo>
                  <a:cubicBezTo>
                    <a:pt x="1512" y="19657"/>
                    <a:pt x="0" y="22765"/>
                    <a:pt x="1489" y="24348"/>
                  </a:cubicBezTo>
                  <a:cubicBezTo>
                    <a:pt x="2584" y="23634"/>
                    <a:pt x="5620" y="24003"/>
                    <a:pt x="6787" y="23705"/>
                  </a:cubicBezTo>
                  <a:cubicBezTo>
                    <a:pt x="9823" y="22932"/>
                    <a:pt x="11049" y="20169"/>
                    <a:pt x="11895" y="17467"/>
                  </a:cubicBezTo>
                  <a:cubicBezTo>
                    <a:pt x="13002" y="13978"/>
                    <a:pt x="13133" y="10418"/>
                    <a:pt x="12478" y="6811"/>
                  </a:cubicBezTo>
                  <a:cubicBezTo>
                    <a:pt x="12073" y="4608"/>
                    <a:pt x="12121" y="2084"/>
                    <a:pt x="1154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617;p26"/>
            <p:cNvSpPr>
              <a:spLocks/>
            </p:cNvSpPr>
            <p:nvPr/>
          </p:nvSpPr>
          <p:spPr bwMode="auto">
            <a:xfrm>
              <a:off x="15449725" y="3814000"/>
              <a:ext cx="941800" cy="414700"/>
            </a:xfrm>
            <a:custGeom>
              <a:avLst/>
              <a:gdLst>
                <a:gd name="T0" fmla="*/ 0 w 37672"/>
                <a:gd name="T1" fmla="*/ 0 h 16588"/>
                <a:gd name="T2" fmla="*/ 0 w 37672"/>
                <a:gd name="T3" fmla="*/ 0 h 16588"/>
                <a:gd name="T4" fmla="*/ 2147483646 w 37672"/>
                <a:gd name="T5" fmla="*/ 2147483646 h 16588"/>
                <a:gd name="T6" fmla="*/ 2147483646 w 37672"/>
                <a:gd name="T7" fmla="*/ 2147483646 h 16588"/>
                <a:gd name="T8" fmla="*/ 2147483646 w 37672"/>
                <a:gd name="T9" fmla="*/ 2147483646 h 16588"/>
                <a:gd name="T10" fmla="*/ 2147483646 w 37672"/>
                <a:gd name="T11" fmla="*/ 2147483646 h 16588"/>
                <a:gd name="T12" fmla="*/ 2147483646 w 37672"/>
                <a:gd name="T13" fmla="*/ 2147483646 h 16588"/>
                <a:gd name="T14" fmla="*/ 2147483646 w 37672"/>
                <a:gd name="T15" fmla="*/ 2147483646 h 16588"/>
                <a:gd name="T16" fmla="*/ 2147483646 w 37672"/>
                <a:gd name="T17" fmla="*/ 2147483646 h 16588"/>
                <a:gd name="T18" fmla="*/ 2147483646 w 37672"/>
                <a:gd name="T19" fmla="*/ 2147483646 h 16588"/>
                <a:gd name="T20" fmla="*/ 2147483646 w 37672"/>
                <a:gd name="T21" fmla="*/ 2147483646 h 16588"/>
                <a:gd name="T22" fmla="*/ 0 w 37672"/>
                <a:gd name="T23" fmla="*/ 0 h 16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672" h="16588" extrusionOk="0">
                  <a:moveTo>
                    <a:pt x="0" y="0"/>
                  </a:moveTo>
                  <a:lnTo>
                    <a:pt x="0" y="0"/>
                  </a:lnTo>
                  <a:cubicBezTo>
                    <a:pt x="7192" y="6632"/>
                    <a:pt x="17776" y="8180"/>
                    <a:pt x="25765" y="13538"/>
                  </a:cubicBezTo>
                  <a:cubicBezTo>
                    <a:pt x="27573" y="14754"/>
                    <a:pt x="30541" y="16588"/>
                    <a:pt x="33066" y="16588"/>
                  </a:cubicBezTo>
                  <a:cubicBezTo>
                    <a:pt x="34049" y="16588"/>
                    <a:pt x="34965" y="16310"/>
                    <a:pt x="35719" y="15609"/>
                  </a:cubicBezTo>
                  <a:cubicBezTo>
                    <a:pt x="37672" y="13823"/>
                    <a:pt x="35052" y="11835"/>
                    <a:pt x="34790" y="11097"/>
                  </a:cubicBezTo>
                  <a:cubicBezTo>
                    <a:pt x="32957" y="7882"/>
                    <a:pt x="28492" y="4251"/>
                    <a:pt x="25039" y="2870"/>
                  </a:cubicBezTo>
                  <a:cubicBezTo>
                    <a:pt x="22289" y="1786"/>
                    <a:pt x="19503" y="1727"/>
                    <a:pt x="16609" y="1608"/>
                  </a:cubicBezTo>
                  <a:cubicBezTo>
                    <a:pt x="16334" y="1596"/>
                    <a:pt x="16059" y="1590"/>
                    <a:pt x="15783" y="1590"/>
                  </a:cubicBezTo>
                  <a:cubicBezTo>
                    <a:pt x="13540" y="1590"/>
                    <a:pt x="11274" y="1942"/>
                    <a:pt x="9037" y="2048"/>
                  </a:cubicBezTo>
                  <a:cubicBezTo>
                    <a:pt x="8866" y="2056"/>
                    <a:pt x="8698" y="2060"/>
                    <a:pt x="8530" y="2060"/>
                  </a:cubicBezTo>
                  <a:cubicBezTo>
                    <a:pt x="5515" y="2060"/>
                    <a:pt x="2955" y="79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618;p26"/>
            <p:cNvSpPr>
              <a:spLocks/>
            </p:cNvSpPr>
            <p:nvPr/>
          </p:nvSpPr>
          <p:spPr bwMode="auto">
            <a:xfrm>
              <a:off x="15449725" y="2911200"/>
              <a:ext cx="272075" cy="193700"/>
            </a:xfrm>
            <a:custGeom>
              <a:avLst/>
              <a:gdLst>
                <a:gd name="T0" fmla="*/ 0 w 10883"/>
                <a:gd name="T1" fmla="*/ 2147483646 h 7748"/>
                <a:gd name="T2" fmla="*/ 2147483646 w 10883"/>
                <a:gd name="T3" fmla="*/ 2147483646 h 7748"/>
                <a:gd name="T4" fmla="*/ 2147483646 w 10883"/>
                <a:gd name="T5" fmla="*/ 2147483646 h 7748"/>
                <a:gd name="T6" fmla="*/ 2147483646 w 10883"/>
                <a:gd name="T7" fmla="*/ 2147483646 h 7748"/>
                <a:gd name="T8" fmla="*/ 2147483646 w 10883"/>
                <a:gd name="T9" fmla="*/ 2147483646 h 7748"/>
                <a:gd name="T10" fmla="*/ 2147483646 w 10883"/>
                <a:gd name="T11" fmla="*/ 2147483646 h 7748"/>
                <a:gd name="T12" fmla="*/ 2147483646 w 10883"/>
                <a:gd name="T13" fmla="*/ 2147483646 h 7748"/>
                <a:gd name="T14" fmla="*/ 2147483646 w 10883"/>
                <a:gd name="T15" fmla="*/ 2147483646 h 7748"/>
                <a:gd name="T16" fmla="*/ 2147483646 w 10883"/>
                <a:gd name="T17" fmla="*/ 2147483646 h 7748"/>
                <a:gd name="T18" fmla="*/ 2147483646 w 10883"/>
                <a:gd name="T19" fmla="*/ 2147483646 h 7748"/>
                <a:gd name="T20" fmla="*/ 0 w 10883"/>
                <a:gd name="T21" fmla="*/ 2147483646 h 77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83" h="7748" extrusionOk="0">
                  <a:moveTo>
                    <a:pt x="0" y="1"/>
                  </a:moveTo>
                  <a:cubicBezTo>
                    <a:pt x="810" y="644"/>
                    <a:pt x="1524" y="1465"/>
                    <a:pt x="2239" y="2203"/>
                  </a:cubicBezTo>
                  <a:cubicBezTo>
                    <a:pt x="2893" y="2870"/>
                    <a:pt x="3203" y="3692"/>
                    <a:pt x="3679" y="4465"/>
                  </a:cubicBezTo>
                  <a:cubicBezTo>
                    <a:pt x="4603" y="5955"/>
                    <a:pt x="6656" y="7748"/>
                    <a:pt x="8556" y="7748"/>
                  </a:cubicBezTo>
                  <a:cubicBezTo>
                    <a:pt x="9374" y="7748"/>
                    <a:pt x="10164" y="7416"/>
                    <a:pt x="10823" y="6585"/>
                  </a:cubicBezTo>
                  <a:cubicBezTo>
                    <a:pt x="10882" y="5108"/>
                    <a:pt x="9097" y="3620"/>
                    <a:pt x="7942" y="3370"/>
                  </a:cubicBezTo>
                  <a:cubicBezTo>
                    <a:pt x="7596" y="3287"/>
                    <a:pt x="7248" y="3272"/>
                    <a:pt x="6900" y="3272"/>
                  </a:cubicBezTo>
                  <a:cubicBezTo>
                    <a:pt x="6706" y="3272"/>
                    <a:pt x="6513" y="3276"/>
                    <a:pt x="6320" y="3276"/>
                  </a:cubicBezTo>
                  <a:cubicBezTo>
                    <a:pt x="6166" y="3276"/>
                    <a:pt x="6011" y="3273"/>
                    <a:pt x="5858" y="3263"/>
                  </a:cubicBezTo>
                  <a:cubicBezTo>
                    <a:pt x="4989" y="3203"/>
                    <a:pt x="4394" y="2787"/>
                    <a:pt x="3715" y="2298"/>
                  </a:cubicBezTo>
                  <a:cubicBezTo>
                    <a:pt x="2536" y="1465"/>
                    <a:pt x="1119" y="870"/>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619;p26"/>
            <p:cNvSpPr>
              <a:spLocks/>
            </p:cNvSpPr>
            <p:nvPr/>
          </p:nvSpPr>
          <p:spPr bwMode="auto">
            <a:xfrm>
              <a:off x="15723550" y="4457525"/>
              <a:ext cx="971575" cy="221950"/>
            </a:xfrm>
            <a:custGeom>
              <a:avLst/>
              <a:gdLst>
                <a:gd name="T0" fmla="*/ 2147483646 w 38863"/>
                <a:gd name="T1" fmla="*/ 0 h 8878"/>
                <a:gd name="T2" fmla="*/ 2147483646 w 38863"/>
                <a:gd name="T3" fmla="*/ 0 h 8878"/>
                <a:gd name="T4" fmla="*/ 2147483646 w 38863"/>
                <a:gd name="T5" fmla="*/ 2147483646 h 8878"/>
                <a:gd name="T6" fmla="*/ 2147483646 w 38863"/>
                <a:gd name="T7" fmla="*/ 2147483646 h 8878"/>
                <a:gd name="T8" fmla="*/ 2147483646 w 38863"/>
                <a:gd name="T9" fmla="*/ 2147483646 h 8878"/>
                <a:gd name="T10" fmla="*/ 2147483646 w 38863"/>
                <a:gd name="T11" fmla="*/ 2147483646 h 8878"/>
                <a:gd name="T12" fmla="*/ 2147483646 w 38863"/>
                <a:gd name="T13" fmla="*/ 2147483646 h 8878"/>
                <a:gd name="T14" fmla="*/ 2147483646 w 38863"/>
                <a:gd name="T15" fmla="*/ 2147483646 h 8878"/>
                <a:gd name="T16" fmla="*/ 2147483646 w 38863"/>
                <a:gd name="T17" fmla="*/ 2147483646 h 8878"/>
                <a:gd name="T18" fmla="*/ 2147483646 w 38863"/>
                <a:gd name="T19" fmla="*/ 2147483646 h 8878"/>
                <a:gd name="T20" fmla="*/ 2147483646 w 38863"/>
                <a:gd name="T21" fmla="*/ 2147483646 h 8878"/>
                <a:gd name="T22" fmla="*/ 2147483646 w 38863"/>
                <a:gd name="T23" fmla="*/ 2147483646 h 8878"/>
                <a:gd name="T24" fmla="*/ 2147483646 w 38863"/>
                <a:gd name="T25" fmla="*/ 2147483646 h 8878"/>
                <a:gd name="T26" fmla="*/ 2147483646 w 38863"/>
                <a:gd name="T27" fmla="*/ 2147483646 h 8878"/>
                <a:gd name="T28" fmla="*/ 2147483646 w 38863"/>
                <a:gd name="T29" fmla="*/ 2147483646 h 8878"/>
                <a:gd name="T30" fmla="*/ 2147483646 w 38863"/>
                <a:gd name="T31" fmla="*/ 2147483646 h 8878"/>
                <a:gd name="T32" fmla="*/ 2147483646 w 38863"/>
                <a:gd name="T33" fmla="*/ 2147483646 h 8878"/>
                <a:gd name="T34" fmla="*/ 2147483646 w 38863"/>
                <a:gd name="T35" fmla="*/ 2147483646 h 8878"/>
                <a:gd name="T36" fmla="*/ 2147483646 w 38863"/>
                <a:gd name="T37" fmla="*/ 0 h 88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863" h="8878" extrusionOk="0">
                  <a:moveTo>
                    <a:pt x="1" y="0"/>
                  </a:moveTo>
                  <a:lnTo>
                    <a:pt x="1" y="0"/>
                  </a:lnTo>
                  <a:cubicBezTo>
                    <a:pt x="644" y="500"/>
                    <a:pt x="1787" y="1632"/>
                    <a:pt x="2608" y="1989"/>
                  </a:cubicBezTo>
                  <a:cubicBezTo>
                    <a:pt x="4156" y="2644"/>
                    <a:pt x="5252" y="3263"/>
                    <a:pt x="6704" y="4144"/>
                  </a:cubicBezTo>
                  <a:cubicBezTo>
                    <a:pt x="10574" y="6525"/>
                    <a:pt x="15801" y="7478"/>
                    <a:pt x="20230" y="8347"/>
                  </a:cubicBezTo>
                  <a:cubicBezTo>
                    <a:pt x="21874" y="8669"/>
                    <a:pt x="23657" y="8878"/>
                    <a:pt x="25450" y="8878"/>
                  </a:cubicBezTo>
                  <a:cubicBezTo>
                    <a:pt x="28629" y="8878"/>
                    <a:pt x="31838" y="8220"/>
                    <a:pt x="34350" y="6370"/>
                  </a:cubicBezTo>
                  <a:cubicBezTo>
                    <a:pt x="35982" y="5180"/>
                    <a:pt x="38601" y="3739"/>
                    <a:pt x="38863" y="1489"/>
                  </a:cubicBezTo>
                  <a:cubicBezTo>
                    <a:pt x="38832" y="1491"/>
                    <a:pt x="38799" y="1491"/>
                    <a:pt x="38767" y="1491"/>
                  </a:cubicBezTo>
                  <a:cubicBezTo>
                    <a:pt x="37944" y="1491"/>
                    <a:pt x="36715" y="934"/>
                    <a:pt x="35386" y="762"/>
                  </a:cubicBezTo>
                  <a:cubicBezTo>
                    <a:pt x="33778" y="559"/>
                    <a:pt x="31936" y="422"/>
                    <a:pt x="30156" y="422"/>
                  </a:cubicBezTo>
                  <a:cubicBezTo>
                    <a:pt x="29129" y="422"/>
                    <a:pt x="28123" y="467"/>
                    <a:pt x="27195" y="572"/>
                  </a:cubicBezTo>
                  <a:cubicBezTo>
                    <a:pt x="25266" y="774"/>
                    <a:pt x="23432" y="1548"/>
                    <a:pt x="21706" y="2370"/>
                  </a:cubicBezTo>
                  <a:cubicBezTo>
                    <a:pt x="19563" y="3394"/>
                    <a:pt x="17455" y="3572"/>
                    <a:pt x="15110" y="3620"/>
                  </a:cubicBezTo>
                  <a:cubicBezTo>
                    <a:pt x="15005" y="3622"/>
                    <a:pt x="14901" y="3624"/>
                    <a:pt x="14797" y="3624"/>
                  </a:cubicBezTo>
                  <a:cubicBezTo>
                    <a:pt x="12390" y="3624"/>
                    <a:pt x="10126" y="2982"/>
                    <a:pt x="7752" y="2548"/>
                  </a:cubicBezTo>
                  <a:cubicBezTo>
                    <a:pt x="6014" y="2239"/>
                    <a:pt x="4275" y="1691"/>
                    <a:pt x="2620" y="1036"/>
                  </a:cubicBezTo>
                  <a:cubicBezTo>
                    <a:pt x="1787" y="703"/>
                    <a:pt x="1311" y="417"/>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1" name="Google Shape;620;p26"/>
          <p:cNvGrpSpPr>
            <a:grpSpLocks/>
          </p:cNvGrpSpPr>
          <p:nvPr/>
        </p:nvGrpSpPr>
        <p:grpSpPr bwMode="auto">
          <a:xfrm rot="10800000" flipH="1">
            <a:off x="209550" y="1371600"/>
            <a:ext cx="468313" cy="1558925"/>
            <a:chOff x="-8709475" y="1735750"/>
            <a:chExt cx="351275" cy="1169525"/>
          </a:xfrm>
        </p:grpSpPr>
        <p:sp>
          <p:nvSpPr>
            <p:cNvPr id="22" name="Google Shape;621;p26"/>
            <p:cNvSpPr>
              <a:spLocks/>
            </p:cNvSpPr>
            <p:nvPr/>
          </p:nvSpPr>
          <p:spPr bwMode="auto">
            <a:xfrm>
              <a:off x="-8462700" y="1757500"/>
              <a:ext cx="104500" cy="1115025"/>
            </a:xfrm>
            <a:custGeom>
              <a:avLst/>
              <a:gdLst>
                <a:gd name="T0" fmla="*/ 2147483646 w 4180"/>
                <a:gd name="T1" fmla="*/ 0 h 44601"/>
                <a:gd name="T2" fmla="*/ 2147483646 w 4180"/>
                <a:gd name="T3" fmla="*/ 2147483646 h 44601"/>
                <a:gd name="T4" fmla="*/ 2147483646 w 4180"/>
                <a:gd name="T5" fmla="*/ 2147483646 h 44601"/>
                <a:gd name="T6" fmla="*/ 2147483646 w 4180"/>
                <a:gd name="T7" fmla="*/ 2147483646 h 44601"/>
                <a:gd name="T8" fmla="*/ 2147483646 w 4180"/>
                <a:gd name="T9" fmla="*/ 2147483646 h 44601"/>
                <a:gd name="T10" fmla="*/ 2147483646 w 4180"/>
                <a:gd name="T11" fmla="*/ 2147483646 h 44601"/>
                <a:gd name="T12" fmla="*/ 2147483646 w 4180"/>
                <a:gd name="T13" fmla="*/ 2147483646 h 44601"/>
                <a:gd name="T14" fmla="*/ 2147483646 w 4180"/>
                <a:gd name="T15" fmla="*/ 2147483646 h 44601"/>
                <a:gd name="T16" fmla="*/ 2147483646 w 4180"/>
                <a:gd name="T17" fmla="*/ 2147483646 h 44601"/>
                <a:gd name="T18" fmla="*/ 2147483646 w 4180"/>
                <a:gd name="T19" fmla="*/ 2147483646 h 44601"/>
                <a:gd name="T20" fmla="*/ 2147483646 w 4180"/>
                <a:gd name="T21" fmla="*/ 2147483646 h 44601"/>
                <a:gd name="T22" fmla="*/ 2147483646 w 4180"/>
                <a:gd name="T23" fmla="*/ 2147483646 h 44601"/>
                <a:gd name="T24" fmla="*/ 2147483646 w 4180"/>
                <a:gd name="T25" fmla="*/ 2147483646 h 44601"/>
                <a:gd name="T26" fmla="*/ 2147483646 w 4180"/>
                <a:gd name="T27" fmla="*/ 2147483646 h 44601"/>
                <a:gd name="T28" fmla="*/ 2147483646 w 4180"/>
                <a:gd name="T29" fmla="*/ 2147483646 h 44601"/>
                <a:gd name="T30" fmla="*/ 2147483646 w 4180"/>
                <a:gd name="T31" fmla="*/ 2147483646 h 44601"/>
                <a:gd name="T32" fmla="*/ 2147483646 w 4180"/>
                <a:gd name="T33" fmla="*/ 2147483646 h 44601"/>
                <a:gd name="T34" fmla="*/ 2147483646 w 4180"/>
                <a:gd name="T35" fmla="*/ 2147483646 h 44601"/>
                <a:gd name="T36" fmla="*/ 2147483646 w 4180"/>
                <a:gd name="T37" fmla="*/ 2147483646 h 44601"/>
                <a:gd name="T38" fmla="*/ 2147483646 w 4180"/>
                <a:gd name="T39" fmla="*/ 2147483646 h 44601"/>
                <a:gd name="T40" fmla="*/ 2147483646 w 4180"/>
                <a:gd name="T41" fmla="*/ 2147483646 h 44601"/>
                <a:gd name="T42" fmla="*/ 2147483646 w 4180"/>
                <a:gd name="T43" fmla="*/ 2147483646 h 44601"/>
                <a:gd name="T44" fmla="*/ 2147483646 w 4180"/>
                <a:gd name="T45" fmla="*/ 2147483646 h 44601"/>
                <a:gd name="T46" fmla="*/ 2147483646 w 4180"/>
                <a:gd name="T47" fmla="*/ 2147483646 h 44601"/>
                <a:gd name="T48" fmla="*/ 2147483646 w 4180"/>
                <a:gd name="T49" fmla="*/ 2147483646 h 44601"/>
                <a:gd name="T50" fmla="*/ 2147483646 w 4180"/>
                <a:gd name="T51" fmla="*/ 2147483646 h 44601"/>
                <a:gd name="T52" fmla="*/ 2147483646 w 4180"/>
                <a:gd name="T53" fmla="*/ 2147483646 h 44601"/>
                <a:gd name="T54" fmla="*/ 2147483646 w 4180"/>
                <a:gd name="T55" fmla="*/ 2147483646 h 44601"/>
                <a:gd name="T56" fmla="*/ 2147483646 w 4180"/>
                <a:gd name="T57" fmla="*/ 0 h 446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80" h="44601" extrusionOk="0">
                  <a:moveTo>
                    <a:pt x="2881" y="0"/>
                  </a:moveTo>
                  <a:lnTo>
                    <a:pt x="1810" y="381"/>
                  </a:lnTo>
                  <a:cubicBezTo>
                    <a:pt x="2405" y="2072"/>
                    <a:pt x="2977" y="3655"/>
                    <a:pt x="2393" y="5322"/>
                  </a:cubicBezTo>
                  <a:cubicBezTo>
                    <a:pt x="2227" y="5775"/>
                    <a:pt x="2048" y="6191"/>
                    <a:pt x="1881" y="6608"/>
                  </a:cubicBezTo>
                  <a:cubicBezTo>
                    <a:pt x="1405" y="7739"/>
                    <a:pt x="976" y="8799"/>
                    <a:pt x="929" y="10263"/>
                  </a:cubicBezTo>
                  <a:cubicBezTo>
                    <a:pt x="893" y="12204"/>
                    <a:pt x="1012" y="13811"/>
                    <a:pt x="1334" y="15466"/>
                  </a:cubicBezTo>
                  <a:cubicBezTo>
                    <a:pt x="1441" y="16002"/>
                    <a:pt x="1584" y="16538"/>
                    <a:pt x="1738" y="17038"/>
                  </a:cubicBezTo>
                  <a:cubicBezTo>
                    <a:pt x="1977" y="17859"/>
                    <a:pt x="2203" y="18633"/>
                    <a:pt x="2239" y="19443"/>
                  </a:cubicBezTo>
                  <a:cubicBezTo>
                    <a:pt x="2358" y="21300"/>
                    <a:pt x="2084" y="22908"/>
                    <a:pt x="1429" y="24205"/>
                  </a:cubicBezTo>
                  <a:cubicBezTo>
                    <a:pt x="536" y="25956"/>
                    <a:pt x="0" y="27575"/>
                    <a:pt x="238" y="29801"/>
                  </a:cubicBezTo>
                  <a:cubicBezTo>
                    <a:pt x="417" y="31421"/>
                    <a:pt x="1036" y="32980"/>
                    <a:pt x="1631" y="34480"/>
                  </a:cubicBezTo>
                  <a:cubicBezTo>
                    <a:pt x="1869" y="35100"/>
                    <a:pt x="2108" y="35659"/>
                    <a:pt x="2298" y="36243"/>
                  </a:cubicBezTo>
                  <a:cubicBezTo>
                    <a:pt x="2715" y="37433"/>
                    <a:pt x="2858" y="38398"/>
                    <a:pt x="2762" y="39469"/>
                  </a:cubicBezTo>
                  <a:cubicBezTo>
                    <a:pt x="2691" y="40315"/>
                    <a:pt x="2405" y="41136"/>
                    <a:pt x="2119" y="42005"/>
                  </a:cubicBezTo>
                  <a:cubicBezTo>
                    <a:pt x="1869" y="42767"/>
                    <a:pt x="1607" y="43589"/>
                    <a:pt x="1477" y="44446"/>
                  </a:cubicBezTo>
                  <a:lnTo>
                    <a:pt x="2608" y="44601"/>
                  </a:lnTo>
                  <a:cubicBezTo>
                    <a:pt x="2715" y="43851"/>
                    <a:pt x="2953" y="43136"/>
                    <a:pt x="3191" y="42386"/>
                  </a:cubicBezTo>
                  <a:cubicBezTo>
                    <a:pt x="3489" y="41493"/>
                    <a:pt x="3786" y="40565"/>
                    <a:pt x="3882" y="39588"/>
                  </a:cubicBezTo>
                  <a:cubicBezTo>
                    <a:pt x="3989" y="38362"/>
                    <a:pt x="3822" y="37219"/>
                    <a:pt x="3358" y="35885"/>
                  </a:cubicBezTo>
                  <a:cubicBezTo>
                    <a:pt x="3155" y="35290"/>
                    <a:pt x="2917" y="34671"/>
                    <a:pt x="2679" y="34076"/>
                  </a:cubicBezTo>
                  <a:cubicBezTo>
                    <a:pt x="2108" y="32635"/>
                    <a:pt x="1512" y="31159"/>
                    <a:pt x="1346" y="29694"/>
                  </a:cubicBezTo>
                  <a:cubicBezTo>
                    <a:pt x="1143" y="27742"/>
                    <a:pt x="1619" y="26301"/>
                    <a:pt x="2417" y="24729"/>
                  </a:cubicBezTo>
                  <a:cubicBezTo>
                    <a:pt x="3179" y="23241"/>
                    <a:pt x="3489" y="21443"/>
                    <a:pt x="3358" y="19371"/>
                  </a:cubicBezTo>
                  <a:cubicBezTo>
                    <a:pt x="3298" y="18455"/>
                    <a:pt x="3060" y="17574"/>
                    <a:pt x="2822" y="16740"/>
                  </a:cubicBezTo>
                  <a:cubicBezTo>
                    <a:pt x="2691" y="16240"/>
                    <a:pt x="2560" y="15740"/>
                    <a:pt x="2453" y="15252"/>
                  </a:cubicBezTo>
                  <a:cubicBezTo>
                    <a:pt x="2155" y="13692"/>
                    <a:pt x="2036" y="12156"/>
                    <a:pt x="2084" y="10299"/>
                  </a:cubicBezTo>
                  <a:cubicBezTo>
                    <a:pt x="2108" y="9037"/>
                    <a:pt x="2500" y="8108"/>
                    <a:pt x="2941" y="7037"/>
                  </a:cubicBezTo>
                  <a:cubicBezTo>
                    <a:pt x="3108" y="6620"/>
                    <a:pt x="3298" y="6179"/>
                    <a:pt x="3465" y="5703"/>
                  </a:cubicBezTo>
                  <a:cubicBezTo>
                    <a:pt x="4179" y="3655"/>
                    <a:pt x="3489" y="1715"/>
                    <a:pt x="28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622;p26"/>
            <p:cNvSpPr>
              <a:spLocks/>
            </p:cNvSpPr>
            <p:nvPr/>
          </p:nvSpPr>
          <p:spPr bwMode="auto">
            <a:xfrm>
              <a:off x="-8546950" y="1753925"/>
              <a:ext cx="105400" cy="1064725"/>
            </a:xfrm>
            <a:custGeom>
              <a:avLst/>
              <a:gdLst>
                <a:gd name="T0" fmla="*/ 2147483646 w 4216"/>
                <a:gd name="T1" fmla="*/ 0 h 42589"/>
                <a:gd name="T2" fmla="*/ 2147483646 w 4216"/>
                <a:gd name="T3" fmla="*/ 2147483646 h 42589"/>
                <a:gd name="T4" fmla="*/ 2147483646 w 4216"/>
                <a:gd name="T5" fmla="*/ 2147483646 h 42589"/>
                <a:gd name="T6" fmla="*/ 2147483646 w 4216"/>
                <a:gd name="T7" fmla="*/ 2147483646 h 42589"/>
                <a:gd name="T8" fmla="*/ 2147483646 w 4216"/>
                <a:gd name="T9" fmla="*/ 2147483646 h 42589"/>
                <a:gd name="T10" fmla="*/ 2147483646 w 4216"/>
                <a:gd name="T11" fmla="*/ 2147483646 h 42589"/>
                <a:gd name="T12" fmla="*/ 2147483646 w 4216"/>
                <a:gd name="T13" fmla="*/ 2147483646 h 42589"/>
                <a:gd name="T14" fmla="*/ 2147483646 w 4216"/>
                <a:gd name="T15" fmla="*/ 2147483646 h 42589"/>
                <a:gd name="T16" fmla="*/ 2147483646 w 4216"/>
                <a:gd name="T17" fmla="*/ 2147483646 h 42589"/>
                <a:gd name="T18" fmla="*/ 2147483646 w 4216"/>
                <a:gd name="T19" fmla="*/ 2147483646 h 42589"/>
                <a:gd name="T20" fmla="*/ 2147483646 w 4216"/>
                <a:gd name="T21" fmla="*/ 2147483646 h 42589"/>
                <a:gd name="T22" fmla="*/ 2147483646 w 4216"/>
                <a:gd name="T23" fmla="*/ 2147483646 h 42589"/>
                <a:gd name="T24" fmla="*/ 2147483646 w 4216"/>
                <a:gd name="T25" fmla="*/ 2147483646 h 42589"/>
                <a:gd name="T26" fmla="*/ 2147483646 w 4216"/>
                <a:gd name="T27" fmla="*/ 2147483646 h 42589"/>
                <a:gd name="T28" fmla="*/ 2147483646 w 4216"/>
                <a:gd name="T29" fmla="*/ 2147483646 h 42589"/>
                <a:gd name="T30" fmla="*/ 2147483646 w 4216"/>
                <a:gd name="T31" fmla="*/ 2147483646 h 42589"/>
                <a:gd name="T32" fmla="*/ 2147483646 w 4216"/>
                <a:gd name="T33" fmla="*/ 2147483646 h 42589"/>
                <a:gd name="T34" fmla="*/ 2147483646 w 4216"/>
                <a:gd name="T35" fmla="*/ 2147483646 h 42589"/>
                <a:gd name="T36" fmla="*/ 2147483646 w 4216"/>
                <a:gd name="T37" fmla="*/ 2147483646 h 42589"/>
                <a:gd name="T38" fmla="*/ 2147483646 w 4216"/>
                <a:gd name="T39" fmla="*/ 2147483646 h 42589"/>
                <a:gd name="T40" fmla="*/ 2147483646 w 4216"/>
                <a:gd name="T41" fmla="*/ 2147483646 h 42589"/>
                <a:gd name="T42" fmla="*/ 2147483646 w 4216"/>
                <a:gd name="T43" fmla="*/ 2147483646 h 42589"/>
                <a:gd name="T44" fmla="*/ 2147483646 w 4216"/>
                <a:gd name="T45" fmla="*/ 2147483646 h 42589"/>
                <a:gd name="T46" fmla="*/ 2147483646 w 4216"/>
                <a:gd name="T47" fmla="*/ 2147483646 h 42589"/>
                <a:gd name="T48" fmla="*/ 2147483646 w 4216"/>
                <a:gd name="T49" fmla="*/ 2147483646 h 42589"/>
                <a:gd name="T50" fmla="*/ 2147483646 w 4216"/>
                <a:gd name="T51" fmla="*/ 2147483646 h 42589"/>
                <a:gd name="T52" fmla="*/ 2147483646 w 4216"/>
                <a:gd name="T53" fmla="*/ 0 h 425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16" h="42589" extrusionOk="0">
                  <a:moveTo>
                    <a:pt x="3239" y="0"/>
                  </a:moveTo>
                  <a:lnTo>
                    <a:pt x="2132" y="238"/>
                  </a:lnTo>
                  <a:lnTo>
                    <a:pt x="2156" y="334"/>
                  </a:lnTo>
                  <a:cubicBezTo>
                    <a:pt x="2549" y="2167"/>
                    <a:pt x="3025" y="4441"/>
                    <a:pt x="2334" y="6227"/>
                  </a:cubicBezTo>
                  <a:cubicBezTo>
                    <a:pt x="2227" y="6501"/>
                    <a:pt x="2108" y="6763"/>
                    <a:pt x="1977" y="7037"/>
                  </a:cubicBezTo>
                  <a:cubicBezTo>
                    <a:pt x="1727" y="7573"/>
                    <a:pt x="1477" y="8120"/>
                    <a:pt x="1358" y="8799"/>
                  </a:cubicBezTo>
                  <a:cubicBezTo>
                    <a:pt x="1025" y="10763"/>
                    <a:pt x="1251" y="12454"/>
                    <a:pt x="1691" y="14514"/>
                  </a:cubicBezTo>
                  <a:cubicBezTo>
                    <a:pt x="2322" y="17359"/>
                    <a:pt x="2906" y="20038"/>
                    <a:pt x="2108" y="23063"/>
                  </a:cubicBezTo>
                  <a:cubicBezTo>
                    <a:pt x="1799" y="24253"/>
                    <a:pt x="1322" y="25349"/>
                    <a:pt x="822" y="26503"/>
                  </a:cubicBezTo>
                  <a:lnTo>
                    <a:pt x="739" y="26658"/>
                  </a:lnTo>
                  <a:cubicBezTo>
                    <a:pt x="1" y="28349"/>
                    <a:pt x="60" y="30325"/>
                    <a:pt x="179" y="31873"/>
                  </a:cubicBezTo>
                  <a:cubicBezTo>
                    <a:pt x="346" y="33969"/>
                    <a:pt x="1060" y="35707"/>
                    <a:pt x="1799" y="37541"/>
                  </a:cubicBezTo>
                  <a:lnTo>
                    <a:pt x="2072" y="38219"/>
                  </a:lnTo>
                  <a:cubicBezTo>
                    <a:pt x="2703" y="39826"/>
                    <a:pt x="2918" y="41172"/>
                    <a:pt x="2668" y="42351"/>
                  </a:cubicBezTo>
                  <a:lnTo>
                    <a:pt x="3775" y="42589"/>
                  </a:lnTo>
                  <a:cubicBezTo>
                    <a:pt x="4073" y="41196"/>
                    <a:pt x="3858" y="39612"/>
                    <a:pt x="3120" y="37814"/>
                  </a:cubicBezTo>
                  <a:lnTo>
                    <a:pt x="2846" y="37124"/>
                  </a:lnTo>
                  <a:cubicBezTo>
                    <a:pt x="2132" y="35374"/>
                    <a:pt x="1441" y="33719"/>
                    <a:pt x="1298" y="31790"/>
                  </a:cubicBezTo>
                  <a:cubicBezTo>
                    <a:pt x="1191" y="30373"/>
                    <a:pt x="1132" y="28563"/>
                    <a:pt x="1775" y="27123"/>
                  </a:cubicBezTo>
                  <a:lnTo>
                    <a:pt x="1846" y="26956"/>
                  </a:lnTo>
                  <a:cubicBezTo>
                    <a:pt x="2346" y="25837"/>
                    <a:pt x="2870" y="24646"/>
                    <a:pt x="3203" y="23360"/>
                  </a:cubicBezTo>
                  <a:cubicBezTo>
                    <a:pt x="4049" y="20074"/>
                    <a:pt x="3442" y="17252"/>
                    <a:pt x="2799" y="14276"/>
                  </a:cubicBezTo>
                  <a:cubicBezTo>
                    <a:pt x="2382" y="12347"/>
                    <a:pt x="2168" y="10787"/>
                    <a:pt x="2465" y="9001"/>
                  </a:cubicBezTo>
                  <a:cubicBezTo>
                    <a:pt x="2561" y="8466"/>
                    <a:pt x="2763" y="8013"/>
                    <a:pt x="3001" y="7525"/>
                  </a:cubicBezTo>
                  <a:cubicBezTo>
                    <a:pt x="3144" y="7239"/>
                    <a:pt x="3287" y="6942"/>
                    <a:pt x="3406" y="6632"/>
                  </a:cubicBezTo>
                  <a:cubicBezTo>
                    <a:pt x="4215" y="4536"/>
                    <a:pt x="3692" y="2084"/>
                    <a:pt x="3275" y="95"/>
                  </a:cubicBezTo>
                  <a:lnTo>
                    <a:pt x="32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623;p26"/>
            <p:cNvSpPr>
              <a:spLocks/>
            </p:cNvSpPr>
            <p:nvPr/>
          </p:nvSpPr>
          <p:spPr bwMode="auto">
            <a:xfrm>
              <a:off x="-8638925" y="1746775"/>
              <a:ext cx="130400" cy="1158500"/>
            </a:xfrm>
            <a:custGeom>
              <a:avLst/>
              <a:gdLst>
                <a:gd name="T0" fmla="*/ 2147483646 w 5216"/>
                <a:gd name="T1" fmla="*/ 0 h 46340"/>
                <a:gd name="T2" fmla="*/ 2147483646 w 5216"/>
                <a:gd name="T3" fmla="*/ 2147483646 h 46340"/>
                <a:gd name="T4" fmla="*/ 2147483646 w 5216"/>
                <a:gd name="T5" fmla="*/ 2147483646 h 46340"/>
                <a:gd name="T6" fmla="*/ 2147483646 w 5216"/>
                <a:gd name="T7" fmla="*/ 2147483646 h 46340"/>
                <a:gd name="T8" fmla="*/ 2147483646 w 5216"/>
                <a:gd name="T9" fmla="*/ 2147483646 h 46340"/>
                <a:gd name="T10" fmla="*/ 2147483646 w 5216"/>
                <a:gd name="T11" fmla="*/ 2147483646 h 46340"/>
                <a:gd name="T12" fmla="*/ 2147483646 w 5216"/>
                <a:gd name="T13" fmla="*/ 2147483646 h 46340"/>
                <a:gd name="T14" fmla="*/ 2147483646 w 5216"/>
                <a:gd name="T15" fmla="*/ 2147483646 h 46340"/>
                <a:gd name="T16" fmla="*/ 2147483646 w 5216"/>
                <a:gd name="T17" fmla="*/ 2147483646 h 46340"/>
                <a:gd name="T18" fmla="*/ 2147483646 w 5216"/>
                <a:gd name="T19" fmla="*/ 2147483646 h 46340"/>
                <a:gd name="T20" fmla="*/ 2147483646 w 5216"/>
                <a:gd name="T21" fmla="*/ 2147483646 h 46340"/>
                <a:gd name="T22" fmla="*/ 2147483646 w 5216"/>
                <a:gd name="T23" fmla="*/ 2147483646 h 46340"/>
                <a:gd name="T24" fmla="*/ 2147483646 w 5216"/>
                <a:gd name="T25" fmla="*/ 2147483646 h 46340"/>
                <a:gd name="T26" fmla="*/ 2147483646 w 5216"/>
                <a:gd name="T27" fmla="*/ 2147483646 h 46340"/>
                <a:gd name="T28" fmla="*/ 2147483646 w 5216"/>
                <a:gd name="T29" fmla="*/ 2147483646 h 46340"/>
                <a:gd name="T30" fmla="*/ 2147483646 w 5216"/>
                <a:gd name="T31" fmla="*/ 2147483646 h 46340"/>
                <a:gd name="T32" fmla="*/ 2147483646 w 5216"/>
                <a:gd name="T33" fmla="*/ 2147483646 h 46340"/>
                <a:gd name="T34" fmla="*/ 2147483646 w 5216"/>
                <a:gd name="T35" fmla="*/ 2147483646 h 46340"/>
                <a:gd name="T36" fmla="*/ 2147483646 w 5216"/>
                <a:gd name="T37" fmla="*/ 2147483646 h 46340"/>
                <a:gd name="T38" fmla="*/ 2147483646 w 5216"/>
                <a:gd name="T39" fmla="*/ 2147483646 h 46340"/>
                <a:gd name="T40" fmla="*/ 2147483646 w 5216"/>
                <a:gd name="T41" fmla="*/ 2147483646 h 46340"/>
                <a:gd name="T42" fmla="*/ 2147483646 w 5216"/>
                <a:gd name="T43" fmla="*/ 2147483646 h 46340"/>
                <a:gd name="T44" fmla="*/ 2147483646 w 5216"/>
                <a:gd name="T45" fmla="*/ 2147483646 h 46340"/>
                <a:gd name="T46" fmla="*/ 2147483646 w 5216"/>
                <a:gd name="T47" fmla="*/ 2147483646 h 46340"/>
                <a:gd name="T48" fmla="*/ 2147483646 w 5216"/>
                <a:gd name="T49" fmla="*/ 0 h 463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16" h="46340" extrusionOk="0">
                  <a:moveTo>
                    <a:pt x="3739" y="0"/>
                  </a:moveTo>
                  <a:lnTo>
                    <a:pt x="2632" y="286"/>
                  </a:lnTo>
                  <a:cubicBezTo>
                    <a:pt x="2691" y="489"/>
                    <a:pt x="2739" y="703"/>
                    <a:pt x="2799" y="905"/>
                  </a:cubicBezTo>
                  <a:cubicBezTo>
                    <a:pt x="3096" y="2048"/>
                    <a:pt x="3370" y="3048"/>
                    <a:pt x="3311" y="4215"/>
                  </a:cubicBezTo>
                  <a:cubicBezTo>
                    <a:pt x="3275" y="4894"/>
                    <a:pt x="2953" y="5680"/>
                    <a:pt x="2656" y="6382"/>
                  </a:cubicBezTo>
                  <a:lnTo>
                    <a:pt x="2501" y="6739"/>
                  </a:lnTo>
                  <a:cubicBezTo>
                    <a:pt x="2382" y="7037"/>
                    <a:pt x="2251" y="7323"/>
                    <a:pt x="2120" y="7609"/>
                  </a:cubicBezTo>
                  <a:cubicBezTo>
                    <a:pt x="1739" y="8406"/>
                    <a:pt x="1370" y="9228"/>
                    <a:pt x="1287" y="10240"/>
                  </a:cubicBezTo>
                  <a:cubicBezTo>
                    <a:pt x="1132" y="12109"/>
                    <a:pt x="1358" y="14038"/>
                    <a:pt x="1977" y="16133"/>
                  </a:cubicBezTo>
                  <a:cubicBezTo>
                    <a:pt x="2834" y="19038"/>
                    <a:pt x="2668" y="21801"/>
                    <a:pt x="1465" y="24599"/>
                  </a:cubicBezTo>
                  <a:cubicBezTo>
                    <a:pt x="1" y="27980"/>
                    <a:pt x="405" y="31004"/>
                    <a:pt x="1537" y="34767"/>
                  </a:cubicBezTo>
                  <a:cubicBezTo>
                    <a:pt x="1656" y="35124"/>
                    <a:pt x="1763" y="35493"/>
                    <a:pt x="1882" y="35862"/>
                  </a:cubicBezTo>
                  <a:cubicBezTo>
                    <a:pt x="2918" y="39231"/>
                    <a:pt x="3989" y="42696"/>
                    <a:pt x="2382" y="45816"/>
                  </a:cubicBezTo>
                  <a:lnTo>
                    <a:pt x="3394" y="46339"/>
                  </a:lnTo>
                  <a:cubicBezTo>
                    <a:pt x="5216" y="42803"/>
                    <a:pt x="4025" y="38946"/>
                    <a:pt x="2965" y="35541"/>
                  </a:cubicBezTo>
                  <a:cubicBezTo>
                    <a:pt x="2846" y="35171"/>
                    <a:pt x="2727" y="34790"/>
                    <a:pt x="2620" y="34433"/>
                  </a:cubicBezTo>
                  <a:cubicBezTo>
                    <a:pt x="1584" y="30909"/>
                    <a:pt x="1179" y="28111"/>
                    <a:pt x="2501" y="25051"/>
                  </a:cubicBezTo>
                  <a:cubicBezTo>
                    <a:pt x="3811" y="21991"/>
                    <a:pt x="4001" y="18979"/>
                    <a:pt x="3072" y="15800"/>
                  </a:cubicBezTo>
                  <a:cubicBezTo>
                    <a:pt x="2489" y="13835"/>
                    <a:pt x="2275" y="12050"/>
                    <a:pt x="2418" y="10323"/>
                  </a:cubicBezTo>
                  <a:cubicBezTo>
                    <a:pt x="2477" y="9525"/>
                    <a:pt x="2799" y="8823"/>
                    <a:pt x="3144" y="8097"/>
                  </a:cubicBezTo>
                  <a:cubicBezTo>
                    <a:pt x="3275" y="7799"/>
                    <a:pt x="3430" y="7501"/>
                    <a:pt x="3561" y="7168"/>
                  </a:cubicBezTo>
                  <a:lnTo>
                    <a:pt x="3703" y="6811"/>
                  </a:lnTo>
                  <a:cubicBezTo>
                    <a:pt x="4037" y="6037"/>
                    <a:pt x="4406" y="5144"/>
                    <a:pt x="4454" y="4275"/>
                  </a:cubicBezTo>
                  <a:cubicBezTo>
                    <a:pt x="4513" y="2917"/>
                    <a:pt x="4215" y="1798"/>
                    <a:pt x="3906" y="608"/>
                  </a:cubicBezTo>
                  <a:cubicBezTo>
                    <a:pt x="3846" y="417"/>
                    <a:pt x="3799" y="203"/>
                    <a:pt x="3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624;p26"/>
            <p:cNvSpPr>
              <a:spLocks/>
            </p:cNvSpPr>
            <p:nvPr/>
          </p:nvSpPr>
          <p:spPr bwMode="auto">
            <a:xfrm>
              <a:off x="-8709475" y="1735750"/>
              <a:ext cx="101525" cy="1121300"/>
            </a:xfrm>
            <a:custGeom>
              <a:avLst/>
              <a:gdLst>
                <a:gd name="T0" fmla="*/ 2147483646 w 4061"/>
                <a:gd name="T1" fmla="*/ 2147483646 h 44852"/>
                <a:gd name="T2" fmla="*/ 2147483646 w 4061"/>
                <a:gd name="T3" fmla="*/ 2147483646 h 44852"/>
                <a:gd name="T4" fmla="*/ 2147483646 w 4061"/>
                <a:gd name="T5" fmla="*/ 2147483646 h 44852"/>
                <a:gd name="T6" fmla="*/ 2147483646 w 4061"/>
                <a:gd name="T7" fmla="*/ 2147483646 h 44852"/>
                <a:gd name="T8" fmla="*/ 2147483646 w 4061"/>
                <a:gd name="T9" fmla="*/ 2147483646 h 44852"/>
                <a:gd name="T10" fmla="*/ 2147483646 w 4061"/>
                <a:gd name="T11" fmla="*/ 2147483646 h 44852"/>
                <a:gd name="T12" fmla="*/ 2147483646 w 4061"/>
                <a:gd name="T13" fmla="*/ 2147483646 h 44852"/>
                <a:gd name="T14" fmla="*/ 2147483646 w 4061"/>
                <a:gd name="T15" fmla="*/ 2147483646 h 44852"/>
                <a:gd name="T16" fmla="*/ 2147483646 w 4061"/>
                <a:gd name="T17" fmla="*/ 2147483646 h 44852"/>
                <a:gd name="T18" fmla="*/ 2147483646 w 4061"/>
                <a:gd name="T19" fmla="*/ 2147483646 h 44852"/>
                <a:gd name="T20" fmla="*/ 2147483646 w 4061"/>
                <a:gd name="T21" fmla="*/ 2147483646 h 44852"/>
                <a:gd name="T22" fmla="*/ 2147483646 w 4061"/>
                <a:gd name="T23" fmla="*/ 2147483646 h 44852"/>
                <a:gd name="T24" fmla="*/ 2147483646 w 4061"/>
                <a:gd name="T25" fmla="*/ 2147483646 h 44852"/>
                <a:gd name="T26" fmla="*/ 2147483646 w 4061"/>
                <a:gd name="T27" fmla="*/ 2147483646 h 44852"/>
                <a:gd name="T28" fmla="*/ 2147483646 w 4061"/>
                <a:gd name="T29" fmla="*/ 2147483646 h 44852"/>
                <a:gd name="T30" fmla="*/ 2147483646 w 4061"/>
                <a:gd name="T31" fmla="*/ 2147483646 h 44852"/>
                <a:gd name="T32" fmla="*/ 2147483646 w 4061"/>
                <a:gd name="T33" fmla="*/ 2147483646 h 44852"/>
                <a:gd name="T34" fmla="*/ 2147483646 w 4061"/>
                <a:gd name="T35" fmla="*/ 2147483646 h 44852"/>
                <a:gd name="T36" fmla="*/ 2147483646 w 4061"/>
                <a:gd name="T37" fmla="*/ 2147483646 h 44852"/>
                <a:gd name="T38" fmla="*/ 2147483646 w 4061"/>
                <a:gd name="T39" fmla="*/ 2147483646 h 44852"/>
                <a:gd name="T40" fmla="*/ 2147483646 w 4061"/>
                <a:gd name="T41" fmla="*/ 2147483646 h 44852"/>
                <a:gd name="T42" fmla="*/ 2147483646 w 4061"/>
                <a:gd name="T43" fmla="*/ 2147483646 h 44852"/>
                <a:gd name="T44" fmla="*/ 2147483646 w 4061"/>
                <a:gd name="T45" fmla="*/ 2147483646 h 44852"/>
                <a:gd name="T46" fmla="*/ 2147483646 w 4061"/>
                <a:gd name="T47" fmla="*/ 2147483646 h 44852"/>
                <a:gd name="T48" fmla="*/ 2147483646 w 4061"/>
                <a:gd name="T49" fmla="*/ 2147483646 h 44852"/>
                <a:gd name="T50" fmla="*/ 2147483646 w 4061"/>
                <a:gd name="T51" fmla="*/ 2147483646 h 44852"/>
                <a:gd name="T52" fmla="*/ 2147483646 w 4061"/>
                <a:gd name="T53" fmla="*/ 2147483646 h 44852"/>
                <a:gd name="T54" fmla="*/ 2147483646 w 4061"/>
                <a:gd name="T55" fmla="*/ 2147483646 h 44852"/>
                <a:gd name="T56" fmla="*/ 2147483646 w 4061"/>
                <a:gd name="T57" fmla="*/ 2147483646 h 44852"/>
                <a:gd name="T58" fmla="*/ 2147483646 w 4061"/>
                <a:gd name="T59" fmla="*/ 2147483646 h 44852"/>
                <a:gd name="T60" fmla="*/ 2147483646 w 4061"/>
                <a:gd name="T61" fmla="*/ 2147483646 h 44852"/>
                <a:gd name="T62" fmla="*/ 2147483646 w 4061"/>
                <a:gd name="T63" fmla="*/ 2147483646 h 44852"/>
                <a:gd name="T64" fmla="*/ 2147483646 w 4061"/>
                <a:gd name="T65" fmla="*/ 2147483646 h 44852"/>
                <a:gd name="T66" fmla="*/ 2147483646 w 4061"/>
                <a:gd name="T67" fmla="*/ 2147483646 h 44852"/>
                <a:gd name="T68" fmla="*/ 2147483646 w 4061"/>
                <a:gd name="T69" fmla="*/ 2147483646 h 448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61" h="44852" extrusionOk="0">
                  <a:moveTo>
                    <a:pt x="3168" y="1"/>
                  </a:moveTo>
                  <a:lnTo>
                    <a:pt x="2061" y="275"/>
                  </a:lnTo>
                  <a:cubicBezTo>
                    <a:pt x="2156" y="656"/>
                    <a:pt x="2275" y="1013"/>
                    <a:pt x="2394" y="1358"/>
                  </a:cubicBezTo>
                  <a:cubicBezTo>
                    <a:pt x="2680" y="2192"/>
                    <a:pt x="2918" y="2918"/>
                    <a:pt x="2775" y="3775"/>
                  </a:cubicBezTo>
                  <a:cubicBezTo>
                    <a:pt x="2656" y="4585"/>
                    <a:pt x="2287" y="5335"/>
                    <a:pt x="1906" y="6121"/>
                  </a:cubicBezTo>
                  <a:cubicBezTo>
                    <a:pt x="1680" y="6573"/>
                    <a:pt x="1453" y="7049"/>
                    <a:pt x="1263" y="7538"/>
                  </a:cubicBezTo>
                  <a:cubicBezTo>
                    <a:pt x="656" y="9169"/>
                    <a:pt x="382" y="10919"/>
                    <a:pt x="394" y="13145"/>
                  </a:cubicBezTo>
                  <a:cubicBezTo>
                    <a:pt x="418" y="14384"/>
                    <a:pt x="668" y="15515"/>
                    <a:pt x="906" y="16598"/>
                  </a:cubicBezTo>
                  <a:cubicBezTo>
                    <a:pt x="1037" y="17182"/>
                    <a:pt x="1168" y="17777"/>
                    <a:pt x="1263" y="18384"/>
                  </a:cubicBezTo>
                  <a:cubicBezTo>
                    <a:pt x="1608" y="20563"/>
                    <a:pt x="1168" y="22766"/>
                    <a:pt x="715" y="25099"/>
                  </a:cubicBezTo>
                  <a:cubicBezTo>
                    <a:pt x="370" y="26838"/>
                    <a:pt x="13" y="28647"/>
                    <a:pt x="13" y="30409"/>
                  </a:cubicBezTo>
                  <a:lnTo>
                    <a:pt x="13" y="31112"/>
                  </a:lnTo>
                  <a:cubicBezTo>
                    <a:pt x="13" y="32195"/>
                    <a:pt x="1" y="33338"/>
                    <a:pt x="156" y="34481"/>
                  </a:cubicBezTo>
                  <a:cubicBezTo>
                    <a:pt x="299" y="35339"/>
                    <a:pt x="513" y="36160"/>
                    <a:pt x="727" y="36958"/>
                  </a:cubicBezTo>
                  <a:cubicBezTo>
                    <a:pt x="858" y="37494"/>
                    <a:pt x="1013" y="38053"/>
                    <a:pt x="1132" y="38601"/>
                  </a:cubicBezTo>
                  <a:cubicBezTo>
                    <a:pt x="1430" y="39982"/>
                    <a:pt x="1668" y="41244"/>
                    <a:pt x="1680" y="42613"/>
                  </a:cubicBezTo>
                  <a:cubicBezTo>
                    <a:pt x="1680" y="42828"/>
                    <a:pt x="1692" y="43066"/>
                    <a:pt x="1727" y="43280"/>
                  </a:cubicBezTo>
                  <a:cubicBezTo>
                    <a:pt x="1751" y="43685"/>
                    <a:pt x="1811" y="44173"/>
                    <a:pt x="1703" y="44423"/>
                  </a:cubicBezTo>
                  <a:lnTo>
                    <a:pt x="2763" y="44852"/>
                  </a:lnTo>
                  <a:cubicBezTo>
                    <a:pt x="2977" y="44340"/>
                    <a:pt x="2894" y="43721"/>
                    <a:pt x="2823" y="43185"/>
                  </a:cubicBezTo>
                  <a:cubicBezTo>
                    <a:pt x="2811" y="42970"/>
                    <a:pt x="2787" y="42780"/>
                    <a:pt x="2787" y="42613"/>
                  </a:cubicBezTo>
                  <a:cubicBezTo>
                    <a:pt x="2763" y="41149"/>
                    <a:pt x="2501" y="39756"/>
                    <a:pt x="2215" y="38375"/>
                  </a:cubicBezTo>
                  <a:cubicBezTo>
                    <a:pt x="2096" y="37791"/>
                    <a:pt x="1942" y="37232"/>
                    <a:pt x="1799" y="36684"/>
                  </a:cubicBezTo>
                  <a:cubicBezTo>
                    <a:pt x="1572" y="35874"/>
                    <a:pt x="1382" y="35112"/>
                    <a:pt x="1263" y="34327"/>
                  </a:cubicBezTo>
                  <a:cubicBezTo>
                    <a:pt x="1108" y="33267"/>
                    <a:pt x="1132" y="32231"/>
                    <a:pt x="1132" y="31124"/>
                  </a:cubicBezTo>
                  <a:lnTo>
                    <a:pt x="1132" y="30409"/>
                  </a:lnTo>
                  <a:cubicBezTo>
                    <a:pt x="1132" y="28743"/>
                    <a:pt x="1465" y="27004"/>
                    <a:pt x="1799" y="25325"/>
                  </a:cubicBezTo>
                  <a:cubicBezTo>
                    <a:pt x="2263" y="22992"/>
                    <a:pt x="2739" y="20587"/>
                    <a:pt x="2358" y="18206"/>
                  </a:cubicBezTo>
                  <a:cubicBezTo>
                    <a:pt x="2263" y="17563"/>
                    <a:pt x="2120" y="16943"/>
                    <a:pt x="1989" y="16348"/>
                  </a:cubicBezTo>
                  <a:cubicBezTo>
                    <a:pt x="1751" y="15265"/>
                    <a:pt x="1525" y="14253"/>
                    <a:pt x="1513" y="13133"/>
                  </a:cubicBezTo>
                  <a:cubicBezTo>
                    <a:pt x="1489" y="11014"/>
                    <a:pt x="1727" y="9466"/>
                    <a:pt x="2311" y="7942"/>
                  </a:cubicBezTo>
                  <a:cubicBezTo>
                    <a:pt x="2465" y="7502"/>
                    <a:pt x="2680" y="7073"/>
                    <a:pt x="2906" y="6633"/>
                  </a:cubicBezTo>
                  <a:cubicBezTo>
                    <a:pt x="3299" y="5799"/>
                    <a:pt x="3739" y="4942"/>
                    <a:pt x="3882" y="3954"/>
                  </a:cubicBezTo>
                  <a:cubicBezTo>
                    <a:pt x="4061" y="2823"/>
                    <a:pt x="3763" y="1894"/>
                    <a:pt x="3466" y="1001"/>
                  </a:cubicBezTo>
                  <a:cubicBezTo>
                    <a:pt x="3358" y="680"/>
                    <a:pt x="3251" y="346"/>
                    <a:pt x="31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 name="Google Shape;625;p26"/>
          <p:cNvSpPr>
            <a:spLocks/>
          </p:cNvSpPr>
          <p:nvPr/>
        </p:nvSpPr>
        <p:spPr bwMode="auto">
          <a:xfrm>
            <a:off x="-963613" y="5449888"/>
            <a:ext cx="2124076" cy="1824037"/>
          </a:xfrm>
          <a:custGeom>
            <a:avLst/>
            <a:gdLst>
              <a:gd name="T0" fmla="*/ 2147483646 w 63675"/>
              <a:gd name="T1" fmla="*/ 0 h 54730"/>
              <a:gd name="T2" fmla="*/ 2147483646 w 63675"/>
              <a:gd name="T3" fmla="*/ 2147483646 h 54730"/>
              <a:gd name="T4" fmla="*/ 2147483646 w 63675"/>
              <a:gd name="T5" fmla="*/ 2147483646 h 54730"/>
              <a:gd name="T6" fmla="*/ 2147483646 w 63675"/>
              <a:gd name="T7" fmla="*/ 2147483646 h 54730"/>
              <a:gd name="T8" fmla="*/ 2147483646 w 63675"/>
              <a:gd name="T9" fmla="*/ 2147483646 h 54730"/>
              <a:gd name="T10" fmla="*/ 2147483646 w 63675"/>
              <a:gd name="T11" fmla="*/ 2147483646 h 54730"/>
              <a:gd name="T12" fmla="*/ 2147483646 w 63675"/>
              <a:gd name="T13" fmla="*/ 2147483646 h 54730"/>
              <a:gd name="T14" fmla="*/ 2147483646 w 63675"/>
              <a:gd name="T15" fmla="*/ 0 h 547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626;p26"/>
          <p:cNvSpPr>
            <a:spLocks/>
          </p:cNvSpPr>
          <p:nvPr/>
        </p:nvSpPr>
        <p:spPr bwMode="auto">
          <a:xfrm>
            <a:off x="-1481138" y="5532438"/>
            <a:ext cx="5184776" cy="2814637"/>
          </a:xfrm>
          <a:custGeom>
            <a:avLst/>
            <a:gdLst>
              <a:gd name="T0" fmla="*/ 2147483646 w 126076"/>
              <a:gd name="T1" fmla="*/ 2147483646 h 68427"/>
              <a:gd name="T2" fmla="*/ 2147483646 w 126076"/>
              <a:gd name="T3" fmla="*/ 2147483646 h 68427"/>
              <a:gd name="T4" fmla="*/ 2147483646 w 126076"/>
              <a:gd name="T5" fmla="*/ 2147483646 h 68427"/>
              <a:gd name="T6" fmla="*/ 2147483646 w 126076"/>
              <a:gd name="T7" fmla="*/ 2147483646 h 68427"/>
              <a:gd name="T8" fmla="*/ 2147483646 w 126076"/>
              <a:gd name="T9" fmla="*/ 2147483646 h 68427"/>
              <a:gd name="T10" fmla="*/ 2147483646 w 126076"/>
              <a:gd name="T11" fmla="*/ 2147483646 h 68427"/>
              <a:gd name="T12" fmla="*/ 2147483646 w 126076"/>
              <a:gd name="T13" fmla="*/ 2147483646 h 68427"/>
              <a:gd name="T14" fmla="*/ 2147483646 w 126076"/>
              <a:gd name="T15" fmla="*/ 2147483646 h 68427"/>
              <a:gd name="T16" fmla="*/ 2147483646 w 126076"/>
              <a:gd name="T17" fmla="*/ 2147483646 h 68427"/>
              <a:gd name="T18" fmla="*/ 2147483646 w 126076"/>
              <a:gd name="T19" fmla="*/ 2147483646 h 68427"/>
              <a:gd name="T20" fmla="*/ 2147483646 w 126076"/>
              <a:gd name="T21" fmla="*/ 2147483646 h 68427"/>
              <a:gd name="T22" fmla="*/ 2147483646 w 126076"/>
              <a:gd name="T23" fmla="*/ 2147483646 h 68427"/>
              <a:gd name="T24" fmla="*/ 2147483646 w 126076"/>
              <a:gd name="T25" fmla="*/ 2147483646 h 68427"/>
              <a:gd name="T26" fmla="*/ 2147483646 w 126076"/>
              <a:gd name="T27" fmla="*/ 2147483646 h 68427"/>
              <a:gd name="T28" fmla="*/ 2147483646 w 126076"/>
              <a:gd name="T29" fmla="*/ 2147483646 h 68427"/>
              <a:gd name="T30" fmla="*/ 2147483646 w 126076"/>
              <a:gd name="T31" fmla="*/ 2147483646 h 68427"/>
              <a:gd name="T32" fmla="*/ 2147483646 w 126076"/>
              <a:gd name="T33" fmla="*/ 2147483646 h 68427"/>
              <a:gd name="T34" fmla="*/ 2147483646 w 126076"/>
              <a:gd name="T35" fmla="*/ 2147483646 h 684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627;p26"/>
          <p:cNvSpPr>
            <a:spLocks/>
          </p:cNvSpPr>
          <p:nvPr/>
        </p:nvSpPr>
        <p:spPr bwMode="auto">
          <a:xfrm>
            <a:off x="10352088" y="4383088"/>
            <a:ext cx="1838325" cy="2473325"/>
          </a:xfrm>
          <a:custGeom>
            <a:avLst/>
            <a:gdLst>
              <a:gd name="T0" fmla="*/ 2147483646 w 44649"/>
              <a:gd name="T1" fmla="*/ 2147483646 h 60140"/>
              <a:gd name="T2" fmla="*/ 2147483646 w 44649"/>
              <a:gd name="T3" fmla="*/ 2147483646 h 60140"/>
              <a:gd name="T4" fmla="*/ 2147483646 w 44649"/>
              <a:gd name="T5" fmla="*/ 2147483646 h 60140"/>
              <a:gd name="T6" fmla="*/ 2147483646 w 44649"/>
              <a:gd name="T7" fmla="*/ 2147483646 h 60140"/>
              <a:gd name="T8" fmla="*/ 2147483646 w 44649"/>
              <a:gd name="T9" fmla="*/ 2147483646 h 60140"/>
              <a:gd name="T10" fmla="*/ 2147483646 w 44649"/>
              <a:gd name="T11" fmla="*/ 2147483646 h 60140"/>
              <a:gd name="T12" fmla="*/ 2147483646 w 44649"/>
              <a:gd name="T13" fmla="*/ 2147483646 h 60140"/>
              <a:gd name="T14" fmla="*/ 2147483646 w 44649"/>
              <a:gd name="T15" fmla="*/ 2147483646 h 60140"/>
              <a:gd name="T16" fmla="*/ 2147483646 w 44649"/>
              <a:gd name="T17" fmla="*/ 2147483646 h 60140"/>
              <a:gd name="T18" fmla="*/ 2147483646 w 44649"/>
              <a:gd name="T19" fmla="*/ 2147483646 h 60140"/>
              <a:gd name="T20" fmla="*/ 2147483646 w 44649"/>
              <a:gd name="T21" fmla="*/ 2147483646 h 60140"/>
              <a:gd name="T22" fmla="*/ 2147483646 w 44649"/>
              <a:gd name="T23" fmla="*/ 2147483646 h 60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628;p26"/>
          <p:cNvSpPr>
            <a:spLocks/>
          </p:cNvSpPr>
          <p:nvPr/>
        </p:nvSpPr>
        <p:spPr bwMode="auto">
          <a:xfrm>
            <a:off x="8872538" y="6697663"/>
            <a:ext cx="2678112" cy="509587"/>
          </a:xfrm>
          <a:custGeom>
            <a:avLst/>
            <a:gdLst>
              <a:gd name="T0" fmla="*/ 0 w 65128"/>
              <a:gd name="T1" fmla="*/ 2147483646 h 12372"/>
              <a:gd name="T2" fmla="*/ 0 w 65128"/>
              <a:gd name="T3" fmla="*/ 2147483646 h 12372"/>
              <a:gd name="T4" fmla="*/ 2147483646 w 65128"/>
              <a:gd name="T5" fmla="*/ 2147483646 h 12372"/>
              <a:gd name="T6" fmla="*/ 2147483646 w 65128"/>
              <a:gd name="T7" fmla="*/ 2147483646 h 12372"/>
              <a:gd name="T8" fmla="*/ 2147483646 w 65128"/>
              <a:gd name="T9" fmla="*/ 2147483646 h 12372"/>
              <a:gd name="T10" fmla="*/ 2147483646 w 65128"/>
              <a:gd name="T11" fmla="*/ 2147483646 h 12372"/>
              <a:gd name="T12" fmla="*/ 2147483646 w 65128"/>
              <a:gd name="T13" fmla="*/ 2147483646 h 12372"/>
              <a:gd name="T14" fmla="*/ 2147483646 w 65128"/>
              <a:gd name="T15" fmla="*/ 2147483646 h 12372"/>
              <a:gd name="T16" fmla="*/ 2147483646 w 65128"/>
              <a:gd name="T17" fmla="*/ 2147483646 h 12372"/>
              <a:gd name="T18" fmla="*/ 0 w 65128"/>
              <a:gd name="T19" fmla="*/ 2147483646 h 12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0" name="Google Shape;629;p26"/>
          <p:cNvGrpSpPr>
            <a:grpSpLocks/>
          </p:cNvGrpSpPr>
          <p:nvPr/>
        </p:nvGrpSpPr>
        <p:grpSpPr bwMode="auto">
          <a:xfrm rot="322933">
            <a:off x="10929938" y="4816475"/>
            <a:ext cx="684212" cy="784225"/>
            <a:chOff x="5831400" y="481209"/>
            <a:chExt cx="512374" cy="588043"/>
          </a:xfrm>
        </p:grpSpPr>
        <p:sp>
          <p:nvSpPr>
            <p:cNvPr id="31" name="Google Shape;630;p26"/>
            <p:cNvSpPr/>
            <p:nvPr/>
          </p:nvSpPr>
          <p:spPr>
            <a:xfrm>
              <a:off x="5822318" y="638703"/>
              <a:ext cx="137901" cy="17379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2" name="Google Shape;631;p26"/>
            <p:cNvSpPr/>
            <p:nvPr/>
          </p:nvSpPr>
          <p:spPr>
            <a:xfrm>
              <a:off x="5984013" y="682035"/>
              <a:ext cx="137901" cy="173794"/>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3" name="Google Shape;632;p26"/>
            <p:cNvSpPr/>
            <p:nvPr/>
          </p:nvSpPr>
          <p:spPr>
            <a:xfrm>
              <a:off x="5825752" y="865551"/>
              <a:ext cx="137901" cy="17379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4" name="Google Shape;633;p26"/>
            <p:cNvSpPr/>
            <p:nvPr/>
          </p:nvSpPr>
          <p:spPr>
            <a:xfrm>
              <a:off x="6072062" y="881770"/>
              <a:ext cx="137901" cy="17379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5" name="Google Shape;634;p26"/>
            <p:cNvSpPr/>
            <p:nvPr/>
          </p:nvSpPr>
          <p:spPr>
            <a:xfrm>
              <a:off x="6197792" y="657084"/>
              <a:ext cx="137901" cy="17379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6" name="Google Shape;635;p26"/>
            <p:cNvSpPr/>
            <p:nvPr/>
          </p:nvSpPr>
          <p:spPr>
            <a:xfrm>
              <a:off x="6027159" y="480684"/>
              <a:ext cx="137901" cy="173794"/>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grpSp>
      <p:sp>
        <p:nvSpPr>
          <p:cNvPr id="37" name="Google Shape;636;p26"/>
          <p:cNvSpPr>
            <a:spLocks/>
          </p:cNvSpPr>
          <p:nvPr/>
        </p:nvSpPr>
        <p:spPr bwMode="auto">
          <a:xfrm>
            <a:off x="-241300" y="3606800"/>
            <a:ext cx="2401888" cy="2782888"/>
          </a:xfrm>
          <a:custGeom>
            <a:avLst/>
            <a:gdLst>
              <a:gd name="T0" fmla="*/ 2147483646 w 63437"/>
              <a:gd name="T1" fmla="*/ 2147483646 h 73522"/>
              <a:gd name="T2" fmla="*/ 2147483646 w 63437"/>
              <a:gd name="T3" fmla="*/ 2147483646 h 73522"/>
              <a:gd name="T4" fmla="*/ 2147483646 w 63437"/>
              <a:gd name="T5" fmla="*/ 2147483646 h 73522"/>
              <a:gd name="T6" fmla="*/ 2147483646 w 63437"/>
              <a:gd name="T7" fmla="*/ 2147483646 h 73522"/>
              <a:gd name="T8" fmla="*/ 2147483646 w 63437"/>
              <a:gd name="T9" fmla="*/ 2147483646 h 73522"/>
              <a:gd name="T10" fmla="*/ 2147483646 w 63437"/>
              <a:gd name="T11" fmla="*/ 2147483646 h 73522"/>
              <a:gd name="T12" fmla="*/ 2147483646 w 63437"/>
              <a:gd name="T13" fmla="*/ 2147483646 h 73522"/>
              <a:gd name="T14" fmla="*/ 2147483646 w 63437"/>
              <a:gd name="T15" fmla="*/ 2147483646 h 73522"/>
              <a:gd name="T16" fmla="*/ 2147483646 w 63437"/>
              <a:gd name="T17" fmla="*/ 2147483646 h 73522"/>
              <a:gd name="T18" fmla="*/ 2147483646 w 63437"/>
              <a:gd name="T19" fmla="*/ 2147483646 h 73522"/>
              <a:gd name="T20" fmla="*/ 2147483646 w 63437"/>
              <a:gd name="T21" fmla="*/ 2147483646 h 73522"/>
              <a:gd name="T22" fmla="*/ 2147483646 w 63437"/>
              <a:gd name="T23" fmla="*/ 2147483646 h 73522"/>
              <a:gd name="T24" fmla="*/ 2147483646 w 63437"/>
              <a:gd name="T25" fmla="*/ 2147483646 h 73522"/>
              <a:gd name="T26" fmla="*/ 2147483646 w 63437"/>
              <a:gd name="T27" fmla="*/ 2147483646 h 73522"/>
              <a:gd name="T28" fmla="*/ 2147483646 w 63437"/>
              <a:gd name="T29" fmla="*/ 2147483646 h 73522"/>
              <a:gd name="T30" fmla="*/ 2147483646 w 63437"/>
              <a:gd name="T31" fmla="*/ 2147483646 h 73522"/>
              <a:gd name="T32" fmla="*/ 2147483646 w 63437"/>
              <a:gd name="T33" fmla="*/ 2147483646 h 73522"/>
              <a:gd name="T34" fmla="*/ 2147483646 w 63437"/>
              <a:gd name="T35" fmla="*/ 2147483646 h 73522"/>
              <a:gd name="T36" fmla="*/ 2147483646 w 63437"/>
              <a:gd name="T37" fmla="*/ 2147483646 h 73522"/>
              <a:gd name="T38" fmla="*/ 2147483646 w 63437"/>
              <a:gd name="T39" fmla="*/ 2147483646 h 73522"/>
              <a:gd name="T40" fmla="*/ 2147483646 w 63437"/>
              <a:gd name="T41" fmla="*/ 2147483646 h 73522"/>
              <a:gd name="T42" fmla="*/ 2147483646 w 63437"/>
              <a:gd name="T43" fmla="*/ 2147483646 h 73522"/>
              <a:gd name="T44" fmla="*/ 2147483646 w 63437"/>
              <a:gd name="T45" fmla="*/ 2147483646 h 73522"/>
              <a:gd name="T46" fmla="*/ 2147483646 w 63437"/>
              <a:gd name="T47" fmla="*/ 2147483646 h 73522"/>
              <a:gd name="T48" fmla="*/ 2147483646 w 63437"/>
              <a:gd name="T49" fmla="*/ 2147483646 h 73522"/>
              <a:gd name="T50" fmla="*/ 2147483646 w 63437"/>
              <a:gd name="T51" fmla="*/ 2147483646 h 73522"/>
              <a:gd name="T52" fmla="*/ 2147483646 w 63437"/>
              <a:gd name="T53" fmla="*/ 2147483646 h 73522"/>
              <a:gd name="T54" fmla="*/ 2147483646 w 63437"/>
              <a:gd name="T55" fmla="*/ 2147483646 h 73522"/>
              <a:gd name="T56" fmla="*/ 2147483646 w 63437"/>
              <a:gd name="T57" fmla="*/ 2147483646 h 73522"/>
              <a:gd name="T58" fmla="*/ 2147483646 w 63437"/>
              <a:gd name="T59" fmla="*/ 2147483646 h 73522"/>
              <a:gd name="T60" fmla="*/ 2147483646 w 63437"/>
              <a:gd name="T61" fmla="*/ 2147483646 h 73522"/>
              <a:gd name="T62" fmla="*/ 2147483646 w 63437"/>
              <a:gd name="T63" fmla="*/ 2147483646 h 73522"/>
              <a:gd name="T64" fmla="*/ 2147483646 w 63437"/>
              <a:gd name="T65" fmla="*/ 2147483646 h 73522"/>
              <a:gd name="T66" fmla="*/ 2147483646 w 63437"/>
              <a:gd name="T67" fmla="*/ 2147483646 h 73522"/>
              <a:gd name="T68" fmla="*/ 2147483646 w 63437"/>
              <a:gd name="T69" fmla="*/ 2147483646 h 73522"/>
              <a:gd name="T70" fmla="*/ 2147483646 w 63437"/>
              <a:gd name="T71" fmla="*/ 2147483646 h 73522"/>
              <a:gd name="T72" fmla="*/ 2147483646 w 63437"/>
              <a:gd name="T73" fmla="*/ 2147483646 h 73522"/>
              <a:gd name="T74" fmla="*/ 2147483646 w 63437"/>
              <a:gd name="T75" fmla="*/ 2147483646 h 73522"/>
              <a:gd name="T76" fmla="*/ 2147483646 w 63437"/>
              <a:gd name="T77" fmla="*/ 2147483646 h 73522"/>
              <a:gd name="T78" fmla="*/ 2147483646 w 63437"/>
              <a:gd name="T79" fmla="*/ 2147483646 h 73522"/>
              <a:gd name="T80" fmla="*/ 2147483646 w 63437"/>
              <a:gd name="T81" fmla="*/ 2147483646 h 73522"/>
              <a:gd name="T82" fmla="*/ 2147483646 w 63437"/>
              <a:gd name="T83" fmla="*/ 2147483646 h 73522"/>
              <a:gd name="T84" fmla="*/ 2147483646 w 63437"/>
              <a:gd name="T85" fmla="*/ 2147483646 h 73522"/>
              <a:gd name="T86" fmla="*/ 2147483646 w 63437"/>
              <a:gd name="T87" fmla="*/ 2147483646 h 73522"/>
              <a:gd name="T88" fmla="*/ 2147483646 w 63437"/>
              <a:gd name="T89" fmla="*/ 2147483646 h 73522"/>
              <a:gd name="T90" fmla="*/ 2147483646 w 63437"/>
              <a:gd name="T91" fmla="*/ 2147483646 h 73522"/>
              <a:gd name="T92" fmla="*/ 2147483646 w 63437"/>
              <a:gd name="T93" fmla="*/ 2147483646 h 73522"/>
              <a:gd name="T94" fmla="*/ 2147483646 w 63437"/>
              <a:gd name="T95" fmla="*/ 2147483646 h 73522"/>
              <a:gd name="T96" fmla="*/ 2147483646 w 63437"/>
              <a:gd name="T97" fmla="*/ 2147483646 h 73522"/>
              <a:gd name="T98" fmla="*/ 2147483646 w 63437"/>
              <a:gd name="T99" fmla="*/ 2147483646 h 73522"/>
              <a:gd name="T100" fmla="*/ 2147483646 w 63437"/>
              <a:gd name="T101" fmla="*/ 2147483646 h 73522"/>
              <a:gd name="T102" fmla="*/ 2147483646 w 63437"/>
              <a:gd name="T103" fmla="*/ 2147483646 h 73522"/>
              <a:gd name="T104" fmla="*/ 2147483646 w 63437"/>
              <a:gd name="T105" fmla="*/ 2147483646 h 73522"/>
              <a:gd name="T106" fmla="*/ 2147483646 w 63437"/>
              <a:gd name="T107" fmla="*/ 2147483646 h 73522"/>
              <a:gd name="T108" fmla="*/ 2147483646 w 63437"/>
              <a:gd name="T109" fmla="*/ 2147483646 h 73522"/>
              <a:gd name="T110" fmla="*/ 2147483646 w 63437"/>
              <a:gd name="T111" fmla="*/ 2147483646 h 73522"/>
              <a:gd name="T112" fmla="*/ 2147483646 w 63437"/>
              <a:gd name="T113" fmla="*/ 2147483646 h 73522"/>
              <a:gd name="T114" fmla="*/ 2147483646 w 63437"/>
              <a:gd name="T115" fmla="*/ 2147483646 h 73522"/>
              <a:gd name="T116" fmla="*/ 2147483646 w 63437"/>
              <a:gd name="T117" fmla="*/ 2147483646 h 73522"/>
              <a:gd name="T118" fmla="*/ 2147483646 w 63437"/>
              <a:gd name="T119" fmla="*/ 2147483646 h 73522"/>
              <a:gd name="T120" fmla="*/ 2147483646 w 63437"/>
              <a:gd name="T121" fmla="*/ 2147483646 h 73522"/>
              <a:gd name="T122" fmla="*/ 2147483646 w 63437"/>
              <a:gd name="T123" fmla="*/ 2147483646 h 73522"/>
              <a:gd name="T124" fmla="*/ 2147483646 w 63437"/>
              <a:gd name="T125" fmla="*/ 2147483646 h 73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437" h="73522" extrusionOk="0">
                <a:moveTo>
                  <a:pt x="48477" y="22259"/>
                </a:moveTo>
                <a:lnTo>
                  <a:pt x="48471" y="22325"/>
                </a:lnTo>
                <a:cubicBezTo>
                  <a:pt x="48475" y="22294"/>
                  <a:pt x="48477" y="22273"/>
                  <a:pt x="48477" y="22259"/>
                </a:cubicBezTo>
                <a:close/>
                <a:moveTo>
                  <a:pt x="30164" y="27936"/>
                </a:moveTo>
                <a:lnTo>
                  <a:pt x="30164" y="27936"/>
                </a:lnTo>
                <a:cubicBezTo>
                  <a:pt x="30173" y="27953"/>
                  <a:pt x="30183" y="27972"/>
                  <a:pt x="30194" y="27992"/>
                </a:cubicBezTo>
                <a:cubicBezTo>
                  <a:pt x="30183" y="27970"/>
                  <a:pt x="30173" y="27951"/>
                  <a:pt x="30164" y="27936"/>
                </a:cubicBezTo>
                <a:close/>
                <a:moveTo>
                  <a:pt x="36459" y="29742"/>
                </a:moveTo>
                <a:lnTo>
                  <a:pt x="36481" y="29814"/>
                </a:lnTo>
                <a:cubicBezTo>
                  <a:pt x="36472" y="29778"/>
                  <a:pt x="36465" y="29754"/>
                  <a:pt x="36459" y="29742"/>
                </a:cubicBezTo>
                <a:close/>
                <a:moveTo>
                  <a:pt x="45065" y="30231"/>
                </a:moveTo>
                <a:cubicBezTo>
                  <a:pt x="45055" y="30249"/>
                  <a:pt x="45045" y="30266"/>
                  <a:pt x="45036" y="30282"/>
                </a:cubicBezTo>
                <a:cubicBezTo>
                  <a:pt x="45048" y="30263"/>
                  <a:pt x="45058" y="30246"/>
                  <a:pt x="45065" y="30231"/>
                </a:cubicBezTo>
                <a:close/>
                <a:moveTo>
                  <a:pt x="52816" y="33683"/>
                </a:moveTo>
                <a:cubicBezTo>
                  <a:pt x="52812" y="33690"/>
                  <a:pt x="52809" y="33699"/>
                  <a:pt x="52804" y="33707"/>
                </a:cubicBezTo>
                <a:cubicBezTo>
                  <a:pt x="52809" y="33699"/>
                  <a:pt x="52813" y="33690"/>
                  <a:pt x="52816" y="33683"/>
                </a:cubicBezTo>
                <a:close/>
                <a:moveTo>
                  <a:pt x="41946" y="35553"/>
                </a:moveTo>
                <a:cubicBezTo>
                  <a:pt x="41916" y="35628"/>
                  <a:pt x="41905" y="35661"/>
                  <a:pt x="41898" y="35689"/>
                </a:cubicBezTo>
                <a:cubicBezTo>
                  <a:pt x="41927" y="35610"/>
                  <a:pt x="41946" y="35553"/>
                  <a:pt x="41946" y="35553"/>
                </a:cubicBezTo>
                <a:close/>
                <a:moveTo>
                  <a:pt x="37373" y="36310"/>
                </a:moveTo>
                <a:lnTo>
                  <a:pt x="37373" y="36310"/>
                </a:lnTo>
                <a:cubicBezTo>
                  <a:pt x="37373" y="36312"/>
                  <a:pt x="37374" y="36313"/>
                  <a:pt x="37374" y="36315"/>
                </a:cubicBezTo>
                <a:cubicBezTo>
                  <a:pt x="37374" y="36315"/>
                  <a:pt x="37374" y="36313"/>
                  <a:pt x="37373" y="36310"/>
                </a:cubicBezTo>
                <a:close/>
                <a:moveTo>
                  <a:pt x="32701" y="38270"/>
                </a:moveTo>
                <a:lnTo>
                  <a:pt x="32719" y="38339"/>
                </a:lnTo>
                <a:cubicBezTo>
                  <a:pt x="32712" y="38306"/>
                  <a:pt x="32706" y="38284"/>
                  <a:pt x="32701" y="38270"/>
                </a:cubicBezTo>
                <a:close/>
                <a:moveTo>
                  <a:pt x="47651" y="38483"/>
                </a:moveTo>
                <a:lnTo>
                  <a:pt x="47613" y="38530"/>
                </a:lnTo>
                <a:cubicBezTo>
                  <a:pt x="47638" y="38504"/>
                  <a:pt x="47650" y="38490"/>
                  <a:pt x="47651" y="38483"/>
                </a:cubicBezTo>
                <a:close/>
                <a:moveTo>
                  <a:pt x="32671" y="38557"/>
                </a:moveTo>
                <a:cubicBezTo>
                  <a:pt x="32671" y="38560"/>
                  <a:pt x="32671" y="38563"/>
                  <a:pt x="32671" y="38565"/>
                </a:cubicBezTo>
                <a:cubicBezTo>
                  <a:pt x="32676" y="38626"/>
                  <a:pt x="32685" y="38697"/>
                  <a:pt x="32695" y="38775"/>
                </a:cubicBezTo>
                <a:cubicBezTo>
                  <a:pt x="32687" y="38702"/>
                  <a:pt x="32679" y="38630"/>
                  <a:pt x="32671" y="38557"/>
                </a:cubicBezTo>
                <a:close/>
                <a:moveTo>
                  <a:pt x="21348" y="38839"/>
                </a:moveTo>
                <a:lnTo>
                  <a:pt x="21348" y="38839"/>
                </a:lnTo>
                <a:cubicBezTo>
                  <a:pt x="21348" y="38839"/>
                  <a:pt x="21360" y="38887"/>
                  <a:pt x="21372" y="38946"/>
                </a:cubicBezTo>
                <a:cubicBezTo>
                  <a:pt x="21376" y="38953"/>
                  <a:pt x="21380" y="38961"/>
                  <a:pt x="21384" y="38970"/>
                </a:cubicBezTo>
                <a:lnTo>
                  <a:pt x="21348" y="38839"/>
                </a:lnTo>
                <a:close/>
                <a:moveTo>
                  <a:pt x="32695" y="38775"/>
                </a:moveTo>
                <a:cubicBezTo>
                  <a:pt x="32730" y="39087"/>
                  <a:pt x="32759" y="39399"/>
                  <a:pt x="32778" y="39661"/>
                </a:cubicBezTo>
                <a:lnTo>
                  <a:pt x="32790" y="39673"/>
                </a:lnTo>
                <a:cubicBezTo>
                  <a:pt x="32781" y="39371"/>
                  <a:pt x="32730" y="39034"/>
                  <a:pt x="32695" y="38775"/>
                </a:cubicBezTo>
                <a:close/>
                <a:moveTo>
                  <a:pt x="46137" y="43030"/>
                </a:moveTo>
                <a:lnTo>
                  <a:pt x="46077" y="43090"/>
                </a:lnTo>
                <a:lnTo>
                  <a:pt x="46120" y="43049"/>
                </a:lnTo>
                <a:cubicBezTo>
                  <a:pt x="46126" y="43043"/>
                  <a:pt x="46131" y="43036"/>
                  <a:pt x="46137" y="43030"/>
                </a:cubicBezTo>
                <a:close/>
                <a:moveTo>
                  <a:pt x="51083" y="43834"/>
                </a:moveTo>
                <a:cubicBezTo>
                  <a:pt x="51081" y="43836"/>
                  <a:pt x="51080" y="43838"/>
                  <a:pt x="51078" y="43840"/>
                </a:cubicBezTo>
                <a:cubicBezTo>
                  <a:pt x="51080" y="43838"/>
                  <a:pt x="51081" y="43836"/>
                  <a:pt x="51083" y="43834"/>
                </a:cubicBezTo>
                <a:close/>
                <a:moveTo>
                  <a:pt x="62055" y="45685"/>
                </a:moveTo>
                <a:lnTo>
                  <a:pt x="61925" y="45780"/>
                </a:lnTo>
                <a:lnTo>
                  <a:pt x="62056" y="45685"/>
                </a:lnTo>
                <a:cubicBezTo>
                  <a:pt x="62055" y="45685"/>
                  <a:pt x="62055" y="45685"/>
                  <a:pt x="62055" y="45685"/>
                </a:cubicBezTo>
                <a:close/>
                <a:moveTo>
                  <a:pt x="60472" y="46923"/>
                </a:moveTo>
                <a:cubicBezTo>
                  <a:pt x="60460" y="46932"/>
                  <a:pt x="60449" y="46940"/>
                  <a:pt x="60439" y="46948"/>
                </a:cubicBezTo>
                <a:cubicBezTo>
                  <a:pt x="60450" y="46940"/>
                  <a:pt x="60462" y="46932"/>
                  <a:pt x="60472" y="46923"/>
                </a:cubicBezTo>
                <a:close/>
                <a:moveTo>
                  <a:pt x="44376" y="47767"/>
                </a:moveTo>
                <a:lnTo>
                  <a:pt x="44339" y="47793"/>
                </a:lnTo>
                <a:cubicBezTo>
                  <a:pt x="44356" y="47782"/>
                  <a:pt x="44368" y="47774"/>
                  <a:pt x="44376" y="47767"/>
                </a:cubicBezTo>
                <a:close/>
                <a:moveTo>
                  <a:pt x="18729" y="49257"/>
                </a:moveTo>
                <a:cubicBezTo>
                  <a:pt x="18729" y="49257"/>
                  <a:pt x="18729" y="49352"/>
                  <a:pt x="18741" y="49436"/>
                </a:cubicBezTo>
                <a:cubicBezTo>
                  <a:pt x="18741" y="49466"/>
                  <a:pt x="18746" y="49497"/>
                  <a:pt x="18749" y="49524"/>
                </a:cubicBezTo>
                <a:cubicBezTo>
                  <a:pt x="18738" y="49393"/>
                  <a:pt x="18729" y="49257"/>
                  <a:pt x="18729" y="49257"/>
                </a:cubicBezTo>
                <a:close/>
                <a:moveTo>
                  <a:pt x="18749" y="49524"/>
                </a:moveTo>
                <a:lnTo>
                  <a:pt x="18749" y="49524"/>
                </a:lnTo>
                <a:cubicBezTo>
                  <a:pt x="18750" y="49539"/>
                  <a:pt x="18751" y="49553"/>
                  <a:pt x="18753" y="49567"/>
                </a:cubicBezTo>
                <a:cubicBezTo>
                  <a:pt x="18753" y="49554"/>
                  <a:pt x="18751" y="49540"/>
                  <a:pt x="18749" y="49524"/>
                </a:cubicBezTo>
                <a:close/>
                <a:moveTo>
                  <a:pt x="23875" y="51746"/>
                </a:moveTo>
                <a:lnTo>
                  <a:pt x="23896" y="51805"/>
                </a:lnTo>
                <a:cubicBezTo>
                  <a:pt x="23888" y="51766"/>
                  <a:pt x="23881" y="51749"/>
                  <a:pt x="23875" y="51746"/>
                </a:cubicBezTo>
                <a:close/>
                <a:moveTo>
                  <a:pt x="23856" y="52041"/>
                </a:moveTo>
                <a:lnTo>
                  <a:pt x="23856" y="52041"/>
                </a:lnTo>
                <a:cubicBezTo>
                  <a:pt x="23860" y="52073"/>
                  <a:pt x="23863" y="52107"/>
                  <a:pt x="23867" y="52143"/>
                </a:cubicBezTo>
                <a:cubicBezTo>
                  <a:pt x="23864" y="52109"/>
                  <a:pt x="23860" y="52075"/>
                  <a:pt x="23856" y="52041"/>
                </a:cubicBezTo>
                <a:close/>
                <a:moveTo>
                  <a:pt x="23867" y="52143"/>
                </a:moveTo>
                <a:lnTo>
                  <a:pt x="23867" y="52143"/>
                </a:lnTo>
                <a:cubicBezTo>
                  <a:pt x="23888" y="52338"/>
                  <a:pt x="23904" y="52532"/>
                  <a:pt x="23908" y="52698"/>
                </a:cubicBezTo>
                <a:lnTo>
                  <a:pt x="23920" y="52698"/>
                </a:lnTo>
                <a:cubicBezTo>
                  <a:pt x="23912" y="52508"/>
                  <a:pt x="23886" y="52308"/>
                  <a:pt x="23867" y="52143"/>
                </a:cubicBezTo>
                <a:close/>
                <a:moveTo>
                  <a:pt x="52941" y="52753"/>
                </a:moveTo>
                <a:cubicBezTo>
                  <a:pt x="52939" y="52754"/>
                  <a:pt x="52937" y="52756"/>
                  <a:pt x="52935" y="52757"/>
                </a:cubicBezTo>
                <a:cubicBezTo>
                  <a:pt x="52937" y="52756"/>
                  <a:pt x="52939" y="52754"/>
                  <a:pt x="52941" y="52753"/>
                </a:cubicBezTo>
                <a:close/>
                <a:moveTo>
                  <a:pt x="18868" y="54452"/>
                </a:moveTo>
                <a:cubicBezTo>
                  <a:pt x="18869" y="54459"/>
                  <a:pt x="18870" y="54465"/>
                  <a:pt x="18872" y="54472"/>
                </a:cubicBezTo>
                <a:cubicBezTo>
                  <a:pt x="18871" y="54465"/>
                  <a:pt x="18869" y="54458"/>
                  <a:pt x="18868" y="54452"/>
                </a:cubicBezTo>
                <a:close/>
                <a:moveTo>
                  <a:pt x="43469" y="55468"/>
                </a:moveTo>
                <a:lnTo>
                  <a:pt x="43410" y="55484"/>
                </a:lnTo>
                <a:cubicBezTo>
                  <a:pt x="43438" y="55478"/>
                  <a:pt x="43457" y="55472"/>
                  <a:pt x="43469" y="55468"/>
                </a:cubicBezTo>
                <a:close/>
                <a:moveTo>
                  <a:pt x="15237" y="55601"/>
                </a:moveTo>
                <a:cubicBezTo>
                  <a:pt x="15231" y="55611"/>
                  <a:pt x="15228" y="55621"/>
                  <a:pt x="15228" y="55627"/>
                </a:cubicBezTo>
                <a:cubicBezTo>
                  <a:pt x="15232" y="55623"/>
                  <a:pt x="15235" y="55614"/>
                  <a:pt x="15237" y="55601"/>
                </a:cubicBezTo>
                <a:close/>
                <a:moveTo>
                  <a:pt x="27897" y="55627"/>
                </a:moveTo>
                <a:cubicBezTo>
                  <a:pt x="27894" y="55635"/>
                  <a:pt x="27892" y="55642"/>
                  <a:pt x="27890" y="55648"/>
                </a:cubicBezTo>
                <a:cubicBezTo>
                  <a:pt x="27894" y="55634"/>
                  <a:pt x="27897" y="55627"/>
                  <a:pt x="27897" y="55627"/>
                </a:cubicBezTo>
                <a:close/>
                <a:moveTo>
                  <a:pt x="17427" y="60141"/>
                </a:moveTo>
                <a:lnTo>
                  <a:pt x="17419" y="60187"/>
                </a:lnTo>
                <a:cubicBezTo>
                  <a:pt x="17431" y="60156"/>
                  <a:pt x="17433" y="60143"/>
                  <a:pt x="17427" y="60141"/>
                </a:cubicBezTo>
                <a:close/>
                <a:moveTo>
                  <a:pt x="53444" y="62229"/>
                </a:moveTo>
                <a:lnTo>
                  <a:pt x="53444" y="62229"/>
                </a:lnTo>
                <a:cubicBezTo>
                  <a:pt x="53450" y="62231"/>
                  <a:pt x="53455" y="62233"/>
                  <a:pt x="53459" y="62235"/>
                </a:cubicBezTo>
                <a:cubicBezTo>
                  <a:pt x="53455" y="62232"/>
                  <a:pt x="53449" y="62231"/>
                  <a:pt x="53444" y="62229"/>
                </a:cubicBezTo>
                <a:close/>
                <a:moveTo>
                  <a:pt x="34268" y="63018"/>
                </a:moveTo>
                <a:cubicBezTo>
                  <a:pt x="34271" y="63020"/>
                  <a:pt x="34275" y="63021"/>
                  <a:pt x="34278" y="63021"/>
                </a:cubicBezTo>
                <a:cubicBezTo>
                  <a:pt x="34275" y="63020"/>
                  <a:pt x="34271" y="63019"/>
                  <a:pt x="34268" y="63018"/>
                </a:cubicBezTo>
                <a:close/>
                <a:moveTo>
                  <a:pt x="53060" y="63061"/>
                </a:moveTo>
                <a:cubicBezTo>
                  <a:pt x="53058" y="63063"/>
                  <a:pt x="53056" y="63066"/>
                  <a:pt x="53054" y="63068"/>
                </a:cubicBezTo>
                <a:cubicBezTo>
                  <a:pt x="53057" y="63066"/>
                  <a:pt x="53059" y="63063"/>
                  <a:pt x="53060" y="63061"/>
                </a:cubicBezTo>
                <a:close/>
                <a:moveTo>
                  <a:pt x="35838" y="63306"/>
                </a:moveTo>
                <a:cubicBezTo>
                  <a:pt x="35852" y="63307"/>
                  <a:pt x="35863" y="63308"/>
                  <a:pt x="35872" y="63308"/>
                </a:cubicBezTo>
                <a:cubicBezTo>
                  <a:pt x="35881" y="63308"/>
                  <a:pt x="35888" y="63307"/>
                  <a:pt x="35893" y="63306"/>
                </a:cubicBezTo>
                <a:lnTo>
                  <a:pt x="35838" y="63306"/>
                </a:lnTo>
                <a:close/>
                <a:moveTo>
                  <a:pt x="14681" y="64438"/>
                </a:moveTo>
                <a:cubicBezTo>
                  <a:pt x="14647" y="64471"/>
                  <a:pt x="14623" y="64493"/>
                  <a:pt x="14598" y="64515"/>
                </a:cubicBezTo>
                <a:cubicBezTo>
                  <a:pt x="14625" y="64493"/>
                  <a:pt x="14659" y="64459"/>
                  <a:pt x="14681" y="64438"/>
                </a:cubicBezTo>
                <a:close/>
                <a:moveTo>
                  <a:pt x="13716" y="67045"/>
                </a:moveTo>
                <a:cubicBezTo>
                  <a:pt x="13693" y="67045"/>
                  <a:pt x="13687" y="67046"/>
                  <a:pt x="13693" y="67048"/>
                </a:cubicBezTo>
                <a:cubicBezTo>
                  <a:pt x="13701" y="67047"/>
                  <a:pt x="13709" y="67046"/>
                  <a:pt x="13716" y="67045"/>
                </a:cubicBezTo>
                <a:close/>
                <a:moveTo>
                  <a:pt x="8532" y="69319"/>
                </a:moveTo>
                <a:cubicBezTo>
                  <a:pt x="8502" y="69338"/>
                  <a:pt x="8472" y="69358"/>
                  <a:pt x="8442" y="69379"/>
                </a:cubicBezTo>
                <a:lnTo>
                  <a:pt x="8532" y="69319"/>
                </a:lnTo>
                <a:close/>
                <a:moveTo>
                  <a:pt x="16910" y="70712"/>
                </a:moveTo>
                <a:cubicBezTo>
                  <a:pt x="16913" y="70718"/>
                  <a:pt x="16919" y="70724"/>
                  <a:pt x="16931" y="70724"/>
                </a:cubicBezTo>
                <a:cubicBezTo>
                  <a:pt x="16924" y="70720"/>
                  <a:pt x="16917" y="70716"/>
                  <a:pt x="16910" y="70712"/>
                </a:cubicBezTo>
                <a:close/>
                <a:moveTo>
                  <a:pt x="43006" y="70962"/>
                </a:moveTo>
                <a:lnTo>
                  <a:pt x="43006" y="70962"/>
                </a:lnTo>
                <a:cubicBezTo>
                  <a:pt x="42989" y="70965"/>
                  <a:pt x="42973" y="70967"/>
                  <a:pt x="42959" y="70970"/>
                </a:cubicBezTo>
                <a:cubicBezTo>
                  <a:pt x="42975" y="70968"/>
                  <a:pt x="42991" y="70965"/>
                  <a:pt x="43006" y="70962"/>
                </a:cubicBezTo>
                <a:close/>
                <a:moveTo>
                  <a:pt x="42208" y="71153"/>
                </a:moveTo>
                <a:lnTo>
                  <a:pt x="41970" y="71212"/>
                </a:lnTo>
                <a:lnTo>
                  <a:pt x="41935" y="71221"/>
                </a:lnTo>
                <a:lnTo>
                  <a:pt x="41934" y="71224"/>
                </a:lnTo>
                <a:lnTo>
                  <a:pt x="42208" y="71153"/>
                </a:lnTo>
                <a:close/>
                <a:moveTo>
                  <a:pt x="29075" y="72891"/>
                </a:moveTo>
                <a:lnTo>
                  <a:pt x="29075" y="72891"/>
                </a:lnTo>
                <a:cubicBezTo>
                  <a:pt x="29072" y="72892"/>
                  <a:pt x="29069" y="72894"/>
                  <a:pt x="29065" y="72895"/>
                </a:cubicBezTo>
                <a:cubicBezTo>
                  <a:pt x="29061" y="72898"/>
                  <a:pt x="29056" y="72900"/>
                  <a:pt x="29051" y="72903"/>
                </a:cubicBezTo>
                <a:cubicBezTo>
                  <a:pt x="29075" y="72903"/>
                  <a:pt x="29075" y="72891"/>
                  <a:pt x="29075" y="72891"/>
                </a:cubicBezTo>
                <a:close/>
                <a:moveTo>
                  <a:pt x="27956" y="73355"/>
                </a:moveTo>
                <a:cubicBezTo>
                  <a:pt x="27956" y="73355"/>
                  <a:pt x="27909" y="73367"/>
                  <a:pt x="27856" y="73387"/>
                </a:cubicBezTo>
                <a:lnTo>
                  <a:pt x="27956" y="73355"/>
                </a:lnTo>
                <a:close/>
                <a:moveTo>
                  <a:pt x="48018" y="1"/>
                </a:moveTo>
                <a:lnTo>
                  <a:pt x="47661" y="1656"/>
                </a:lnTo>
                <a:cubicBezTo>
                  <a:pt x="47661" y="1680"/>
                  <a:pt x="47649" y="1715"/>
                  <a:pt x="47637" y="1739"/>
                </a:cubicBezTo>
                <a:lnTo>
                  <a:pt x="47589" y="1739"/>
                </a:lnTo>
                <a:lnTo>
                  <a:pt x="47589" y="1775"/>
                </a:lnTo>
                <a:lnTo>
                  <a:pt x="47554" y="1965"/>
                </a:lnTo>
                <a:cubicBezTo>
                  <a:pt x="47497" y="2101"/>
                  <a:pt x="47462" y="2313"/>
                  <a:pt x="47438" y="2313"/>
                </a:cubicBezTo>
                <a:cubicBezTo>
                  <a:pt x="47437" y="2313"/>
                  <a:pt x="47436" y="2312"/>
                  <a:pt x="47435" y="2311"/>
                </a:cubicBezTo>
                <a:lnTo>
                  <a:pt x="47459" y="2216"/>
                </a:lnTo>
                <a:cubicBezTo>
                  <a:pt x="47458" y="2216"/>
                  <a:pt x="47351" y="2501"/>
                  <a:pt x="47256" y="2787"/>
                </a:cubicBezTo>
                <a:cubicBezTo>
                  <a:pt x="47161" y="3061"/>
                  <a:pt x="47066" y="3347"/>
                  <a:pt x="47066" y="3347"/>
                </a:cubicBezTo>
                <a:lnTo>
                  <a:pt x="47018" y="3347"/>
                </a:lnTo>
                <a:cubicBezTo>
                  <a:pt x="47041" y="3476"/>
                  <a:pt x="46786" y="3942"/>
                  <a:pt x="46860" y="3942"/>
                </a:cubicBezTo>
                <a:cubicBezTo>
                  <a:pt x="46861" y="3942"/>
                  <a:pt x="46862" y="3942"/>
                  <a:pt x="46863" y="3942"/>
                </a:cubicBezTo>
                <a:cubicBezTo>
                  <a:pt x="46767" y="4113"/>
                  <a:pt x="46614" y="4656"/>
                  <a:pt x="46557" y="4656"/>
                </a:cubicBezTo>
                <a:cubicBezTo>
                  <a:pt x="46551" y="4656"/>
                  <a:pt x="46545" y="4649"/>
                  <a:pt x="46542" y="4632"/>
                </a:cubicBezTo>
                <a:cubicBezTo>
                  <a:pt x="46268" y="5359"/>
                  <a:pt x="46173" y="5787"/>
                  <a:pt x="45768" y="6657"/>
                </a:cubicBezTo>
                <a:cubicBezTo>
                  <a:pt x="45577" y="6954"/>
                  <a:pt x="45256" y="7811"/>
                  <a:pt x="44994" y="8383"/>
                </a:cubicBezTo>
                <a:cubicBezTo>
                  <a:pt x="44553" y="9490"/>
                  <a:pt x="44268" y="10240"/>
                  <a:pt x="43827" y="11371"/>
                </a:cubicBezTo>
                <a:cubicBezTo>
                  <a:pt x="43470" y="12026"/>
                  <a:pt x="43148" y="13098"/>
                  <a:pt x="42827" y="13824"/>
                </a:cubicBezTo>
                <a:lnTo>
                  <a:pt x="42779" y="14050"/>
                </a:lnTo>
                <a:cubicBezTo>
                  <a:pt x="42541" y="14538"/>
                  <a:pt x="42339" y="15324"/>
                  <a:pt x="42101" y="16062"/>
                </a:cubicBezTo>
                <a:cubicBezTo>
                  <a:pt x="42065" y="16253"/>
                  <a:pt x="42053" y="16336"/>
                  <a:pt x="42041" y="16384"/>
                </a:cubicBezTo>
                <a:cubicBezTo>
                  <a:pt x="42053" y="16360"/>
                  <a:pt x="42065" y="16301"/>
                  <a:pt x="42101" y="16301"/>
                </a:cubicBezTo>
                <a:cubicBezTo>
                  <a:pt x="42020" y="16498"/>
                  <a:pt x="41961" y="16909"/>
                  <a:pt x="41925" y="16909"/>
                </a:cubicBezTo>
                <a:cubicBezTo>
                  <a:pt x="41924" y="16909"/>
                  <a:pt x="41923" y="16908"/>
                  <a:pt x="41922" y="16908"/>
                </a:cubicBezTo>
                <a:lnTo>
                  <a:pt x="41922" y="16848"/>
                </a:lnTo>
                <a:cubicBezTo>
                  <a:pt x="41921" y="16847"/>
                  <a:pt x="41919" y="16846"/>
                  <a:pt x="41917" y="16846"/>
                </a:cubicBezTo>
                <a:cubicBezTo>
                  <a:pt x="41871" y="16846"/>
                  <a:pt x="41813" y="17511"/>
                  <a:pt x="41755" y="17741"/>
                </a:cubicBezTo>
                <a:lnTo>
                  <a:pt x="41815" y="17622"/>
                </a:lnTo>
                <a:lnTo>
                  <a:pt x="41755" y="18027"/>
                </a:lnTo>
                <a:lnTo>
                  <a:pt x="41755" y="17920"/>
                </a:lnTo>
                <a:cubicBezTo>
                  <a:pt x="41684" y="19706"/>
                  <a:pt x="41565" y="20480"/>
                  <a:pt x="41636" y="22135"/>
                </a:cubicBezTo>
                <a:cubicBezTo>
                  <a:pt x="41628" y="22096"/>
                  <a:pt x="41624" y="22080"/>
                  <a:pt x="41621" y="22080"/>
                </a:cubicBezTo>
                <a:cubicBezTo>
                  <a:pt x="41609" y="22080"/>
                  <a:pt x="41650" y="22458"/>
                  <a:pt x="41601" y="22468"/>
                </a:cubicBezTo>
                <a:cubicBezTo>
                  <a:pt x="41529" y="22885"/>
                  <a:pt x="41624" y="23242"/>
                  <a:pt x="41636" y="23575"/>
                </a:cubicBezTo>
                <a:lnTo>
                  <a:pt x="41648" y="23599"/>
                </a:lnTo>
                <a:lnTo>
                  <a:pt x="41636" y="24194"/>
                </a:lnTo>
                <a:cubicBezTo>
                  <a:pt x="41623" y="24126"/>
                  <a:pt x="41616" y="24100"/>
                  <a:pt x="41615" y="24100"/>
                </a:cubicBezTo>
                <a:cubicBezTo>
                  <a:pt x="41609" y="24100"/>
                  <a:pt x="41655" y="24385"/>
                  <a:pt x="41652" y="24385"/>
                </a:cubicBezTo>
                <a:cubicBezTo>
                  <a:pt x="41652" y="24385"/>
                  <a:pt x="41647" y="24362"/>
                  <a:pt x="41636" y="24302"/>
                </a:cubicBezTo>
                <a:cubicBezTo>
                  <a:pt x="41577" y="25849"/>
                  <a:pt x="41636" y="27862"/>
                  <a:pt x="41529" y="29647"/>
                </a:cubicBezTo>
                <a:lnTo>
                  <a:pt x="41541" y="29576"/>
                </a:lnTo>
                <a:cubicBezTo>
                  <a:pt x="41529" y="30017"/>
                  <a:pt x="41517" y="30588"/>
                  <a:pt x="41458" y="30921"/>
                </a:cubicBezTo>
                <a:cubicBezTo>
                  <a:pt x="41398" y="31267"/>
                  <a:pt x="41446" y="31672"/>
                  <a:pt x="41422" y="31802"/>
                </a:cubicBezTo>
                <a:cubicBezTo>
                  <a:pt x="41422" y="32122"/>
                  <a:pt x="41356" y="32387"/>
                  <a:pt x="41340" y="32387"/>
                </a:cubicBezTo>
                <a:cubicBezTo>
                  <a:pt x="41340" y="32387"/>
                  <a:pt x="41339" y="32387"/>
                  <a:pt x="41339" y="32386"/>
                </a:cubicBezTo>
                <a:cubicBezTo>
                  <a:pt x="41303" y="32767"/>
                  <a:pt x="41339" y="33148"/>
                  <a:pt x="41220" y="33684"/>
                </a:cubicBezTo>
                <a:cubicBezTo>
                  <a:pt x="41148" y="33862"/>
                  <a:pt x="41041" y="35184"/>
                  <a:pt x="40970" y="35196"/>
                </a:cubicBezTo>
                <a:cubicBezTo>
                  <a:pt x="40922" y="35351"/>
                  <a:pt x="40886" y="35482"/>
                  <a:pt x="40862" y="35624"/>
                </a:cubicBezTo>
                <a:cubicBezTo>
                  <a:pt x="40946" y="35851"/>
                  <a:pt x="40993" y="36101"/>
                  <a:pt x="40982" y="36363"/>
                </a:cubicBezTo>
                <a:lnTo>
                  <a:pt x="40982" y="36434"/>
                </a:lnTo>
                <a:cubicBezTo>
                  <a:pt x="40982" y="36517"/>
                  <a:pt x="40970" y="36625"/>
                  <a:pt x="40946" y="36720"/>
                </a:cubicBezTo>
                <a:cubicBezTo>
                  <a:pt x="40922" y="36851"/>
                  <a:pt x="40886" y="36970"/>
                  <a:pt x="40862" y="37089"/>
                </a:cubicBezTo>
                <a:cubicBezTo>
                  <a:pt x="40708" y="37446"/>
                  <a:pt x="40755" y="37256"/>
                  <a:pt x="40636" y="37458"/>
                </a:cubicBezTo>
                <a:cubicBezTo>
                  <a:pt x="40591" y="37553"/>
                  <a:pt x="40580" y="37582"/>
                  <a:pt x="40585" y="37582"/>
                </a:cubicBezTo>
                <a:cubicBezTo>
                  <a:pt x="40593" y="37582"/>
                  <a:pt x="40643" y="37503"/>
                  <a:pt x="40647" y="37503"/>
                </a:cubicBezTo>
                <a:cubicBezTo>
                  <a:pt x="40648" y="37503"/>
                  <a:pt x="40646" y="37511"/>
                  <a:pt x="40636" y="37529"/>
                </a:cubicBezTo>
                <a:lnTo>
                  <a:pt x="40446" y="37875"/>
                </a:lnTo>
                <a:cubicBezTo>
                  <a:pt x="40485" y="37778"/>
                  <a:pt x="40493" y="37749"/>
                  <a:pt x="40487" y="37749"/>
                </a:cubicBezTo>
                <a:cubicBezTo>
                  <a:pt x="40480" y="37749"/>
                  <a:pt x="40458" y="37785"/>
                  <a:pt x="40446" y="37803"/>
                </a:cubicBezTo>
                <a:cubicBezTo>
                  <a:pt x="40315" y="38113"/>
                  <a:pt x="40029" y="38577"/>
                  <a:pt x="40029" y="38696"/>
                </a:cubicBezTo>
                <a:cubicBezTo>
                  <a:pt x="39803" y="39101"/>
                  <a:pt x="39791" y="39101"/>
                  <a:pt x="39696" y="39280"/>
                </a:cubicBezTo>
                <a:cubicBezTo>
                  <a:pt x="39743" y="39220"/>
                  <a:pt x="39803" y="39113"/>
                  <a:pt x="39815" y="39113"/>
                </a:cubicBezTo>
                <a:cubicBezTo>
                  <a:pt x="39772" y="39177"/>
                  <a:pt x="39763" y="39200"/>
                  <a:pt x="39768" y="39200"/>
                </a:cubicBezTo>
                <a:cubicBezTo>
                  <a:pt x="39773" y="39200"/>
                  <a:pt x="39798" y="39169"/>
                  <a:pt x="39812" y="39132"/>
                </a:cubicBezTo>
                <a:cubicBezTo>
                  <a:pt x="39709" y="39415"/>
                  <a:pt x="39077" y="40388"/>
                  <a:pt x="39088" y="40482"/>
                </a:cubicBezTo>
                <a:lnTo>
                  <a:pt x="39077" y="40482"/>
                </a:lnTo>
                <a:cubicBezTo>
                  <a:pt x="39088" y="40554"/>
                  <a:pt x="39160" y="40482"/>
                  <a:pt x="39100" y="40673"/>
                </a:cubicBezTo>
                <a:lnTo>
                  <a:pt x="39029" y="40780"/>
                </a:lnTo>
                <a:lnTo>
                  <a:pt x="38957" y="40958"/>
                </a:lnTo>
                <a:cubicBezTo>
                  <a:pt x="38924" y="41009"/>
                  <a:pt x="38908" y="41022"/>
                  <a:pt x="38902" y="41022"/>
                </a:cubicBezTo>
                <a:cubicBezTo>
                  <a:pt x="38895" y="41022"/>
                  <a:pt x="38898" y="41006"/>
                  <a:pt x="38898" y="41006"/>
                </a:cubicBezTo>
                <a:cubicBezTo>
                  <a:pt x="38767" y="41304"/>
                  <a:pt x="38529" y="41685"/>
                  <a:pt x="38350" y="42030"/>
                </a:cubicBezTo>
                <a:lnTo>
                  <a:pt x="38648" y="41720"/>
                </a:lnTo>
                <a:cubicBezTo>
                  <a:pt x="38469" y="41994"/>
                  <a:pt x="38124" y="42494"/>
                  <a:pt x="38136" y="42566"/>
                </a:cubicBezTo>
                <a:lnTo>
                  <a:pt x="38005" y="42709"/>
                </a:lnTo>
                <a:cubicBezTo>
                  <a:pt x="37612" y="43268"/>
                  <a:pt x="37814" y="43125"/>
                  <a:pt x="37660" y="43352"/>
                </a:cubicBezTo>
                <a:lnTo>
                  <a:pt x="37457" y="43625"/>
                </a:lnTo>
                <a:lnTo>
                  <a:pt x="37612" y="43340"/>
                </a:lnTo>
                <a:cubicBezTo>
                  <a:pt x="37443" y="43611"/>
                  <a:pt x="37359" y="43710"/>
                  <a:pt x="37219" y="43903"/>
                </a:cubicBezTo>
                <a:cubicBezTo>
                  <a:pt x="37219" y="43900"/>
                  <a:pt x="37219" y="43899"/>
                  <a:pt x="37219" y="43899"/>
                </a:cubicBezTo>
                <a:lnTo>
                  <a:pt x="37214" y="43908"/>
                </a:lnTo>
                <a:cubicBezTo>
                  <a:pt x="37208" y="43917"/>
                  <a:pt x="37202" y="43926"/>
                  <a:pt x="37195" y="43935"/>
                </a:cubicBezTo>
                <a:cubicBezTo>
                  <a:pt x="37199" y="43933"/>
                  <a:pt x="37202" y="43931"/>
                  <a:pt x="37204" y="43929"/>
                </a:cubicBezTo>
                <a:lnTo>
                  <a:pt x="37195" y="43947"/>
                </a:lnTo>
                <a:lnTo>
                  <a:pt x="37195" y="43957"/>
                </a:lnTo>
                <a:cubicBezTo>
                  <a:pt x="37192" y="43964"/>
                  <a:pt x="37189" y="43972"/>
                  <a:pt x="37183" y="43983"/>
                </a:cubicBezTo>
                <a:lnTo>
                  <a:pt x="37124" y="44006"/>
                </a:lnTo>
                <a:lnTo>
                  <a:pt x="37160" y="44018"/>
                </a:lnTo>
                <a:cubicBezTo>
                  <a:pt x="37160" y="44018"/>
                  <a:pt x="37160" y="44042"/>
                  <a:pt x="37136" y="44042"/>
                </a:cubicBezTo>
                <a:lnTo>
                  <a:pt x="37124" y="44042"/>
                </a:lnTo>
                <a:lnTo>
                  <a:pt x="37112" y="44066"/>
                </a:lnTo>
                <a:cubicBezTo>
                  <a:pt x="37064" y="44137"/>
                  <a:pt x="37005" y="44233"/>
                  <a:pt x="36945" y="44340"/>
                </a:cubicBezTo>
                <a:lnTo>
                  <a:pt x="36957" y="44364"/>
                </a:lnTo>
                <a:lnTo>
                  <a:pt x="37064" y="44161"/>
                </a:lnTo>
                <a:lnTo>
                  <a:pt x="37017" y="44292"/>
                </a:lnTo>
                <a:cubicBezTo>
                  <a:pt x="37005" y="44304"/>
                  <a:pt x="37005" y="44316"/>
                  <a:pt x="36993" y="44340"/>
                </a:cubicBezTo>
                <a:cubicBezTo>
                  <a:pt x="36886" y="44495"/>
                  <a:pt x="36814" y="44649"/>
                  <a:pt x="36707" y="44828"/>
                </a:cubicBezTo>
                <a:cubicBezTo>
                  <a:pt x="36683" y="44840"/>
                  <a:pt x="36660" y="44852"/>
                  <a:pt x="36648" y="44876"/>
                </a:cubicBezTo>
                <a:cubicBezTo>
                  <a:pt x="36648" y="44876"/>
                  <a:pt x="36660" y="44876"/>
                  <a:pt x="36695" y="44852"/>
                </a:cubicBezTo>
                <a:cubicBezTo>
                  <a:pt x="36660" y="44911"/>
                  <a:pt x="36624" y="44971"/>
                  <a:pt x="36576" y="45054"/>
                </a:cubicBezTo>
                <a:cubicBezTo>
                  <a:pt x="36588" y="44995"/>
                  <a:pt x="36624" y="44935"/>
                  <a:pt x="36636" y="44876"/>
                </a:cubicBezTo>
                <a:cubicBezTo>
                  <a:pt x="36743" y="44673"/>
                  <a:pt x="36838" y="44495"/>
                  <a:pt x="36933" y="44340"/>
                </a:cubicBezTo>
                <a:lnTo>
                  <a:pt x="36921" y="44316"/>
                </a:lnTo>
                <a:cubicBezTo>
                  <a:pt x="36826" y="44483"/>
                  <a:pt x="36719" y="44661"/>
                  <a:pt x="36636" y="44816"/>
                </a:cubicBezTo>
                <a:cubicBezTo>
                  <a:pt x="36648" y="44756"/>
                  <a:pt x="36660" y="44709"/>
                  <a:pt x="36683" y="44649"/>
                </a:cubicBezTo>
                <a:cubicBezTo>
                  <a:pt x="36826" y="44221"/>
                  <a:pt x="36945" y="43756"/>
                  <a:pt x="36993" y="43578"/>
                </a:cubicBezTo>
                <a:cubicBezTo>
                  <a:pt x="37100" y="43232"/>
                  <a:pt x="37124" y="42792"/>
                  <a:pt x="37219" y="42339"/>
                </a:cubicBezTo>
                <a:cubicBezTo>
                  <a:pt x="37314" y="41625"/>
                  <a:pt x="37302" y="41982"/>
                  <a:pt x="37362" y="41637"/>
                </a:cubicBezTo>
                <a:cubicBezTo>
                  <a:pt x="37380" y="41502"/>
                  <a:pt x="37383" y="41458"/>
                  <a:pt x="37378" y="41458"/>
                </a:cubicBezTo>
                <a:cubicBezTo>
                  <a:pt x="37370" y="41458"/>
                  <a:pt x="37340" y="41592"/>
                  <a:pt x="37335" y="41592"/>
                </a:cubicBezTo>
                <a:cubicBezTo>
                  <a:pt x="37334" y="41592"/>
                  <a:pt x="37335" y="41581"/>
                  <a:pt x="37338" y="41554"/>
                </a:cubicBezTo>
                <a:lnTo>
                  <a:pt x="37422" y="41018"/>
                </a:lnTo>
                <a:cubicBezTo>
                  <a:pt x="37416" y="41157"/>
                  <a:pt x="37418" y="41200"/>
                  <a:pt x="37424" y="41200"/>
                </a:cubicBezTo>
                <a:cubicBezTo>
                  <a:pt x="37431" y="41200"/>
                  <a:pt x="37444" y="41134"/>
                  <a:pt x="37457" y="41101"/>
                </a:cubicBezTo>
                <a:cubicBezTo>
                  <a:pt x="37493" y="40649"/>
                  <a:pt x="37576" y="39911"/>
                  <a:pt x="37529" y="39768"/>
                </a:cubicBezTo>
                <a:cubicBezTo>
                  <a:pt x="37576" y="39137"/>
                  <a:pt x="37588" y="39137"/>
                  <a:pt x="37588" y="38875"/>
                </a:cubicBezTo>
                <a:cubicBezTo>
                  <a:pt x="37576" y="38958"/>
                  <a:pt x="37576" y="39137"/>
                  <a:pt x="37553" y="39137"/>
                </a:cubicBezTo>
                <a:cubicBezTo>
                  <a:pt x="37568" y="39031"/>
                  <a:pt x="37570" y="38993"/>
                  <a:pt x="37567" y="38993"/>
                </a:cubicBezTo>
                <a:cubicBezTo>
                  <a:pt x="37562" y="38993"/>
                  <a:pt x="37547" y="39063"/>
                  <a:pt x="37541" y="39125"/>
                </a:cubicBezTo>
                <a:cubicBezTo>
                  <a:pt x="37529" y="38934"/>
                  <a:pt x="37553" y="38446"/>
                  <a:pt x="37553" y="37982"/>
                </a:cubicBezTo>
                <a:cubicBezTo>
                  <a:pt x="37553" y="37517"/>
                  <a:pt x="37541" y="37089"/>
                  <a:pt x="37517" y="37053"/>
                </a:cubicBezTo>
                <a:lnTo>
                  <a:pt x="37529" y="37053"/>
                </a:lnTo>
                <a:cubicBezTo>
                  <a:pt x="37481" y="36970"/>
                  <a:pt x="37457" y="37113"/>
                  <a:pt x="37410" y="36851"/>
                </a:cubicBezTo>
                <a:lnTo>
                  <a:pt x="37410" y="36672"/>
                </a:lnTo>
                <a:lnTo>
                  <a:pt x="37362" y="36398"/>
                </a:lnTo>
                <a:cubicBezTo>
                  <a:pt x="37362" y="36312"/>
                  <a:pt x="37365" y="36290"/>
                  <a:pt x="37368" y="36290"/>
                </a:cubicBezTo>
                <a:cubicBezTo>
                  <a:pt x="37370" y="36290"/>
                  <a:pt x="37372" y="36303"/>
                  <a:pt x="37373" y="36310"/>
                </a:cubicBezTo>
                <a:cubicBezTo>
                  <a:pt x="37314" y="35882"/>
                  <a:pt x="37255" y="35265"/>
                  <a:pt x="37195" y="34755"/>
                </a:cubicBezTo>
                <a:lnTo>
                  <a:pt x="37160" y="35315"/>
                </a:lnTo>
                <a:cubicBezTo>
                  <a:pt x="37124" y="34874"/>
                  <a:pt x="37064" y="34065"/>
                  <a:pt x="37005" y="33981"/>
                </a:cubicBezTo>
                <a:lnTo>
                  <a:pt x="37005" y="33707"/>
                </a:lnTo>
                <a:cubicBezTo>
                  <a:pt x="36933" y="32815"/>
                  <a:pt x="36874" y="33100"/>
                  <a:pt x="36826" y="32743"/>
                </a:cubicBezTo>
                <a:lnTo>
                  <a:pt x="36802" y="32291"/>
                </a:lnTo>
                <a:lnTo>
                  <a:pt x="36874" y="32743"/>
                </a:lnTo>
                <a:cubicBezTo>
                  <a:pt x="36814" y="32291"/>
                  <a:pt x="36802" y="32112"/>
                  <a:pt x="36767" y="31755"/>
                </a:cubicBezTo>
                <a:lnTo>
                  <a:pt x="36767" y="31802"/>
                </a:lnTo>
                <a:lnTo>
                  <a:pt x="36755" y="31743"/>
                </a:lnTo>
                <a:cubicBezTo>
                  <a:pt x="36719" y="31695"/>
                  <a:pt x="36660" y="31457"/>
                  <a:pt x="36624" y="31160"/>
                </a:cubicBezTo>
                <a:cubicBezTo>
                  <a:pt x="36540" y="30719"/>
                  <a:pt x="36457" y="30386"/>
                  <a:pt x="36386" y="29671"/>
                </a:cubicBezTo>
                <a:lnTo>
                  <a:pt x="36302" y="29516"/>
                </a:lnTo>
                <a:lnTo>
                  <a:pt x="36267" y="28981"/>
                </a:lnTo>
                <a:lnTo>
                  <a:pt x="36290" y="28981"/>
                </a:lnTo>
                <a:cubicBezTo>
                  <a:pt x="36350" y="29493"/>
                  <a:pt x="36529" y="30469"/>
                  <a:pt x="36648" y="31124"/>
                </a:cubicBezTo>
                <a:lnTo>
                  <a:pt x="36660" y="31136"/>
                </a:lnTo>
                <a:cubicBezTo>
                  <a:pt x="36588" y="30743"/>
                  <a:pt x="36505" y="30302"/>
                  <a:pt x="36457" y="30028"/>
                </a:cubicBezTo>
                <a:cubicBezTo>
                  <a:pt x="36448" y="29931"/>
                  <a:pt x="36433" y="29729"/>
                  <a:pt x="36450" y="29729"/>
                </a:cubicBezTo>
                <a:cubicBezTo>
                  <a:pt x="36452" y="29729"/>
                  <a:pt x="36455" y="29733"/>
                  <a:pt x="36459" y="29742"/>
                </a:cubicBezTo>
                <a:lnTo>
                  <a:pt x="36410" y="29576"/>
                </a:lnTo>
                <a:cubicBezTo>
                  <a:pt x="36326" y="28921"/>
                  <a:pt x="36279" y="28588"/>
                  <a:pt x="36243" y="28243"/>
                </a:cubicBezTo>
                <a:cubicBezTo>
                  <a:pt x="36231" y="27909"/>
                  <a:pt x="36207" y="27564"/>
                  <a:pt x="36183" y="26873"/>
                </a:cubicBezTo>
                <a:lnTo>
                  <a:pt x="36171" y="26992"/>
                </a:lnTo>
                <a:cubicBezTo>
                  <a:pt x="36159" y="26730"/>
                  <a:pt x="36148" y="26445"/>
                  <a:pt x="36159" y="26373"/>
                </a:cubicBezTo>
                <a:cubicBezTo>
                  <a:pt x="36148" y="25957"/>
                  <a:pt x="36148" y="25540"/>
                  <a:pt x="36171" y="25147"/>
                </a:cubicBezTo>
                <a:cubicBezTo>
                  <a:pt x="36183" y="24766"/>
                  <a:pt x="36207" y="24421"/>
                  <a:pt x="36243" y="24159"/>
                </a:cubicBezTo>
                <a:lnTo>
                  <a:pt x="36219" y="24040"/>
                </a:lnTo>
                <a:cubicBezTo>
                  <a:pt x="36231" y="23861"/>
                  <a:pt x="36302" y="23599"/>
                  <a:pt x="36243" y="23516"/>
                </a:cubicBezTo>
                <a:lnTo>
                  <a:pt x="36243" y="23147"/>
                </a:lnTo>
                <a:cubicBezTo>
                  <a:pt x="36267" y="22909"/>
                  <a:pt x="36243" y="22754"/>
                  <a:pt x="36290" y="22492"/>
                </a:cubicBezTo>
                <a:cubicBezTo>
                  <a:pt x="36290" y="22468"/>
                  <a:pt x="36290" y="22456"/>
                  <a:pt x="36302" y="22444"/>
                </a:cubicBezTo>
                <a:cubicBezTo>
                  <a:pt x="36362" y="21908"/>
                  <a:pt x="36267" y="22444"/>
                  <a:pt x="36338" y="21837"/>
                </a:cubicBezTo>
                <a:cubicBezTo>
                  <a:pt x="36386" y="21635"/>
                  <a:pt x="36302" y="21611"/>
                  <a:pt x="36338" y="21313"/>
                </a:cubicBezTo>
                <a:lnTo>
                  <a:pt x="36421" y="21015"/>
                </a:lnTo>
                <a:cubicBezTo>
                  <a:pt x="36517" y="20468"/>
                  <a:pt x="36457" y="20373"/>
                  <a:pt x="36540" y="19575"/>
                </a:cubicBezTo>
                <a:cubicBezTo>
                  <a:pt x="36580" y="19312"/>
                  <a:pt x="36631" y="19145"/>
                  <a:pt x="36663" y="19145"/>
                </a:cubicBezTo>
                <a:cubicBezTo>
                  <a:pt x="36680" y="19145"/>
                  <a:pt x="36691" y="19186"/>
                  <a:pt x="36695" y="19277"/>
                </a:cubicBezTo>
                <a:cubicBezTo>
                  <a:pt x="36683" y="18920"/>
                  <a:pt x="36683" y="19110"/>
                  <a:pt x="36695" y="18646"/>
                </a:cubicBezTo>
                <a:cubicBezTo>
                  <a:pt x="36702" y="18625"/>
                  <a:pt x="36707" y="18615"/>
                  <a:pt x="36712" y="18615"/>
                </a:cubicBezTo>
                <a:cubicBezTo>
                  <a:pt x="36721" y="18615"/>
                  <a:pt x="36726" y="18667"/>
                  <a:pt x="36743" y="18741"/>
                </a:cubicBezTo>
                <a:cubicBezTo>
                  <a:pt x="36814" y="18337"/>
                  <a:pt x="36755" y="18479"/>
                  <a:pt x="36779" y="18170"/>
                </a:cubicBezTo>
                <a:cubicBezTo>
                  <a:pt x="36755" y="18087"/>
                  <a:pt x="36695" y="17967"/>
                  <a:pt x="36707" y="17860"/>
                </a:cubicBezTo>
                <a:lnTo>
                  <a:pt x="36683" y="17979"/>
                </a:lnTo>
                <a:cubicBezTo>
                  <a:pt x="36695" y="17646"/>
                  <a:pt x="36719" y="17289"/>
                  <a:pt x="36779" y="16908"/>
                </a:cubicBezTo>
                <a:lnTo>
                  <a:pt x="36802" y="16920"/>
                </a:lnTo>
                <a:lnTo>
                  <a:pt x="36826" y="16515"/>
                </a:lnTo>
                <a:lnTo>
                  <a:pt x="36862" y="16491"/>
                </a:lnTo>
                <a:lnTo>
                  <a:pt x="36898" y="15908"/>
                </a:lnTo>
                <a:lnTo>
                  <a:pt x="36886" y="15979"/>
                </a:lnTo>
                <a:cubicBezTo>
                  <a:pt x="36898" y="15848"/>
                  <a:pt x="36933" y="15408"/>
                  <a:pt x="36981" y="15146"/>
                </a:cubicBezTo>
                <a:lnTo>
                  <a:pt x="36993" y="15169"/>
                </a:lnTo>
                <a:cubicBezTo>
                  <a:pt x="37100" y="14455"/>
                  <a:pt x="37100" y="13836"/>
                  <a:pt x="37136" y="12991"/>
                </a:cubicBezTo>
                <a:lnTo>
                  <a:pt x="37172" y="13110"/>
                </a:lnTo>
                <a:cubicBezTo>
                  <a:pt x="37219" y="12824"/>
                  <a:pt x="37124" y="13026"/>
                  <a:pt x="37172" y="12681"/>
                </a:cubicBezTo>
                <a:lnTo>
                  <a:pt x="37219" y="12669"/>
                </a:lnTo>
                <a:cubicBezTo>
                  <a:pt x="37183" y="12348"/>
                  <a:pt x="37243" y="12276"/>
                  <a:pt x="37255" y="12050"/>
                </a:cubicBezTo>
                <a:lnTo>
                  <a:pt x="37195" y="12145"/>
                </a:lnTo>
                <a:lnTo>
                  <a:pt x="37231" y="11741"/>
                </a:lnTo>
                <a:cubicBezTo>
                  <a:pt x="37243" y="11518"/>
                  <a:pt x="37262" y="11456"/>
                  <a:pt x="37279" y="11456"/>
                </a:cubicBezTo>
                <a:cubicBezTo>
                  <a:pt x="37295" y="11456"/>
                  <a:pt x="37309" y="11509"/>
                  <a:pt x="37314" y="11538"/>
                </a:cubicBezTo>
                <a:lnTo>
                  <a:pt x="37291" y="11240"/>
                </a:lnTo>
                <a:lnTo>
                  <a:pt x="37338" y="11181"/>
                </a:lnTo>
                <a:cubicBezTo>
                  <a:pt x="37291" y="10955"/>
                  <a:pt x="37338" y="10955"/>
                  <a:pt x="37302" y="10586"/>
                </a:cubicBezTo>
                <a:cubicBezTo>
                  <a:pt x="37305" y="10579"/>
                  <a:pt x="37307" y="10577"/>
                  <a:pt x="37310" y="10577"/>
                </a:cubicBezTo>
                <a:cubicBezTo>
                  <a:pt x="37316" y="10577"/>
                  <a:pt x="37323" y="10588"/>
                  <a:pt x="37328" y="10588"/>
                </a:cubicBezTo>
                <a:cubicBezTo>
                  <a:pt x="37334" y="10588"/>
                  <a:pt x="37338" y="10576"/>
                  <a:pt x="37338" y="10526"/>
                </a:cubicBezTo>
                <a:lnTo>
                  <a:pt x="37279" y="9895"/>
                </a:lnTo>
                <a:lnTo>
                  <a:pt x="37302" y="10264"/>
                </a:lnTo>
                <a:lnTo>
                  <a:pt x="37243" y="10228"/>
                </a:lnTo>
                <a:cubicBezTo>
                  <a:pt x="37231" y="10121"/>
                  <a:pt x="37231" y="10050"/>
                  <a:pt x="37231" y="9966"/>
                </a:cubicBezTo>
                <a:lnTo>
                  <a:pt x="37231" y="9728"/>
                </a:lnTo>
                <a:cubicBezTo>
                  <a:pt x="37231" y="9598"/>
                  <a:pt x="37231" y="9474"/>
                  <a:pt x="37220" y="9332"/>
                </a:cubicBezTo>
                <a:lnTo>
                  <a:pt x="37231" y="9431"/>
                </a:lnTo>
                <a:cubicBezTo>
                  <a:pt x="37172" y="8681"/>
                  <a:pt x="37195" y="8597"/>
                  <a:pt x="37183" y="8121"/>
                </a:cubicBezTo>
                <a:cubicBezTo>
                  <a:pt x="37183" y="8231"/>
                  <a:pt x="37178" y="8373"/>
                  <a:pt x="37171" y="8373"/>
                </a:cubicBezTo>
                <a:cubicBezTo>
                  <a:pt x="37168" y="8373"/>
                  <a:pt x="37164" y="8336"/>
                  <a:pt x="37160" y="8240"/>
                </a:cubicBezTo>
                <a:cubicBezTo>
                  <a:pt x="37136" y="8026"/>
                  <a:pt x="37172" y="8061"/>
                  <a:pt x="37160" y="7823"/>
                </a:cubicBezTo>
                <a:cubicBezTo>
                  <a:pt x="37153" y="7830"/>
                  <a:pt x="37148" y="7833"/>
                  <a:pt x="37144" y="7833"/>
                </a:cubicBezTo>
                <a:cubicBezTo>
                  <a:pt x="37135" y="7833"/>
                  <a:pt x="37132" y="7813"/>
                  <a:pt x="37124" y="7788"/>
                </a:cubicBezTo>
                <a:cubicBezTo>
                  <a:pt x="37124" y="7752"/>
                  <a:pt x="37112" y="7728"/>
                  <a:pt x="37112" y="7692"/>
                </a:cubicBezTo>
                <a:cubicBezTo>
                  <a:pt x="37112" y="7692"/>
                  <a:pt x="37112" y="7657"/>
                  <a:pt x="37107" y="7657"/>
                </a:cubicBezTo>
                <a:cubicBezTo>
                  <a:pt x="37105" y="7657"/>
                  <a:pt x="37103" y="7660"/>
                  <a:pt x="37100" y="7669"/>
                </a:cubicBezTo>
                <a:lnTo>
                  <a:pt x="37052" y="7740"/>
                </a:lnTo>
                <a:cubicBezTo>
                  <a:pt x="36933" y="7931"/>
                  <a:pt x="36802" y="8145"/>
                  <a:pt x="36648" y="8323"/>
                </a:cubicBezTo>
                <a:cubicBezTo>
                  <a:pt x="36648" y="8300"/>
                  <a:pt x="36660" y="8276"/>
                  <a:pt x="36683" y="8240"/>
                </a:cubicBezTo>
                <a:cubicBezTo>
                  <a:pt x="36600" y="8359"/>
                  <a:pt x="36576" y="8442"/>
                  <a:pt x="36445" y="8597"/>
                </a:cubicBezTo>
                <a:lnTo>
                  <a:pt x="36517" y="8407"/>
                </a:lnTo>
                <a:lnTo>
                  <a:pt x="36279" y="8835"/>
                </a:lnTo>
                <a:cubicBezTo>
                  <a:pt x="36119" y="9051"/>
                  <a:pt x="35928" y="9397"/>
                  <a:pt x="35911" y="9397"/>
                </a:cubicBezTo>
                <a:cubicBezTo>
                  <a:pt x="35910" y="9397"/>
                  <a:pt x="35909" y="9397"/>
                  <a:pt x="35909" y="9395"/>
                </a:cubicBezTo>
                <a:lnTo>
                  <a:pt x="35993" y="9240"/>
                </a:lnTo>
                <a:cubicBezTo>
                  <a:pt x="35993" y="9240"/>
                  <a:pt x="35802" y="9538"/>
                  <a:pt x="35588" y="9847"/>
                </a:cubicBezTo>
                <a:cubicBezTo>
                  <a:pt x="35409" y="10121"/>
                  <a:pt x="35255" y="10407"/>
                  <a:pt x="35255" y="10407"/>
                </a:cubicBezTo>
                <a:lnTo>
                  <a:pt x="35207" y="10407"/>
                </a:lnTo>
                <a:cubicBezTo>
                  <a:pt x="35195" y="10538"/>
                  <a:pt x="34838" y="11002"/>
                  <a:pt x="34909" y="11002"/>
                </a:cubicBezTo>
                <a:cubicBezTo>
                  <a:pt x="34772" y="11172"/>
                  <a:pt x="34512" y="11708"/>
                  <a:pt x="34464" y="11708"/>
                </a:cubicBezTo>
                <a:cubicBezTo>
                  <a:pt x="34458" y="11708"/>
                  <a:pt x="34456" y="11699"/>
                  <a:pt x="34457" y="11681"/>
                </a:cubicBezTo>
                <a:cubicBezTo>
                  <a:pt x="34040" y="12431"/>
                  <a:pt x="33885" y="12860"/>
                  <a:pt x="33409" y="13765"/>
                </a:cubicBezTo>
                <a:cubicBezTo>
                  <a:pt x="33183" y="14062"/>
                  <a:pt x="32790" y="15003"/>
                  <a:pt x="32540" y="15610"/>
                </a:cubicBezTo>
                <a:cubicBezTo>
                  <a:pt x="32099" y="16836"/>
                  <a:pt x="31861" y="17634"/>
                  <a:pt x="31564" y="18932"/>
                </a:cubicBezTo>
                <a:cubicBezTo>
                  <a:pt x="31278" y="19694"/>
                  <a:pt x="31171" y="20896"/>
                  <a:pt x="31052" y="21742"/>
                </a:cubicBezTo>
                <a:lnTo>
                  <a:pt x="31064" y="21980"/>
                </a:lnTo>
                <a:cubicBezTo>
                  <a:pt x="30968" y="22551"/>
                  <a:pt x="30980" y="23421"/>
                  <a:pt x="30945" y="24230"/>
                </a:cubicBezTo>
                <a:cubicBezTo>
                  <a:pt x="30968" y="24433"/>
                  <a:pt x="30980" y="24540"/>
                  <a:pt x="30980" y="24575"/>
                </a:cubicBezTo>
                <a:cubicBezTo>
                  <a:pt x="30980" y="24540"/>
                  <a:pt x="30980" y="24480"/>
                  <a:pt x="31004" y="24468"/>
                </a:cubicBezTo>
                <a:cubicBezTo>
                  <a:pt x="30993" y="24686"/>
                  <a:pt x="31048" y="25137"/>
                  <a:pt x="31009" y="25137"/>
                </a:cubicBezTo>
                <a:cubicBezTo>
                  <a:pt x="31007" y="25137"/>
                  <a:pt x="31006" y="25136"/>
                  <a:pt x="31004" y="25135"/>
                </a:cubicBezTo>
                <a:lnTo>
                  <a:pt x="30992" y="25075"/>
                </a:lnTo>
                <a:cubicBezTo>
                  <a:pt x="30991" y="25075"/>
                  <a:pt x="30991" y="25075"/>
                  <a:pt x="30990" y="25075"/>
                </a:cubicBezTo>
                <a:cubicBezTo>
                  <a:pt x="30948" y="25075"/>
                  <a:pt x="31064" y="25782"/>
                  <a:pt x="31064" y="26028"/>
                </a:cubicBezTo>
                <a:lnTo>
                  <a:pt x="31099" y="25885"/>
                </a:lnTo>
                <a:cubicBezTo>
                  <a:pt x="31099" y="25885"/>
                  <a:pt x="31111" y="25980"/>
                  <a:pt x="31111" y="26099"/>
                </a:cubicBezTo>
                <a:cubicBezTo>
                  <a:pt x="31123" y="26207"/>
                  <a:pt x="31147" y="26326"/>
                  <a:pt x="31147" y="26326"/>
                </a:cubicBezTo>
                <a:lnTo>
                  <a:pt x="31111" y="26207"/>
                </a:lnTo>
                <a:cubicBezTo>
                  <a:pt x="31302" y="27135"/>
                  <a:pt x="31457" y="27802"/>
                  <a:pt x="31635" y="28457"/>
                </a:cubicBezTo>
                <a:cubicBezTo>
                  <a:pt x="31814" y="29100"/>
                  <a:pt x="32004" y="29731"/>
                  <a:pt x="32361" y="30540"/>
                </a:cubicBezTo>
                <a:cubicBezTo>
                  <a:pt x="32341" y="30510"/>
                  <a:pt x="32330" y="30497"/>
                  <a:pt x="32328" y="30497"/>
                </a:cubicBezTo>
                <a:cubicBezTo>
                  <a:pt x="32313" y="30497"/>
                  <a:pt x="32509" y="30858"/>
                  <a:pt x="32469" y="30898"/>
                </a:cubicBezTo>
                <a:cubicBezTo>
                  <a:pt x="32576" y="31326"/>
                  <a:pt x="32778" y="31660"/>
                  <a:pt x="32945" y="31981"/>
                </a:cubicBezTo>
                <a:lnTo>
                  <a:pt x="32957" y="31993"/>
                </a:lnTo>
                <a:lnTo>
                  <a:pt x="33195" y="32576"/>
                </a:lnTo>
                <a:cubicBezTo>
                  <a:pt x="33157" y="32516"/>
                  <a:pt x="33141" y="32492"/>
                  <a:pt x="33139" y="32492"/>
                </a:cubicBezTo>
                <a:cubicBezTo>
                  <a:pt x="33134" y="32492"/>
                  <a:pt x="33289" y="32757"/>
                  <a:pt x="33287" y="32757"/>
                </a:cubicBezTo>
                <a:cubicBezTo>
                  <a:pt x="33287" y="32757"/>
                  <a:pt x="33274" y="32736"/>
                  <a:pt x="33242" y="32684"/>
                </a:cubicBezTo>
                <a:cubicBezTo>
                  <a:pt x="33826" y="34219"/>
                  <a:pt x="34671" y="36184"/>
                  <a:pt x="35016" y="38041"/>
                </a:cubicBezTo>
                <a:lnTo>
                  <a:pt x="35016" y="37946"/>
                </a:lnTo>
                <a:cubicBezTo>
                  <a:pt x="35100" y="38410"/>
                  <a:pt x="35219" y="38994"/>
                  <a:pt x="35255" y="39363"/>
                </a:cubicBezTo>
                <a:cubicBezTo>
                  <a:pt x="35267" y="39720"/>
                  <a:pt x="35386" y="40137"/>
                  <a:pt x="35397" y="40292"/>
                </a:cubicBezTo>
                <a:cubicBezTo>
                  <a:pt x="35454" y="40608"/>
                  <a:pt x="35435" y="40913"/>
                  <a:pt x="35413" y="40913"/>
                </a:cubicBezTo>
                <a:cubicBezTo>
                  <a:pt x="35412" y="40913"/>
                  <a:pt x="35411" y="40913"/>
                  <a:pt x="35409" y="40911"/>
                </a:cubicBezTo>
                <a:cubicBezTo>
                  <a:pt x="35445" y="41316"/>
                  <a:pt x="35517" y="41720"/>
                  <a:pt x="35493" y="42280"/>
                </a:cubicBezTo>
                <a:cubicBezTo>
                  <a:pt x="35445" y="42470"/>
                  <a:pt x="35469" y="43887"/>
                  <a:pt x="35397" y="43899"/>
                </a:cubicBezTo>
                <a:cubicBezTo>
                  <a:pt x="35278" y="44649"/>
                  <a:pt x="35267" y="45364"/>
                  <a:pt x="35052" y="46149"/>
                </a:cubicBezTo>
                <a:lnTo>
                  <a:pt x="35052" y="46102"/>
                </a:lnTo>
                <a:cubicBezTo>
                  <a:pt x="35052" y="46102"/>
                  <a:pt x="35040" y="46209"/>
                  <a:pt x="35040" y="46364"/>
                </a:cubicBezTo>
                <a:cubicBezTo>
                  <a:pt x="35028" y="46507"/>
                  <a:pt x="34993" y="46721"/>
                  <a:pt x="34981" y="46923"/>
                </a:cubicBezTo>
                <a:cubicBezTo>
                  <a:pt x="34957" y="47162"/>
                  <a:pt x="34909" y="47400"/>
                  <a:pt x="34897" y="47566"/>
                </a:cubicBezTo>
                <a:cubicBezTo>
                  <a:pt x="34576" y="48031"/>
                  <a:pt x="34266" y="48459"/>
                  <a:pt x="34028" y="48745"/>
                </a:cubicBezTo>
                <a:lnTo>
                  <a:pt x="34016" y="48828"/>
                </a:lnTo>
                <a:cubicBezTo>
                  <a:pt x="33945" y="48936"/>
                  <a:pt x="33778" y="49067"/>
                  <a:pt x="33790" y="49138"/>
                </a:cubicBezTo>
                <a:lnTo>
                  <a:pt x="33647" y="49376"/>
                </a:lnTo>
                <a:cubicBezTo>
                  <a:pt x="33540" y="49531"/>
                  <a:pt x="33492" y="49638"/>
                  <a:pt x="33362" y="49781"/>
                </a:cubicBezTo>
                <a:lnTo>
                  <a:pt x="33326" y="49817"/>
                </a:lnTo>
                <a:cubicBezTo>
                  <a:pt x="33076" y="50126"/>
                  <a:pt x="33362" y="49829"/>
                  <a:pt x="33076" y="50186"/>
                </a:cubicBezTo>
                <a:cubicBezTo>
                  <a:pt x="32969" y="50269"/>
                  <a:pt x="33004" y="50352"/>
                  <a:pt x="32897" y="50495"/>
                </a:cubicBezTo>
                <a:cubicBezTo>
                  <a:pt x="32897" y="50495"/>
                  <a:pt x="32885" y="50495"/>
                  <a:pt x="32885" y="50507"/>
                </a:cubicBezTo>
                <a:cubicBezTo>
                  <a:pt x="32873" y="50531"/>
                  <a:pt x="32873" y="50543"/>
                  <a:pt x="32850" y="50555"/>
                </a:cubicBezTo>
                <a:lnTo>
                  <a:pt x="32695" y="50686"/>
                </a:lnTo>
                <a:cubicBezTo>
                  <a:pt x="32421" y="51007"/>
                  <a:pt x="32433" y="51091"/>
                  <a:pt x="32064" y="51567"/>
                </a:cubicBezTo>
                <a:cubicBezTo>
                  <a:pt x="31945" y="51700"/>
                  <a:pt x="31855" y="51778"/>
                  <a:pt x="31820" y="51778"/>
                </a:cubicBezTo>
                <a:cubicBezTo>
                  <a:pt x="31799" y="51778"/>
                  <a:pt x="31799" y="51749"/>
                  <a:pt x="31826" y="51686"/>
                </a:cubicBezTo>
                <a:cubicBezTo>
                  <a:pt x="31707" y="51924"/>
                  <a:pt x="31778" y="51805"/>
                  <a:pt x="31587" y="52091"/>
                </a:cubicBezTo>
                <a:cubicBezTo>
                  <a:pt x="31576" y="52097"/>
                  <a:pt x="31568" y="52100"/>
                  <a:pt x="31564" y="52100"/>
                </a:cubicBezTo>
                <a:cubicBezTo>
                  <a:pt x="31552" y="52100"/>
                  <a:pt x="31570" y="52073"/>
                  <a:pt x="31587" y="52019"/>
                </a:cubicBezTo>
                <a:cubicBezTo>
                  <a:pt x="31385" y="52234"/>
                  <a:pt x="31480" y="52174"/>
                  <a:pt x="31349" y="52353"/>
                </a:cubicBezTo>
                <a:cubicBezTo>
                  <a:pt x="31337" y="52436"/>
                  <a:pt x="31349" y="52531"/>
                  <a:pt x="31302" y="52591"/>
                </a:cubicBezTo>
                <a:lnTo>
                  <a:pt x="31361" y="52531"/>
                </a:lnTo>
                <a:cubicBezTo>
                  <a:pt x="31230" y="52746"/>
                  <a:pt x="31064" y="52948"/>
                  <a:pt x="30873" y="53162"/>
                </a:cubicBezTo>
                <a:lnTo>
                  <a:pt x="30861" y="53150"/>
                </a:lnTo>
                <a:lnTo>
                  <a:pt x="30683" y="53388"/>
                </a:lnTo>
                <a:lnTo>
                  <a:pt x="30647" y="53388"/>
                </a:lnTo>
                <a:cubicBezTo>
                  <a:pt x="30647" y="53388"/>
                  <a:pt x="30587" y="53472"/>
                  <a:pt x="30516" y="53543"/>
                </a:cubicBezTo>
                <a:cubicBezTo>
                  <a:pt x="30444" y="53639"/>
                  <a:pt x="30385" y="53710"/>
                  <a:pt x="30385" y="53710"/>
                </a:cubicBezTo>
                <a:lnTo>
                  <a:pt x="30433" y="53662"/>
                </a:lnTo>
                <a:cubicBezTo>
                  <a:pt x="30385" y="53722"/>
                  <a:pt x="30254" y="53877"/>
                  <a:pt x="30135" y="54008"/>
                </a:cubicBezTo>
                <a:cubicBezTo>
                  <a:pt x="30254" y="53722"/>
                  <a:pt x="30373" y="53460"/>
                  <a:pt x="30468" y="53174"/>
                </a:cubicBezTo>
                <a:cubicBezTo>
                  <a:pt x="30683" y="52698"/>
                  <a:pt x="30945" y="52138"/>
                  <a:pt x="31004" y="51924"/>
                </a:cubicBezTo>
                <a:cubicBezTo>
                  <a:pt x="31147" y="51603"/>
                  <a:pt x="31242" y="51162"/>
                  <a:pt x="31397" y="50745"/>
                </a:cubicBezTo>
                <a:cubicBezTo>
                  <a:pt x="31587" y="50067"/>
                  <a:pt x="31528" y="50424"/>
                  <a:pt x="31647" y="50079"/>
                </a:cubicBezTo>
                <a:cubicBezTo>
                  <a:pt x="31688" y="49943"/>
                  <a:pt x="31698" y="49900"/>
                  <a:pt x="31693" y="49900"/>
                </a:cubicBezTo>
                <a:cubicBezTo>
                  <a:pt x="31684" y="49900"/>
                  <a:pt x="31632" y="50026"/>
                  <a:pt x="31628" y="50026"/>
                </a:cubicBezTo>
                <a:cubicBezTo>
                  <a:pt x="31626" y="50026"/>
                  <a:pt x="31628" y="50017"/>
                  <a:pt x="31635" y="49995"/>
                </a:cubicBezTo>
                <a:cubicBezTo>
                  <a:pt x="31635" y="49995"/>
                  <a:pt x="31683" y="49876"/>
                  <a:pt x="31718" y="49733"/>
                </a:cubicBezTo>
                <a:cubicBezTo>
                  <a:pt x="31766" y="49614"/>
                  <a:pt x="31814" y="49483"/>
                  <a:pt x="31814" y="49483"/>
                </a:cubicBezTo>
                <a:cubicBezTo>
                  <a:pt x="31780" y="49623"/>
                  <a:pt x="31776" y="49665"/>
                  <a:pt x="31782" y="49665"/>
                </a:cubicBezTo>
                <a:cubicBezTo>
                  <a:pt x="31790" y="49665"/>
                  <a:pt x="31813" y="49610"/>
                  <a:pt x="31826" y="49578"/>
                </a:cubicBezTo>
                <a:cubicBezTo>
                  <a:pt x="31933" y="49126"/>
                  <a:pt x="32159" y="48424"/>
                  <a:pt x="32123" y="48281"/>
                </a:cubicBezTo>
                <a:cubicBezTo>
                  <a:pt x="32278" y="47673"/>
                  <a:pt x="32290" y="47673"/>
                  <a:pt x="32338" y="47412"/>
                </a:cubicBezTo>
                <a:cubicBezTo>
                  <a:pt x="32324" y="47447"/>
                  <a:pt x="32310" y="47492"/>
                  <a:pt x="32296" y="47534"/>
                </a:cubicBezTo>
                <a:cubicBezTo>
                  <a:pt x="32296" y="47534"/>
                  <a:pt x="32296" y="47534"/>
                  <a:pt x="32296" y="47534"/>
                </a:cubicBezTo>
                <a:cubicBezTo>
                  <a:pt x="32290" y="47534"/>
                  <a:pt x="32263" y="47596"/>
                  <a:pt x="32242" y="47650"/>
                </a:cubicBezTo>
                <a:cubicBezTo>
                  <a:pt x="32302" y="47281"/>
                  <a:pt x="32659" y="45721"/>
                  <a:pt x="32600" y="45626"/>
                </a:cubicBezTo>
                <a:lnTo>
                  <a:pt x="32611" y="45626"/>
                </a:lnTo>
                <a:cubicBezTo>
                  <a:pt x="32588" y="45542"/>
                  <a:pt x="32528" y="45673"/>
                  <a:pt x="32528" y="45411"/>
                </a:cubicBezTo>
                <a:lnTo>
                  <a:pt x="32576" y="45233"/>
                </a:lnTo>
                <a:lnTo>
                  <a:pt x="32588" y="44959"/>
                </a:lnTo>
                <a:cubicBezTo>
                  <a:pt x="32599" y="44872"/>
                  <a:pt x="32605" y="44850"/>
                  <a:pt x="32611" y="44850"/>
                </a:cubicBezTo>
                <a:cubicBezTo>
                  <a:pt x="32617" y="44850"/>
                  <a:pt x="32623" y="44876"/>
                  <a:pt x="32635" y="44876"/>
                </a:cubicBezTo>
                <a:cubicBezTo>
                  <a:pt x="32659" y="44399"/>
                  <a:pt x="32719" y="43828"/>
                  <a:pt x="32754" y="43304"/>
                </a:cubicBezTo>
                <a:lnTo>
                  <a:pt x="32600" y="43863"/>
                </a:lnTo>
                <a:cubicBezTo>
                  <a:pt x="32659" y="43411"/>
                  <a:pt x="32730" y="42625"/>
                  <a:pt x="32707" y="42530"/>
                </a:cubicBezTo>
                <a:lnTo>
                  <a:pt x="32754" y="42268"/>
                </a:lnTo>
                <a:cubicBezTo>
                  <a:pt x="32838" y="41375"/>
                  <a:pt x="32707" y="41637"/>
                  <a:pt x="32730" y="41280"/>
                </a:cubicBezTo>
                <a:lnTo>
                  <a:pt x="32766" y="40839"/>
                </a:lnTo>
                <a:lnTo>
                  <a:pt x="32778" y="41280"/>
                </a:lnTo>
                <a:cubicBezTo>
                  <a:pt x="32790" y="40839"/>
                  <a:pt x="32814" y="40661"/>
                  <a:pt x="32814" y="40304"/>
                </a:cubicBezTo>
                <a:lnTo>
                  <a:pt x="32814" y="40292"/>
                </a:lnTo>
                <a:cubicBezTo>
                  <a:pt x="32778" y="40232"/>
                  <a:pt x="32754" y="40006"/>
                  <a:pt x="32730" y="39696"/>
                </a:cubicBezTo>
                <a:cubicBezTo>
                  <a:pt x="32719" y="39244"/>
                  <a:pt x="32635" y="38899"/>
                  <a:pt x="32611" y="38184"/>
                </a:cubicBezTo>
                <a:lnTo>
                  <a:pt x="32552" y="38029"/>
                </a:lnTo>
                <a:lnTo>
                  <a:pt x="32492" y="37494"/>
                </a:lnTo>
                <a:lnTo>
                  <a:pt x="32528" y="37494"/>
                </a:lnTo>
                <a:cubicBezTo>
                  <a:pt x="32571" y="37758"/>
                  <a:pt x="32624" y="38149"/>
                  <a:pt x="32671" y="38557"/>
                </a:cubicBezTo>
                <a:cubicBezTo>
                  <a:pt x="32671" y="38449"/>
                  <a:pt x="32671" y="38254"/>
                  <a:pt x="32691" y="38254"/>
                </a:cubicBezTo>
                <a:cubicBezTo>
                  <a:pt x="32694" y="38254"/>
                  <a:pt x="32697" y="38259"/>
                  <a:pt x="32701" y="38270"/>
                </a:cubicBezTo>
                <a:lnTo>
                  <a:pt x="32659" y="38101"/>
                </a:lnTo>
                <a:cubicBezTo>
                  <a:pt x="32469" y="36779"/>
                  <a:pt x="32469" y="36779"/>
                  <a:pt x="32230" y="35386"/>
                </a:cubicBezTo>
                <a:lnTo>
                  <a:pt x="32242" y="35505"/>
                </a:lnTo>
                <a:cubicBezTo>
                  <a:pt x="32171" y="35243"/>
                  <a:pt x="32099" y="34970"/>
                  <a:pt x="32111" y="34898"/>
                </a:cubicBezTo>
                <a:cubicBezTo>
                  <a:pt x="31933" y="34124"/>
                  <a:pt x="31766" y="33350"/>
                  <a:pt x="31623" y="32707"/>
                </a:cubicBezTo>
                <a:lnTo>
                  <a:pt x="31540" y="32612"/>
                </a:lnTo>
                <a:cubicBezTo>
                  <a:pt x="31504" y="32445"/>
                  <a:pt x="31480" y="32160"/>
                  <a:pt x="31409" y="32100"/>
                </a:cubicBezTo>
                <a:lnTo>
                  <a:pt x="31290" y="31743"/>
                </a:lnTo>
                <a:cubicBezTo>
                  <a:pt x="31218" y="31505"/>
                  <a:pt x="31159" y="31374"/>
                  <a:pt x="31099" y="31100"/>
                </a:cubicBezTo>
                <a:cubicBezTo>
                  <a:pt x="31099" y="31088"/>
                  <a:pt x="31099" y="31076"/>
                  <a:pt x="31087" y="31064"/>
                </a:cubicBezTo>
                <a:cubicBezTo>
                  <a:pt x="30933" y="30540"/>
                  <a:pt x="31052" y="31076"/>
                  <a:pt x="30885" y="30481"/>
                </a:cubicBezTo>
                <a:cubicBezTo>
                  <a:pt x="30861" y="30290"/>
                  <a:pt x="30766" y="30290"/>
                  <a:pt x="30683" y="29993"/>
                </a:cubicBezTo>
                <a:lnTo>
                  <a:pt x="30647" y="29671"/>
                </a:lnTo>
                <a:cubicBezTo>
                  <a:pt x="30516" y="29135"/>
                  <a:pt x="30433" y="29064"/>
                  <a:pt x="30171" y="28326"/>
                </a:cubicBezTo>
                <a:cubicBezTo>
                  <a:pt x="30104" y="28060"/>
                  <a:pt x="30084" y="27887"/>
                  <a:pt x="30118" y="27887"/>
                </a:cubicBezTo>
                <a:cubicBezTo>
                  <a:pt x="30129" y="27887"/>
                  <a:pt x="30144" y="27903"/>
                  <a:pt x="30164" y="27936"/>
                </a:cubicBezTo>
                <a:cubicBezTo>
                  <a:pt x="30036" y="27704"/>
                  <a:pt x="30088" y="27833"/>
                  <a:pt x="29933" y="27433"/>
                </a:cubicBezTo>
                <a:cubicBezTo>
                  <a:pt x="29933" y="27403"/>
                  <a:pt x="29936" y="27390"/>
                  <a:pt x="29942" y="27390"/>
                </a:cubicBezTo>
                <a:cubicBezTo>
                  <a:pt x="29954" y="27390"/>
                  <a:pt x="29978" y="27431"/>
                  <a:pt x="30016" y="27492"/>
                </a:cubicBezTo>
                <a:cubicBezTo>
                  <a:pt x="29909" y="27088"/>
                  <a:pt x="29909" y="27254"/>
                  <a:pt x="29813" y="26969"/>
                </a:cubicBezTo>
                <a:cubicBezTo>
                  <a:pt x="29742" y="26897"/>
                  <a:pt x="29659" y="26814"/>
                  <a:pt x="29623" y="26730"/>
                </a:cubicBezTo>
                <a:lnTo>
                  <a:pt x="29659" y="26849"/>
                </a:lnTo>
                <a:cubicBezTo>
                  <a:pt x="29540" y="26552"/>
                  <a:pt x="29397" y="26207"/>
                  <a:pt x="29313" y="25837"/>
                </a:cubicBezTo>
                <a:lnTo>
                  <a:pt x="29337" y="25837"/>
                </a:lnTo>
                <a:lnTo>
                  <a:pt x="29206" y="25445"/>
                </a:lnTo>
                <a:lnTo>
                  <a:pt x="29218" y="25421"/>
                </a:lnTo>
                <a:lnTo>
                  <a:pt x="29058" y="24928"/>
                </a:lnTo>
                <a:cubicBezTo>
                  <a:pt x="29060" y="24934"/>
                  <a:pt x="29062" y="24940"/>
                  <a:pt x="29063" y="24945"/>
                </a:cubicBezTo>
                <a:lnTo>
                  <a:pt x="29040" y="24873"/>
                </a:lnTo>
                <a:lnTo>
                  <a:pt x="29058" y="24928"/>
                </a:lnTo>
                <a:cubicBezTo>
                  <a:pt x="29006" y="24782"/>
                  <a:pt x="28882" y="24387"/>
                  <a:pt x="28825" y="24135"/>
                </a:cubicBezTo>
                <a:lnTo>
                  <a:pt x="28837" y="24135"/>
                </a:lnTo>
                <a:cubicBezTo>
                  <a:pt x="28670" y="23444"/>
                  <a:pt x="28444" y="22885"/>
                  <a:pt x="28242" y="22087"/>
                </a:cubicBezTo>
                <a:lnTo>
                  <a:pt x="28301" y="22194"/>
                </a:lnTo>
                <a:cubicBezTo>
                  <a:pt x="28254" y="21908"/>
                  <a:pt x="28242" y="22135"/>
                  <a:pt x="28170" y="21789"/>
                </a:cubicBezTo>
                <a:lnTo>
                  <a:pt x="28194" y="21754"/>
                </a:lnTo>
                <a:cubicBezTo>
                  <a:pt x="28075" y="21480"/>
                  <a:pt x="28111" y="21385"/>
                  <a:pt x="28087" y="21182"/>
                </a:cubicBezTo>
                <a:lnTo>
                  <a:pt x="28063" y="21277"/>
                </a:lnTo>
                <a:lnTo>
                  <a:pt x="27992" y="20896"/>
                </a:lnTo>
                <a:cubicBezTo>
                  <a:pt x="27947" y="20672"/>
                  <a:pt x="27950" y="20610"/>
                  <a:pt x="27969" y="20610"/>
                </a:cubicBezTo>
                <a:cubicBezTo>
                  <a:pt x="27985" y="20610"/>
                  <a:pt x="28011" y="20655"/>
                  <a:pt x="28028" y="20682"/>
                </a:cubicBezTo>
                <a:lnTo>
                  <a:pt x="27932" y="20420"/>
                </a:lnTo>
                <a:lnTo>
                  <a:pt x="27956" y="20361"/>
                </a:lnTo>
                <a:cubicBezTo>
                  <a:pt x="27873" y="20170"/>
                  <a:pt x="27932" y="20146"/>
                  <a:pt x="27825" y="19789"/>
                </a:cubicBezTo>
                <a:cubicBezTo>
                  <a:pt x="27827" y="19786"/>
                  <a:pt x="27828" y="19785"/>
                  <a:pt x="27830" y="19785"/>
                </a:cubicBezTo>
                <a:cubicBezTo>
                  <a:pt x="27834" y="19785"/>
                  <a:pt x="27838" y="19794"/>
                  <a:pt x="27840" y="19794"/>
                </a:cubicBezTo>
                <a:cubicBezTo>
                  <a:pt x="27843" y="19794"/>
                  <a:pt x="27843" y="19780"/>
                  <a:pt x="27837" y="19718"/>
                </a:cubicBezTo>
                <a:lnTo>
                  <a:pt x="27754" y="19420"/>
                </a:lnTo>
                <a:lnTo>
                  <a:pt x="27730" y="19360"/>
                </a:lnTo>
                <a:cubicBezTo>
                  <a:pt x="27718" y="19337"/>
                  <a:pt x="27718" y="19289"/>
                  <a:pt x="27706" y="19253"/>
                </a:cubicBezTo>
                <a:lnTo>
                  <a:pt x="27658" y="19075"/>
                </a:lnTo>
                <a:cubicBezTo>
                  <a:pt x="27647" y="19039"/>
                  <a:pt x="27647" y="19003"/>
                  <a:pt x="27635" y="18979"/>
                </a:cubicBezTo>
                <a:cubicBezTo>
                  <a:pt x="27647" y="19039"/>
                  <a:pt x="27658" y="19134"/>
                  <a:pt x="27694" y="19241"/>
                </a:cubicBezTo>
                <a:cubicBezTo>
                  <a:pt x="27706" y="19313"/>
                  <a:pt x="27718" y="19372"/>
                  <a:pt x="27730" y="19420"/>
                </a:cubicBezTo>
                <a:cubicBezTo>
                  <a:pt x="27754" y="19456"/>
                  <a:pt x="27754" y="19480"/>
                  <a:pt x="27754" y="19480"/>
                </a:cubicBezTo>
                <a:lnTo>
                  <a:pt x="27670" y="19456"/>
                </a:lnTo>
                <a:cubicBezTo>
                  <a:pt x="27658" y="19420"/>
                  <a:pt x="27658" y="19408"/>
                  <a:pt x="27658" y="19372"/>
                </a:cubicBezTo>
                <a:cubicBezTo>
                  <a:pt x="27647" y="19337"/>
                  <a:pt x="27647" y="19301"/>
                  <a:pt x="27635" y="19277"/>
                </a:cubicBezTo>
                <a:cubicBezTo>
                  <a:pt x="27611" y="19194"/>
                  <a:pt x="27599" y="19134"/>
                  <a:pt x="27587" y="19075"/>
                </a:cubicBezTo>
                <a:cubicBezTo>
                  <a:pt x="27575" y="18956"/>
                  <a:pt x="27551" y="18860"/>
                  <a:pt x="27539" y="18753"/>
                </a:cubicBezTo>
                <a:cubicBezTo>
                  <a:pt x="27516" y="18539"/>
                  <a:pt x="27492" y="18360"/>
                  <a:pt x="27456" y="18146"/>
                </a:cubicBezTo>
                <a:lnTo>
                  <a:pt x="27516" y="18420"/>
                </a:lnTo>
                <a:cubicBezTo>
                  <a:pt x="27396" y="17682"/>
                  <a:pt x="27408" y="17586"/>
                  <a:pt x="27349" y="17098"/>
                </a:cubicBezTo>
                <a:cubicBezTo>
                  <a:pt x="27357" y="17220"/>
                  <a:pt x="27365" y="17375"/>
                  <a:pt x="27358" y="17375"/>
                </a:cubicBezTo>
                <a:cubicBezTo>
                  <a:pt x="27355" y="17375"/>
                  <a:pt x="27348" y="17341"/>
                  <a:pt x="27337" y="17253"/>
                </a:cubicBezTo>
                <a:cubicBezTo>
                  <a:pt x="27301" y="17039"/>
                  <a:pt x="27337" y="17051"/>
                  <a:pt x="27301" y="16801"/>
                </a:cubicBezTo>
                <a:cubicBezTo>
                  <a:pt x="27301" y="16813"/>
                  <a:pt x="27300" y="16818"/>
                  <a:pt x="27297" y="16818"/>
                </a:cubicBezTo>
                <a:cubicBezTo>
                  <a:pt x="27293" y="16818"/>
                  <a:pt x="27285" y="16800"/>
                  <a:pt x="27277" y="16777"/>
                </a:cubicBezTo>
                <a:cubicBezTo>
                  <a:pt x="27277" y="16753"/>
                  <a:pt x="27254" y="16729"/>
                  <a:pt x="27254" y="16693"/>
                </a:cubicBezTo>
                <a:cubicBezTo>
                  <a:pt x="27254" y="16675"/>
                  <a:pt x="27252" y="16668"/>
                  <a:pt x="27250" y="16668"/>
                </a:cubicBezTo>
                <a:cubicBezTo>
                  <a:pt x="27242" y="16668"/>
                  <a:pt x="27227" y="16732"/>
                  <a:pt x="27218" y="16777"/>
                </a:cubicBezTo>
                <a:cubicBezTo>
                  <a:pt x="27135" y="16991"/>
                  <a:pt x="27051" y="17229"/>
                  <a:pt x="26980" y="17432"/>
                </a:cubicBezTo>
                <a:cubicBezTo>
                  <a:pt x="26980" y="17396"/>
                  <a:pt x="26980" y="17384"/>
                  <a:pt x="26992" y="17336"/>
                </a:cubicBezTo>
                <a:cubicBezTo>
                  <a:pt x="26944" y="17467"/>
                  <a:pt x="26932" y="17563"/>
                  <a:pt x="26837" y="17753"/>
                </a:cubicBezTo>
                <a:lnTo>
                  <a:pt x="26885" y="17515"/>
                </a:lnTo>
                <a:lnTo>
                  <a:pt x="26742" y="18039"/>
                </a:lnTo>
                <a:cubicBezTo>
                  <a:pt x="26643" y="18270"/>
                  <a:pt x="26533" y="18654"/>
                  <a:pt x="26508" y="18654"/>
                </a:cubicBezTo>
                <a:cubicBezTo>
                  <a:pt x="26506" y="18654"/>
                  <a:pt x="26504" y="18651"/>
                  <a:pt x="26504" y="18646"/>
                </a:cubicBezTo>
                <a:lnTo>
                  <a:pt x="26539" y="18479"/>
                </a:lnTo>
                <a:lnTo>
                  <a:pt x="26111" y="19956"/>
                </a:lnTo>
                <a:lnTo>
                  <a:pt x="26063" y="19956"/>
                </a:lnTo>
                <a:cubicBezTo>
                  <a:pt x="26075" y="20084"/>
                  <a:pt x="25824" y="20588"/>
                  <a:pt x="25880" y="20588"/>
                </a:cubicBezTo>
                <a:cubicBezTo>
                  <a:pt x="25881" y="20588"/>
                  <a:pt x="25883" y="20587"/>
                  <a:pt x="25884" y="20587"/>
                </a:cubicBezTo>
                <a:cubicBezTo>
                  <a:pt x="25778" y="20778"/>
                  <a:pt x="25643" y="21351"/>
                  <a:pt x="25599" y="21351"/>
                </a:cubicBezTo>
                <a:cubicBezTo>
                  <a:pt x="25593" y="21351"/>
                  <a:pt x="25589" y="21343"/>
                  <a:pt x="25587" y="21325"/>
                </a:cubicBezTo>
                <a:cubicBezTo>
                  <a:pt x="25325" y="22135"/>
                  <a:pt x="25241" y="22575"/>
                  <a:pt x="24944" y="23563"/>
                </a:cubicBezTo>
                <a:cubicBezTo>
                  <a:pt x="24789" y="23885"/>
                  <a:pt x="24563" y="24873"/>
                  <a:pt x="24432" y="25504"/>
                </a:cubicBezTo>
                <a:cubicBezTo>
                  <a:pt x="24206" y="26778"/>
                  <a:pt x="24098" y="27611"/>
                  <a:pt x="24027" y="28933"/>
                </a:cubicBezTo>
                <a:cubicBezTo>
                  <a:pt x="23872" y="29719"/>
                  <a:pt x="24015" y="30910"/>
                  <a:pt x="24027" y="31755"/>
                </a:cubicBezTo>
                <a:lnTo>
                  <a:pt x="24087" y="31981"/>
                </a:lnTo>
                <a:cubicBezTo>
                  <a:pt x="24087" y="32541"/>
                  <a:pt x="24253" y="33410"/>
                  <a:pt x="24348" y="34196"/>
                </a:cubicBezTo>
                <a:cubicBezTo>
                  <a:pt x="24420" y="34410"/>
                  <a:pt x="24432" y="34493"/>
                  <a:pt x="24444" y="34529"/>
                </a:cubicBezTo>
                <a:cubicBezTo>
                  <a:pt x="24444" y="34493"/>
                  <a:pt x="24432" y="34434"/>
                  <a:pt x="24456" y="34422"/>
                </a:cubicBezTo>
                <a:cubicBezTo>
                  <a:pt x="24490" y="34642"/>
                  <a:pt x="24604" y="35066"/>
                  <a:pt x="24555" y="35066"/>
                </a:cubicBezTo>
                <a:cubicBezTo>
                  <a:pt x="24554" y="35066"/>
                  <a:pt x="24552" y="35065"/>
                  <a:pt x="24551" y="35065"/>
                </a:cubicBezTo>
                <a:lnTo>
                  <a:pt x="24527" y="35005"/>
                </a:lnTo>
                <a:cubicBezTo>
                  <a:pt x="24526" y="35005"/>
                  <a:pt x="24525" y="35005"/>
                  <a:pt x="24524" y="35005"/>
                </a:cubicBezTo>
                <a:cubicBezTo>
                  <a:pt x="24476" y="35005"/>
                  <a:pt x="24706" y="35676"/>
                  <a:pt x="24729" y="35922"/>
                </a:cubicBezTo>
                <a:lnTo>
                  <a:pt x="24741" y="35779"/>
                </a:lnTo>
                <a:lnTo>
                  <a:pt x="24849" y="36196"/>
                </a:lnTo>
                <a:lnTo>
                  <a:pt x="24801" y="36089"/>
                </a:lnTo>
                <a:cubicBezTo>
                  <a:pt x="25384" y="37863"/>
                  <a:pt x="25515" y="38696"/>
                  <a:pt x="26194" y="40304"/>
                </a:cubicBezTo>
                <a:cubicBezTo>
                  <a:pt x="26172" y="40270"/>
                  <a:pt x="26162" y="40256"/>
                  <a:pt x="26160" y="40256"/>
                </a:cubicBezTo>
                <a:cubicBezTo>
                  <a:pt x="26148" y="40256"/>
                  <a:pt x="26341" y="40621"/>
                  <a:pt x="26301" y="40661"/>
                </a:cubicBezTo>
                <a:cubicBezTo>
                  <a:pt x="26396" y="41089"/>
                  <a:pt x="26599" y="41411"/>
                  <a:pt x="26754" y="41744"/>
                </a:cubicBezTo>
                <a:lnTo>
                  <a:pt x="26765" y="41756"/>
                </a:lnTo>
                <a:lnTo>
                  <a:pt x="26992" y="42339"/>
                </a:lnTo>
                <a:cubicBezTo>
                  <a:pt x="26951" y="42276"/>
                  <a:pt x="26933" y="42251"/>
                  <a:pt x="26930" y="42251"/>
                </a:cubicBezTo>
                <a:cubicBezTo>
                  <a:pt x="26922" y="42251"/>
                  <a:pt x="27075" y="42519"/>
                  <a:pt x="27072" y="42519"/>
                </a:cubicBezTo>
                <a:cubicBezTo>
                  <a:pt x="27071" y="42519"/>
                  <a:pt x="27059" y="42499"/>
                  <a:pt x="27027" y="42447"/>
                </a:cubicBezTo>
                <a:cubicBezTo>
                  <a:pt x="27563" y="43971"/>
                  <a:pt x="28385" y="45935"/>
                  <a:pt x="28718" y="47769"/>
                </a:cubicBezTo>
                <a:lnTo>
                  <a:pt x="28718" y="47685"/>
                </a:lnTo>
                <a:cubicBezTo>
                  <a:pt x="28801" y="48138"/>
                  <a:pt x="28909" y="48721"/>
                  <a:pt x="28909" y="49078"/>
                </a:cubicBezTo>
                <a:cubicBezTo>
                  <a:pt x="28909" y="49436"/>
                  <a:pt x="29016" y="49852"/>
                  <a:pt x="29016" y="49983"/>
                </a:cubicBezTo>
                <a:cubicBezTo>
                  <a:pt x="29050" y="50316"/>
                  <a:pt x="28996" y="50616"/>
                  <a:pt x="28981" y="50616"/>
                </a:cubicBezTo>
                <a:cubicBezTo>
                  <a:pt x="28981" y="50616"/>
                  <a:pt x="28980" y="50615"/>
                  <a:pt x="28980" y="50614"/>
                </a:cubicBezTo>
                <a:cubicBezTo>
                  <a:pt x="28980" y="51019"/>
                  <a:pt x="29028" y="51400"/>
                  <a:pt x="28920" y="51972"/>
                </a:cubicBezTo>
                <a:cubicBezTo>
                  <a:pt x="28873" y="52055"/>
                  <a:pt x="28849" y="52460"/>
                  <a:pt x="28790" y="52829"/>
                </a:cubicBezTo>
                <a:cubicBezTo>
                  <a:pt x="28730" y="53198"/>
                  <a:pt x="28659" y="53543"/>
                  <a:pt x="28623" y="53543"/>
                </a:cubicBezTo>
                <a:lnTo>
                  <a:pt x="28623" y="53555"/>
                </a:lnTo>
                <a:cubicBezTo>
                  <a:pt x="28385" y="54258"/>
                  <a:pt x="28242" y="54960"/>
                  <a:pt x="27885" y="55674"/>
                </a:cubicBezTo>
                <a:cubicBezTo>
                  <a:pt x="27885" y="55674"/>
                  <a:pt x="27885" y="55667"/>
                  <a:pt x="27890" y="55648"/>
                </a:cubicBezTo>
                <a:cubicBezTo>
                  <a:pt x="27863" y="55734"/>
                  <a:pt x="27756" y="56072"/>
                  <a:pt x="27623" y="56401"/>
                </a:cubicBezTo>
                <a:cubicBezTo>
                  <a:pt x="27551" y="56591"/>
                  <a:pt x="27480" y="56794"/>
                  <a:pt x="27420" y="56937"/>
                </a:cubicBezTo>
                <a:cubicBezTo>
                  <a:pt x="27408" y="56972"/>
                  <a:pt x="27408" y="56984"/>
                  <a:pt x="27385" y="56996"/>
                </a:cubicBezTo>
                <a:cubicBezTo>
                  <a:pt x="27362" y="57019"/>
                  <a:pt x="27334" y="57042"/>
                  <a:pt x="27308" y="57068"/>
                </a:cubicBezTo>
                <a:lnTo>
                  <a:pt x="27361" y="57008"/>
                </a:lnTo>
                <a:cubicBezTo>
                  <a:pt x="27123" y="57246"/>
                  <a:pt x="27087" y="57246"/>
                  <a:pt x="26944" y="57365"/>
                </a:cubicBezTo>
                <a:cubicBezTo>
                  <a:pt x="26970" y="57352"/>
                  <a:pt x="27007" y="57332"/>
                  <a:pt x="27017" y="57332"/>
                </a:cubicBezTo>
                <a:cubicBezTo>
                  <a:pt x="27026" y="57332"/>
                  <a:pt x="27016" y="57346"/>
                  <a:pt x="26968" y="57389"/>
                </a:cubicBezTo>
                <a:cubicBezTo>
                  <a:pt x="26896" y="57460"/>
                  <a:pt x="26908" y="57401"/>
                  <a:pt x="26837" y="57460"/>
                </a:cubicBezTo>
                <a:cubicBezTo>
                  <a:pt x="26849" y="57508"/>
                  <a:pt x="26694" y="57687"/>
                  <a:pt x="26515" y="57818"/>
                </a:cubicBezTo>
                <a:lnTo>
                  <a:pt x="26515" y="57782"/>
                </a:lnTo>
                <a:cubicBezTo>
                  <a:pt x="26480" y="57829"/>
                  <a:pt x="26468" y="57865"/>
                  <a:pt x="26373" y="57925"/>
                </a:cubicBezTo>
                <a:lnTo>
                  <a:pt x="26396" y="57841"/>
                </a:lnTo>
                <a:lnTo>
                  <a:pt x="26289" y="58008"/>
                </a:lnTo>
                <a:cubicBezTo>
                  <a:pt x="26196" y="58070"/>
                  <a:pt x="26094" y="58196"/>
                  <a:pt x="26069" y="58196"/>
                </a:cubicBezTo>
                <a:cubicBezTo>
                  <a:pt x="26065" y="58196"/>
                  <a:pt x="26063" y="58193"/>
                  <a:pt x="26063" y="58187"/>
                </a:cubicBezTo>
                <a:lnTo>
                  <a:pt x="26111" y="58127"/>
                </a:lnTo>
                <a:lnTo>
                  <a:pt x="25384" y="58734"/>
                </a:lnTo>
                <a:lnTo>
                  <a:pt x="25349" y="58722"/>
                </a:lnTo>
                <a:cubicBezTo>
                  <a:pt x="25325" y="58830"/>
                  <a:pt x="24944" y="59032"/>
                  <a:pt x="25003" y="59068"/>
                </a:cubicBezTo>
                <a:cubicBezTo>
                  <a:pt x="24873" y="59138"/>
                  <a:pt x="24580" y="59421"/>
                  <a:pt x="24522" y="59421"/>
                </a:cubicBezTo>
                <a:cubicBezTo>
                  <a:pt x="24511" y="59421"/>
                  <a:pt x="24508" y="59411"/>
                  <a:pt x="24515" y="59389"/>
                </a:cubicBezTo>
                <a:cubicBezTo>
                  <a:pt x="24027" y="59782"/>
                  <a:pt x="23801" y="60032"/>
                  <a:pt x="23182" y="60449"/>
                </a:cubicBezTo>
                <a:cubicBezTo>
                  <a:pt x="22920" y="60568"/>
                  <a:pt x="22348" y="61020"/>
                  <a:pt x="21932" y="61270"/>
                </a:cubicBezTo>
                <a:cubicBezTo>
                  <a:pt x="21515" y="61580"/>
                  <a:pt x="21181" y="61818"/>
                  <a:pt x="20824" y="62056"/>
                </a:cubicBezTo>
                <a:cubicBezTo>
                  <a:pt x="20943" y="61866"/>
                  <a:pt x="21062" y="61675"/>
                  <a:pt x="21170" y="61461"/>
                </a:cubicBezTo>
                <a:cubicBezTo>
                  <a:pt x="21348" y="61151"/>
                  <a:pt x="21610" y="60723"/>
                  <a:pt x="21670" y="60568"/>
                </a:cubicBezTo>
                <a:cubicBezTo>
                  <a:pt x="21789" y="60366"/>
                  <a:pt x="21872" y="60080"/>
                  <a:pt x="21991" y="59806"/>
                </a:cubicBezTo>
                <a:cubicBezTo>
                  <a:pt x="22146" y="59377"/>
                  <a:pt x="22110" y="59604"/>
                  <a:pt x="22205" y="59389"/>
                </a:cubicBezTo>
                <a:cubicBezTo>
                  <a:pt x="22243" y="59307"/>
                  <a:pt x="22253" y="59281"/>
                  <a:pt x="22250" y="59281"/>
                </a:cubicBezTo>
                <a:cubicBezTo>
                  <a:pt x="22246" y="59281"/>
                  <a:pt x="22205" y="59353"/>
                  <a:pt x="22194" y="59353"/>
                </a:cubicBezTo>
                <a:cubicBezTo>
                  <a:pt x="22190" y="59353"/>
                  <a:pt x="22190" y="59347"/>
                  <a:pt x="22193" y="59330"/>
                </a:cubicBezTo>
                <a:lnTo>
                  <a:pt x="22348" y="59020"/>
                </a:lnTo>
                <a:cubicBezTo>
                  <a:pt x="22321" y="59108"/>
                  <a:pt x="22314" y="59135"/>
                  <a:pt x="22317" y="59135"/>
                </a:cubicBezTo>
                <a:cubicBezTo>
                  <a:pt x="22322" y="59135"/>
                  <a:pt x="22341" y="59099"/>
                  <a:pt x="22360" y="59080"/>
                </a:cubicBezTo>
                <a:cubicBezTo>
                  <a:pt x="22467" y="58794"/>
                  <a:pt x="22670" y="58365"/>
                  <a:pt x="22646" y="58258"/>
                </a:cubicBezTo>
                <a:cubicBezTo>
                  <a:pt x="22801" y="57889"/>
                  <a:pt x="22824" y="57889"/>
                  <a:pt x="22884" y="57722"/>
                </a:cubicBezTo>
                <a:cubicBezTo>
                  <a:pt x="22850" y="57768"/>
                  <a:pt x="22805" y="57878"/>
                  <a:pt x="22791" y="57878"/>
                </a:cubicBezTo>
                <a:cubicBezTo>
                  <a:pt x="22790" y="57878"/>
                  <a:pt x="22789" y="57878"/>
                  <a:pt x="22789" y="57877"/>
                </a:cubicBezTo>
                <a:cubicBezTo>
                  <a:pt x="22819" y="57812"/>
                  <a:pt x="22826" y="57789"/>
                  <a:pt x="22823" y="57789"/>
                </a:cubicBezTo>
                <a:cubicBezTo>
                  <a:pt x="22819" y="57789"/>
                  <a:pt x="22804" y="57815"/>
                  <a:pt x="22795" y="57843"/>
                </a:cubicBezTo>
                <a:cubicBezTo>
                  <a:pt x="22874" y="57573"/>
                  <a:pt x="23312" y="56672"/>
                  <a:pt x="23277" y="56591"/>
                </a:cubicBezTo>
                <a:lnTo>
                  <a:pt x="23301" y="56591"/>
                </a:lnTo>
                <a:cubicBezTo>
                  <a:pt x="23265" y="56520"/>
                  <a:pt x="23205" y="56591"/>
                  <a:pt x="23241" y="56436"/>
                </a:cubicBezTo>
                <a:lnTo>
                  <a:pt x="23301" y="56329"/>
                </a:lnTo>
                <a:lnTo>
                  <a:pt x="23325" y="56151"/>
                </a:lnTo>
                <a:cubicBezTo>
                  <a:pt x="23347" y="56100"/>
                  <a:pt x="23359" y="56087"/>
                  <a:pt x="23365" y="56087"/>
                </a:cubicBezTo>
                <a:cubicBezTo>
                  <a:pt x="23372" y="56087"/>
                  <a:pt x="23372" y="56103"/>
                  <a:pt x="23372" y="56103"/>
                </a:cubicBezTo>
                <a:cubicBezTo>
                  <a:pt x="23432" y="55817"/>
                  <a:pt x="23563" y="55448"/>
                  <a:pt x="23634" y="55103"/>
                </a:cubicBezTo>
                <a:cubicBezTo>
                  <a:pt x="23634" y="55103"/>
                  <a:pt x="23598" y="55198"/>
                  <a:pt x="23539" y="55270"/>
                </a:cubicBezTo>
                <a:cubicBezTo>
                  <a:pt x="23491" y="55365"/>
                  <a:pt x="23432" y="55436"/>
                  <a:pt x="23432" y="55436"/>
                </a:cubicBezTo>
                <a:cubicBezTo>
                  <a:pt x="23539" y="55163"/>
                  <a:pt x="23682" y="54651"/>
                  <a:pt x="23658" y="54591"/>
                </a:cubicBezTo>
                <a:lnTo>
                  <a:pt x="23717" y="54424"/>
                </a:lnTo>
                <a:cubicBezTo>
                  <a:pt x="23860" y="53841"/>
                  <a:pt x="23729" y="54008"/>
                  <a:pt x="23777" y="53781"/>
                </a:cubicBezTo>
                <a:lnTo>
                  <a:pt x="23837" y="53484"/>
                </a:lnTo>
                <a:lnTo>
                  <a:pt x="23813" y="53781"/>
                </a:lnTo>
                <a:cubicBezTo>
                  <a:pt x="23848" y="53519"/>
                  <a:pt x="23860" y="53400"/>
                  <a:pt x="23908" y="53127"/>
                </a:cubicBezTo>
                <a:lnTo>
                  <a:pt x="23908" y="53115"/>
                </a:lnTo>
                <a:cubicBezTo>
                  <a:pt x="23896" y="53079"/>
                  <a:pt x="23872" y="52924"/>
                  <a:pt x="23860" y="52710"/>
                </a:cubicBezTo>
                <a:cubicBezTo>
                  <a:pt x="23848" y="52412"/>
                  <a:pt x="23801" y="52186"/>
                  <a:pt x="23801" y="51710"/>
                </a:cubicBezTo>
                <a:lnTo>
                  <a:pt x="23741" y="51614"/>
                </a:lnTo>
                <a:lnTo>
                  <a:pt x="23729" y="51257"/>
                </a:lnTo>
                <a:lnTo>
                  <a:pt x="23753" y="51257"/>
                </a:lnTo>
                <a:cubicBezTo>
                  <a:pt x="23780" y="51447"/>
                  <a:pt x="23823" y="51740"/>
                  <a:pt x="23856" y="52041"/>
                </a:cubicBezTo>
                <a:cubicBezTo>
                  <a:pt x="23853" y="52007"/>
                  <a:pt x="23850" y="51976"/>
                  <a:pt x="23848" y="51948"/>
                </a:cubicBezTo>
                <a:cubicBezTo>
                  <a:pt x="23848" y="51886"/>
                  <a:pt x="23855" y="51745"/>
                  <a:pt x="23873" y="51745"/>
                </a:cubicBezTo>
                <a:cubicBezTo>
                  <a:pt x="23874" y="51745"/>
                  <a:pt x="23874" y="51745"/>
                  <a:pt x="23875" y="51746"/>
                </a:cubicBezTo>
                <a:lnTo>
                  <a:pt x="23837" y="51638"/>
                </a:lnTo>
                <a:cubicBezTo>
                  <a:pt x="23717" y="50793"/>
                  <a:pt x="23717" y="50805"/>
                  <a:pt x="23598" y="49852"/>
                </a:cubicBezTo>
                <a:lnTo>
                  <a:pt x="23598" y="49924"/>
                </a:lnTo>
                <a:cubicBezTo>
                  <a:pt x="23551" y="49745"/>
                  <a:pt x="23503" y="49567"/>
                  <a:pt x="23539" y="49531"/>
                </a:cubicBezTo>
                <a:cubicBezTo>
                  <a:pt x="23444" y="48995"/>
                  <a:pt x="23360" y="48424"/>
                  <a:pt x="23336" y="48066"/>
                </a:cubicBezTo>
                <a:lnTo>
                  <a:pt x="23277" y="47995"/>
                </a:lnTo>
                <a:cubicBezTo>
                  <a:pt x="23265" y="47876"/>
                  <a:pt x="23301" y="47697"/>
                  <a:pt x="23217" y="47650"/>
                </a:cubicBezTo>
                <a:lnTo>
                  <a:pt x="23158" y="47412"/>
                </a:lnTo>
                <a:cubicBezTo>
                  <a:pt x="23134" y="47269"/>
                  <a:pt x="23086" y="47162"/>
                  <a:pt x="23086" y="46983"/>
                </a:cubicBezTo>
                <a:lnTo>
                  <a:pt x="23086" y="46947"/>
                </a:lnTo>
                <a:cubicBezTo>
                  <a:pt x="23027" y="46590"/>
                  <a:pt x="23063" y="46971"/>
                  <a:pt x="23003" y="46554"/>
                </a:cubicBezTo>
                <a:cubicBezTo>
                  <a:pt x="23003" y="46411"/>
                  <a:pt x="22920" y="46411"/>
                  <a:pt x="22896" y="46221"/>
                </a:cubicBezTo>
                <a:lnTo>
                  <a:pt x="22908" y="46019"/>
                </a:lnTo>
                <a:cubicBezTo>
                  <a:pt x="22860" y="45661"/>
                  <a:pt x="22801" y="45602"/>
                  <a:pt x="22682" y="45090"/>
                </a:cubicBezTo>
                <a:cubicBezTo>
                  <a:pt x="22665" y="44914"/>
                  <a:pt x="22672" y="44797"/>
                  <a:pt x="22706" y="44797"/>
                </a:cubicBezTo>
                <a:cubicBezTo>
                  <a:pt x="22721" y="44797"/>
                  <a:pt x="22740" y="44818"/>
                  <a:pt x="22765" y="44864"/>
                </a:cubicBezTo>
                <a:cubicBezTo>
                  <a:pt x="22658" y="44661"/>
                  <a:pt x="22705" y="44780"/>
                  <a:pt x="22610" y="44483"/>
                </a:cubicBezTo>
                <a:cubicBezTo>
                  <a:pt x="22614" y="44467"/>
                  <a:pt x="22619" y="44461"/>
                  <a:pt x="22625" y="44461"/>
                </a:cubicBezTo>
                <a:cubicBezTo>
                  <a:pt x="22637" y="44461"/>
                  <a:pt x="22654" y="44490"/>
                  <a:pt x="22670" y="44530"/>
                </a:cubicBezTo>
                <a:cubicBezTo>
                  <a:pt x="22646" y="44256"/>
                  <a:pt x="22610" y="44364"/>
                  <a:pt x="22586" y="44173"/>
                </a:cubicBezTo>
                <a:cubicBezTo>
                  <a:pt x="22527" y="44125"/>
                  <a:pt x="22443" y="44066"/>
                  <a:pt x="22432" y="44006"/>
                </a:cubicBezTo>
                <a:lnTo>
                  <a:pt x="22432" y="44078"/>
                </a:lnTo>
                <a:cubicBezTo>
                  <a:pt x="22360" y="43875"/>
                  <a:pt x="22301" y="43649"/>
                  <a:pt x="22265" y="43399"/>
                </a:cubicBezTo>
                <a:lnTo>
                  <a:pt x="22301" y="43399"/>
                </a:lnTo>
                <a:lnTo>
                  <a:pt x="22229" y="43137"/>
                </a:lnTo>
                <a:lnTo>
                  <a:pt x="22253" y="43125"/>
                </a:lnTo>
                <a:lnTo>
                  <a:pt x="22170" y="42756"/>
                </a:lnTo>
                <a:lnTo>
                  <a:pt x="22170" y="42816"/>
                </a:lnTo>
                <a:cubicBezTo>
                  <a:pt x="22134" y="42720"/>
                  <a:pt x="22074" y="42447"/>
                  <a:pt x="22051" y="42280"/>
                </a:cubicBezTo>
                <a:lnTo>
                  <a:pt x="22062" y="42280"/>
                </a:lnTo>
                <a:cubicBezTo>
                  <a:pt x="22003" y="41804"/>
                  <a:pt x="21848" y="41447"/>
                  <a:pt x="21729" y="40911"/>
                </a:cubicBezTo>
                <a:lnTo>
                  <a:pt x="21777" y="40970"/>
                </a:lnTo>
                <a:cubicBezTo>
                  <a:pt x="21765" y="40780"/>
                  <a:pt x="21717" y="40923"/>
                  <a:pt x="21693" y="40696"/>
                </a:cubicBezTo>
                <a:lnTo>
                  <a:pt x="21717" y="40685"/>
                </a:lnTo>
                <a:cubicBezTo>
                  <a:pt x="21634" y="40506"/>
                  <a:pt x="21670" y="40435"/>
                  <a:pt x="21658" y="40304"/>
                </a:cubicBezTo>
                <a:lnTo>
                  <a:pt x="21634" y="40375"/>
                </a:lnTo>
                <a:lnTo>
                  <a:pt x="21586" y="40125"/>
                </a:lnTo>
                <a:cubicBezTo>
                  <a:pt x="21560" y="39970"/>
                  <a:pt x="21566" y="39931"/>
                  <a:pt x="21584" y="39931"/>
                </a:cubicBezTo>
                <a:cubicBezTo>
                  <a:pt x="21600" y="39931"/>
                  <a:pt x="21624" y="39959"/>
                  <a:pt x="21646" y="39970"/>
                </a:cubicBezTo>
                <a:lnTo>
                  <a:pt x="21574" y="39792"/>
                </a:lnTo>
                <a:lnTo>
                  <a:pt x="21598" y="39744"/>
                </a:lnTo>
                <a:cubicBezTo>
                  <a:pt x="21527" y="39625"/>
                  <a:pt x="21574" y="39613"/>
                  <a:pt x="21491" y="39375"/>
                </a:cubicBezTo>
                <a:cubicBezTo>
                  <a:pt x="21496" y="39370"/>
                  <a:pt x="21500" y="39369"/>
                  <a:pt x="21503" y="39369"/>
                </a:cubicBezTo>
                <a:cubicBezTo>
                  <a:pt x="21510" y="39369"/>
                  <a:pt x="21515" y="39374"/>
                  <a:pt x="21519" y="39374"/>
                </a:cubicBezTo>
                <a:cubicBezTo>
                  <a:pt x="21524" y="39374"/>
                  <a:pt x="21527" y="39365"/>
                  <a:pt x="21527" y="39327"/>
                </a:cubicBezTo>
                <a:cubicBezTo>
                  <a:pt x="21527" y="39327"/>
                  <a:pt x="21479" y="39244"/>
                  <a:pt x="21455" y="39137"/>
                </a:cubicBezTo>
                <a:cubicBezTo>
                  <a:pt x="21434" y="39116"/>
                  <a:pt x="21413" y="39031"/>
                  <a:pt x="21384" y="38970"/>
                </a:cubicBezTo>
                <a:lnTo>
                  <a:pt x="21408" y="39053"/>
                </a:lnTo>
                <a:cubicBezTo>
                  <a:pt x="21431" y="39113"/>
                  <a:pt x="21455" y="39184"/>
                  <a:pt x="21455" y="39184"/>
                </a:cubicBezTo>
                <a:lnTo>
                  <a:pt x="21372" y="39172"/>
                </a:lnTo>
                <a:cubicBezTo>
                  <a:pt x="21348" y="39125"/>
                  <a:pt x="21336" y="39030"/>
                  <a:pt x="21300" y="38946"/>
                </a:cubicBezTo>
                <a:cubicBezTo>
                  <a:pt x="21289" y="38875"/>
                  <a:pt x="21277" y="38791"/>
                  <a:pt x="21253" y="38732"/>
                </a:cubicBezTo>
                <a:cubicBezTo>
                  <a:pt x="21232" y="38615"/>
                  <a:pt x="21220" y="38508"/>
                  <a:pt x="21184" y="38386"/>
                </a:cubicBezTo>
                <a:lnTo>
                  <a:pt x="21229" y="38530"/>
                </a:lnTo>
                <a:cubicBezTo>
                  <a:pt x="21098" y="38053"/>
                  <a:pt x="21110" y="37982"/>
                  <a:pt x="21050" y="37660"/>
                </a:cubicBezTo>
                <a:cubicBezTo>
                  <a:pt x="21059" y="37742"/>
                  <a:pt x="21067" y="37846"/>
                  <a:pt x="21060" y="37846"/>
                </a:cubicBezTo>
                <a:cubicBezTo>
                  <a:pt x="21056" y="37846"/>
                  <a:pt x="21050" y="37824"/>
                  <a:pt x="21039" y="37768"/>
                </a:cubicBezTo>
                <a:cubicBezTo>
                  <a:pt x="21003" y="37637"/>
                  <a:pt x="21039" y="37637"/>
                  <a:pt x="20991" y="37482"/>
                </a:cubicBezTo>
                <a:cubicBezTo>
                  <a:pt x="20988" y="37487"/>
                  <a:pt x="20984" y="37490"/>
                  <a:pt x="20979" y="37490"/>
                </a:cubicBezTo>
                <a:cubicBezTo>
                  <a:pt x="20940" y="37490"/>
                  <a:pt x="20866" y="37242"/>
                  <a:pt x="20812" y="36886"/>
                </a:cubicBezTo>
                <a:cubicBezTo>
                  <a:pt x="20812" y="36878"/>
                  <a:pt x="20812" y="36870"/>
                  <a:pt x="20817" y="36870"/>
                </a:cubicBezTo>
                <a:cubicBezTo>
                  <a:pt x="20818" y="36870"/>
                  <a:pt x="20821" y="36871"/>
                  <a:pt x="20824" y="36875"/>
                </a:cubicBezTo>
                <a:cubicBezTo>
                  <a:pt x="20812" y="36815"/>
                  <a:pt x="20800" y="36815"/>
                  <a:pt x="20765" y="36636"/>
                </a:cubicBezTo>
                <a:lnTo>
                  <a:pt x="20800" y="36553"/>
                </a:lnTo>
                <a:lnTo>
                  <a:pt x="20717" y="36434"/>
                </a:lnTo>
                <a:cubicBezTo>
                  <a:pt x="20705" y="36374"/>
                  <a:pt x="20705" y="36339"/>
                  <a:pt x="20693" y="36315"/>
                </a:cubicBezTo>
                <a:cubicBezTo>
                  <a:pt x="20681" y="36339"/>
                  <a:pt x="20681" y="36351"/>
                  <a:pt x="20658" y="36386"/>
                </a:cubicBezTo>
                <a:cubicBezTo>
                  <a:pt x="20646" y="36434"/>
                  <a:pt x="20646" y="36458"/>
                  <a:pt x="20634" y="36494"/>
                </a:cubicBezTo>
                <a:cubicBezTo>
                  <a:pt x="20627" y="36529"/>
                  <a:pt x="20615" y="36552"/>
                  <a:pt x="20607" y="36552"/>
                </a:cubicBezTo>
                <a:cubicBezTo>
                  <a:pt x="20602" y="36552"/>
                  <a:pt x="20598" y="36541"/>
                  <a:pt x="20598" y="36517"/>
                </a:cubicBezTo>
                <a:lnTo>
                  <a:pt x="20634" y="36386"/>
                </a:lnTo>
                <a:cubicBezTo>
                  <a:pt x="20634" y="36387"/>
                  <a:pt x="20538" y="36708"/>
                  <a:pt x="20443" y="37029"/>
                </a:cubicBezTo>
                <a:cubicBezTo>
                  <a:pt x="20336" y="37351"/>
                  <a:pt x="20241" y="37684"/>
                  <a:pt x="20241" y="37684"/>
                </a:cubicBezTo>
                <a:lnTo>
                  <a:pt x="20217" y="37625"/>
                </a:lnTo>
                <a:cubicBezTo>
                  <a:pt x="20217" y="37839"/>
                  <a:pt x="20003" y="38339"/>
                  <a:pt x="20062" y="38375"/>
                </a:cubicBezTo>
                <a:cubicBezTo>
                  <a:pt x="20027" y="38482"/>
                  <a:pt x="19967" y="38756"/>
                  <a:pt x="19919" y="38958"/>
                </a:cubicBezTo>
                <a:cubicBezTo>
                  <a:pt x="19907" y="39018"/>
                  <a:pt x="19907" y="39065"/>
                  <a:pt x="19884" y="39113"/>
                </a:cubicBezTo>
                <a:cubicBezTo>
                  <a:pt x="19872" y="39149"/>
                  <a:pt x="19872" y="39149"/>
                  <a:pt x="19872" y="39184"/>
                </a:cubicBezTo>
                <a:cubicBezTo>
                  <a:pt x="19864" y="39199"/>
                  <a:pt x="19857" y="39214"/>
                  <a:pt x="19852" y="39214"/>
                </a:cubicBezTo>
                <a:cubicBezTo>
                  <a:pt x="19850" y="39214"/>
                  <a:pt x="19848" y="39209"/>
                  <a:pt x="19848" y="39196"/>
                </a:cubicBezTo>
                <a:cubicBezTo>
                  <a:pt x="19741" y="39744"/>
                  <a:pt x="19765" y="40065"/>
                  <a:pt x="19681" y="40732"/>
                </a:cubicBezTo>
                <a:cubicBezTo>
                  <a:pt x="19586" y="40970"/>
                  <a:pt x="19574" y="41637"/>
                  <a:pt x="19562" y="42066"/>
                </a:cubicBezTo>
                <a:cubicBezTo>
                  <a:pt x="19574" y="42923"/>
                  <a:pt x="19622" y="43471"/>
                  <a:pt x="19693" y="44328"/>
                </a:cubicBezTo>
                <a:cubicBezTo>
                  <a:pt x="19634" y="44852"/>
                  <a:pt x="19824" y="45614"/>
                  <a:pt x="19848" y="46173"/>
                </a:cubicBezTo>
                <a:lnTo>
                  <a:pt x="19907" y="46328"/>
                </a:lnTo>
                <a:cubicBezTo>
                  <a:pt x="19884" y="46697"/>
                  <a:pt x="20038" y="47245"/>
                  <a:pt x="20050" y="47769"/>
                </a:cubicBezTo>
                <a:cubicBezTo>
                  <a:pt x="20086" y="47888"/>
                  <a:pt x="20098" y="47959"/>
                  <a:pt x="20110" y="47995"/>
                </a:cubicBezTo>
                <a:cubicBezTo>
                  <a:pt x="20110" y="47959"/>
                  <a:pt x="20110" y="47935"/>
                  <a:pt x="20122" y="47924"/>
                </a:cubicBezTo>
                <a:cubicBezTo>
                  <a:pt x="20122" y="48064"/>
                  <a:pt x="20202" y="48352"/>
                  <a:pt x="20149" y="48352"/>
                </a:cubicBezTo>
                <a:cubicBezTo>
                  <a:pt x="20148" y="48352"/>
                  <a:pt x="20147" y="48352"/>
                  <a:pt x="20146" y="48352"/>
                </a:cubicBezTo>
                <a:lnTo>
                  <a:pt x="20122" y="48316"/>
                </a:lnTo>
                <a:cubicBezTo>
                  <a:pt x="20121" y="48316"/>
                  <a:pt x="20121" y="48316"/>
                  <a:pt x="20120" y="48316"/>
                </a:cubicBezTo>
                <a:cubicBezTo>
                  <a:pt x="20089" y="48316"/>
                  <a:pt x="20217" y="48771"/>
                  <a:pt x="20205" y="48936"/>
                </a:cubicBezTo>
                <a:lnTo>
                  <a:pt x="20229" y="48840"/>
                </a:lnTo>
                <a:lnTo>
                  <a:pt x="20265" y="49126"/>
                </a:lnTo>
                <a:lnTo>
                  <a:pt x="20241" y="49055"/>
                </a:lnTo>
                <a:cubicBezTo>
                  <a:pt x="20527" y="50245"/>
                  <a:pt x="20467" y="50793"/>
                  <a:pt x="20705" y="51912"/>
                </a:cubicBezTo>
                <a:cubicBezTo>
                  <a:pt x="20693" y="51885"/>
                  <a:pt x="20687" y="51874"/>
                  <a:pt x="20684" y="51874"/>
                </a:cubicBezTo>
                <a:cubicBezTo>
                  <a:pt x="20673" y="51874"/>
                  <a:pt x="20754" y="52131"/>
                  <a:pt x="20705" y="52150"/>
                </a:cubicBezTo>
                <a:cubicBezTo>
                  <a:pt x="20681" y="52448"/>
                  <a:pt x="20777" y="52662"/>
                  <a:pt x="20824" y="52900"/>
                </a:cubicBezTo>
                <a:lnTo>
                  <a:pt x="20836" y="52924"/>
                </a:lnTo>
                <a:lnTo>
                  <a:pt x="20872" y="53317"/>
                </a:lnTo>
                <a:cubicBezTo>
                  <a:pt x="20854" y="53271"/>
                  <a:pt x="20845" y="53254"/>
                  <a:pt x="20843" y="53254"/>
                </a:cubicBezTo>
                <a:cubicBezTo>
                  <a:pt x="20837" y="53254"/>
                  <a:pt x="20901" y="53448"/>
                  <a:pt x="20894" y="53448"/>
                </a:cubicBezTo>
                <a:cubicBezTo>
                  <a:pt x="20892" y="53448"/>
                  <a:pt x="20886" y="53434"/>
                  <a:pt x="20872" y="53400"/>
                </a:cubicBezTo>
                <a:cubicBezTo>
                  <a:pt x="20919" y="54448"/>
                  <a:pt x="21062" y="55853"/>
                  <a:pt x="20979" y="57068"/>
                </a:cubicBezTo>
                <a:lnTo>
                  <a:pt x="20991" y="57008"/>
                </a:lnTo>
                <a:cubicBezTo>
                  <a:pt x="20979" y="57329"/>
                  <a:pt x="20979" y="57710"/>
                  <a:pt x="20919" y="57937"/>
                </a:cubicBezTo>
                <a:cubicBezTo>
                  <a:pt x="20872" y="58175"/>
                  <a:pt x="20919" y="58461"/>
                  <a:pt x="20896" y="58544"/>
                </a:cubicBezTo>
                <a:cubicBezTo>
                  <a:pt x="20896" y="58765"/>
                  <a:pt x="20842" y="58947"/>
                  <a:pt x="20827" y="58947"/>
                </a:cubicBezTo>
                <a:cubicBezTo>
                  <a:pt x="20823" y="58947"/>
                  <a:pt x="20822" y="58936"/>
                  <a:pt x="20824" y="58913"/>
                </a:cubicBezTo>
                <a:cubicBezTo>
                  <a:pt x="20777" y="59187"/>
                  <a:pt x="20812" y="59449"/>
                  <a:pt x="20705" y="59830"/>
                </a:cubicBezTo>
                <a:cubicBezTo>
                  <a:pt x="20658" y="59889"/>
                  <a:pt x="20622" y="60139"/>
                  <a:pt x="20574" y="60377"/>
                </a:cubicBezTo>
                <a:cubicBezTo>
                  <a:pt x="20527" y="60616"/>
                  <a:pt x="20467" y="60842"/>
                  <a:pt x="20443" y="60842"/>
                </a:cubicBezTo>
                <a:cubicBezTo>
                  <a:pt x="20241" y="61282"/>
                  <a:pt x="20157" y="61747"/>
                  <a:pt x="19848" y="62151"/>
                </a:cubicBezTo>
                <a:lnTo>
                  <a:pt x="19848" y="62116"/>
                </a:lnTo>
                <a:cubicBezTo>
                  <a:pt x="19848" y="62116"/>
                  <a:pt x="19753" y="62366"/>
                  <a:pt x="19622" y="62592"/>
                </a:cubicBezTo>
                <a:cubicBezTo>
                  <a:pt x="19550" y="62723"/>
                  <a:pt x="19467" y="62842"/>
                  <a:pt x="19407" y="62937"/>
                </a:cubicBezTo>
                <a:cubicBezTo>
                  <a:pt x="18967" y="63199"/>
                  <a:pt x="18479" y="63580"/>
                  <a:pt x="18026" y="63771"/>
                </a:cubicBezTo>
                <a:lnTo>
                  <a:pt x="17895" y="63890"/>
                </a:lnTo>
                <a:cubicBezTo>
                  <a:pt x="17502" y="64033"/>
                  <a:pt x="16990" y="64426"/>
                  <a:pt x="16431" y="64652"/>
                </a:cubicBezTo>
                <a:cubicBezTo>
                  <a:pt x="16312" y="64723"/>
                  <a:pt x="16252" y="64771"/>
                  <a:pt x="16228" y="64783"/>
                </a:cubicBezTo>
                <a:cubicBezTo>
                  <a:pt x="16245" y="64775"/>
                  <a:pt x="16267" y="64761"/>
                  <a:pt x="16287" y="64761"/>
                </a:cubicBezTo>
                <a:cubicBezTo>
                  <a:pt x="16296" y="64761"/>
                  <a:pt x="16304" y="64763"/>
                  <a:pt x="16312" y="64771"/>
                </a:cubicBezTo>
                <a:cubicBezTo>
                  <a:pt x="16185" y="64823"/>
                  <a:pt x="15938" y="64969"/>
                  <a:pt x="15882" y="64969"/>
                </a:cubicBezTo>
                <a:cubicBezTo>
                  <a:pt x="15875" y="64969"/>
                  <a:pt x="15871" y="64967"/>
                  <a:pt x="15871" y="64961"/>
                </a:cubicBezTo>
                <a:lnTo>
                  <a:pt x="15895" y="64926"/>
                </a:lnTo>
                <a:cubicBezTo>
                  <a:pt x="15895" y="64924"/>
                  <a:pt x="15894" y="64923"/>
                  <a:pt x="15891" y="64923"/>
                </a:cubicBezTo>
                <a:cubicBezTo>
                  <a:pt x="15848" y="64923"/>
                  <a:pt x="15456" y="65191"/>
                  <a:pt x="15276" y="65247"/>
                </a:cubicBezTo>
                <a:lnTo>
                  <a:pt x="15395" y="65247"/>
                </a:lnTo>
                <a:lnTo>
                  <a:pt x="15109" y="65378"/>
                </a:lnTo>
                <a:lnTo>
                  <a:pt x="15181" y="65330"/>
                </a:lnTo>
                <a:cubicBezTo>
                  <a:pt x="14812" y="65557"/>
                  <a:pt x="14502" y="65723"/>
                  <a:pt x="14204" y="65866"/>
                </a:cubicBezTo>
                <a:cubicBezTo>
                  <a:pt x="14026" y="65902"/>
                  <a:pt x="13859" y="65926"/>
                  <a:pt x="13788" y="65961"/>
                </a:cubicBezTo>
                <a:cubicBezTo>
                  <a:pt x="13788" y="65961"/>
                  <a:pt x="13895" y="65938"/>
                  <a:pt x="14050" y="65938"/>
                </a:cubicBezTo>
                <a:cubicBezTo>
                  <a:pt x="13478" y="66223"/>
                  <a:pt x="12954" y="66438"/>
                  <a:pt x="12240" y="66831"/>
                </a:cubicBezTo>
                <a:cubicBezTo>
                  <a:pt x="12268" y="66809"/>
                  <a:pt x="12277" y="66800"/>
                  <a:pt x="12274" y="66800"/>
                </a:cubicBezTo>
                <a:cubicBezTo>
                  <a:pt x="12264" y="66800"/>
                  <a:pt x="12152" y="66870"/>
                  <a:pt x="12073" y="66914"/>
                </a:cubicBezTo>
                <a:cubicBezTo>
                  <a:pt x="12121" y="66866"/>
                  <a:pt x="12168" y="66819"/>
                  <a:pt x="12228" y="66771"/>
                </a:cubicBezTo>
                <a:cubicBezTo>
                  <a:pt x="12442" y="66581"/>
                  <a:pt x="12764" y="66354"/>
                  <a:pt x="12835" y="66271"/>
                </a:cubicBezTo>
                <a:cubicBezTo>
                  <a:pt x="13002" y="66152"/>
                  <a:pt x="13133" y="65938"/>
                  <a:pt x="13311" y="65783"/>
                </a:cubicBezTo>
                <a:cubicBezTo>
                  <a:pt x="13573" y="65497"/>
                  <a:pt x="13478" y="65664"/>
                  <a:pt x="13621" y="65521"/>
                </a:cubicBezTo>
                <a:cubicBezTo>
                  <a:pt x="13680" y="65470"/>
                  <a:pt x="13693" y="65455"/>
                  <a:pt x="13688" y="65455"/>
                </a:cubicBezTo>
                <a:cubicBezTo>
                  <a:pt x="13680" y="65455"/>
                  <a:pt x="13634" y="65485"/>
                  <a:pt x="13622" y="65485"/>
                </a:cubicBezTo>
                <a:cubicBezTo>
                  <a:pt x="13617" y="65485"/>
                  <a:pt x="13618" y="65479"/>
                  <a:pt x="13633" y="65461"/>
                </a:cubicBezTo>
                <a:lnTo>
                  <a:pt x="13859" y="65271"/>
                </a:lnTo>
                <a:cubicBezTo>
                  <a:pt x="13805" y="65336"/>
                  <a:pt x="13794" y="65354"/>
                  <a:pt x="13800" y="65354"/>
                </a:cubicBezTo>
                <a:cubicBezTo>
                  <a:pt x="13805" y="65354"/>
                  <a:pt x="13829" y="65336"/>
                  <a:pt x="13847" y="65330"/>
                </a:cubicBezTo>
                <a:cubicBezTo>
                  <a:pt x="14026" y="65152"/>
                  <a:pt x="14312" y="64866"/>
                  <a:pt x="14323" y="64783"/>
                </a:cubicBezTo>
                <a:cubicBezTo>
                  <a:pt x="14487" y="64611"/>
                  <a:pt x="14544" y="64563"/>
                  <a:pt x="14598" y="64515"/>
                </a:cubicBezTo>
                <a:cubicBezTo>
                  <a:pt x="14584" y="64526"/>
                  <a:pt x="14572" y="64534"/>
                  <a:pt x="14565" y="64534"/>
                </a:cubicBezTo>
                <a:cubicBezTo>
                  <a:pt x="14564" y="64534"/>
                  <a:pt x="14562" y="64534"/>
                  <a:pt x="14562" y="64533"/>
                </a:cubicBezTo>
                <a:cubicBezTo>
                  <a:pt x="14613" y="64487"/>
                  <a:pt x="14626" y="64472"/>
                  <a:pt x="14620" y="64472"/>
                </a:cubicBezTo>
                <a:cubicBezTo>
                  <a:pt x="14615" y="64472"/>
                  <a:pt x="14586" y="64490"/>
                  <a:pt x="14562" y="64509"/>
                </a:cubicBezTo>
                <a:cubicBezTo>
                  <a:pt x="14681" y="64330"/>
                  <a:pt x="15300" y="63723"/>
                  <a:pt x="15276" y="63652"/>
                </a:cubicBezTo>
                <a:lnTo>
                  <a:pt x="15288" y="63652"/>
                </a:lnTo>
                <a:cubicBezTo>
                  <a:pt x="15288" y="63592"/>
                  <a:pt x="15204" y="63616"/>
                  <a:pt x="15276" y="63485"/>
                </a:cubicBezTo>
                <a:lnTo>
                  <a:pt x="15347" y="63414"/>
                </a:lnTo>
                <a:lnTo>
                  <a:pt x="15419" y="63283"/>
                </a:lnTo>
                <a:cubicBezTo>
                  <a:pt x="15458" y="63244"/>
                  <a:pt x="15471" y="63233"/>
                  <a:pt x="15475" y="63233"/>
                </a:cubicBezTo>
                <a:cubicBezTo>
                  <a:pt x="15479" y="63233"/>
                  <a:pt x="15472" y="63247"/>
                  <a:pt x="15478" y="63247"/>
                </a:cubicBezTo>
                <a:cubicBezTo>
                  <a:pt x="15597" y="63044"/>
                  <a:pt x="15812" y="62782"/>
                  <a:pt x="15978" y="62532"/>
                </a:cubicBezTo>
                <a:lnTo>
                  <a:pt x="15705" y="62723"/>
                </a:lnTo>
                <a:cubicBezTo>
                  <a:pt x="15859" y="62532"/>
                  <a:pt x="16133" y="62211"/>
                  <a:pt x="16133" y="62128"/>
                </a:cubicBezTo>
                <a:lnTo>
                  <a:pt x="16240" y="62032"/>
                </a:lnTo>
                <a:cubicBezTo>
                  <a:pt x="16550" y="61639"/>
                  <a:pt x="16395" y="61711"/>
                  <a:pt x="16514" y="61568"/>
                </a:cubicBezTo>
                <a:lnTo>
                  <a:pt x="16669" y="61378"/>
                </a:lnTo>
                <a:lnTo>
                  <a:pt x="16550" y="61580"/>
                </a:lnTo>
                <a:cubicBezTo>
                  <a:pt x="16669" y="61401"/>
                  <a:pt x="16728" y="61318"/>
                  <a:pt x="16871" y="61139"/>
                </a:cubicBezTo>
                <a:lnTo>
                  <a:pt x="16848" y="61151"/>
                </a:lnTo>
                <a:lnTo>
                  <a:pt x="16871" y="61116"/>
                </a:lnTo>
                <a:cubicBezTo>
                  <a:pt x="16871" y="61092"/>
                  <a:pt x="16907" y="60961"/>
                  <a:pt x="16990" y="60806"/>
                </a:cubicBezTo>
                <a:cubicBezTo>
                  <a:pt x="17109" y="60604"/>
                  <a:pt x="17145" y="60401"/>
                  <a:pt x="17360" y="60068"/>
                </a:cubicBezTo>
                <a:lnTo>
                  <a:pt x="17360" y="59961"/>
                </a:lnTo>
                <a:lnTo>
                  <a:pt x="17502" y="59711"/>
                </a:lnTo>
                <a:lnTo>
                  <a:pt x="17538" y="59723"/>
                </a:lnTo>
                <a:cubicBezTo>
                  <a:pt x="17419" y="59985"/>
                  <a:pt x="17229" y="60496"/>
                  <a:pt x="17050" y="60818"/>
                </a:cubicBezTo>
                <a:lnTo>
                  <a:pt x="17062" y="60842"/>
                </a:lnTo>
                <a:cubicBezTo>
                  <a:pt x="17169" y="60639"/>
                  <a:pt x="17252" y="60401"/>
                  <a:pt x="17312" y="60270"/>
                </a:cubicBezTo>
                <a:cubicBezTo>
                  <a:pt x="17338" y="60227"/>
                  <a:pt x="17407" y="60141"/>
                  <a:pt x="17425" y="60141"/>
                </a:cubicBezTo>
                <a:cubicBezTo>
                  <a:pt x="17426" y="60141"/>
                  <a:pt x="17426" y="60141"/>
                  <a:pt x="17427" y="60141"/>
                </a:cubicBezTo>
                <a:lnTo>
                  <a:pt x="17443" y="60044"/>
                </a:lnTo>
                <a:cubicBezTo>
                  <a:pt x="17598" y="59723"/>
                  <a:pt x="17657" y="59532"/>
                  <a:pt x="17729" y="59365"/>
                </a:cubicBezTo>
                <a:cubicBezTo>
                  <a:pt x="17800" y="59187"/>
                  <a:pt x="17895" y="59020"/>
                  <a:pt x="18026" y="58651"/>
                </a:cubicBezTo>
                <a:lnTo>
                  <a:pt x="18002" y="58711"/>
                </a:lnTo>
                <a:cubicBezTo>
                  <a:pt x="18026" y="58556"/>
                  <a:pt x="18074" y="58413"/>
                  <a:pt x="18122" y="58377"/>
                </a:cubicBezTo>
                <a:cubicBezTo>
                  <a:pt x="18264" y="57949"/>
                  <a:pt x="18383" y="57472"/>
                  <a:pt x="18503" y="57187"/>
                </a:cubicBezTo>
                <a:lnTo>
                  <a:pt x="18479" y="57115"/>
                </a:lnTo>
                <a:cubicBezTo>
                  <a:pt x="18491" y="57032"/>
                  <a:pt x="18574" y="56889"/>
                  <a:pt x="18538" y="56829"/>
                </a:cubicBezTo>
                <a:lnTo>
                  <a:pt x="18550" y="56627"/>
                </a:lnTo>
                <a:cubicBezTo>
                  <a:pt x="18574" y="56496"/>
                  <a:pt x="18562" y="56413"/>
                  <a:pt x="18622" y="56270"/>
                </a:cubicBezTo>
                <a:cubicBezTo>
                  <a:pt x="18622" y="56258"/>
                  <a:pt x="18622" y="56258"/>
                  <a:pt x="18633" y="56234"/>
                </a:cubicBezTo>
                <a:cubicBezTo>
                  <a:pt x="18693" y="55936"/>
                  <a:pt x="18610" y="56234"/>
                  <a:pt x="18669" y="55901"/>
                </a:cubicBezTo>
                <a:cubicBezTo>
                  <a:pt x="18717" y="55794"/>
                  <a:pt x="18633" y="55758"/>
                  <a:pt x="18657" y="55603"/>
                </a:cubicBezTo>
                <a:lnTo>
                  <a:pt x="18729" y="55436"/>
                </a:lnTo>
                <a:cubicBezTo>
                  <a:pt x="18788" y="55139"/>
                  <a:pt x="18729" y="55079"/>
                  <a:pt x="18753" y="54627"/>
                </a:cubicBezTo>
                <a:cubicBezTo>
                  <a:pt x="18776" y="54491"/>
                  <a:pt x="18811" y="54398"/>
                  <a:pt x="18838" y="54398"/>
                </a:cubicBezTo>
                <a:cubicBezTo>
                  <a:pt x="18850" y="54398"/>
                  <a:pt x="18860" y="54415"/>
                  <a:pt x="18868" y="54452"/>
                </a:cubicBezTo>
                <a:cubicBezTo>
                  <a:pt x="18837" y="54276"/>
                  <a:pt x="18847" y="54368"/>
                  <a:pt x="18836" y="54127"/>
                </a:cubicBezTo>
                <a:cubicBezTo>
                  <a:pt x="18844" y="54111"/>
                  <a:pt x="18849" y="54105"/>
                  <a:pt x="18853" y="54105"/>
                </a:cubicBezTo>
                <a:cubicBezTo>
                  <a:pt x="18861" y="54105"/>
                  <a:pt x="18864" y="54134"/>
                  <a:pt x="18872" y="54174"/>
                </a:cubicBezTo>
                <a:cubicBezTo>
                  <a:pt x="18907" y="53948"/>
                  <a:pt x="18860" y="54031"/>
                  <a:pt x="18860" y="53853"/>
                </a:cubicBezTo>
                <a:cubicBezTo>
                  <a:pt x="18812" y="53817"/>
                  <a:pt x="18753" y="53758"/>
                  <a:pt x="18753" y="53698"/>
                </a:cubicBezTo>
                <a:lnTo>
                  <a:pt x="18741" y="53758"/>
                </a:lnTo>
                <a:cubicBezTo>
                  <a:pt x="18729" y="53579"/>
                  <a:pt x="18717" y="53377"/>
                  <a:pt x="18729" y="53174"/>
                </a:cubicBezTo>
                <a:lnTo>
                  <a:pt x="18741" y="53186"/>
                </a:lnTo>
                <a:lnTo>
                  <a:pt x="18729" y="52960"/>
                </a:lnTo>
                <a:lnTo>
                  <a:pt x="18753" y="52948"/>
                </a:lnTo>
                <a:lnTo>
                  <a:pt x="18741" y="52638"/>
                </a:lnTo>
                <a:lnTo>
                  <a:pt x="18741" y="52686"/>
                </a:lnTo>
                <a:cubicBezTo>
                  <a:pt x="18741" y="52603"/>
                  <a:pt x="18729" y="52365"/>
                  <a:pt x="18729" y="52222"/>
                </a:cubicBezTo>
                <a:lnTo>
                  <a:pt x="18741" y="52222"/>
                </a:lnTo>
                <a:cubicBezTo>
                  <a:pt x="18788" y="51817"/>
                  <a:pt x="18717" y="51507"/>
                  <a:pt x="18693" y="51043"/>
                </a:cubicBezTo>
                <a:lnTo>
                  <a:pt x="18729" y="51102"/>
                </a:lnTo>
                <a:cubicBezTo>
                  <a:pt x="18753" y="50936"/>
                  <a:pt x="18681" y="51055"/>
                  <a:pt x="18681" y="50876"/>
                </a:cubicBezTo>
                <a:lnTo>
                  <a:pt x="18729" y="50864"/>
                </a:lnTo>
                <a:cubicBezTo>
                  <a:pt x="18669" y="50698"/>
                  <a:pt x="18729" y="50662"/>
                  <a:pt x="18741" y="50543"/>
                </a:cubicBezTo>
                <a:lnTo>
                  <a:pt x="18693" y="50602"/>
                </a:lnTo>
                <a:lnTo>
                  <a:pt x="18693" y="50388"/>
                </a:lnTo>
                <a:cubicBezTo>
                  <a:pt x="18705" y="50266"/>
                  <a:pt x="18720" y="50232"/>
                  <a:pt x="18737" y="50232"/>
                </a:cubicBezTo>
                <a:cubicBezTo>
                  <a:pt x="18753" y="50232"/>
                  <a:pt x="18771" y="50263"/>
                  <a:pt x="18788" y="50281"/>
                </a:cubicBezTo>
                <a:lnTo>
                  <a:pt x="18741" y="50126"/>
                </a:lnTo>
                <a:lnTo>
                  <a:pt x="18788" y="50090"/>
                </a:lnTo>
                <a:cubicBezTo>
                  <a:pt x="18729" y="49971"/>
                  <a:pt x="18788" y="49971"/>
                  <a:pt x="18753" y="49781"/>
                </a:cubicBezTo>
                <a:cubicBezTo>
                  <a:pt x="18757" y="49779"/>
                  <a:pt x="18760" y="49778"/>
                  <a:pt x="18763" y="49778"/>
                </a:cubicBezTo>
                <a:cubicBezTo>
                  <a:pt x="18770" y="49778"/>
                  <a:pt x="18775" y="49781"/>
                  <a:pt x="18779" y="49781"/>
                </a:cubicBezTo>
                <a:cubicBezTo>
                  <a:pt x="18785" y="49781"/>
                  <a:pt x="18788" y="49775"/>
                  <a:pt x="18788" y="49745"/>
                </a:cubicBezTo>
                <a:lnTo>
                  <a:pt x="18753" y="49567"/>
                </a:lnTo>
                <a:lnTo>
                  <a:pt x="18753" y="49614"/>
                </a:lnTo>
                <a:lnTo>
                  <a:pt x="18693" y="49590"/>
                </a:lnTo>
                <a:cubicBezTo>
                  <a:pt x="18633" y="49245"/>
                  <a:pt x="18717" y="49078"/>
                  <a:pt x="18693" y="48828"/>
                </a:cubicBezTo>
                <a:lnTo>
                  <a:pt x="18717" y="48995"/>
                </a:lnTo>
                <a:cubicBezTo>
                  <a:pt x="18717" y="48555"/>
                  <a:pt x="18729" y="48519"/>
                  <a:pt x="18753" y="48221"/>
                </a:cubicBezTo>
                <a:cubicBezTo>
                  <a:pt x="18744" y="48286"/>
                  <a:pt x="18736" y="48378"/>
                  <a:pt x="18728" y="48378"/>
                </a:cubicBezTo>
                <a:cubicBezTo>
                  <a:pt x="18724" y="48378"/>
                  <a:pt x="18721" y="48358"/>
                  <a:pt x="18717" y="48305"/>
                </a:cubicBezTo>
                <a:cubicBezTo>
                  <a:pt x="18717" y="48185"/>
                  <a:pt x="18741" y="48185"/>
                  <a:pt x="18753" y="48043"/>
                </a:cubicBezTo>
                <a:cubicBezTo>
                  <a:pt x="18750" y="48045"/>
                  <a:pt x="18748" y="48046"/>
                  <a:pt x="18746" y="48046"/>
                </a:cubicBezTo>
                <a:cubicBezTo>
                  <a:pt x="18714" y="48046"/>
                  <a:pt x="18696" y="47816"/>
                  <a:pt x="18741" y="47483"/>
                </a:cubicBezTo>
                <a:cubicBezTo>
                  <a:pt x="18741" y="47475"/>
                  <a:pt x="18747" y="47466"/>
                  <a:pt x="18750" y="47466"/>
                </a:cubicBezTo>
                <a:cubicBezTo>
                  <a:pt x="18752" y="47466"/>
                  <a:pt x="18753" y="47468"/>
                  <a:pt x="18753" y="47471"/>
                </a:cubicBezTo>
                <a:cubicBezTo>
                  <a:pt x="18753" y="47412"/>
                  <a:pt x="18741" y="47412"/>
                  <a:pt x="18753" y="47245"/>
                </a:cubicBezTo>
                <a:lnTo>
                  <a:pt x="18800" y="47162"/>
                </a:lnTo>
                <a:cubicBezTo>
                  <a:pt x="18800" y="47150"/>
                  <a:pt x="18758" y="47065"/>
                  <a:pt x="18753" y="47065"/>
                </a:cubicBezTo>
                <a:cubicBezTo>
                  <a:pt x="18753" y="47065"/>
                  <a:pt x="18753" y="47065"/>
                  <a:pt x="18753" y="47065"/>
                </a:cubicBezTo>
                <a:cubicBezTo>
                  <a:pt x="18788" y="46852"/>
                  <a:pt x="18753" y="46757"/>
                  <a:pt x="18788" y="46638"/>
                </a:cubicBezTo>
                <a:lnTo>
                  <a:pt x="18788" y="46697"/>
                </a:lnTo>
                <a:lnTo>
                  <a:pt x="18800" y="46459"/>
                </a:lnTo>
                <a:cubicBezTo>
                  <a:pt x="18776" y="46507"/>
                  <a:pt x="18753" y="46519"/>
                  <a:pt x="18717" y="46578"/>
                </a:cubicBezTo>
                <a:lnTo>
                  <a:pt x="18598" y="46769"/>
                </a:lnTo>
                <a:lnTo>
                  <a:pt x="18372" y="47173"/>
                </a:lnTo>
                <a:lnTo>
                  <a:pt x="18383" y="47066"/>
                </a:lnTo>
                <a:cubicBezTo>
                  <a:pt x="18312" y="47328"/>
                  <a:pt x="18074" y="47590"/>
                  <a:pt x="18086" y="47709"/>
                </a:cubicBezTo>
                <a:cubicBezTo>
                  <a:pt x="17994" y="47811"/>
                  <a:pt x="17781" y="48304"/>
                  <a:pt x="17736" y="48304"/>
                </a:cubicBezTo>
                <a:cubicBezTo>
                  <a:pt x="17728" y="48304"/>
                  <a:pt x="17725" y="48290"/>
                  <a:pt x="17729" y="48257"/>
                </a:cubicBezTo>
                <a:cubicBezTo>
                  <a:pt x="17550" y="48602"/>
                  <a:pt x="17443" y="48888"/>
                  <a:pt x="17312" y="49150"/>
                </a:cubicBezTo>
                <a:cubicBezTo>
                  <a:pt x="17288" y="49233"/>
                  <a:pt x="17252" y="49305"/>
                  <a:pt x="17229" y="49364"/>
                </a:cubicBezTo>
                <a:lnTo>
                  <a:pt x="17169" y="49531"/>
                </a:lnTo>
                <a:cubicBezTo>
                  <a:pt x="17121" y="49626"/>
                  <a:pt x="17074" y="49733"/>
                  <a:pt x="17014" y="49864"/>
                </a:cubicBezTo>
                <a:cubicBezTo>
                  <a:pt x="16883" y="50031"/>
                  <a:pt x="16693" y="50555"/>
                  <a:pt x="16574" y="50876"/>
                </a:cubicBezTo>
                <a:cubicBezTo>
                  <a:pt x="16347" y="51555"/>
                  <a:pt x="16240" y="51995"/>
                  <a:pt x="16050" y="52686"/>
                </a:cubicBezTo>
                <a:cubicBezTo>
                  <a:pt x="15836" y="53067"/>
                  <a:pt x="15776" y="53722"/>
                  <a:pt x="15597" y="54150"/>
                </a:cubicBezTo>
                <a:lnTo>
                  <a:pt x="15597" y="54293"/>
                </a:lnTo>
                <a:cubicBezTo>
                  <a:pt x="15466" y="54567"/>
                  <a:pt x="15407" y="55043"/>
                  <a:pt x="15264" y="55448"/>
                </a:cubicBezTo>
                <a:cubicBezTo>
                  <a:pt x="15248" y="55521"/>
                  <a:pt x="15243" y="55572"/>
                  <a:pt x="15237" y="55601"/>
                </a:cubicBezTo>
                <a:cubicBezTo>
                  <a:pt x="15245" y="55589"/>
                  <a:pt x="15257" y="55579"/>
                  <a:pt x="15276" y="55579"/>
                </a:cubicBezTo>
                <a:cubicBezTo>
                  <a:pt x="15231" y="55693"/>
                  <a:pt x="15185" y="55914"/>
                  <a:pt x="15160" y="55914"/>
                </a:cubicBezTo>
                <a:cubicBezTo>
                  <a:pt x="15159" y="55914"/>
                  <a:pt x="15158" y="55914"/>
                  <a:pt x="15157" y="55913"/>
                </a:cubicBezTo>
                <a:lnTo>
                  <a:pt x="15157" y="55877"/>
                </a:lnTo>
                <a:cubicBezTo>
                  <a:pt x="15155" y="55876"/>
                  <a:pt x="15154" y="55876"/>
                  <a:pt x="15153" y="55876"/>
                </a:cubicBezTo>
                <a:cubicBezTo>
                  <a:pt x="15108" y="55876"/>
                  <a:pt x="15083" y="56261"/>
                  <a:pt x="15002" y="56377"/>
                </a:cubicBezTo>
                <a:lnTo>
                  <a:pt x="15062" y="56317"/>
                </a:lnTo>
                <a:lnTo>
                  <a:pt x="15002" y="56532"/>
                </a:lnTo>
                <a:lnTo>
                  <a:pt x="15002" y="56472"/>
                </a:lnTo>
                <a:cubicBezTo>
                  <a:pt x="14859" y="57472"/>
                  <a:pt x="14609" y="57877"/>
                  <a:pt x="14442" y="58818"/>
                </a:cubicBezTo>
                <a:cubicBezTo>
                  <a:pt x="14440" y="58792"/>
                  <a:pt x="14438" y="58782"/>
                  <a:pt x="14435" y="58782"/>
                </a:cubicBezTo>
                <a:cubicBezTo>
                  <a:pt x="14422" y="58782"/>
                  <a:pt x="14401" y="58997"/>
                  <a:pt x="14373" y="58997"/>
                </a:cubicBezTo>
                <a:cubicBezTo>
                  <a:pt x="14372" y="58997"/>
                  <a:pt x="14372" y="58997"/>
                  <a:pt x="14371" y="58996"/>
                </a:cubicBezTo>
                <a:cubicBezTo>
                  <a:pt x="14228" y="59199"/>
                  <a:pt x="14264" y="59425"/>
                  <a:pt x="14216" y="59615"/>
                </a:cubicBezTo>
                <a:lnTo>
                  <a:pt x="14216" y="59627"/>
                </a:lnTo>
                <a:lnTo>
                  <a:pt x="14109" y="59961"/>
                </a:lnTo>
                <a:cubicBezTo>
                  <a:pt x="14107" y="59919"/>
                  <a:pt x="14105" y="59903"/>
                  <a:pt x="14103" y="59903"/>
                </a:cubicBezTo>
                <a:cubicBezTo>
                  <a:pt x="14099" y="59903"/>
                  <a:pt x="14097" y="60067"/>
                  <a:pt x="14097" y="60067"/>
                </a:cubicBezTo>
                <a:cubicBezTo>
                  <a:pt x="14097" y="60067"/>
                  <a:pt x="14097" y="60054"/>
                  <a:pt x="14097" y="60020"/>
                </a:cubicBezTo>
                <a:cubicBezTo>
                  <a:pt x="13788" y="60854"/>
                  <a:pt x="13478" y="61973"/>
                  <a:pt x="13038" y="62890"/>
                </a:cubicBezTo>
                <a:lnTo>
                  <a:pt x="13073" y="62866"/>
                </a:lnTo>
                <a:cubicBezTo>
                  <a:pt x="12966" y="63104"/>
                  <a:pt x="12847" y="63402"/>
                  <a:pt x="12740" y="63556"/>
                </a:cubicBezTo>
                <a:cubicBezTo>
                  <a:pt x="12645" y="63723"/>
                  <a:pt x="12597" y="63961"/>
                  <a:pt x="12561" y="64033"/>
                </a:cubicBezTo>
                <a:cubicBezTo>
                  <a:pt x="12514" y="64204"/>
                  <a:pt x="12406" y="64329"/>
                  <a:pt x="12394" y="64331"/>
                </a:cubicBezTo>
                <a:cubicBezTo>
                  <a:pt x="12398" y="64323"/>
                  <a:pt x="12402" y="64314"/>
                  <a:pt x="12407" y="64306"/>
                </a:cubicBezTo>
                <a:cubicBezTo>
                  <a:pt x="12395" y="64323"/>
                  <a:pt x="12391" y="64331"/>
                  <a:pt x="12394" y="64331"/>
                </a:cubicBezTo>
                <a:cubicBezTo>
                  <a:pt x="12394" y="64331"/>
                  <a:pt x="12394" y="64331"/>
                  <a:pt x="12394" y="64331"/>
                </a:cubicBezTo>
                <a:cubicBezTo>
                  <a:pt x="12296" y="64527"/>
                  <a:pt x="12256" y="64746"/>
                  <a:pt x="12073" y="65009"/>
                </a:cubicBezTo>
                <a:cubicBezTo>
                  <a:pt x="11969" y="65079"/>
                  <a:pt x="11683" y="65748"/>
                  <a:pt x="11614" y="65748"/>
                </a:cubicBezTo>
                <a:cubicBezTo>
                  <a:pt x="11612" y="65748"/>
                  <a:pt x="11610" y="65748"/>
                  <a:pt x="11609" y="65747"/>
                </a:cubicBezTo>
                <a:cubicBezTo>
                  <a:pt x="11347" y="66057"/>
                  <a:pt x="11192" y="66414"/>
                  <a:pt x="10883" y="66747"/>
                </a:cubicBezTo>
                <a:lnTo>
                  <a:pt x="10883" y="66712"/>
                </a:lnTo>
                <a:cubicBezTo>
                  <a:pt x="10883" y="66712"/>
                  <a:pt x="10799" y="66926"/>
                  <a:pt x="10680" y="67128"/>
                </a:cubicBezTo>
                <a:cubicBezTo>
                  <a:pt x="10573" y="67343"/>
                  <a:pt x="10454" y="67533"/>
                  <a:pt x="10454" y="67533"/>
                </a:cubicBezTo>
                <a:lnTo>
                  <a:pt x="10502" y="67533"/>
                </a:lnTo>
                <a:lnTo>
                  <a:pt x="10466" y="67569"/>
                </a:lnTo>
                <a:lnTo>
                  <a:pt x="10478" y="67605"/>
                </a:lnTo>
                <a:cubicBezTo>
                  <a:pt x="9382" y="68057"/>
                  <a:pt x="8025" y="68700"/>
                  <a:pt x="6775" y="69176"/>
                </a:cubicBezTo>
                <a:lnTo>
                  <a:pt x="6834" y="69176"/>
                </a:lnTo>
                <a:cubicBezTo>
                  <a:pt x="6513" y="69307"/>
                  <a:pt x="6096" y="69498"/>
                  <a:pt x="5834" y="69569"/>
                </a:cubicBezTo>
                <a:cubicBezTo>
                  <a:pt x="5572" y="69652"/>
                  <a:pt x="5298" y="69843"/>
                  <a:pt x="5203" y="69891"/>
                </a:cubicBezTo>
                <a:cubicBezTo>
                  <a:pt x="5011" y="69986"/>
                  <a:pt x="4820" y="70044"/>
                  <a:pt x="4765" y="70044"/>
                </a:cubicBezTo>
                <a:cubicBezTo>
                  <a:pt x="4751" y="70044"/>
                  <a:pt x="4746" y="70040"/>
                  <a:pt x="4751" y="70033"/>
                </a:cubicBezTo>
                <a:cubicBezTo>
                  <a:pt x="4465" y="70152"/>
                  <a:pt x="4215" y="70319"/>
                  <a:pt x="3810" y="70450"/>
                </a:cubicBezTo>
                <a:cubicBezTo>
                  <a:pt x="3664" y="70450"/>
                  <a:pt x="2816" y="70907"/>
                  <a:pt x="2683" y="70907"/>
                </a:cubicBezTo>
                <a:cubicBezTo>
                  <a:pt x="2675" y="70907"/>
                  <a:pt x="2670" y="70906"/>
                  <a:pt x="2667" y="70903"/>
                </a:cubicBezTo>
                <a:cubicBezTo>
                  <a:pt x="2129" y="71055"/>
                  <a:pt x="1672" y="71321"/>
                  <a:pt x="1092" y="71500"/>
                </a:cubicBezTo>
                <a:lnTo>
                  <a:pt x="1096" y="71498"/>
                </a:lnTo>
                <a:cubicBezTo>
                  <a:pt x="1072" y="71498"/>
                  <a:pt x="1060" y="71510"/>
                  <a:pt x="1060" y="71510"/>
                </a:cubicBezTo>
                <a:cubicBezTo>
                  <a:pt x="1071" y="71507"/>
                  <a:pt x="1081" y="71503"/>
                  <a:pt x="1092" y="71500"/>
                </a:cubicBezTo>
                <a:lnTo>
                  <a:pt x="0" y="72129"/>
                </a:lnTo>
                <a:lnTo>
                  <a:pt x="417" y="72212"/>
                </a:lnTo>
                <a:lnTo>
                  <a:pt x="1488" y="71986"/>
                </a:lnTo>
                <a:lnTo>
                  <a:pt x="4203" y="70879"/>
                </a:lnTo>
                <a:lnTo>
                  <a:pt x="6406" y="70081"/>
                </a:lnTo>
                <a:cubicBezTo>
                  <a:pt x="6406" y="70081"/>
                  <a:pt x="6727" y="69950"/>
                  <a:pt x="7227" y="69736"/>
                </a:cubicBezTo>
                <a:cubicBezTo>
                  <a:pt x="7715" y="69533"/>
                  <a:pt x="8370" y="69259"/>
                  <a:pt x="9025" y="68962"/>
                </a:cubicBezTo>
                <a:cubicBezTo>
                  <a:pt x="9049" y="68950"/>
                  <a:pt x="9085" y="68938"/>
                  <a:pt x="9108" y="68938"/>
                </a:cubicBezTo>
                <a:lnTo>
                  <a:pt x="8532" y="69319"/>
                </a:lnTo>
                <a:cubicBezTo>
                  <a:pt x="9065" y="68985"/>
                  <a:pt x="9717" y="68877"/>
                  <a:pt x="10359" y="68855"/>
                </a:cubicBezTo>
                <a:cubicBezTo>
                  <a:pt x="10644" y="68890"/>
                  <a:pt x="10990" y="68950"/>
                  <a:pt x="11109" y="68962"/>
                </a:cubicBezTo>
                <a:cubicBezTo>
                  <a:pt x="11287" y="69021"/>
                  <a:pt x="11514" y="68998"/>
                  <a:pt x="11752" y="69033"/>
                </a:cubicBezTo>
                <a:cubicBezTo>
                  <a:pt x="12109" y="69093"/>
                  <a:pt x="11930" y="69093"/>
                  <a:pt x="12109" y="69152"/>
                </a:cubicBezTo>
                <a:cubicBezTo>
                  <a:pt x="12161" y="69167"/>
                  <a:pt x="12185" y="69172"/>
                  <a:pt x="12192" y="69172"/>
                </a:cubicBezTo>
                <a:cubicBezTo>
                  <a:pt x="12215" y="69172"/>
                  <a:pt x="12102" y="69127"/>
                  <a:pt x="12133" y="69127"/>
                </a:cubicBezTo>
                <a:cubicBezTo>
                  <a:pt x="12136" y="69127"/>
                  <a:pt x="12140" y="69128"/>
                  <a:pt x="12145" y="69129"/>
                </a:cubicBezTo>
                <a:lnTo>
                  <a:pt x="12418" y="69212"/>
                </a:lnTo>
                <a:cubicBezTo>
                  <a:pt x="12373" y="69205"/>
                  <a:pt x="12348" y="69202"/>
                  <a:pt x="12336" y="69202"/>
                </a:cubicBezTo>
                <a:cubicBezTo>
                  <a:pt x="12307" y="69202"/>
                  <a:pt x="12354" y="69219"/>
                  <a:pt x="12371" y="69236"/>
                </a:cubicBezTo>
                <a:cubicBezTo>
                  <a:pt x="12575" y="69266"/>
                  <a:pt x="12859" y="69376"/>
                  <a:pt x="12988" y="69376"/>
                </a:cubicBezTo>
                <a:cubicBezTo>
                  <a:pt x="13009" y="69376"/>
                  <a:pt x="13026" y="69373"/>
                  <a:pt x="13038" y="69367"/>
                </a:cubicBezTo>
                <a:cubicBezTo>
                  <a:pt x="13335" y="69474"/>
                  <a:pt x="13335" y="69486"/>
                  <a:pt x="13478" y="69533"/>
                </a:cubicBezTo>
                <a:cubicBezTo>
                  <a:pt x="13430" y="69510"/>
                  <a:pt x="13335" y="69486"/>
                  <a:pt x="13359" y="69474"/>
                </a:cubicBezTo>
                <a:cubicBezTo>
                  <a:pt x="13400" y="69494"/>
                  <a:pt x="13420" y="69502"/>
                  <a:pt x="13426" y="69502"/>
                </a:cubicBezTo>
                <a:cubicBezTo>
                  <a:pt x="13439" y="69502"/>
                  <a:pt x="13402" y="69473"/>
                  <a:pt x="13371" y="69450"/>
                </a:cubicBezTo>
                <a:cubicBezTo>
                  <a:pt x="13555" y="69473"/>
                  <a:pt x="14260" y="69785"/>
                  <a:pt x="14362" y="69785"/>
                </a:cubicBezTo>
                <a:cubicBezTo>
                  <a:pt x="14366" y="69785"/>
                  <a:pt x="14369" y="69784"/>
                  <a:pt x="14371" y="69783"/>
                </a:cubicBezTo>
                <a:lnTo>
                  <a:pt x="14371" y="69795"/>
                </a:lnTo>
                <a:cubicBezTo>
                  <a:pt x="14425" y="69774"/>
                  <a:pt x="14381" y="69722"/>
                  <a:pt x="14471" y="69722"/>
                </a:cubicBezTo>
                <a:cubicBezTo>
                  <a:pt x="14480" y="69722"/>
                  <a:pt x="14490" y="69723"/>
                  <a:pt x="14502" y="69724"/>
                </a:cubicBezTo>
                <a:lnTo>
                  <a:pt x="14573" y="69771"/>
                </a:lnTo>
                <a:lnTo>
                  <a:pt x="14704" y="69795"/>
                </a:lnTo>
                <a:cubicBezTo>
                  <a:pt x="14800" y="69843"/>
                  <a:pt x="14740" y="69843"/>
                  <a:pt x="14740" y="69843"/>
                </a:cubicBezTo>
                <a:cubicBezTo>
                  <a:pt x="14966" y="69891"/>
                  <a:pt x="15240" y="70021"/>
                  <a:pt x="15502" y="70105"/>
                </a:cubicBezTo>
                <a:lnTo>
                  <a:pt x="15276" y="69902"/>
                </a:lnTo>
                <a:cubicBezTo>
                  <a:pt x="15472" y="70006"/>
                  <a:pt x="15837" y="70189"/>
                  <a:pt x="15891" y="70189"/>
                </a:cubicBezTo>
                <a:cubicBezTo>
                  <a:pt x="15893" y="70189"/>
                  <a:pt x="15894" y="70189"/>
                  <a:pt x="15895" y="70188"/>
                </a:cubicBezTo>
                <a:lnTo>
                  <a:pt x="16014" y="70272"/>
                </a:lnTo>
                <a:cubicBezTo>
                  <a:pt x="16252" y="70412"/>
                  <a:pt x="16321" y="70420"/>
                  <a:pt x="16370" y="70420"/>
                </a:cubicBezTo>
                <a:cubicBezTo>
                  <a:pt x="16376" y="70420"/>
                  <a:pt x="16382" y="70420"/>
                  <a:pt x="16388" y="70420"/>
                </a:cubicBezTo>
                <a:cubicBezTo>
                  <a:pt x="16414" y="70420"/>
                  <a:pt x="16439" y="70422"/>
                  <a:pt x="16490" y="70450"/>
                </a:cubicBezTo>
                <a:lnTo>
                  <a:pt x="16693" y="70569"/>
                </a:lnTo>
                <a:lnTo>
                  <a:pt x="16478" y="70486"/>
                </a:lnTo>
                <a:cubicBezTo>
                  <a:pt x="16684" y="70577"/>
                  <a:pt x="16758" y="70625"/>
                  <a:pt x="16910" y="70712"/>
                </a:cubicBezTo>
                <a:cubicBezTo>
                  <a:pt x="16907" y="70706"/>
                  <a:pt x="16907" y="70700"/>
                  <a:pt x="16907" y="70700"/>
                </a:cubicBezTo>
                <a:lnTo>
                  <a:pt x="16943" y="70724"/>
                </a:lnTo>
                <a:cubicBezTo>
                  <a:pt x="16948" y="70719"/>
                  <a:pt x="16957" y="70717"/>
                  <a:pt x="16970" y="70717"/>
                </a:cubicBezTo>
                <a:cubicBezTo>
                  <a:pt x="17018" y="70717"/>
                  <a:pt x="17118" y="70751"/>
                  <a:pt x="17240" y="70807"/>
                </a:cubicBezTo>
                <a:cubicBezTo>
                  <a:pt x="17443" y="70903"/>
                  <a:pt x="17621" y="70938"/>
                  <a:pt x="17955" y="71117"/>
                </a:cubicBezTo>
                <a:lnTo>
                  <a:pt x="18062" y="71117"/>
                </a:lnTo>
                <a:lnTo>
                  <a:pt x="18300" y="71260"/>
                </a:lnTo>
                <a:lnTo>
                  <a:pt x="18276" y="71284"/>
                </a:lnTo>
                <a:cubicBezTo>
                  <a:pt x="18026" y="71176"/>
                  <a:pt x="17550" y="70998"/>
                  <a:pt x="17240" y="70867"/>
                </a:cubicBezTo>
                <a:lnTo>
                  <a:pt x="17229" y="70879"/>
                </a:lnTo>
                <a:cubicBezTo>
                  <a:pt x="17419" y="70962"/>
                  <a:pt x="17645" y="71034"/>
                  <a:pt x="17764" y="71093"/>
                </a:cubicBezTo>
                <a:cubicBezTo>
                  <a:pt x="17817" y="71114"/>
                  <a:pt x="17933" y="71199"/>
                  <a:pt x="17872" y="71203"/>
                </a:cubicBezTo>
                <a:lnTo>
                  <a:pt x="17836" y="71200"/>
                </a:lnTo>
                <a:cubicBezTo>
                  <a:pt x="17849" y="71203"/>
                  <a:pt x="17859" y="71204"/>
                  <a:pt x="17867" y="71204"/>
                </a:cubicBezTo>
                <a:cubicBezTo>
                  <a:pt x="17869" y="71204"/>
                  <a:pt x="17870" y="71204"/>
                  <a:pt x="17872" y="71203"/>
                </a:cubicBezTo>
                <a:lnTo>
                  <a:pt x="17967" y="71212"/>
                </a:lnTo>
                <a:cubicBezTo>
                  <a:pt x="18610" y="71462"/>
                  <a:pt x="18610" y="71462"/>
                  <a:pt x="19265" y="71772"/>
                </a:cubicBezTo>
                <a:lnTo>
                  <a:pt x="19217" y="71736"/>
                </a:lnTo>
                <a:cubicBezTo>
                  <a:pt x="19348" y="71772"/>
                  <a:pt x="19491" y="71819"/>
                  <a:pt x="19515" y="71867"/>
                </a:cubicBezTo>
                <a:cubicBezTo>
                  <a:pt x="19919" y="72034"/>
                  <a:pt x="20324" y="72212"/>
                  <a:pt x="20574" y="72343"/>
                </a:cubicBezTo>
                <a:lnTo>
                  <a:pt x="20646" y="72331"/>
                </a:lnTo>
                <a:cubicBezTo>
                  <a:pt x="20727" y="72352"/>
                  <a:pt x="20809" y="72434"/>
                  <a:pt x="20869" y="72434"/>
                </a:cubicBezTo>
                <a:cubicBezTo>
                  <a:pt x="20878" y="72434"/>
                  <a:pt x="20887" y="72432"/>
                  <a:pt x="20896" y="72427"/>
                </a:cubicBezTo>
                <a:lnTo>
                  <a:pt x="21098" y="72474"/>
                </a:lnTo>
                <a:cubicBezTo>
                  <a:pt x="21217" y="72522"/>
                  <a:pt x="21289" y="72522"/>
                  <a:pt x="21420" y="72593"/>
                </a:cubicBezTo>
                <a:cubicBezTo>
                  <a:pt x="21431" y="72593"/>
                  <a:pt x="21431" y="72605"/>
                  <a:pt x="21455" y="72605"/>
                </a:cubicBezTo>
                <a:cubicBezTo>
                  <a:pt x="21547" y="72643"/>
                  <a:pt x="21576" y="72651"/>
                  <a:pt x="21588" y="72651"/>
                </a:cubicBezTo>
                <a:cubicBezTo>
                  <a:pt x="21597" y="72651"/>
                  <a:pt x="21595" y="72646"/>
                  <a:pt x="21605" y="72646"/>
                </a:cubicBezTo>
                <a:cubicBezTo>
                  <a:pt x="21618" y="72646"/>
                  <a:pt x="21653" y="72656"/>
                  <a:pt x="21765" y="72700"/>
                </a:cubicBezTo>
                <a:cubicBezTo>
                  <a:pt x="21794" y="72721"/>
                  <a:pt x="21817" y="72726"/>
                  <a:pt x="21841" y="72726"/>
                </a:cubicBezTo>
                <a:cubicBezTo>
                  <a:pt x="21862" y="72726"/>
                  <a:pt x="21883" y="72722"/>
                  <a:pt x="21910" y="72722"/>
                </a:cubicBezTo>
                <a:cubicBezTo>
                  <a:pt x="21940" y="72722"/>
                  <a:pt x="21977" y="72727"/>
                  <a:pt x="22027" y="72748"/>
                </a:cubicBezTo>
                <a:lnTo>
                  <a:pt x="22170" y="72843"/>
                </a:lnTo>
                <a:cubicBezTo>
                  <a:pt x="22432" y="72962"/>
                  <a:pt x="22491" y="72927"/>
                  <a:pt x="22896" y="73022"/>
                </a:cubicBezTo>
                <a:cubicBezTo>
                  <a:pt x="23086" y="73081"/>
                  <a:pt x="23158" y="73165"/>
                  <a:pt x="23027" y="73177"/>
                </a:cubicBezTo>
                <a:cubicBezTo>
                  <a:pt x="23106" y="73172"/>
                  <a:pt x="23136" y="73169"/>
                  <a:pt x="23161" y="73169"/>
                </a:cubicBezTo>
                <a:cubicBezTo>
                  <a:pt x="23196" y="73169"/>
                  <a:pt x="23221" y="73175"/>
                  <a:pt x="23360" y="73189"/>
                </a:cubicBezTo>
                <a:cubicBezTo>
                  <a:pt x="23384" y="73224"/>
                  <a:pt x="23360" y="73224"/>
                  <a:pt x="23313" y="73224"/>
                </a:cubicBezTo>
                <a:cubicBezTo>
                  <a:pt x="23396" y="73254"/>
                  <a:pt x="23433" y="73261"/>
                  <a:pt x="23459" y="73261"/>
                </a:cubicBezTo>
                <a:cubicBezTo>
                  <a:pt x="23484" y="73261"/>
                  <a:pt x="23500" y="73254"/>
                  <a:pt x="23538" y="73254"/>
                </a:cubicBezTo>
                <a:cubicBezTo>
                  <a:pt x="23556" y="73254"/>
                  <a:pt x="23579" y="73255"/>
                  <a:pt x="23610" y="73260"/>
                </a:cubicBezTo>
                <a:cubicBezTo>
                  <a:pt x="23664" y="73238"/>
                  <a:pt x="23719" y="73187"/>
                  <a:pt x="23773" y="73187"/>
                </a:cubicBezTo>
                <a:cubicBezTo>
                  <a:pt x="23778" y="73187"/>
                  <a:pt x="23784" y="73187"/>
                  <a:pt x="23789" y="73189"/>
                </a:cubicBezTo>
                <a:lnTo>
                  <a:pt x="23729" y="73165"/>
                </a:lnTo>
                <a:cubicBezTo>
                  <a:pt x="23908" y="73177"/>
                  <a:pt x="24087" y="73189"/>
                  <a:pt x="24277" y="73248"/>
                </a:cubicBezTo>
                <a:lnTo>
                  <a:pt x="24265" y="73260"/>
                </a:lnTo>
                <a:lnTo>
                  <a:pt x="24468" y="73296"/>
                </a:lnTo>
                <a:lnTo>
                  <a:pt x="24491" y="73319"/>
                </a:lnTo>
                <a:lnTo>
                  <a:pt x="24789" y="73355"/>
                </a:lnTo>
                <a:lnTo>
                  <a:pt x="24741" y="73343"/>
                </a:lnTo>
                <a:cubicBezTo>
                  <a:pt x="24813" y="73355"/>
                  <a:pt x="25051" y="73367"/>
                  <a:pt x="25182" y="73379"/>
                </a:cubicBezTo>
                <a:lnTo>
                  <a:pt x="25182" y="73403"/>
                </a:lnTo>
                <a:cubicBezTo>
                  <a:pt x="25345" y="73433"/>
                  <a:pt x="25498" y="73442"/>
                  <a:pt x="25654" y="73442"/>
                </a:cubicBezTo>
                <a:cubicBezTo>
                  <a:pt x="25863" y="73442"/>
                  <a:pt x="26078" y="73427"/>
                  <a:pt x="26337" y="73427"/>
                </a:cubicBezTo>
                <a:lnTo>
                  <a:pt x="26277" y="73462"/>
                </a:lnTo>
                <a:cubicBezTo>
                  <a:pt x="26298" y="73466"/>
                  <a:pt x="26313" y="73467"/>
                  <a:pt x="26325" y="73467"/>
                </a:cubicBezTo>
                <a:cubicBezTo>
                  <a:pt x="26389" y="73467"/>
                  <a:pt x="26348" y="73425"/>
                  <a:pt x="26455" y="73425"/>
                </a:cubicBezTo>
                <a:cubicBezTo>
                  <a:pt x="26465" y="73425"/>
                  <a:pt x="26478" y="73426"/>
                  <a:pt x="26492" y="73427"/>
                </a:cubicBezTo>
                <a:lnTo>
                  <a:pt x="26515" y="73474"/>
                </a:lnTo>
                <a:cubicBezTo>
                  <a:pt x="26565" y="73455"/>
                  <a:pt x="26604" y="73448"/>
                  <a:pt x="26637" y="73448"/>
                </a:cubicBezTo>
                <a:cubicBezTo>
                  <a:pt x="26707" y="73448"/>
                  <a:pt x="26752" y="73478"/>
                  <a:pt x="26825" y="73486"/>
                </a:cubicBezTo>
                <a:lnTo>
                  <a:pt x="26765" y="73439"/>
                </a:lnTo>
                <a:lnTo>
                  <a:pt x="26968" y="73439"/>
                </a:lnTo>
                <a:cubicBezTo>
                  <a:pt x="27194" y="73439"/>
                  <a:pt x="27123" y="73486"/>
                  <a:pt x="27087" y="73522"/>
                </a:cubicBezTo>
                <a:lnTo>
                  <a:pt x="27242" y="73462"/>
                </a:lnTo>
                <a:lnTo>
                  <a:pt x="27266" y="73498"/>
                </a:lnTo>
                <a:cubicBezTo>
                  <a:pt x="27319" y="73468"/>
                  <a:pt x="27349" y="73468"/>
                  <a:pt x="27391" y="73468"/>
                </a:cubicBezTo>
                <a:cubicBezTo>
                  <a:pt x="27432" y="73468"/>
                  <a:pt x="27486" y="73468"/>
                  <a:pt x="27587" y="73439"/>
                </a:cubicBezTo>
                <a:cubicBezTo>
                  <a:pt x="27599" y="73462"/>
                  <a:pt x="27551" y="73474"/>
                  <a:pt x="27623" y="73474"/>
                </a:cubicBezTo>
                <a:cubicBezTo>
                  <a:pt x="27623" y="73474"/>
                  <a:pt x="27706" y="73439"/>
                  <a:pt x="27789" y="73415"/>
                </a:cubicBezTo>
                <a:cubicBezTo>
                  <a:pt x="27810" y="73404"/>
                  <a:pt x="27833" y="73395"/>
                  <a:pt x="27856" y="73387"/>
                </a:cubicBezTo>
                <a:lnTo>
                  <a:pt x="27766" y="73415"/>
                </a:lnTo>
                <a:lnTo>
                  <a:pt x="27777" y="73343"/>
                </a:lnTo>
                <a:cubicBezTo>
                  <a:pt x="27968" y="73248"/>
                  <a:pt x="28063" y="73296"/>
                  <a:pt x="28206" y="73236"/>
                </a:cubicBezTo>
                <a:lnTo>
                  <a:pt x="28099" y="73284"/>
                </a:lnTo>
                <a:cubicBezTo>
                  <a:pt x="28337" y="73200"/>
                  <a:pt x="28361" y="73224"/>
                  <a:pt x="28504" y="73189"/>
                </a:cubicBezTo>
                <a:cubicBezTo>
                  <a:pt x="28456" y="73189"/>
                  <a:pt x="28385" y="73189"/>
                  <a:pt x="28492" y="73165"/>
                </a:cubicBezTo>
                <a:cubicBezTo>
                  <a:pt x="28514" y="73154"/>
                  <a:pt x="28527" y="73151"/>
                  <a:pt x="28537" y="73151"/>
                </a:cubicBezTo>
                <a:cubicBezTo>
                  <a:pt x="28548" y="73151"/>
                  <a:pt x="28555" y="73155"/>
                  <a:pt x="28566" y="73155"/>
                </a:cubicBezTo>
                <a:cubicBezTo>
                  <a:pt x="28576" y="73155"/>
                  <a:pt x="28589" y="73152"/>
                  <a:pt x="28611" y="73141"/>
                </a:cubicBezTo>
                <a:cubicBezTo>
                  <a:pt x="28576" y="73117"/>
                  <a:pt x="28830" y="73001"/>
                  <a:pt x="29065" y="72895"/>
                </a:cubicBezTo>
                <a:cubicBezTo>
                  <a:pt x="29107" y="72872"/>
                  <a:pt x="29143" y="72840"/>
                  <a:pt x="29218" y="72808"/>
                </a:cubicBezTo>
                <a:lnTo>
                  <a:pt x="29218" y="72867"/>
                </a:lnTo>
                <a:lnTo>
                  <a:pt x="29337" y="72724"/>
                </a:lnTo>
                <a:cubicBezTo>
                  <a:pt x="29455" y="72660"/>
                  <a:pt x="29545" y="72566"/>
                  <a:pt x="29596" y="72566"/>
                </a:cubicBezTo>
                <a:cubicBezTo>
                  <a:pt x="29601" y="72566"/>
                  <a:pt x="29606" y="72567"/>
                  <a:pt x="29611" y="72569"/>
                </a:cubicBezTo>
                <a:lnTo>
                  <a:pt x="29563" y="72605"/>
                </a:lnTo>
                <a:cubicBezTo>
                  <a:pt x="29563" y="72605"/>
                  <a:pt x="29766" y="72462"/>
                  <a:pt x="29992" y="72307"/>
                </a:cubicBezTo>
                <a:cubicBezTo>
                  <a:pt x="29921" y="72248"/>
                  <a:pt x="29790" y="72212"/>
                  <a:pt x="29706" y="72165"/>
                </a:cubicBezTo>
                <a:cubicBezTo>
                  <a:pt x="29623" y="72117"/>
                  <a:pt x="29575" y="72093"/>
                  <a:pt x="29575" y="72093"/>
                </a:cubicBezTo>
                <a:lnTo>
                  <a:pt x="29623" y="72069"/>
                </a:lnTo>
                <a:cubicBezTo>
                  <a:pt x="29475" y="72059"/>
                  <a:pt x="29204" y="71869"/>
                  <a:pt x="29112" y="71869"/>
                </a:cubicBezTo>
                <a:cubicBezTo>
                  <a:pt x="29101" y="71869"/>
                  <a:pt x="29092" y="71872"/>
                  <a:pt x="29087" y="71879"/>
                </a:cubicBezTo>
                <a:cubicBezTo>
                  <a:pt x="29040" y="71855"/>
                  <a:pt x="28968" y="71819"/>
                  <a:pt x="28873" y="71796"/>
                </a:cubicBezTo>
                <a:lnTo>
                  <a:pt x="28659" y="71700"/>
                </a:lnTo>
                <a:cubicBezTo>
                  <a:pt x="28563" y="71676"/>
                  <a:pt x="28504" y="71641"/>
                  <a:pt x="28551" y="71617"/>
                </a:cubicBezTo>
                <a:cubicBezTo>
                  <a:pt x="28158" y="71450"/>
                  <a:pt x="27908" y="71415"/>
                  <a:pt x="27444" y="71164"/>
                </a:cubicBezTo>
                <a:cubicBezTo>
                  <a:pt x="27301" y="71034"/>
                  <a:pt x="26837" y="70843"/>
                  <a:pt x="26527" y="70688"/>
                </a:cubicBezTo>
                <a:cubicBezTo>
                  <a:pt x="25920" y="70438"/>
                  <a:pt x="25527" y="70272"/>
                  <a:pt x="24920" y="70010"/>
                </a:cubicBezTo>
                <a:cubicBezTo>
                  <a:pt x="24587" y="69748"/>
                  <a:pt x="23991" y="69605"/>
                  <a:pt x="23622" y="69367"/>
                </a:cubicBezTo>
                <a:lnTo>
                  <a:pt x="23503" y="69355"/>
                </a:lnTo>
                <a:cubicBezTo>
                  <a:pt x="23265" y="69176"/>
                  <a:pt x="22836" y="69057"/>
                  <a:pt x="22479" y="68843"/>
                </a:cubicBezTo>
                <a:cubicBezTo>
                  <a:pt x="22372" y="68819"/>
                  <a:pt x="22324" y="68795"/>
                  <a:pt x="22313" y="68795"/>
                </a:cubicBezTo>
                <a:cubicBezTo>
                  <a:pt x="22324" y="68819"/>
                  <a:pt x="22360" y="68831"/>
                  <a:pt x="22360" y="68843"/>
                </a:cubicBezTo>
                <a:cubicBezTo>
                  <a:pt x="22253" y="68783"/>
                  <a:pt x="22027" y="68712"/>
                  <a:pt x="22062" y="68676"/>
                </a:cubicBezTo>
                <a:lnTo>
                  <a:pt x="22086" y="68700"/>
                </a:lnTo>
                <a:cubicBezTo>
                  <a:pt x="22122" y="68664"/>
                  <a:pt x="21753" y="68581"/>
                  <a:pt x="21646" y="68486"/>
                </a:cubicBezTo>
                <a:lnTo>
                  <a:pt x="21693" y="68557"/>
                </a:lnTo>
                <a:lnTo>
                  <a:pt x="21479" y="68474"/>
                </a:lnTo>
                <a:lnTo>
                  <a:pt x="21539" y="68486"/>
                </a:lnTo>
                <a:cubicBezTo>
                  <a:pt x="20598" y="68224"/>
                  <a:pt x="20241" y="67938"/>
                  <a:pt x="19348" y="67759"/>
                </a:cubicBezTo>
                <a:cubicBezTo>
                  <a:pt x="19491" y="67747"/>
                  <a:pt x="19169" y="67724"/>
                  <a:pt x="19169" y="67664"/>
                </a:cubicBezTo>
                <a:cubicBezTo>
                  <a:pt x="18979" y="67533"/>
                  <a:pt x="18753" y="67569"/>
                  <a:pt x="18574" y="67533"/>
                </a:cubicBezTo>
                <a:lnTo>
                  <a:pt x="18562" y="67533"/>
                </a:lnTo>
                <a:cubicBezTo>
                  <a:pt x="18562" y="67533"/>
                  <a:pt x="18491" y="67509"/>
                  <a:pt x="18395" y="67485"/>
                </a:cubicBezTo>
                <a:cubicBezTo>
                  <a:pt x="18324" y="67474"/>
                  <a:pt x="18241" y="67450"/>
                  <a:pt x="18241" y="67450"/>
                </a:cubicBezTo>
                <a:cubicBezTo>
                  <a:pt x="18319" y="67436"/>
                  <a:pt x="18301" y="67433"/>
                  <a:pt x="18260" y="67433"/>
                </a:cubicBezTo>
                <a:cubicBezTo>
                  <a:pt x="18226" y="67433"/>
                  <a:pt x="18177" y="67435"/>
                  <a:pt x="18153" y="67435"/>
                </a:cubicBezTo>
                <a:cubicBezTo>
                  <a:pt x="18130" y="67435"/>
                  <a:pt x="18128" y="67433"/>
                  <a:pt x="18181" y="67426"/>
                </a:cubicBezTo>
                <a:cubicBezTo>
                  <a:pt x="17360" y="67176"/>
                  <a:pt x="16228" y="67045"/>
                  <a:pt x="15228" y="66985"/>
                </a:cubicBezTo>
                <a:lnTo>
                  <a:pt x="15276" y="66997"/>
                </a:lnTo>
                <a:cubicBezTo>
                  <a:pt x="15213" y="66994"/>
                  <a:pt x="15146" y="66994"/>
                  <a:pt x="15078" y="66994"/>
                </a:cubicBezTo>
                <a:cubicBezTo>
                  <a:pt x="15010" y="66994"/>
                  <a:pt x="14940" y="66994"/>
                  <a:pt x="14873" y="66994"/>
                </a:cubicBezTo>
                <a:cubicBezTo>
                  <a:pt x="14737" y="66994"/>
                  <a:pt x="14609" y="66991"/>
                  <a:pt x="14514" y="66973"/>
                </a:cubicBezTo>
                <a:cubicBezTo>
                  <a:pt x="14490" y="66971"/>
                  <a:pt x="14466" y="66969"/>
                  <a:pt x="14442" y="66969"/>
                </a:cubicBezTo>
                <a:cubicBezTo>
                  <a:pt x="14270" y="66969"/>
                  <a:pt x="14088" y="67034"/>
                  <a:pt x="14026" y="67045"/>
                </a:cubicBezTo>
                <a:cubicBezTo>
                  <a:pt x="13954" y="67053"/>
                  <a:pt x="13886" y="67056"/>
                  <a:pt x="13829" y="67056"/>
                </a:cubicBezTo>
                <a:cubicBezTo>
                  <a:pt x="13757" y="67056"/>
                  <a:pt x="13705" y="67051"/>
                  <a:pt x="13693" y="67048"/>
                </a:cubicBezTo>
                <a:cubicBezTo>
                  <a:pt x="13522" y="67073"/>
                  <a:pt x="13350" y="67118"/>
                  <a:pt x="13145" y="67152"/>
                </a:cubicBezTo>
                <a:cubicBezTo>
                  <a:pt x="13895" y="66795"/>
                  <a:pt x="14669" y="66390"/>
                  <a:pt x="15383" y="66057"/>
                </a:cubicBezTo>
                <a:cubicBezTo>
                  <a:pt x="15859" y="66057"/>
                  <a:pt x="16312" y="66092"/>
                  <a:pt x="16788" y="66152"/>
                </a:cubicBezTo>
                <a:cubicBezTo>
                  <a:pt x="16871" y="66164"/>
                  <a:pt x="16955" y="66176"/>
                  <a:pt x="17026" y="66211"/>
                </a:cubicBezTo>
                <a:cubicBezTo>
                  <a:pt x="17360" y="66283"/>
                  <a:pt x="17681" y="66402"/>
                  <a:pt x="17800" y="66438"/>
                </a:cubicBezTo>
                <a:cubicBezTo>
                  <a:pt x="18062" y="66533"/>
                  <a:pt x="18383" y="66557"/>
                  <a:pt x="18717" y="66628"/>
                </a:cubicBezTo>
                <a:cubicBezTo>
                  <a:pt x="19229" y="66700"/>
                  <a:pt x="18967" y="66700"/>
                  <a:pt x="19229" y="66759"/>
                </a:cubicBezTo>
                <a:cubicBezTo>
                  <a:pt x="19303" y="66772"/>
                  <a:pt x="19341" y="66777"/>
                  <a:pt x="19357" y="66777"/>
                </a:cubicBezTo>
                <a:cubicBezTo>
                  <a:pt x="19406" y="66777"/>
                  <a:pt x="19253" y="66732"/>
                  <a:pt x="19284" y="66732"/>
                </a:cubicBezTo>
                <a:cubicBezTo>
                  <a:pt x="19288" y="66732"/>
                  <a:pt x="19297" y="66733"/>
                  <a:pt x="19312" y="66735"/>
                </a:cubicBezTo>
                <a:lnTo>
                  <a:pt x="19693" y="66807"/>
                </a:lnTo>
                <a:cubicBezTo>
                  <a:pt x="19650" y="66805"/>
                  <a:pt x="19619" y="66804"/>
                  <a:pt x="19598" y="66804"/>
                </a:cubicBezTo>
                <a:cubicBezTo>
                  <a:pt x="19510" y="66804"/>
                  <a:pt x="19595" y="66821"/>
                  <a:pt x="19634" y="66831"/>
                </a:cubicBezTo>
                <a:cubicBezTo>
                  <a:pt x="19918" y="66870"/>
                  <a:pt x="20325" y="66950"/>
                  <a:pt x="20512" y="66950"/>
                </a:cubicBezTo>
                <a:cubicBezTo>
                  <a:pt x="20552" y="66950"/>
                  <a:pt x="20581" y="66946"/>
                  <a:pt x="20598" y="66938"/>
                </a:cubicBezTo>
                <a:cubicBezTo>
                  <a:pt x="21050" y="67033"/>
                  <a:pt x="21050" y="67045"/>
                  <a:pt x="21241" y="67069"/>
                </a:cubicBezTo>
                <a:cubicBezTo>
                  <a:pt x="21181" y="67057"/>
                  <a:pt x="21050" y="67033"/>
                  <a:pt x="21050" y="67009"/>
                </a:cubicBezTo>
                <a:cubicBezTo>
                  <a:pt x="21108" y="67024"/>
                  <a:pt x="21137" y="67030"/>
                  <a:pt x="21148" y="67030"/>
                </a:cubicBezTo>
                <a:cubicBezTo>
                  <a:pt x="21170" y="67030"/>
                  <a:pt x="21111" y="67005"/>
                  <a:pt x="21062" y="66997"/>
                </a:cubicBezTo>
                <a:cubicBezTo>
                  <a:pt x="21329" y="67008"/>
                  <a:pt x="22332" y="67300"/>
                  <a:pt x="22513" y="67300"/>
                </a:cubicBezTo>
                <a:cubicBezTo>
                  <a:pt x="22526" y="67300"/>
                  <a:pt x="22535" y="67298"/>
                  <a:pt x="22539" y="67295"/>
                </a:cubicBezTo>
                <a:lnTo>
                  <a:pt x="22539" y="67307"/>
                </a:lnTo>
                <a:cubicBezTo>
                  <a:pt x="22604" y="67285"/>
                  <a:pt x="22540" y="67234"/>
                  <a:pt x="22673" y="67234"/>
                </a:cubicBezTo>
                <a:cubicBezTo>
                  <a:pt x="22685" y="67234"/>
                  <a:pt x="22700" y="67234"/>
                  <a:pt x="22717" y="67235"/>
                </a:cubicBezTo>
                <a:lnTo>
                  <a:pt x="22836" y="67283"/>
                </a:lnTo>
                <a:lnTo>
                  <a:pt x="23027" y="67295"/>
                </a:lnTo>
                <a:cubicBezTo>
                  <a:pt x="23146" y="67343"/>
                  <a:pt x="23086" y="67343"/>
                  <a:pt x="23086" y="67343"/>
                </a:cubicBezTo>
                <a:cubicBezTo>
                  <a:pt x="23396" y="67390"/>
                  <a:pt x="23837" y="67509"/>
                  <a:pt x="24206" y="67605"/>
                </a:cubicBezTo>
                <a:lnTo>
                  <a:pt x="23837" y="67402"/>
                </a:lnTo>
                <a:cubicBezTo>
                  <a:pt x="24120" y="67500"/>
                  <a:pt x="24614" y="67668"/>
                  <a:pt x="24740" y="67668"/>
                </a:cubicBezTo>
                <a:cubicBezTo>
                  <a:pt x="24752" y="67668"/>
                  <a:pt x="24760" y="67667"/>
                  <a:pt x="24765" y="67664"/>
                </a:cubicBezTo>
                <a:lnTo>
                  <a:pt x="24944" y="67759"/>
                </a:lnTo>
                <a:cubicBezTo>
                  <a:pt x="25288" y="67892"/>
                  <a:pt x="25389" y="67903"/>
                  <a:pt x="25454" y="67903"/>
                </a:cubicBezTo>
                <a:cubicBezTo>
                  <a:pt x="25467" y="67903"/>
                  <a:pt x="25479" y="67902"/>
                  <a:pt x="25491" y="67902"/>
                </a:cubicBezTo>
                <a:cubicBezTo>
                  <a:pt x="25526" y="67902"/>
                  <a:pt x="25563" y="67906"/>
                  <a:pt x="25646" y="67938"/>
                </a:cubicBezTo>
                <a:lnTo>
                  <a:pt x="25956" y="68069"/>
                </a:lnTo>
                <a:lnTo>
                  <a:pt x="25646" y="67986"/>
                </a:lnTo>
                <a:cubicBezTo>
                  <a:pt x="25948" y="68078"/>
                  <a:pt x="26069" y="68126"/>
                  <a:pt x="26318" y="68228"/>
                </a:cubicBezTo>
                <a:lnTo>
                  <a:pt x="26301" y="68224"/>
                </a:lnTo>
                <a:cubicBezTo>
                  <a:pt x="26301" y="68224"/>
                  <a:pt x="26313" y="68236"/>
                  <a:pt x="26337" y="68236"/>
                </a:cubicBezTo>
                <a:cubicBezTo>
                  <a:pt x="26330" y="68233"/>
                  <a:pt x="26324" y="68230"/>
                  <a:pt x="26318" y="68228"/>
                </a:cubicBezTo>
                <a:lnTo>
                  <a:pt x="26349" y="68236"/>
                </a:lnTo>
                <a:cubicBezTo>
                  <a:pt x="26356" y="68234"/>
                  <a:pt x="26367" y="68233"/>
                  <a:pt x="26380" y="68233"/>
                </a:cubicBezTo>
                <a:cubicBezTo>
                  <a:pt x="26448" y="68233"/>
                  <a:pt x="26588" y="68259"/>
                  <a:pt x="26777" y="68319"/>
                </a:cubicBezTo>
                <a:cubicBezTo>
                  <a:pt x="27087" y="68414"/>
                  <a:pt x="27349" y="68462"/>
                  <a:pt x="27837" y="68652"/>
                </a:cubicBezTo>
                <a:lnTo>
                  <a:pt x="27968" y="68652"/>
                </a:lnTo>
                <a:lnTo>
                  <a:pt x="28337" y="68783"/>
                </a:lnTo>
                <a:lnTo>
                  <a:pt x="28325" y="68819"/>
                </a:lnTo>
                <a:cubicBezTo>
                  <a:pt x="27956" y="68712"/>
                  <a:pt x="27254" y="68521"/>
                  <a:pt x="26777" y="68378"/>
                </a:cubicBezTo>
                <a:lnTo>
                  <a:pt x="26765" y="68402"/>
                </a:lnTo>
                <a:cubicBezTo>
                  <a:pt x="27051" y="68474"/>
                  <a:pt x="27373" y="68545"/>
                  <a:pt x="27551" y="68605"/>
                </a:cubicBezTo>
                <a:cubicBezTo>
                  <a:pt x="27633" y="68635"/>
                  <a:pt x="27804" y="68710"/>
                  <a:pt x="27735" y="68715"/>
                </a:cubicBezTo>
                <a:lnTo>
                  <a:pt x="27682" y="68712"/>
                </a:lnTo>
                <a:cubicBezTo>
                  <a:pt x="27702" y="68714"/>
                  <a:pt x="27716" y="68716"/>
                  <a:pt x="27727" y="68716"/>
                </a:cubicBezTo>
                <a:cubicBezTo>
                  <a:pt x="27730" y="68716"/>
                  <a:pt x="27733" y="68715"/>
                  <a:pt x="27735" y="68715"/>
                </a:cubicBezTo>
                <a:lnTo>
                  <a:pt x="27861" y="68724"/>
                </a:lnTo>
                <a:cubicBezTo>
                  <a:pt x="28801" y="68998"/>
                  <a:pt x="28813" y="68998"/>
                  <a:pt x="29790" y="69319"/>
                </a:cubicBezTo>
                <a:lnTo>
                  <a:pt x="29706" y="69271"/>
                </a:lnTo>
                <a:cubicBezTo>
                  <a:pt x="29909" y="69319"/>
                  <a:pt x="30111" y="69367"/>
                  <a:pt x="30159" y="69414"/>
                </a:cubicBezTo>
                <a:cubicBezTo>
                  <a:pt x="30754" y="69593"/>
                  <a:pt x="31361" y="69783"/>
                  <a:pt x="31730" y="69926"/>
                </a:cubicBezTo>
                <a:lnTo>
                  <a:pt x="31826" y="69914"/>
                </a:lnTo>
                <a:cubicBezTo>
                  <a:pt x="31925" y="69944"/>
                  <a:pt x="32067" y="70033"/>
                  <a:pt x="32152" y="70033"/>
                </a:cubicBezTo>
                <a:cubicBezTo>
                  <a:pt x="32169" y="70033"/>
                  <a:pt x="32183" y="70029"/>
                  <a:pt x="32195" y="70021"/>
                </a:cubicBezTo>
                <a:lnTo>
                  <a:pt x="32469" y="70081"/>
                </a:lnTo>
                <a:cubicBezTo>
                  <a:pt x="32647" y="70129"/>
                  <a:pt x="32742" y="70129"/>
                  <a:pt x="32945" y="70200"/>
                </a:cubicBezTo>
                <a:cubicBezTo>
                  <a:pt x="32957" y="70200"/>
                  <a:pt x="32969" y="70212"/>
                  <a:pt x="32969" y="70212"/>
                </a:cubicBezTo>
                <a:cubicBezTo>
                  <a:pt x="33106" y="70254"/>
                  <a:pt x="33147" y="70263"/>
                  <a:pt x="33162" y="70263"/>
                </a:cubicBezTo>
                <a:cubicBezTo>
                  <a:pt x="33175" y="70263"/>
                  <a:pt x="33168" y="70256"/>
                  <a:pt x="33187" y="70256"/>
                </a:cubicBezTo>
                <a:cubicBezTo>
                  <a:pt x="33208" y="70256"/>
                  <a:pt x="33263" y="70266"/>
                  <a:pt x="33421" y="70307"/>
                </a:cubicBezTo>
                <a:cubicBezTo>
                  <a:pt x="33460" y="70325"/>
                  <a:pt x="33491" y="70330"/>
                  <a:pt x="33522" y="70330"/>
                </a:cubicBezTo>
                <a:cubicBezTo>
                  <a:pt x="33563" y="70330"/>
                  <a:pt x="33603" y="70320"/>
                  <a:pt x="33657" y="70320"/>
                </a:cubicBezTo>
                <a:cubicBezTo>
                  <a:pt x="33696" y="70320"/>
                  <a:pt x="33742" y="70325"/>
                  <a:pt x="33802" y="70343"/>
                </a:cubicBezTo>
                <a:lnTo>
                  <a:pt x="34016" y="70450"/>
                </a:lnTo>
                <a:cubicBezTo>
                  <a:pt x="34397" y="70569"/>
                  <a:pt x="34493" y="70545"/>
                  <a:pt x="35064" y="70641"/>
                </a:cubicBezTo>
                <a:cubicBezTo>
                  <a:pt x="35338" y="70724"/>
                  <a:pt x="35469" y="70795"/>
                  <a:pt x="35278" y="70807"/>
                </a:cubicBezTo>
                <a:cubicBezTo>
                  <a:pt x="35366" y="70807"/>
                  <a:pt x="35408" y="70806"/>
                  <a:pt x="35438" y="70806"/>
                </a:cubicBezTo>
                <a:cubicBezTo>
                  <a:pt x="35499" y="70806"/>
                  <a:pt x="35513" y="70811"/>
                  <a:pt x="35743" y="70843"/>
                </a:cubicBezTo>
                <a:cubicBezTo>
                  <a:pt x="35778" y="70867"/>
                  <a:pt x="35755" y="70867"/>
                  <a:pt x="35659" y="70867"/>
                </a:cubicBezTo>
                <a:cubicBezTo>
                  <a:pt x="35808" y="70903"/>
                  <a:pt x="35859" y="70906"/>
                  <a:pt x="35899" y="70906"/>
                </a:cubicBezTo>
                <a:cubicBezTo>
                  <a:pt x="35907" y="70906"/>
                  <a:pt x="35915" y="70905"/>
                  <a:pt x="35923" y="70905"/>
                </a:cubicBezTo>
                <a:cubicBezTo>
                  <a:pt x="35954" y="70905"/>
                  <a:pt x="35990" y="70907"/>
                  <a:pt x="36076" y="70926"/>
                </a:cubicBezTo>
                <a:cubicBezTo>
                  <a:pt x="36152" y="70905"/>
                  <a:pt x="36228" y="70853"/>
                  <a:pt x="36295" y="70853"/>
                </a:cubicBezTo>
                <a:cubicBezTo>
                  <a:pt x="36301" y="70853"/>
                  <a:pt x="36308" y="70854"/>
                  <a:pt x="36314" y="70855"/>
                </a:cubicBezTo>
                <a:lnTo>
                  <a:pt x="36231" y="70819"/>
                </a:lnTo>
                <a:cubicBezTo>
                  <a:pt x="36469" y="70843"/>
                  <a:pt x="36731" y="70867"/>
                  <a:pt x="37017" y="70926"/>
                </a:cubicBezTo>
                <a:lnTo>
                  <a:pt x="37005" y="70938"/>
                </a:lnTo>
                <a:lnTo>
                  <a:pt x="37302" y="70974"/>
                </a:lnTo>
                <a:lnTo>
                  <a:pt x="37314" y="70998"/>
                </a:lnTo>
                <a:lnTo>
                  <a:pt x="37743" y="71045"/>
                </a:lnTo>
                <a:lnTo>
                  <a:pt x="37683" y="71034"/>
                </a:lnTo>
                <a:cubicBezTo>
                  <a:pt x="37791" y="71045"/>
                  <a:pt x="38124" y="71057"/>
                  <a:pt x="38315" y="71093"/>
                </a:cubicBezTo>
                <a:lnTo>
                  <a:pt x="38303" y="71105"/>
                </a:lnTo>
                <a:cubicBezTo>
                  <a:pt x="38609" y="71159"/>
                  <a:pt x="38884" y="71171"/>
                  <a:pt x="39181" y="71171"/>
                </a:cubicBezTo>
                <a:cubicBezTo>
                  <a:pt x="39404" y="71171"/>
                  <a:pt x="39639" y="71164"/>
                  <a:pt x="39910" y="71164"/>
                </a:cubicBezTo>
                <a:lnTo>
                  <a:pt x="39815" y="71200"/>
                </a:lnTo>
                <a:cubicBezTo>
                  <a:pt x="39846" y="71204"/>
                  <a:pt x="39869" y="71205"/>
                  <a:pt x="39887" y="71205"/>
                </a:cubicBezTo>
                <a:cubicBezTo>
                  <a:pt x="39983" y="71205"/>
                  <a:pt x="39924" y="71163"/>
                  <a:pt x="40073" y="71163"/>
                </a:cubicBezTo>
                <a:cubicBezTo>
                  <a:pt x="40088" y="71163"/>
                  <a:pt x="40105" y="71164"/>
                  <a:pt x="40124" y="71164"/>
                </a:cubicBezTo>
                <a:lnTo>
                  <a:pt x="40148" y="71212"/>
                </a:lnTo>
                <a:cubicBezTo>
                  <a:pt x="40208" y="71199"/>
                  <a:pt x="40257" y="71194"/>
                  <a:pt x="40301" y="71194"/>
                </a:cubicBezTo>
                <a:cubicBezTo>
                  <a:pt x="40413" y="71194"/>
                  <a:pt x="40485" y="71227"/>
                  <a:pt x="40589" y="71236"/>
                </a:cubicBezTo>
                <a:lnTo>
                  <a:pt x="40517" y="71200"/>
                </a:lnTo>
                <a:lnTo>
                  <a:pt x="40815" y="71200"/>
                </a:lnTo>
                <a:cubicBezTo>
                  <a:pt x="41136" y="71200"/>
                  <a:pt x="41005" y="71260"/>
                  <a:pt x="40958" y="71284"/>
                </a:cubicBezTo>
                <a:lnTo>
                  <a:pt x="41184" y="71236"/>
                </a:lnTo>
                <a:lnTo>
                  <a:pt x="41232" y="71284"/>
                </a:lnTo>
                <a:cubicBezTo>
                  <a:pt x="41300" y="71259"/>
                  <a:pt x="41340" y="71255"/>
                  <a:pt x="41382" y="71255"/>
                </a:cubicBezTo>
                <a:cubicBezTo>
                  <a:pt x="41407" y="71255"/>
                  <a:pt x="41432" y="71256"/>
                  <a:pt x="41464" y="71256"/>
                </a:cubicBezTo>
                <a:cubicBezTo>
                  <a:pt x="41512" y="71256"/>
                  <a:pt x="41575" y="71253"/>
                  <a:pt x="41672" y="71236"/>
                </a:cubicBezTo>
                <a:cubicBezTo>
                  <a:pt x="41708" y="71260"/>
                  <a:pt x="41636" y="71272"/>
                  <a:pt x="41732" y="71272"/>
                </a:cubicBezTo>
                <a:lnTo>
                  <a:pt x="41935" y="71221"/>
                </a:lnTo>
                <a:lnTo>
                  <a:pt x="41958" y="71153"/>
                </a:lnTo>
                <a:cubicBezTo>
                  <a:pt x="42255" y="71057"/>
                  <a:pt x="42363" y="71093"/>
                  <a:pt x="42565" y="71034"/>
                </a:cubicBezTo>
                <a:lnTo>
                  <a:pt x="42422" y="71093"/>
                </a:lnTo>
                <a:cubicBezTo>
                  <a:pt x="42741" y="70994"/>
                  <a:pt x="42786" y="70997"/>
                  <a:pt x="42959" y="70970"/>
                </a:cubicBezTo>
                <a:cubicBezTo>
                  <a:pt x="42948" y="70971"/>
                  <a:pt x="42937" y="70972"/>
                  <a:pt x="42928" y="70972"/>
                </a:cubicBezTo>
                <a:cubicBezTo>
                  <a:pt x="42898" y="70972"/>
                  <a:pt x="42892" y="70962"/>
                  <a:pt x="42970" y="70926"/>
                </a:cubicBezTo>
                <a:cubicBezTo>
                  <a:pt x="43008" y="70909"/>
                  <a:pt x="43025" y="70906"/>
                  <a:pt x="43037" y="70906"/>
                </a:cubicBezTo>
                <a:cubicBezTo>
                  <a:pt x="43045" y="70906"/>
                  <a:pt x="43051" y="70907"/>
                  <a:pt x="43059" y="70907"/>
                </a:cubicBezTo>
                <a:cubicBezTo>
                  <a:pt x="43073" y="70907"/>
                  <a:pt x="43095" y="70903"/>
                  <a:pt x="43148" y="70879"/>
                </a:cubicBezTo>
                <a:cubicBezTo>
                  <a:pt x="43160" y="70819"/>
                  <a:pt x="43506" y="70641"/>
                  <a:pt x="43756" y="70438"/>
                </a:cubicBezTo>
                <a:lnTo>
                  <a:pt x="43756" y="70462"/>
                </a:lnTo>
                <a:cubicBezTo>
                  <a:pt x="43803" y="70402"/>
                  <a:pt x="43815" y="70379"/>
                  <a:pt x="43934" y="70283"/>
                </a:cubicBezTo>
                <a:lnTo>
                  <a:pt x="43934" y="70343"/>
                </a:lnTo>
                <a:lnTo>
                  <a:pt x="44077" y="70152"/>
                </a:lnTo>
                <a:cubicBezTo>
                  <a:pt x="44113" y="70129"/>
                  <a:pt x="44149" y="70081"/>
                  <a:pt x="44172" y="70045"/>
                </a:cubicBezTo>
                <a:cubicBezTo>
                  <a:pt x="44208" y="70021"/>
                  <a:pt x="44280" y="69974"/>
                  <a:pt x="44196" y="69962"/>
                </a:cubicBezTo>
                <a:cubicBezTo>
                  <a:pt x="44101" y="69926"/>
                  <a:pt x="44041" y="69914"/>
                  <a:pt x="44089" y="69914"/>
                </a:cubicBezTo>
                <a:lnTo>
                  <a:pt x="44208" y="69950"/>
                </a:lnTo>
                <a:cubicBezTo>
                  <a:pt x="44208" y="69950"/>
                  <a:pt x="43875" y="69807"/>
                  <a:pt x="43541" y="69688"/>
                </a:cubicBezTo>
                <a:cubicBezTo>
                  <a:pt x="43363" y="69629"/>
                  <a:pt x="43208" y="69557"/>
                  <a:pt x="43041" y="69510"/>
                </a:cubicBezTo>
                <a:cubicBezTo>
                  <a:pt x="42958" y="69486"/>
                  <a:pt x="42898" y="69474"/>
                  <a:pt x="42898" y="69474"/>
                </a:cubicBezTo>
                <a:lnTo>
                  <a:pt x="42898" y="69426"/>
                </a:lnTo>
                <a:cubicBezTo>
                  <a:pt x="42895" y="69427"/>
                  <a:pt x="42892" y="69427"/>
                  <a:pt x="42888" y="69427"/>
                </a:cubicBezTo>
                <a:cubicBezTo>
                  <a:pt x="42789" y="69427"/>
                  <a:pt x="42530" y="69303"/>
                  <a:pt x="42455" y="69303"/>
                </a:cubicBezTo>
                <a:cubicBezTo>
                  <a:pt x="42440" y="69303"/>
                  <a:pt x="42432" y="69308"/>
                  <a:pt x="42434" y="69319"/>
                </a:cubicBezTo>
                <a:cubicBezTo>
                  <a:pt x="42291" y="69236"/>
                  <a:pt x="41779" y="69117"/>
                  <a:pt x="41898" y="69081"/>
                </a:cubicBezTo>
                <a:cubicBezTo>
                  <a:pt x="41339" y="68855"/>
                  <a:pt x="40993" y="68819"/>
                  <a:pt x="40327" y="68486"/>
                </a:cubicBezTo>
                <a:cubicBezTo>
                  <a:pt x="40100" y="68319"/>
                  <a:pt x="39434" y="68057"/>
                  <a:pt x="38993" y="67843"/>
                </a:cubicBezTo>
                <a:cubicBezTo>
                  <a:pt x="38136" y="67474"/>
                  <a:pt x="37553" y="67235"/>
                  <a:pt x="36695" y="66866"/>
                </a:cubicBezTo>
                <a:cubicBezTo>
                  <a:pt x="36195" y="66533"/>
                  <a:pt x="35350" y="66295"/>
                  <a:pt x="34802" y="66021"/>
                </a:cubicBezTo>
                <a:lnTo>
                  <a:pt x="34624" y="65985"/>
                </a:lnTo>
                <a:cubicBezTo>
                  <a:pt x="34254" y="65783"/>
                  <a:pt x="33635" y="65604"/>
                  <a:pt x="33100" y="65366"/>
                </a:cubicBezTo>
                <a:cubicBezTo>
                  <a:pt x="32969" y="65330"/>
                  <a:pt x="32897" y="65307"/>
                  <a:pt x="32850" y="65307"/>
                </a:cubicBezTo>
                <a:cubicBezTo>
                  <a:pt x="32885" y="65319"/>
                  <a:pt x="32909" y="65330"/>
                  <a:pt x="32909" y="65366"/>
                </a:cubicBezTo>
                <a:cubicBezTo>
                  <a:pt x="32766" y="65283"/>
                  <a:pt x="32433" y="65199"/>
                  <a:pt x="32469" y="65164"/>
                </a:cubicBezTo>
                <a:lnTo>
                  <a:pt x="32504" y="65188"/>
                </a:lnTo>
                <a:cubicBezTo>
                  <a:pt x="32540" y="65152"/>
                  <a:pt x="32016" y="65045"/>
                  <a:pt x="31849" y="64961"/>
                </a:cubicBezTo>
                <a:lnTo>
                  <a:pt x="31945" y="65033"/>
                </a:lnTo>
                <a:lnTo>
                  <a:pt x="31689" y="64941"/>
                </a:lnTo>
                <a:cubicBezTo>
                  <a:pt x="31702" y="64944"/>
                  <a:pt x="31716" y="64946"/>
                  <a:pt x="31730" y="64949"/>
                </a:cubicBezTo>
                <a:lnTo>
                  <a:pt x="31647" y="64926"/>
                </a:lnTo>
                <a:lnTo>
                  <a:pt x="31689" y="64941"/>
                </a:lnTo>
                <a:cubicBezTo>
                  <a:pt x="31032" y="64801"/>
                  <a:pt x="30566" y="64661"/>
                  <a:pt x="30099" y="64557"/>
                </a:cubicBezTo>
                <a:cubicBezTo>
                  <a:pt x="29623" y="64426"/>
                  <a:pt x="29147" y="64330"/>
                  <a:pt x="28504" y="64271"/>
                </a:cubicBezTo>
                <a:cubicBezTo>
                  <a:pt x="28682" y="64247"/>
                  <a:pt x="28254" y="64259"/>
                  <a:pt x="28242" y="64199"/>
                </a:cubicBezTo>
                <a:cubicBezTo>
                  <a:pt x="28055" y="64130"/>
                  <a:pt x="27877" y="64121"/>
                  <a:pt x="27711" y="64121"/>
                </a:cubicBezTo>
                <a:cubicBezTo>
                  <a:pt x="27653" y="64121"/>
                  <a:pt x="27596" y="64122"/>
                  <a:pt x="27542" y="64122"/>
                </a:cubicBezTo>
                <a:cubicBezTo>
                  <a:pt x="27483" y="64122"/>
                  <a:pt x="27427" y="64121"/>
                  <a:pt x="27373" y="64116"/>
                </a:cubicBezTo>
                <a:lnTo>
                  <a:pt x="27361" y="64128"/>
                </a:lnTo>
                <a:lnTo>
                  <a:pt x="26896" y="64080"/>
                </a:lnTo>
                <a:cubicBezTo>
                  <a:pt x="26965" y="64069"/>
                  <a:pt x="26981" y="64065"/>
                  <a:pt x="26969" y="64065"/>
                </a:cubicBezTo>
                <a:cubicBezTo>
                  <a:pt x="26944" y="64065"/>
                  <a:pt x="26787" y="64084"/>
                  <a:pt x="26759" y="64084"/>
                </a:cubicBezTo>
                <a:cubicBezTo>
                  <a:pt x="26746" y="64084"/>
                  <a:pt x="26760" y="64080"/>
                  <a:pt x="26825" y="64068"/>
                </a:cubicBezTo>
                <a:cubicBezTo>
                  <a:pt x="26119" y="63963"/>
                  <a:pt x="25273" y="63924"/>
                  <a:pt x="24408" y="63924"/>
                </a:cubicBezTo>
                <a:cubicBezTo>
                  <a:pt x="23800" y="63924"/>
                  <a:pt x="23183" y="63944"/>
                  <a:pt x="22598" y="63973"/>
                </a:cubicBezTo>
                <a:lnTo>
                  <a:pt x="22658" y="63997"/>
                </a:lnTo>
                <a:cubicBezTo>
                  <a:pt x="22301" y="64021"/>
                  <a:pt x="21848" y="64068"/>
                  <a:pt x="21586" y="64068"/>
                </a:cubicBezTo>
                <a:cubicBezTo>
                  <a:pt x="21312" y="64068"/>
                  <a:pt x="21003" y="64187"/>
                  <a:pt x="20896" y="64199"/>
                </a:cubicBezTo>
                <a:cubicBezTo>
                  <a:pt x="20713" y="64236"/>
                  <a:pt x="20544" y="64250"/>
                  <a:pt x="20468" y="64250"/>
                </a:cubicBezTo>
                <a:cubicBezTo>
                  <a:pt x="20420" y="64250"/>
                  <a:pt x="20409" y="64244"/>
                  <a:pt x="20455" y="64235"/>
                </a:cubicBezTo>
                <a:cubicBezTo>
                  <a:pt x="20146" y="64295"/>
                  <a:pt x="19860" y="64390"/>
                  <a:pt x="19407" y="64449"/>
                </a:cubicBezTo>
                <a:cubicBezTo>
                  <a:pt x="19402" y="64449"/>
                  <a:pt x="19395" y="64448"/>
                  <a:pt x="19388" y="64448"/>
                </a:cubicBezTo>
                <a:cubicBezTo>
                  <a:pt x="19193" y="64448"/>
                  <a:pt x="18351" y="64714"/>
                  <a:pt x="18230" y="64714"/>
                </a:cubicBezTo>
                <a:cubicBezTo>
                  <a:pt x="18223" y="64714"/>
                  <a:pt x="18219" y="64713"/>
                  <a:pt x="18217" y="64711"/>
                </a:cubicBezTo>
                <a:cubicBezTo>
                  <a:pt x="18062" y="64735"/>
                  <a:pt x="17907" y="64771"/>
                  <a:pt x="17764" y="64807"/>
                </a:cubicBezTo>
                <a:cubicBezTo>
                  <a:pt x="19074" y="64068"/>
                  <a:pt x="20336" y="63283"/>
                  <a:pt x="21539" y="62485"/>
                </a:cubicBezTo>
                <a:cubicBezTo>
                  <a:pt x="22313" y="62342"/>
                  <a:pt x="23098" y="62235"/>
                  <a:pt x="23872" y="62163"/>
                </a:cubicBezTo>
                <a:cubicBezTo>
                  <a:pt x="24011" y="62159"/>
                  <a:pt x="24163" y="62158"/>
                  <a:pt x="24311" y="62158"/>
                </a:cubicBezTo>
                <a:cubicBezTo>
                  <a:pt x="24605" y="62158"/>
                  <a:pt x="24880" y="62163"/>
                  <a:pt x="24991" y="62163"/>
                </a:cubicBezTo>
                <a:cubicBezTo>
                  <a:pt x="25024" y="62165"/>
                  <a:pt x="25058" y="62165"/>
                  <a:pt x="25092" y="62165"/>
                </a:cubicBezTo>
                <a:cubicBezTo>
                  <a:pt x="25295" y="62165"/>
                  <a:pt x="25523" y="62145"/>
                  <a:pt x="25762" y="62145"/>
                </a:cubicBezTo>
                <a:cubicBezTo>
                  <a:pt x="25833" y="62145"/>
                  <a:pt x="25906" y="62147"/>
                  <a:pt x="25980" y="62151"/>
                </a:cubicBezTo>
                <a:cubicBezTo>
                  <a:pt x="26539" y="62151"/>
                  <a:pt x="26253" y="62175"/>
                  <a:pt x="26539" y="62211"/>
                </a:cubicBezTo>
                <a:cubicBezTo>
                  <a:pt x="26597" y="62215"/>
                  <a:pt x="26633" y="62217"/>
                  <a:pt x="26654" y="62217"/>
                </a:cubicBezTo>
                <a:cubicBezTo>
                  <a:pt x="26761" y="62217"/>
                  <a:pt x="26492" y="62175"/>
                  <a:pt x="26611" y="62175"/>
                </a:cubicBezTo>
                <a:lnTo>
                  <a:pt x="27027" y="62223"/>
                </a:lnTo>
                <a:cubicBezTo>
                  <a:pt x="26789" y="62223"/>
                  <a:pt x="26908" y="62235"/>
                  <a:pt x="26956" y="62247"/>
                </a:cubicBezTo>
                <a:cubicBezTo>
                  <a:pt x="27234" y="62247"/>
                  <a:pt x="27641" y="62297"/>
                  <a:pt x="27865" y="62297"/>
                </a:cubicBezTo>
                <a:cubicBezTo>
                  <a:pt x="27928" y="62297"/>
                  <a:pt x="27977" y="62293"/>
                  <a:pt x="28004" y="62282"/>
                </a:cubicBezTo>
                <a:cubicBezTo>
                  <a:pt x="28492" y="62330"/>
                  <a:pt x="28492" y="62354"/>
                  <a:pt x="28694" y="62366"/>
                </a:cubicBezTo>
                <a:cubicBezTo>
                  <a:pt x="28623" y="62354"/>
                  <a:pt x="28492" y="62342"/>
                  <a:pt x="28492" y="62330"/>
                </a:cubicBezTo>
                <a:cubicBezTo>
                  <a:pt x="28548" y="62337"/>
                  <a:pt x="28578" y="62340"/>
                  <a:pt x="28591" y="62340"/>
                </a:cubicBezTo>
                <a:cubicBezTo>
                  <a:pt x="28623" y="62340"/>
                  <a:pt x="28554" y="62323"/>
                  <a:pt x="28504" y="62306"/>
                </a:cubicBezTo>
                <a:cubicBezTo>
                  <a:pt x="28511" y="62306"/>
                  <a:pt x="28520" y="62306"/>
                  <a:pt x="28529" y="62306"/>
                </a:cubicBezTo>
                <a:cubicBezTo>
                  <a:pt x="28831" y="62306"/>
                  <a:pt x="29819" y="62480"/>
                  <a:pt x="30061" y="62480"/>
                </a:cubicBezTo>
                <a:cubicBezTo>
                  <a:pt x="30087" y="62480"/>
                  <a:pt x="30104" y="62477"/>
                  <a:pt x="30111" y="62473"/>
                </a:cubicBezTo>
                <a:lnTo>
                  <a:pt x="30111" y="62485"/>
                </a:lnTo>
                <a:cubicBezTo>
                  <a:pt x="30183" y="62461"/>
                  <a:pt x="30087" y="62401"/>
                  <a:pt x="30290" y="62401"/>
                </a:cubicBezTo>
                <a:lnTo>
                  <a:pt x="30421" y="62425"/>
                </a:lnTo>
                <a:lnTo>
                  <a:pt x="30635" y="62425"/>
                </a:lnTo>
                <a:cubicBezTo>
                  <a:pt x="30766" y="62461"/>
                  <a:pt x="30706" y="62461"/>
                  <a:pt x="30706" y="62473"/>
                </a:cubicBezTo>
                <a:cubicBezTo>
                  <a:pt x="31052" y="62485"/>
                  <a:pt x="31528" y="62568"/>
                  <a:pt x="31933" y="62628"/>
                </a:cubicBezTo>
                <a:lnTo>
                  <a:pt x="31516" y="62461"/>
                </a:lnTo>
                <a:cubicBezTo>
                  <a:pt x="31822" y="62527"/>
                  <a:pt x="32380" y="62642"/>
                  <a:pt x="32524" y="62642"/>
                </a:cubicBezTo>
                <a:cubicBezTo>
                  <a:pt x="32537" y="62642"/>
                  <a:pt x="32546" y="62642"/>
                  <a:pt x="32552" y="62640"/>
                </a:cubicBezTo>
                <a:lnTo>
                  <a:pt x="32766" y="62711"/>
                </a:lnTo>
                <a:cubicBezTo>
                  <a:pt x="33062" y="62784"/>
                  <a:pt x="33192" y="62800"/>
                  <a:pt x="33268" y="62800"/>
                </a:cubicBezTo>
                <a:cubicBezTo>
                  <a:pt x="33328" y="62800"/>
                  <a:pt x="33352" y="62789"/>
                  <a:pt x="33397" y="62789"/>
                </a:cubicBezTo>
                <a:cubicBezTo>
                  <a:pt x="33424" y="62789"/>
                  <a:pt x="33460" y="62793"/>
                  <a:pt x="33516" y="62806"/>
                </a:cubicBezTo>
                <a:lnTo>
                  <a:pt x="33862" y="62890"/>
                </a:lnTo>
                <a:lnTo>
                  <a:pt x="33516" y="62842"/>
                </a:lnTo>
                <a:cubicBezTo>
                  <a:pt x="33857" y="62924"/>
                  <a:pt x="33989" y="62949"/>
                  <a:pt x="34268" y="63018"/>
                </a:cubicBezTo>
                <a:cubicBezTo>
                  <a:pt x="34260" y="63014"/>
                  <a:pt x="34254" y="63009"/>
                  <a:pt x="34254" y="63009"/>
                </a:cubicBezTo>
                <a:lnTo>
                  <a:pt x="34290" y="63009"/>
                </a:lnTo>
                <a:cubicBezTo>
                  <a:pt x="34302" y="63006"/>
                  <a:pt x="34322" y="63004"/>
                  <a:pt x="34350" y="63004"/>
                </a:cubicBezTo>
                <a:cubicBezTo>
                  <a:pt x="34432" y="63004"/>
                  <a:pt x="34579" y="63018"/>
                  <a:pt x="34766" y="63044"/>
                </a:cubicBezTo>
                <a:cubicBezTo>
                  <a:pt x="35112" y="63104"/>
                  <a:pt x="35397" y="63116"/>
                  <a:pt x="35945" y="63235"/>
                </a:cubicBezTo>
                <a:lnTo>
                  <a:pt x="36100" y="63223"/>
                </a:lnTo>
                <a:lnTo>
                  <a:pt x="36517" y="63306"/>
                </a:lnTo>
                <a:lnTo>
                  <a:pt x="36517" y="63342"/>
                </a:lnTo>
                <a:cubicBezTo>
                  <a:pt x="36112" y="63283"/>
                  <a:pt x="35338" y="63163"/>
                  <a:pt x="34814" y="63080"/>
                </a:cubicBezTo>
                <a:lnTo>
                  <a:pt x="34802" y="63104"/>
                </a:lnTo>
                <a:cubicBezTo>
                  <a:pt x="35112" y="63140"/>
                  <a:pt x="35469" y="63187"/>
                  <a:pt x="35683" y="63223"/>
                </a:cubicBezTo>
                <a:cubicBezTo>
                  <a:pt x="35764" y="63243"/>
                  <a:pt x="35946" y="63297"/>
                  <a:pt x="35893" y="63306"/>
                </a:cubicBezTo>
                <a:lnTo>
                  <a:pt x="36040" y="63306"/>
                </a:lnTo>
                <a:cubicBezTo>
                  <a:pt x="37076" y="63473"/>
                  <a:pt x="37076" y="63473"/>
                  <a:pt x="38160" y="63664"/>
                </a:cubicBezTo>
                <a:lnTo>
                  <a:pt x="38076" y="63640"/>
                </a:lnTo>
                <a:cubicBezTo>
                  <a:pt x="38303" y="63652"/>
                  <a:pt x="38505" y="63675"/>
                  <a:pt x="38565" y="63711"/>
                </a:cubicBezTo>
                <a:cubicBezTo>
                  <a:pt x="39219" y="63818"/>
                  <a:pt x="39898" y="63914"/>
                  <a:pt x="40303" y="64021"/>
                </a:cubicBezTo>
                <a:lnTo>
                  <a:pt x="40410" y="63997"/>
                </a:lnTo>
                <a:cubicBezTo>
                  <a:pt x="40518" y="64007"/>
                  <a:pt x="40683" y="64065"/>
                  <a:pt x="40778" y="64065"/>
                </a:cubicBezTo>
                <a:cubicBezTo>
                  <a:pt x="40797" y="64065"/>
                  <a:pt x="40814" y="64063"/>
                  <a:pt x="40827" y="64056"/>
                </a:cubicBezTo>
                <a:lnTo>
                  <a:pt x="41124" y="64068"/>
                </a:lnTo>
                <a:cubicBezTo>
                  <a:pt x="41327" y="64092"/>
                  <a:pt x="41434" y="64080"/>
                  <a:pt x="41648" y="64128"/>
                </a:cubicBezTo>
                <a:cubicBezTo>
                  <a:pt x="41660" y="64128"/>
                  <a:pt x="41672" y="64128"/>
                  <a:pt x="41696" y="64140"/>
                </a:cubicBezTo>
                <a:cubicBezTo>
                  <a:pt x="41823" y="64157"/>
                  <a:pt x="41874" y="64163"/>
                  <a:pt x="41897" y="64163"/>
                </a:cubicBezTo>
                <a:cubicBezTo>
                  <a:pt x="41928" y="64163"/>
                  <a:pt x="41904" y="64153"/>
                  <a:pt x="41946" y="64153"/>
                </a:cubicBezTo>
                <a:cubicBezTo>
                  <a:pt x="41975" y="64153"/>
                  <a:pt x="42040" y="64158"/>
                  <a:pt x="42184" y="64176"/>
                </a:cubicBezTo>
                <a:cubicBezTo>
                  <a:pt x="42217" y="64183"/>
                  <a:pt x="42244" y="64186"/>
                  <a:pt x="42268" y="64186"/>
                </a:cubicBezTo>
                <a:cubicBezTo>
                  <a:pt x="42334" y="64186"/>
                  <a:pt x="42381" y="64165"/>
                  <a:pt x="42475" y="64165"/>
                </a:cubicBezTo>
                <a:cubicBezTo>
                  <a:pt x="42510" y="64165"/>
                  <a:pt x="42550" y="64168"/>
                  <a:pt x="42601" y="64176"/>
                </a:cubicBezTo>
                <a:lnTo>
                  <a:pt x="42839" y="64247"/>
                </a:lnTo>
                <a:cubicBezTo>
                  <a:pt x="43268" y="64306"/>
                  <a:pt x="43351" y="64259"/>
                  <a:pt x="43982" y="64306"/>
                </a:cubicBezTo>
                <a:cubicBezTo>
                  <a:pt x="44280" y="64354"/>
                  <a:pt x="44434" y="64390"/>
                  <a:pt x="44220" y="64437"/>
                </a:cubicBezTo>
                <a:cubicBezTo>
                  <a:pt x="44363" y="64414"/>
                  <a:pt x="44399" y="64408"/>
                  <a:pt x="44443" y="64408"/>
                </a:cubicBezTo>
                <a:cubicBezTo>
                  <a:pt x="44488" y="64408"/>
                  <a:pt x="44541" y="64414"/>
                  <a:pt x="44720" y="64414"/>
                </a:cubicBezTo>
                <a:cubicBezTo>
                  <a:pt x="44780" y="64437"/>
                  <a:pt x="44732" y="64437"/>
                  <a:pt x="44661" y="64449"/>
                </a:cubicBezTo>
                <a:cubicBezTo>
                  <a:pt x="44751" y="64459"/>
                  <a:pt x="44807" y="64463"/>
                  <a:pt x="44846" y="64463"/>
                </a:cubicBezTo>
                <a:cubicBezTo>
                  <a:pt x="44927" y="64463"/>
                  <a:pt x="44932" y="64447"/>
                  <a:pt x="45031" y="64447"/>
                </a:cubicBezTo>
                <a:cubicBezTo>
                  <a:pt x="45051" y="64447"/>
                  <a:pt x="45073" y="64448"/>
                  <a:pt x="45101" y="64449"/>
                </a:cubicBezTo>
                <a:cubicBezTo>
                  <a:pt x="45173" y="64414"/>
                  <a:pt x="45268" y="64354"/>
                  <a:pt x="45339" y="64354"/>
                </a:cubicBezTo>
                <a:lnTo>
                  <a:pt x="45256" y="64330"/>
                </a:lnTo>
                <a:cubicBezTo>
                  <a:pt x="45387" y="64324"/>
                  <a:pt x="45524" y="64321"/>
                  <a:pt x="45665" y="64321"/>
                </a:cubicBezTo>
                <a:cubicBezTo>
                  <a:pt x="45807" y="64321"/>
                  <a:pt x="45952" y="64324"/>
                  <a:pt x="46101" y="64330"/>
                </a:cubicBezTo>
                <a:lnTo>
                  <a:pt x="46089" y="64354"/>
                </a:lnTo>
                <a:lnTo>
                  <a:pt x="46411" y="64330"/>
                </a:lnTo>
                <a:lnTo>
                  <a:pt x="46423" y="64366"/>
                </a:lnTo>
                <a:lnTo>
                  <a:pt x="46649" y="64366"/>
                </a:lnTo>
                <a:cubicBezTo>
                  <a:pt x="46768" y="64366"/>
                  <a:pt x="46875" y="64354"/>
                  <a:pt x="46875" y="64354"/>
                </a:cubicBezTo>
                <a:lnTo>
                  <a:pt x="46816" y="64354"/>
                </a:lnTo>
                <a:cubicBezTo>
                  <a:pt x="46907" y="64354"/>
                  <a:pt x="47183" y="64328"/>
                  <a:pt x="47387" y="64328"/>
                </a:cubicBezTo>
                <a:cubicBezTo>
                  <a:pt x="47421" y="64328"/>
                  <a:pt x="47453" y="64329"/>
                  <a:pt x="47482" y="64330"/>
                </a:cubicBezTo>
                <a:lnTo>
                  <a:pt x="47482" y="64354"/>
                </a:lnTo>
                <a:cubicBezTo>
                  <a:pt x="47516" y="64355"/>
                  <a:pt x="47549" y="64355"/>
                  <a:pt x="47582" y="64355"/>
                </a:cubicBezTo>
                <a:cubicBezTo>
                  <a:pt x="48120" y="64355"/>
                  <a:pt x="48568" y="64267"/>
                  <a:pt x="49197" y="64199"/>
                </a:cubicBezTo>
                <a:lnTo>
                  <a:pt x="49102" y="64247"/>
                </a:lnTo>
                <a:cubicBezTo>
                  <a:pt x="49340" y="64247"/>
                  <a:pt x="49161" y="64187"/>
                  <a:pt x="49435" y="64187"/>
                </a:cubicBezTo>
                <a:lnTo>
                  <a:pt x="49447" y="64211"/>
                </a:lnTo>
                <a:cubicBezTo>
                  <a:pt x="49555" y="64179"/>
                  <a:pt x="49629" y="64171"/>
                  <a:pt x="49693" y="64171"/>
                </a:cubicBezTo>
                <a:cubicBezTo>
                  <a:pt x="49753" y="64171"/>
                  <a:pt x="49804" y="64178"/>
                  <a:pt x="49866" y="64178"/>
                </a:cubicBezTo>
                <a:cubicBezTo>
                  <a:pt x="49884" y="64178"/>
                  <a:pt x="49903" y="64177"/>
                  <a:pt x="49923" y="64176"/>
                </a:cubicBezTo>
                <a:lnTo>
                  <a:pt x="49840" y="64128"/>
                </a:lnTo>
                <a:lnTo>
                  <a:pt x="50149" y="64092"/>
                </a:lnTo>
                <a:cubicBezTo>
                  <a:pt x="50205" y="64088"/>
                  <a:pt x="50249" y="64087"/>
                  <a:pt x="50283" y="64087"/>
                </a:cubicBezTo>
                <a:cubicBezTo>
                  <a:pt x="50458" y="64087"/>
                  <a:pt x="50368" y="64132"/>
                  <a:pt x="50328" y="64152"/>
                </a:cubicBezTo>
                <a:lnTo>
                  <a:pt x="50447" y="64128"/>
                </a:lnTo>
                <a:cubicBezTo>
                  <a:pt x="50507" y="64116"/>
                  <a:pt x="50566" y="64080"/>
                  <a:pt x="50566" y="64080"/>
                </a:cubicBezTo>
                <a:lnTo>
                  <a:pt x="50626" y="64116"/>
                </a:lnTo>
                <a:cubicBezTo>
                  <a:pt x="50792" y="64033"/>
                  <a:pt x="50792" y="64080"/>
                  <a:pt x="51090" y="64009"/>
                </a:cubicBezTo>
                <a:cubicBezTo>
                  <a:pt x="51114" y="64021"/>
                  <a:pt x="51042" y="64033"/>
                  <a:pt x="51149" y="64033"/>
                </a:cubicBezTo>
                <a:cubicBezTo>
                  <a:pt x="51149" y="64033"/>
                  <a:pt x="51269" y="63997"/>
                  <a:pt x="51388" y="63961"/>
                </a:cubicBezTo>
                <a:lnTo>
                  <a:pt x="51626" y="63878"/>
                </a:lnTo>
                <a:cubicBezTo>
                  <a:pt x="51626" y="63878"/>
                  <a:pt x="51542" y="63902"/>
                  <a:pt x="51471" y="63914"/>
                </a:cubicBezTo>
                <a:cubicBezTo>
                  <a:pt x="51399" y="63937"/>
                  <a:pt x="51328" y="63961"/>
                  <a:pt x="51328" y="63961"/>
                </a:cubicBezTo>
                <a:lnTo>
                  <a:pt x="51352" y="63890"/>
                </a:lnTo>
                <a:cubicBezTo>
                  <a:pt x="51650" y="63771"/>
                  <a:pt x="51780" y="63795"/>
                  <a:pt x="51995" y="63711"/>
                </a:cubicBezTo>
                <a:lnTo>
                  <a:pt x="51840" y="63783"/>
                </a:lnTo>
                <a:cubicBezTo>
                  <a:pt x="52197" y="63652"/>
                  <a:pt x="52233" y="63664"/>
                  <a:pt x="52435" y="63580"/>
                </a:cubicBezTo>
                <a:cubicBezTo>
                  <a:pt x="52402" y="63586"/>
                  <a:pt x="52362" y="63594"/>
                  <a:pt x="52343" y="63594"/>
                </a:cubicBezTo>
                <a:cubicBezTo>
                  <a:pt x="52321" y="63594"/>
                  <a:pt x="52328" y="63583"/>
                  <a:pt x="52412" y="63544"/>
                </a:cubicBezTo>
                <a:cubicBezTo>
                  <a:pt x="52519" y="63485"/>
                  <a:pt x="52483" y="63533"/>
                  <a:pt x="52590" y="63485"/>
                </a:cubicBezTo>
                <a:cubicBezTo>
                  <a:pt x="52590" y="63461"/>
                  <a:pt x="52650" y="63414"/>
                  <a:pt x="52733" y="63342"/>
                </a:cubicBezTo>
                <a:cubicBezTo>
                  <a:pt x="52793" y="63294"/>
                  <a:pt x="52840" y="63259"/>
                  <a:pt x="52888" y="63223"/>
                </a:cubicBezTo>
                <a:cubicBezTo>
                  <a:pt x="52912" y="63199"/>
                  <a:pt x="52935" y="63175"/>
                  <a:pt x="52959" y="63140"/>
                </a:cubicBezTo>
                <a:lnTo>
                  <a:pt x="53066" y="63044"/>
                </a:lnTo>
                <a:cubicBezTo>
                  <a:pt x="53066" y="63044"/>
                  <a:pt x="53066" y="63052"/>
                  <a:pt x="53060" y="63061"/>
                </a:cubicBezTo>
                <a:cubicBezTo>
                  <a:pt x="53115" y="62993"/>
                  <a:pt x="53130" y="62945"/>
                  <a:pt x="53233" y="62818"/>
                </a:cubicBezTo>
                <a:lnTo>
                  <a:pt x="53209" y="62925"/>
                </a:lnTo>
                <a:cubicBezTo>
                  <a:pt x="53233" y="62925"/>
                  <a:pt x="53328" y="62628"/>
                  <a:pt x="53316" y="62628"/>
                </a:cubicBezTo>
                <a:cubicBezTo>
                  <a:pt x="53364" y="62532"/>
                  <a:pt x="53388" y="62413"/>
                  <a:pt x="53424" y="62330"/>
                </a:cubicBezTo>
                <a:cubicBezTo>
                  <a:pt x="53424" y="62294"/>
                  <a:pt x="53435" y="62282"/>
                  <a:pt x="53435" y="62271"/>
                </a:cubicBezTo>
                <a:cubicBezTo>
                  <a:pt x="53447" y="62247"/>
                  <a:pt x="53447" y="62235"/>
                  <a:pt x="53424" y="62235"/>
                </a:cubicBezTo>
                <a:cubicBezTo>
                  <a:pt x="53388" y="62223"/>
                  <a:pt x="53388" y="62223"/>
                  <a:pt x="53400" y="62223"/>
                </a:cubicBezTo>
                <a:cubicBezTo>
                  <a:pt x="53400" y="62223"/>
                  <a:pt x="53423" y="62223"/>
                  <a:pt x="53444" y="62229"/>
                </a:cubicBezTo>
                <a:cubicBezTo>
                  <a:pt x="53408" y="62214"/>
                  <a:pt x="53356" y="62186"/>
                  <a:pt x="53304" y="62175"/>
                </a:cubicBezTo>
                <a:cubicBezTo>
                  <a:pt x="53162" y="62116"/>
                  <a:pt x="52971" y="62056"/>
                  <a:pt x="52781" y="61985"/>
                </a:cubicBezTo>
                <a:cubicBezTo>
                  <a:pt x="52507" y="61913"/>
                  <a:pt x="52233" y="61830"/>
                  <a:pt x="52233" y="61830"/>
                </a:cubicBezTo>
                <a:lnTo>
                  <a:pt x="52233" y="61794"/>
                </a:lnTo>
                <a:cubicBezTo>
                  <a:pt x="52226" y="61796"/>
                  <a:pt x="52218" y="61796"/>
                  <a:pt x="52209" y="61796"/>
                </a:cubicBezTo>
                <a:cubicBezTo>
                  <a:pt x="52098" y="61796"/>
                  <a:pt x="51825" y="61694"/>
                  <a:pt x="51737" y="61694"/>
                </a:cubicBezTo>
                <a:cubicBezTo>
                  <a:pt x="51718" y="61694"/>
                  <a:pt x="51707" y="61699"/>
                  <a:pt x="51709" y="61711"/>
                </a:cubicBezTo>
                <a:cubicBezTo>
                  <a:pt x="51530" y="61639"/>
                  <a:pt x="50959" y="61592"/>
                  <a:pt x="51078" y="61556"/>
                </a:cubicBezTo>
                <a:cubicBezTo>
                  <a:pt x="50423" y="61437"/>
                  <a:pt x="50054" y="61461"/>
                  <a:pt x="49256" y="61330"/>
                </a:cubicBezTo>
                <a:cubicBezTo>
                  <a:pt x="48971" y="61223"/>
                  <a:pt x="48197" y="61163"/>
                  <a:pt x="47685" y="61104"/>
                </a:cubicBezTo>
                <a:cubicBezTo>
                  <a:pt x="46697" y="61020"/>
                  <a:pt x="46054" y="60961"/>
                  <a:pt x="45053" y="60782"/>
                </a:cubicBezTo>
                <a:cubicBezTo>
                  <a:pt x="44470" y="60568"/>
                  <a:pt x="43553" y="60461"/>
                  <a:pt x="42922" y="60246"/>
                </a:cubicBezTo>
                <a:lnTo>
                  <a:pt x="42744" y="60223"/>
                </a:lnTo>
                <a:cubicBezTo>
                  <a:pt x="42327" y="60068"/>
                  <a:pt x="41672" y="59925"/>
                  <a:pt x="41077" y="59711"/>
                </a:cubicBezTo>
                <a:cubicBezTo>
                  <a:pt x="40934" y="59675"/>
                  <a:pt x="40862" y="59663"/>
                  <a:pt x="40815" y="59651"/>
                </a:cubicBezTo>
                <a:cubicBezTo>
                  <a:pt x="40839" y="59663"/>
                  <a:pt x="40874" y="59675"/>
                  <a:pt x="40886" y="59711"/>
                </a:cubicBezTo>
                <a:cubicBezTo>
                  <a:pt x="40720" y="59651"/>
                  <a:pt x="40362" y="59556"/>
                  <a:pt x="40410" y="59532"/>
                </a:cubicBezTo>
                <a:lnTo>
                  <a:pt x="40458" y="59544"/>
                </a:lnTo>
                <a:cubicBezTo>
                  <a:pt x="40505" y="59508"/>
                  <a:pt x="39934" y="59413"/>
                  <a:pt x="39755" y="59318"/>
                </a:cubicBezTo>
                <a:lnTo>
                  <a:pt x="39850" y="59389"/>
                </a:lnTo>
                <a:lnTo>
                  <a:pt x="39517" y="59294"/>
                </a:lnTo>
                <a:lnTo>
                  <a:pt x="39612" y="59306"/>
                </a:lnTo>
                <a:cubicBezTo>
                  <a:pt x="38172" y="59020"/>
                  <a:pt x="37553" y="58711"/>
                  <a:pt x="36159" y="58580"/>
                </a:cubicBezTo>
                <a:cubicBezTo>
                  <a:pt x="36350" y="58544"/>
                  <a:pt x="35886" y="58556"/>
                  <a:pt x="35874" y="58496"/>
                </a:cubicBezTo>
                <a:cubicBezTo>
                  <a:pt x="35682" y="58430"/>
                  <a:pt x="35501" y="58415"/>
                  <a:pt x="35329" y="58415"/>
                </a:cubicBezTo>
                <a:cubicBezTo>
                  <a:pt x="35192" y="58415"/>
                  <a:pt x="35060" y="58425"/>
                  <a:pt x="34933" y="58425"/>
                </a:cubicBezTo>
                <a:lnTo>
                  <a:pt x="34921" y="58437"/>
                </a:lnTo>
                <a:lnTo>
                  <a:pt x="34421" y="58401"/>
                </a:lnTo>
                <a:cubicBezTo>
                  <a:pt x="34503" y="58388"/>
                  <a:pt x="34511" y="58384"/>
                  <a:pt x="34485" y="58384"/>
                </a:cubicBezTo>
                <a:cubicBezTo>
                  <a:pt x="34443" y="58384"/>
                  <a:pt x="34313" y="58394"/>
                  <a:pt x="34269" y="58394"/>
                </a:cubicBezTo>
                <a:cubicBezTo>
                  <a:pt x="34242" y="58394"/>
                  <a:pt x="34247" y="58390"/>
                  <a:pt x="34326" y="58377"/>
                </a:cubicBezTo>
                <a:cubicBezTo>
                  <a:pt x="33952" y="58340"/>
                  <a:pt x="33546" y="58323"/>
                  <a:pt x="33121" y="58323"/>
                </a:cubicBezTo>
                <a:cubicBezTo>
                  <a:pt x="32056" y="58323"/>
                  <a:pt x="30874" y="58430"/>
                  <a:pt x="29802" y="58591"/>
                </a:cubicBezTo>
                <a:lnTo>
                  <a:pt x="29873" y="58591"/>
                </a:lnTo>
                <a:cubicBezTo>
                  <a:pt x="29504" y="58663"/>
                  <a:pt x="29028" y="58758"/>
                  <a:pt x="28742" y="58794"/>
                </a:cubicBezTo>
                <a:cubicBezTo>
                  <a:pt x="28444" y="58830"/>
                  <a:pt x="28135" y="58972"/>
                  <a:pt x="28028" y="59020"/>
                </a:cubicBezTo>
                <a:cubicBezTo>
                  <a:pt x="27826" y="59107"/>
                  <a:pt x="27609" y="59131"/>
                  <a:pt x="27551" y="59131"/>
                </a:cubicBezTo>
                <a:cubicBezTo>
                  <a:pt x="27537" y="59131"/>
                  <a:pt x="27532" y="59130"/>
                  <a:pt x="27539" y="59127"/>
                </a:cubicBezTo>
                <a:cubicBezTo>
                  <a:pt x="27230" y="59211"/>
                  <a:pt x="26944" y="59377"/>
                  <a:pt x="26492" y="59496"/>
                </a:cubicBezTo>
                <a:cubicBezTo>
                  <a:pt x="26321" y="59496"/>
                  <a:pt x="25389" y="59964"/>
                  <a:pt x="25286" y="59964"/>
                </a:cubicBezTo>
                <a:cubicBezTo>
                  <a:pt x="25281" y="59964"/>
                  <a:pt x="25278" y="59963"/>
                  <a:pt x="25277" y="59961"/>
                </a:cubicBezTo>
                <a:cubicBezTo>
                  <a:pt x="25241" y="59973"/>
                  <a:pt x="25206" y="59985"/>
                  <a:pt x="25170" y="60008"/>
                </a:cubicBezTo>
                <a:cubicBezTo>
                  <a:pt x="25837" y="59425"/>
                  <a:pt x="26432" y="58901"/>
                  <a:pt x="27027" y="58401"/>
                </a:cubicBezTo>
                <a:lnTo>
                  <a:pt x="27004" y="58425"/>
                </a:lnTo>
                <a:lnTo>
                  <a:pt x="27313" y="58127"/>
                </a:lnTo>
                <a:cubicBezTo>
                  <a:pt x="27319" y="58121"/>
                  <a:pt x="27322" y="58118"/>
                  <a:pt x="27324" y="58118"/>
                </a:cubicBezTo>
                <a:cubicBezTo>
                  <a:pt x="27325" y="58118"/>
                  <a:pt x="27325" y="58121"/>
                  <a:pt x="27325" y="58127"/>
                </a:cubicBezTo>
                <a:cubicBezTo>
                  <a:pt x="27563" y="57877"/>
                  <a:pt x="27920" y="57544"/>
                  <a:pt x="28289" y="57234"/>
                </a:cubicBezTo>
                <a:cubicBezTo>
                  <a:pt x="28730" y="57032"/>
                  <a:pt x="29194" y="56853"/>
                  <a:pt x="29659" y="56687"/>
                </a:cubicBezTo>
                <a:cubicBezTo>
                  <a:pt x="29694" y="56675"/>
                  <a:pt x="29742" y="56651"/>
                  <a:pt x="29790" y="56651"/>
                </a:cubicBezTo>
                <a:cubicBezTo>
                  <a:pt x="30183" y="56556"/>
                  <a:pt x="30623" y="56460"/>
                  <a:pt x="30766" y="56413"/>
                </a:cubicBezTo>
                <a:cubicBezTo>
                  <a:pt x="31099" y="56353"/>
                  <a:pt x="31480" y="56222"/>
                  <a:pt x="31885" y="56163"/>
                </a:cubicBezTo>
                <a:cubicBezTo>
                  <a:pt x="32155" y="56113"/>
                  <a:pt x="32255" y="56100"/>
                  <a:pt x="32305" y="56100"/>
                </a:cubicBezTo>
                <a:cubicBezTo>
                  <a:pt x="32352" y="56100"/>
                  <a:pt x="32354" y="56112"/>
                  <a:pt x="32415" y="56112"/>
                </a:cubicBezTo>
                <a:cubicBezTo>
                  <a:pt x="32442" y="56112"/>
                  <a:pt x="32481" y="56109"/>
                  <a:pt x="32540" y="56103"/>
                </a:cubicBezTo>
                <a:cubicBezTo>
                  <a:pt x="32742" y="56073"/>
                  <a:pt x="32722" y="56070"/>
                  <a:pt x="32669" y="56070"/>
                </a:cubicBezTo>
                <a:cubicBezTo>
                  <a:pt x="32656" y="56070"/>
                  <a:pt x="32641" y="56071"/>
                  <a:pt x="32628" y="56071"/>
                </a:cubicBezTo>
                <a:cubicBezTo>
                  <a:pt x="32586" y="56071"/>
                  <a:pt x="32553" y="56069"/>
                  <a:pt x="32611" y="56055"/>
                </a:cubicBezTo>
                <a:lnTo>
                  <a:pt x="33111" y="56020"/>
                </a:lnTo>
                <a:cubicBezTo>
                  <a:pt x="32826" y="56055"/>
                  <a:pt x="32992" y="56055"/>
                  <a:pt x="33028" y="56055"/>
                </a:cubicBezTo>
                <a:cubicBezTo>
                  <a:pt x="33445" y="55996"/>
                  <a:pt x="34124" y="55960"/>
                  <a:pt x="34243" y="55901"/>
                </a:cubicBezTo>
                <a:cubicBezTo>
                  <a:pt x="34802" y="55865"/>
                  <a:pt x="34802" y="55877"/>
                  <a:pt x="35052" y="55865"/>
                </a:cubicBezTo>
                <a:lnTo>
                  <a:pt x="34802" y="55865"/>
                </a:lnTo>
                <a:cubicBezTo>
                  <a:pt x="35028" y="55865"/>
                  <a:pt x="34909" y="55853"/>
                  <a:pt x="34814" y="55853"/>
                </a:cubicBezTo>
                <a:cubicBezTo>
                  <a:pt x="35159" y="55794"/>
                  <a:pt x="36636" y="55805"/>
                  <a:pt x="36695" y="55746"/>
                </a:cubicBezTo>
                <a:lnTo>
                  <a:pt x="36695" y="55758"/>
                </a:lnTo>
                <a:cubicBezTo>
                  <a:pt x="36767" y="55722"/>
                  <a:pt x="36636" y="55674"/>
                  <a:pt x="36886" y="55639"/>
                </a:cubicBezTo>
                <a:lnTo>
                  <a:pt x="37052" y="55663"/>
                </a:lnTo>
                <a:lnTo>
                  <a:pt x="37291" y="55627"/>
                </a:lnTo>
                <a:cubicBezTo>
                  <a:pt x="37457" y="55627"/>
                  <a:pt x="37374" y="55639"/>
                  <a:pt x="37374" y="55663"/>
                </a:cubicBezTo>
                <a:cubicBezTo>
                  <a:pt x="37779" y="55615"/>
                  <a:pt x="38326" y="55627"/>
                  <a:pt x="38815" y="55615"/>
                </a:cubicBezTo>
                <a:lnTo>
                  <a:pt x="38303" y="55508"/>
                </a:lnTo>
                <a:cubicBezTo>
                  <a:pt x="38562" y="55515"/>
                  <a:pt x="38942" y="55532"/>
                  <a:pt x="39214" y="55532"/>
                </a:cubicBezTo>
                <a:cubicBezTo>
                  <a:pt x="39379" y="55532"/>
                  <a:pt x="39505" y="55526"/>
                  <a:pt x="39541" y="55508"/>
                </a:cubicBezTo>
                <a:lnTo>
                  <a:pt x="39791" y="55544"/>
                </a:lnTo>
                <a:cubicBezTo>
                  <a:pt x="39920" y="55549"/>
                  <a:pt x="40022" y="55552"/>
                  <a:pt x="40104" y="55552"/>
                </a:cubicBezTo>
                <a:cubicBezTo>
                  <a:pt x="40505" y="55552"/>
                  <a:pt x="40419" y="55495"/>
                  <a:pt x="40630" y="55495"/>
                </a:cubicBezTo>
                <a:cubicBezTo>
                  <a:pt x="40646" y="55495"/>
                  <a:pt x="40664" y="55495"/>
                  <a:pt x="40684" y="55496"/>
                </a:cubicBezTo>
                <a:lnTo>
                  <a:pt x="41101" y="55520"/>
                </a:lnTo>
                <a:lnTo>
                  <a:pt x="40684" y="55544"/>
                </a:lnTo>
                <a:cubicBezTo>
                  <a:pt x="41065" y="55544"/>
                  <a:pt x="41232" y="55555"/>
                  <a:pt x="41589" y="55555"/>
                </a:cubicBezTo>
                <a:lnTo>
                  <a:pt x="41601" y="55555"/>
                </a:lnTo>
                <a:cubicBezTo>
                  <a:pt x="41648" y="55520"/>
                  <a:pt x="41874" y="55508"/>
                  <a:pt x="42148" y="55484"/>
                </a:cubicBezTo>
                <a:cubicBezTo>
                  <a:pt x="42565" y="55448"/>
                  <a:pt x="42887" y="55401"/>
                  <a:pt x="43541" y="55377"/>
                </a:cubicBezTo>
                <a:lnTo>
                  <a:pt x="43708" y="55317"/>
                </a:lnTo>
                <a:lnTo>
                  <a:pt x="44196" y="55282"/>
                </a:lnTo>
                <a:lnTo>
                  <a:pt x="44196" y="55317"/>
                </a:lnTo>
                <a:cubicBezTo>
                  <a:pt x="43720" y="55377"/>
                  <a:pt x="42815" y="55484"/>
                  <a:pt x="42184" y="55520"/>
                </a:cubicBezTo>
                <a:lnTo>
                  <a:pt x="42172" y="55544"/>
                </a:lnTo>
                <a:cubicBezTo>
                  <a:pt x="42541" y="55508"/>
                  <a:pt x="42958" y="55460"/>
                  <a:pt x="43196" y="55436"/>
                </a:cubicBezTo>
                <a:cubicBezTo>
                  <a:pt x="43300" y="55436"/>
                  <a:pt x="43547" y="55436"/>
                  <a:pt x="43469" y="55468"/>
                </a:cubicBezTo>
                <a:lnTo>
                  <a:pt x="43625" y="55424"/>
                </a:lnTo>
                <a:cubicBezTo>
                  <a:pt x="44851" y="55270"/>
                  <a:pt x="44863" y="55270"/>
                  <a:pt x="46137" y="55067"/>
                </a:cubicBezTo>
                <a:lnTo>
                  <a:pt x="46018" y="55067"/>
                </a:lnTo>
                <a:cubicBezTo>
                  <a:pt x="46280" y="55008"/>
                  <a:pt x="46518" y="54948"/>
                  <a:pt x="46601" y="54948"/>
                </a:cubicBezTo>
                <a:cubicBezTo>
                  <a:pt x="47304" y="54782"/>
                  <a:pt x="48030" y="54615"/>
                  <a:pt x="48637" y="54472"/>
                </a:cubicBezTo>
                <a:lnTo>
                  <a:pt x="48732" y="54389"/>
                </a:lnTo>
                <a:cubicBezTo>
                  <a:pt x="48899" y="54353"/>
                  <a:pt x="49149" y="54329"/>
                  <a:pt x="49209" y="54246"/>
                </a:cubicBezTo>
                <a:cubicBezTo>
                  <a:pt x="49209" y="54246"/>
                  <a:pt x="49280" y="54210"/>
                  <a:pt x="49375" y="54186"/>
                </a:cubicBezTo>
                <a:cubicBezTo>
                  <a:pt x="49447" y="54150"/>
                  <a:pt x="49530" y="54115"/>
                  <a:pt x="49530" y="54115"/>
                </a:cubicBezTo>
                <a:cubicBezTo>
                  <a:pt x="49745" y="54031"/>
                  <a:pt x="49864" y="53960"/>
                  <a:pt x="50114" y="53900"/>
                </a:cubicBezTo>
                <a:cubicBezTo>
                  <a:pt x="50126" y="53900"/>
                  <a:pt x="50149" y="53889"/>
                  <a:pt x="50161" y="53889"/>
                </a:cubicBezTo>
                <a:cubicBezTo>
                  <a:pt x="50637" y="53710"/>
                  <a:pt x="50149" y="53853"/>
                  <a:pt x="50697" y="53662"/>
                </a:cubicBezTo>
                <a:cubicBezTo>
                  <a:pt x="50876" y="53615"/>
                  <a:pt x="50876" y="53543"/>
                  <a:pt x="51126" y="53436"/>
                </a:cubicBezTo>
                <a:lnTo>
                  <a:pt x="51411" y="53377"/>
                </a:lnTo>
                <a:cubicBezTo>
                  <a:pt x="51900" y="53198"/>
                  <a:pt x="51947" y="53115"/>
                  <a:pt x="52614" y="52781"/>
                </a:cubicBezTo>
                <a:cubicBezTo>
                  <a:pt x="52797" y="52703"/>
                  <a:pt x="52933" y="52657"/>
                  <a:pt x="52988" y="52657"/>
                </a:cubicBezTo>
                <a:cubicBezTo>
                  <a:pt x="53031" y="52657"/>
                  <a:pt x="53022" y="52686"/>
                  <a:pt x="52941" y="52753"/>
                </a:cubicBezTo>
                <a:cubicBezTo>
                  <a:pt x="53195" y="52545"/>
                  <a:pt x="53057" y="52649"/>
                  <a:pt x="53400" y="52424"/>
                </a:cubicBezTo>
                <a:cubicBezTo>
                  <a:pt x="53410" y="52423"/>
                  <a:pt x="53419" y="52422"/>
                  <a:pt x="53426" y="52422"/>
                </a:cubicBezTo>
                <a:cubicBezTo>
                  <a:pt x="53470" y="52422"/>
                  <a:pt x="53426" y="52456"/>
                  <a:pt x="53364" y="52507"/>
                </a:cubicBezTo>
                <a:cubicBezTo>
                  <a:pt x="53721" y="52341"/>
                  <a:pt x="53555" y="52365"/>
                  <a:pt x="53805" y="52234"/>
                </a:cubicBezTo>
                <a:cubicBezTo>
                  <a:pt x="53852" y="52162"/>
                  <a:pt x="53912" y="52055"/>
                  <a:pt x="53983" y="51995"/>
                </a:cubicBezTo>
                <a:lnTo>
                  <a:pt x="53888" y="52043"/>
                </a:lnTo>
                <a:cubicBezTo>
                  <a:pt x="54138" y="51876"/>
                  <a:pt x="54424" y="51686"/>
                  <a:pt x="54733" y="51519"/>
                </a:cubicBezTo>
                <a:lnTo>
                  <a:pt x="54733" y="51555"/>
                </a:lnTo>
                <a:lnTo>
                  <a:pt x="55043" y="51341"/>
                </a:lnTo>
                <a:lnTo>
                  <a:pt x="55079" y="51353"/>
                </a:lnTo>
                <a:lnTo>
                  <a:pt x="55519" y="51043"/>
                </a:lnTo>
                <a:lnTo>
                  <a:pt x="55460" y="51079"/>
                </a:lnTo>
                <a:cubicBezTo>
                  <a:pt x="55567" y="50995"/>
                  <a:pt x="55876" y="50781"/>
                  <a:pt x="56102" y="50626"/>
                </a:cubicBezTo>
                <a:lnTo>
                  <a:pt x="56102" y="50638"/>
                </a:lnTo>
                <a:cubicBezTo>
                  <a:pt x="56662" y="50281"/>
                  <a:pt x="57079" y="49900"/>
                  <a:pt x="57662" y="49376"/>
                </a:cubicBezTo>
                <a:lnTo>
                  <a:pt x="57603" y="49471"/>
                </a:lnTo>
                <a:cubicBezTo>
                  <a:pt x="57829" y="49317"/>
                  <a:pt x="57638" y="49376"/>
                  <a:pt x="57888" y="49186"/>
                </a:cubicBezTo>
                <a:lnTo>
                  <a:pt x="57912" y="49197"/>
                </a:lnTo>
                <a:cubicBezTo>
                  <a:pt x="58091" y="48971"/>
                  <a:pt x="58198" y="48959"/>
                  <a:pt x="58353" y="48852"/>
                </a:cubicBezTo>
                <a:lnTo>
                  <a:pt x="58246" y="48888"/>
                </a:lnTo>
                <a:lnTo>
                  <a:pt x="58519" y="48650"/>
                </a:lnTo>
                <a:cubicBezTo>
                  <a:pt x="58652" y="48538"/>
                  <a:pt x="58712" y="48502"/>
                  <a:pt x="58734" y="48502"/>
                </a:cubicBezTo>
                <a:cubicBezTo>
                  <a:pt x="58763" y="48502"/>
                  <a:pt x="58735" y="48557"/>
                  <a:pt x="58722" y="48590"/>
                </a:cubicBezTo>
                <a:lnTo>
                  <a:pt x="58900" y="48376"/>
                </a:lnTo>
                <a:lnTo>
                  <a:pt x="58972" y="48376"/>
                </a:lnTo>
                <a:cubicBezTo>
                  <a:pt x="59079" y="48197"/>
                  <a:pt x="59115" y="48245"/>
                  <a:pt x="59365" y="47995"/>
                </a:cubicBezTo>
                <a:cubicBezTo>
                  <a:pt x="59380" y="47995"/>
                  <a:pt x="59362" y="48018"/>
                  <a:pt x="59367" y="48018"/>
                </a:cubicBezTo>
                <a:cubicBezTo>
                  <a:pt x="59370" y="48018"/>
                  <a:pt x="59381" y="48010"/>
                  <a:pt x="59412" y="47983"/>
                </a:cubicBezTo>
                <a:lnTo>
                  <a:pt x="59793" y="47543"/>
                </a:lnTo>
                <a:lnTo>
                  <a:pt x="59555" y="47804"/>
                </a:lnTo>
                <a:lnTo>
                  <a:pt x="59531" y="47721"/>
                </a:lnTo>
                <a:cubicBezTo>
                  <a:pt x="59758" y="47447"/>
                  <a:pt x="59889" y="47400"/>
                  <a:pt x="60067" y="47221"/>
                </a:cubicBezTo>
                <a:lnTo>
                  <a:pt x="59948" y="47352"/>
                </a:lnTo>
                <a:cubicBezTo>
                  <a:pt x="60228" y="47073"/>
                  <a:pt x="60276" y="47066"/>
                  <a:pt x="60439" y="46948"/>
                </a:cubicBezTo>
                <a:cubicBezTo>
                  <a:pt x="60412" y="46966"/>
                  <a:pt x="60386" y="46981"/>
                  <a:pt x="60379" y="46981"/>
                </a:cubicBezTo>
                <a:cubicBezTo>
                  <a:pt x="60371" y="46981"/>
                  <a:pt x="60386" y="46963"/>
                  <a:pt x="60448" y="46911"/>
                </a:cubicBezTo>
                <a:cubicBezTo>
                  <a:pt x="60532" y="46816"/>
                  <a:pt x="60508" y="46876"/>
                  <a:pt x="60603" y="46816"/>
                </a:cubicBezTo>
                <a:cubicBezTo>
                  <a:pt x="60603" y="46769"/>
                  <a:pt x="60817" y="46566"/>
                  <a:pt x="61044" y="46400"/>
                </a:cubicBezTo>
                <a:cubicBezTo>
                  <a:pt x="61044" y="46400"/>
                  <a:pt x="61044" y="46411"/>
                  <a:pt x="61020" y="46435"/>
                </a:cubicBezTo>
                <a:cubicBezTo>
                  <a:pt x="61079" y="46376"/>
                  <a:pt x="61067" y="46376"/>
                  <a:pt x="61246" y="46233"/>
                </a:cubicBezTo>
                <a:lnTo>
                  <a:pt x="61186" y="46340"/>
                </a:lnTo>
                <a:lnTo>
                  <a:pt x="61341" y="46197"/>
                </a:lnTo>
                <a:cubicBezTo>
                  <a:pt x="61413" y="46138"/>
                  <a:pt x="61484" y="46066"/>
                  <a:pt x="61484" y="46066"/>
                </a:cubicBezTo>
                <a:cubicBezTo>
                  <a:pt x="61705" y="45904"/>
                  <a:pt x="62004" y="45685"/>
                  <a:pt x="62052" y="45685"/>
                </a:cubicBezTo>
                <a:cubicBezTo>
                  <a:pt x="62053" y="45685"/>
                  <a:pt x="62054" y="45685"/>
                  <a:pt x="62055" y="45685"/>
                </a:cubicBezTo>
                <a:lnTo>
                  <a:pt x="63437" y="44673"/>
                </a:lnTo>
                <a:lnTo>
                  <a:pt x="63270" y="44673"/>
                </a:lnTo>
                <a:lnTo>
                  <a:pt x="63056" y="44697"/>
                </a:lnTo>
                <a:lnTo>
                  <a:pt x="63139" y="44649"/>
                </a:lnTo>
                <a:cubicBezTo>
                  <a:pt x="62949" y="44697"/>
                  <a:pt x="62675" y="44709"/>
                  <a:pt x="62437" y="44721"/>
                </a:cubicBezTo>
                <a:cubicBezTo>
                  <a:pt x="62187" y="44733"/>
                  <a:pt x="61984" y="44756"/>
                  <a:pt x="61948" y="44792"/>
                </a:cubicBezTo>
                <a:cubicBezTo>
                  <a:pt x="61687" y="44792"/>
                  <a:pt x="60942" y="44888"/>
                  <a:pt x="60698" y="44888"/>
                </a:cubicBezTo>
                <a:cubicBezTo>
                  <a:pt x="60619" y="44888"/>
                  <a:pt x="60593" y="44878"/>
                  <a:pt x="60651" y="44852"/>
                </a:cubicBezTo>
                <a:cubicBezTo>
                  <a:pt x="60532" y="44876"/>
                  <a:pt x="60436" y="44876"/>
                  <a:pt x="60317" y="44887"/>
                </a:cubicBezTo>
                <a:cubicBezTo>
                  <a:pt x="60222" y="44899"/>
                  <a:pt x="60151" y="44899"/>
                  <a:pt x="60055" y="44911"/>
                </a:cubicBezTo>
                <a:lnTo>
                  <a:pt x="59579" y="44995"/>
                </a:lnTo>
                <a:cubicBezTo>
                  <a:pt x="59270" y="45030"/>
                  <a:pt x="58924" y="45078"/>
                  <a:pt x="58448" y="45126"/>
                </a:cubicBezTo>
                <a:cubicBezTo>
                  <a:pt x="58435" y="45125"/>
                  <a:pt x="58421" y="45125"/>
                  <a:pt x="58406" y="45125"/>
                </a:cubicBezTo>
                <a:cubicBezTo>
                  <a:pt x="58043" y="45125"/>
                  <a:pt x="57174" y="45261"/>
                  <a:pt x="56591" y="45376"/>
                </a:cubicBezTo>
                <a:cubicBezTo>
                  <a:pt x="55436" y="45649"/>
                  <a:pt x="54674" y="45840"/>
                  <a:pt x="53531" y="46269"/>
                </a:cubicBezTo>
                <a:cubicBezTo>
                  <a:pt x="52793" y="46435"/>
                  <a:pt x="51828" y="46995"/>
                  <a:pt x="51126" y="47340"/>
                </a:cubicBezTo>
                <a:lnTo>
                  <a:pt x="50947" y="47471"/>
                </a:lnTo>
                <a:cubicBezTo>
                  <a:pt x="50459" y="47685"/>
                  <a:pt x="49804" y="48126"/>
                  <a:pt x="49161" y="48459"/>
                </a:cubicBezTo>
                <a:cubicBezTo>
                  <a:pt x="48994" y="48566"/>
                  <a:pt x="48935" y="48602"/>
                  <a:pt x="48911" y="48638"/>
                </a:cubicBezTo>
                <a:cubicBezTo>
                  <a:pt x="48935" y="48626"/>
                  <a:pt x="48983" y="48602"/>
                  <a:pt x="49018" y="48602"/>
                </a:cubicBezTo>
                <a:cubicBezTo>
                  <a:pt x="48835" y="48689"/>
                  <a:pt x="48544" y="48883"/>
                  <a:pt x="48491" y="48883"/>
                </a:cubicBezTo>
                <a:cubicBezTo>
                  <a:pt x="48485" y="48883"/>
                  <a:pt x="48482" y="48880"/>
                  <a:pt x="48482" y="48876"/>
                </a:cubicBezTo>
                <a:lnTo>
                  <a:pt x="48518" y="48840"/>
                </a:lnTo>
                <a:cubicBezTo>
                  <a:pt x="48518" y="48839"/>
                  <a:pt x="48517" y="48838"/>
                  <a:pt x="48515" y="48838"/>
                </a:cubicBezTo>
                <a:cubicBezTo>
                  <a:pt x="48470" y="48838"/>
                  <a:pt x="47973" y="49177"/>
                  <a:pt x="47768" y="49245"/>
                </a:cubicBezTo>
                <a:lnTo>
                  <a:pt x="47899" y="49233"/>
                </a:lnTo>
                <a:lnTo>
                  <a:pt x="47554" y="49412"/>
                </a:lnTo>
                <a:lnTo>
                  <a:pt x="47649" y="49352"/>
                </a:lnTo>
                <a:cubicBezTo>
                  <a:pt x="46935" y="49793"/>
                  <a:pt x="46363" y="50031"/>
                  <a:pt x="45815" y="50245"/>
                </a:cubicBezTo>
                <a:cubicBezTo>
                  <a:pt x="45244" y="50448"/>
                  <a:pt x="44696" y="50614"/>
                  <a:pt x="43958" y="50852"/>
                </a:cubicBezTo>
                <a:cubicBezTo>
                  <a:pt x="43997" y="50830"/>
                  <a:pt x="44008" y="50822"/>
                  <a:pt x="43999" y="50822"/>
                </a:cubicBezTo>
                <a:cubicBezTo>
                  <a:pt x="43972" y="50822"/>
                  <a:pt x="43745" y="50911"/>
                  <a:pt x="43657" y="50911"/>
                </a:cubicBezTo>
                <a:cubicBezTo>
                  <a:pt x="43641" y="50911"/>
                  <a:pt x="43629" y="50908"/>
                  <a:pt x="43625" y="50900"/>
                </a:cubicBezTo>
                <a:cubicBezTo>
                  <a:pt x="43220" y="50924"/>
                  <a:pt x="42910" y="51079"/>
                  <a:pt x="42589" y="51150"/>
                </a:cubicBezTo>
                <a:lnTo>
                  <a:pt x="42565" y="51162"/>
                </a:lnTo>
                <a:lnTo>
                  <a:pt x="42005" y="51269"/>
                </a:lnTo>
                <a:cubicBezTo>
                  <a:pt x="42073" y="51242"/>
                  <a:pt x="42094" y="51231"/>
                  <a:pt x="42089" y="51231"/>
                </a:cubicBezTo>
                <a:cubicBezTo>
                  <a:pt x="42072" y="51231"/>
                  <a:pt x="41839" y="51313"/>
                  <a:pt x="41826" y="51313"/>
                </a:cubicBezTo>
                <a:cubicBezTo>
                  <a:pt x="41821" y="51313"/>
                  <a:pt x="41840" y="51304"/>
                  <a:pt x="41898" y="51281"/>
                </a:cubicBezTo>
                <a:cubicBezTo>
                  <a:pt x="40410" y="51495"/>
                  <a:pt x="38457" y="51745"/>
                  <a:pt x="36719" y="52031"/>
                </a:cubicBezTo>
                <a:lnTo>
                  <a:pt x="36791" y="52031"/>
                </a:lnTo>
                <a:cubicBezTo>
                  <a:pt x="36350" y="52103"/>
                  <a:pt x="35814" y="52234"/>
                  <a:pt x="35469" y="52281"/>
                </a:cubicBezTo>
                <a:cubicBezTo>
                  <a:pt x="35124" y="52329"/>
                  <a:pt x="34755" y="52507"/>
                  <a:pt x="34635" y="52531"/>
                </a:cubicBezTo>
                <a:cubicBezTo>
                  <a:pt x="34368" y="52628"/>
                  <a:pt x="34100" y="52676"/>
                  <a:pt x="34057" y="52676"/>
                </a:cubicBezTo>
                <a:cubicBezTo>
                  <a:pt x="34053" y="52676"/>
                  <a:pt x="34051" y="52675"/>
                  <a:pt x="34052" y="52674"/>
                </a:cubicBezTo>
                <a:cubicBezTo>
                  <a:pt x="33683" y="52793"/>
                  <a:pt x="33362" y="52972"/>
                  <a:pt x="32850" y="53127"/>
                </a:cubicBezTo>
                <a:cubicBezTo>
                  <a:pt x="32742" y="53150"/>
                  <a:pt x="32409" y="53281"/>
                  <a:pt x="32076" y="53448"/>
                </a:cubicBezTo>
                <a:cubicBezTo>
                  <a:pt x="31774" y="53582"/>
                  <a:pt x="31503" y="53748"/>
                  <a:pt x="31442" y="53748"/>
                </a:cubicBezTo>
                <a:cubicBezTo>
                  <a:pt x="31438" y="53748"/>
                  <a:pt x="31435" y="53747"/>
                  <a:pt x="31433" y="53746"/>
                </a:cubicBezTo>
                <a:lnTo>
                  <a:pt x="31433" y="53758"/>
                </a:lnTo>
                <a:cubicBezTo>
                  <a:pt x="31361" y="53781"/>
                  <a:pt x="31290" y="53829"/>
                  <a:pt x="31218" y="53877"/>
                </a:cubicBezTo>
                <a:cubicBezTo>
                  <a:pt x="31659" y="53341"/>
                  <a:pt x="32088" y="52793"/>
                  <a:pt x="32504" y="52234"/>
                </a:cubicBezTo>
                <a:cubicBezTo>
                  <a:pt x="32969" y="51972"/>
                  <a:pt x="33433" y="51698"/>
                  <a:pt x="33909" y="51460"/>
                </a:cubicBezTo>
                <a:cubicBezTo>
                  <a:pt x="34266" y="51317"/>
                  <a:pt x="34695" y="51162"/>
                  <a:pt x="34850" y="51102"/>
                </a:cubicBezTo>
                <a:cubicBezTo>
                  <a:pt x="35100" y="51031"/>
                  <a:pt x="35362" y="50864"/>
                  <a:pt x="35683" y="50745"/>
                </a:cubicBezTo>
                <a:cubicBezTo>
                  <a:pt x="35921" y="50650"/>
                  <a:pt x="35984" y="50635"/>
                  <a:pt x="36018" y="50635"/>
                </a:cubicBezTo>
                <a:cubicBezTo>
                  <a:pt x="36034" y="50635"/>
                  <a:pt x="36043" y="50638"/>
                  <a:pt x="36061" y="50638"/>
                </a:cubicBezTo>
                <a:cubicBezTo>
                  <a:pt x="36082" y="50638"/>
                  <a:pt x="36115" y="50634"/>
                  <a:pt x="36183" y="50614"/>
                </a:cubicBezTo>
                <a:cubicBezTo>
                  <a:pt x="36299" y="50574"/>
                  <a:pt x="36318" y="50564"/>
                  <a:pt x="36303" y="50564"/>
                </a:cubicBezTo>
                <a:cubicBezTo>
                  <a:pt x="36288" y="50564"/>
                  <a:pt x="36238" y="50574"/>
                  <a:pt x="36217" y="50574"/>
                </a:cubicBezTo>
                <a:cubicBezTo>
                  <a:pt x="36203" y="50574"/>
                  <a:pt x="36201" y="50570"/>
                  <a:pt x="36231" y="50555"/>
                </a:cubicBezTo>
                <a:lnTo>
                  <a:pt x="36600" y="50448"/>
                </a:lnTo>
                <a:cubicBezTo>
                  <a:pt x="36493" y="50498"/>
                  <a:pt x="36476" y="50512"/>
                  <a:pt x="36489" y="50512"/>
                </a:cubicBezTo>
                <a:cubicBezTo>
                  <a:pt x="36500" y="50512"/>
                  <a:pt x="36536" y="50501"/>
                  <a:pt x="36552" y="50495"/>
                </a:cubicBezTo>
                <a:cubicBezTo>
                  <a:pt x="36874" y="50376"/>
                  <a:pt x="37374" y="50245"/>
                  <a:pt x="37469" y="50150"/>
                </a:cubicBezTo>
                <a:cubicBezTo>
                  <a:pt x="37898" y="50019"/>
                  <a:pt x="37910" y="50055"/>
                  <a:pt x="38088" y="49971"/>
                </a:cubicBezTo>
                <a:cubicBezTo>
                  <a:pt x="38029" y="49995"/>
                  <a:pt x="37898" y="50019"/>
                  <a:pt x="37898" y="50019"/>
                </a:cubicBezTo>
                <a:cubicBezTo>
                  <a:pt x="37979" y="49997"/>
                  <a:pt x="38001" y="49991"/>
                  <a:pt x="37996" y="49991"/>
                </a:cubicBezTo>
                <a:cubicBezTo>
                  <a:pt x="37989" y="49991"/>
                  <a:pt x="37942" y="50001"/>
                  <a:pt x="37910" y="50007"/>
                </a:cubicBezTo>
                <a:cubicBezTo>
                  <a:pt x="38160" y="49888"/>
                  <a:pt x="39291" y="49614"/>
                  <a:pt x="39327" y="49543"/>
                </a:cubicBezTo>
                <a:lnTo>
                  <a:pt x="39327" y="49555"/>
                </a:lnTo>
                <a:cubicBezTo>
                  <a:pt x="39374" y="49495"/>
                  <a:pt x="39267" y="49483"/>
                  <a:pt x="39434" y="49412"/>
                </a:cubicBezTo>
                <a:lnTo>
                  <a:pt x="39565" y="49376"/>
                </a:lnTo>
                <a:lnTo>
                  <a:pt x="39743" y="49305"/>
                </a:lnTo>
                <a:cubicBezTo>
                  <a:pt x="39784" y="49297"/>
                  <a:pt x="39806" y="49294"/>
                  <a:pt x="39818" y="49294"/>
                </a:cubicBezTo>
                <a:cubicBezTo>
                  <a:pt x="39843" y="49294"/>
                  <a:pt x="39815" y="49308"/>
                  <a:pt x="39815" y="49317"/>
                </a:cubicBezTo>
                <a:cubicBezTo>
                  <a:pt x="40112" y="49197"/>
                  <a:pt x="40529" y="49078"/>
                  <a:pt x="40886" y="48959"/>
                </a:cubicBezTo>
                <a:lnTo>
                  <a:pt x="40470" y="48983"/>
                </a:lnTo>
                <a:cubicBezTo>
                  <a:pt x="40779" y="48900"/>
                  <a:pt x="41351" y="48757"/>
                  <a:pt x="41398" y="48697"/>
                </a:cubicBezTo>
                <a:lnTo>
                  <a:pt x="41589" y="48662"/>
                </a:lnTo>
                <a:cubicBezTo>
                  <a:pt x="42232" y="48519"/>
                  <a:pt x="42005" y="48483"/>
                  <a:pt x="42255" y="48412"/>
                </a:cubicBezTo>
                <a:lnTo>
                  <a:pt x="42565" y="48340"/>
                </a:lnTo>
                <a:lnTo>
                  <a:pt x="42267" y="48459"/>
                </a:lnTo>
                <a:cubicBezTo>
                  <a:pt x="42589" y="48364"/>
                  <a:pt x="42708" y="48340"/>
                  <a:pt x="42958" y="48269"/>
                </a:cubicBezTo>
                <a:lnTo>
                  <a:pt x="42922" y="48269"/>
                </a:lnTo>
                <a:lnTo>
                  <a:pt x="42970" y="48245"/>
                </a:lnTo>
                <a:cubicBezTo>
                  <a:pt x="43006" y="48221"/>
                  <a:pt x="43148" y="48150"/>
                  <a:pt x="43363" y="48054"/>
                </a:cubicBezTo>
                <a:cubicBezTo>
                  <a:pt x="43660" y="47935"/>
                  <a:pt x="43875" y="47816"/>
                  <a:pt x="44387" y="47650"/>
                </a:cubicBezTo>
                <a:lnTo>
                  <a:pt x="44494" y="47566"/>
                </a:lnTo>
                <a:lnTo>
                  <a:pt x="44863" y="47435"/>
                </a:lnTo>
                <a:lnTo>
                  <a:pt x="44875" y="47459"/>
                </a:lnTo>
                <a:cubicBezTo>
                  <a:pt x="44530" y="47626"/>
                  <a:pt x="43875" y="47924"/>
                  <a:pt x="43422" y="48102"/>
                </a:cubicBezTo>
                <a:lnTo>
                  <a:pt x="43422" y="48114"/>
                </a:lnTo>
                <a:cubicBezTo>
                  <a:pt x="43684" y="48007"/>
                  <a:pt x="43982" y="47864"/>
                  <a:pt x="44160" y="47793"/>
                </a:cubicBezTo>
                <a:cubicBezTo>
                  <a:pt x="44218" y="47771"/>
                  <a:pt x="44326" y="47741"/>
                  <a:pt x="44370" y="47741"/>
                </a:cubicBezTo>
                <a:cubicBezTo>
                  <a:pt x="44392" y="47741"/>
                  <a:pt x="44398" y="47748"/>
                  <a:pt x="44376" y="47767"/>
                </a:cubicBezTo>
                <a:lnTo>
                  <a:pt x="44494" y="47685"/>
                </a:lnTo>
                <a:cubicBezTo>
                  <a:pt x="45351" y="47292"/>
                  <a:pt x="45339" y="47292"/>
                  <a:pt x="46304" y="46852"/>
                </a:cubicBezTo>
                <a:lnTo>
                  <a:pt x="46220" y="46876"/>
                </a:lnTo>
                <a:cubicBezTo>
                  <a:pt x="46399" y="46781"/>
                  <a:pt x="46554" y="46673"/>
                  <a:pt x="46637" y="46673"/>
                </a:cubicBezTo>
                <a:cubicBezTo>
                  <a:pt x="47173" y="46388"/>
                  <a:pt x="47732" y="46090"/>
                  <a:pt x="48090" y="45911"/>
                </a:cubicBezTo>
                <a:lnTo>
                  <a:pt x="48149" y="45840"/>
                </a:lnTo>
                <a:cubicBezTo>
                  <a:pt x="48256" y="45780"/>
                  <a:pt x="48459" y="45721"/>
                  <a:pt x="48482" y="45649"/>
                </a:cubicBezTo>
                <a:lnTo>
                  <a:pt x="48697" y="45483"/>
                </a:lnTo>
                <a:cubicBezTo>
                  <a:pt x="48852" y="45387"/>
                  <a:pt x="48923" y="45304"/>
                  <a:pt x="49102" y="45209"/>
                </a:cubicBezTo>
                <a:cubicBezTo>
                  <a:pt x="49113" y="45209"/>
                  <a:pt x="49113" y="45197"/>
                  <a:pt x="49137" y="45197"/>
                </a:cubicBezTo>
                <a:cubicBezTo>
                  <a:pt x="49471" y="44995"/>
                  <a:pt x="49102" y="45173"/>
                  <a:pt x="49506" y="44935"/>
                </a:cubicBezTo>
                <a:cubicBezTo>
                  <a:pt x="49637" y="44876"/>
                  <a:pt x="49614" y="44792"/>
                  <a:pt x="49792" y="44661"/>
                </a:cubicBezTo>
                <a:lnTo>
                  <a:pt x="50006" y="44578"/>
                </a:lnTo>
                <a:cubicBezTo>
                  <a:pt x="50352" y="44352"/>
                  <a:pt x="50387" y="44280"/>
                  <a:pt x="50828" y="43899"/>
                </a:cubicBezTo>
                <a:cubicBezTo>
                  <a:pt x="50968" y="43808"/>
                  <a:pt x="51071" y="43754"/>
                  <a:pt x="51108" y="43754"/>
                </a:cubicBezTo>
                <a:cubicBezTo>
                  <a:pt x="51133" y="43754"/>
                  <a:pt x="51128" y="43779"/>
                  <a:pt x="51083" y="43834"/>
                </a:cubicBezTo>
                <a:cubicBezTo>
                  <a:pt x="51243" y="43639"/>
                  <a:pt x="51164" y="43742"/>
                  <a:pt x="51399" y="43506"/>
                </a:cubicBezTo>
                <a:cubicBezTo>
                  <a:pt x="51412" y="43501"/>
                  <a:pt x="51421" y="43499"/>
                  <a:pt x="51425" y="43499"/>
                </a:cubicBezTo>
                <a:cubicBezTo>
                  <a:pt x="51443" y="43499"/>
                  <a:pt x="51413" y="43531"/>
                  <a:pt x="51376" y="43578"/>
                </a:cubicBezTo>
                <a:cubicBezTo>
                  <a:pt x="51614" y="43399"/>
                  <a:pt x="51519" y="43447"/>
                  <a:pt x="51673" y="43292"/>
                </a:cubicBezTo>
                <a:cubicBezTo>
                  <a:pt x="51697" y="43221"/>
                  <a:pt x="51709" y="43113"/>
                  <a:pt x="51769" y="43066"/>
                </a:cubicBezTo>
                <a:lnTo>
                  <a:pt x="51697" y="43113"/>
                </a:lnTo>
                <a:cubicBezTo>
                  <a:pt x="51852" y="42935"/>
                  <a:pt x="52031" y="42756"/>
                  <a:pt x="52257" y="42566"/>
                </a:cubicBezTo>
                <a:lnTo>
                  <a:pt x="52257" y="42590"/>
                </a:lnTo>
                <a:lnTo>
                  <a:pt x="52471" y="42375"/>
                </a:lnTo>
                <a:lnTo>
                  <a:pt x="52495" y="42375"/>
                </a:lnTo>
                <a:lnTo>
                  <a:pt x="52793" y="42054"/>
                </a:lnTo>
                <a:lnTo>
                  <a:pt x="52745" y="42089"/>
                </a:lnTo>
                <a:cubicBezTo>
                  <a:pt x="52828" y="42018"/>
                  <a:pt x="53031" y="41780"/>
                  <a:pt x="53162" y="41637"/>
                </a:cubicBezTo>
                <a:lnTo>
                  <a:pt x="53162" y="41661"/>
                </a:lnTo>
                <a:cubicBezTo>
                  <a:pt x="53555" y="41304"/>
                  <a:pt x="53793" y="40923"/>
                  <a:pt x="54174" y="40423"/>
                </a:cubicBezTo>
                <a:lnTo>
                  <a:pt x="54150" y="40506"/>
                </a:lnTo>
                <a:cubicBezTo>
                  <a:pt x="54293" y="40363"/>
                  <a:pt x="54150" y="40435"/>
                  <a:pt x="54317" y="40244"/>
                </a:cubicBezTo>
                <a:lnTo>
                  <a:pt x="54352" y="40256"/>
                </a:lnTo>
                <a:cubicBezTo>
                  <a:pt x="54447" y="40054"/>
                  <a:pt x="54531" y="40030"/>
                  <a:pt x="54638" y="39911"/>
                </a:cubicBezTo>
                <a:lnTo>
                  <a:pt x="54555" y="39946"/>
                </a:lnTo>
                <a:lnTo>
                  <a:pt x="54733" y="39720"/>
                </a:lnTo>
                <a:cubicBezTo>
                  <a:pt x="54820" y="39607"/>
                  <a:pt x="54859" y="39572"/>
                  <a:pt x="54877" y="39572"/>
                </a:cubicBezTo>
                <a:cubicBezTo>
                  <a:pt x="54899" y="39572"/>
                  <a:pt x="54888" y="39623"/>
                  <a:pt x="54888" y="39649"/>
                </a:cubicBezTo>
                <a:lnTo>
                  <a:pt x="54983" y="39458"/>
                </a:lnTo>
                <a:lnTo>
                  <a:pt x="55043" y="39434"/>
                </a:lnTo>
                <a:cubicBezTo>
                  <a:pt x="55090" y="39280"/>
                  <a:pt x="55126" y="39303"/>
                  <a:pt x="55269" y="39065"/>
                </a:cubicBezTo>
                <a:cubicBezTo>
                  <a:pt x="55271" y="39064"/>
                  <a:pt x="55273" y="39064"/>
                  <a:pt x="55274" y="39064"/>
                </a:cubicBezTo>
                <a:cubicBezTo>
                  <a:pt x="55284" y="39064"/>
                  <a:pt x="55281" y="39086"/>
                  <a:pt x="55291" y="39086"/>
                </a:cubicBezTo>
                <a:cubicBezTo>
                  <a:pt x="55297" y="39086"/>
                  <a:pt x="55308" y="39078"/>
                  <a:pt x="55329" y="39053"/>
                </a:cubicBezTo>
                <a:lnTo>
                  <a:pt x="55519" y="38637"/>
                </a:lnTo>
                <a:lnTo>
                  <a:pt x="55400" y="38887"/>
                </a:lnTo>
                <a:lnTo>
                  <a:pt x="55364" y="38827"/>
                </a:lnTo>
                <a:cubicBezTo>
                  <a:pt x="55470" y="38568"/>
                  <a:pt x="55576" y="38507"/>
                  <a:pt x="55659" y="38311"/>
                </a:cubicBezTo>
                <a:lnTo>
                  <a:pt x="55602" y="38446"/>
                </a:lnTo>
                <a:cubicBezTo>
                  <a:pt x="55757" y="38149"/>
                  <a:pt x="55781" y="38149"/>
                  <a:pt x="55888" y="37982"/>
                </a:cubicBezTo>
                <a:cubicBezTo>
                  <a:pt x="55860" y="38010"/>
                  <a:pt x="55827" y="38047"/>
                  <a:pt x="55818" y="38047"/>
                </a:cubicBezTo>
                <a:cubicBezTo>
                  <a:pt x="55812" y="38047"/>
                  <a:pt x="55816" y="38030"/>
                  <a:pt x="55841" y="37982"/>
                </a:cubicBezTo>
                <a:cubicBezTo>
                  <a:pt x="55888" y="37887"/>
                  <a:pt x="55888" y="37946"/>
                  <a:pt x="55936" y="37863"/>
                </a:cubicBezTo>
                <a:cubicBezTo>
                  <a:pt x="55900" y="37815"/>
                  <a:pt x="55995" y="37625"/>
                  <a:pt x="56126" y="37398"/>
                </a:cubicBezTo>
                <a:lnTo>
                  <a:pt x="56126" y="37446"/>
                </a:lnTo>
                <a:cubicBezTo>
                  <a:pt x="56162" y="37351"/>
                  <a:pt x="56174" y="37315"/>
                  <a:pt x="56245" y="37172"/>
                </a:cubicBezTo>
                <a:lnTo>
                  <a:pt x="56257" y="37267"/>
                </a:lnTo>
                <a:lnTo>
                  <a:pt x="56352" y="36982"/>
                </a:lnTo>
                <a:cubicBezTo>
                  <a:pt x="56457" y="36796"/>
                  <a:pt x="56528" y="36553"/>
                  <a:pt x="56553" y="36553"/>
                </a:cubicBezTo>
                <a:cubicBezTo>
                  <a:pt x="56554" y="36553"/>
                  <a:pt x="56554" y="36553"/>
                  <a:pt x="56555" y="36553"/>
                </a:cubicBezTo>
                <a:lnTo>
                  <a:pt x="56531" y="36660"/>
                </a:lnTo>
                <a:lnTo>
                  <a:pt x="56960" y="35708"/>
                </a:lnTo>
                <a:lnTo>
                  <a:pt x="56436" y="35922"/>
                </a:lnTo>
                <a:lnTo>
                  <a:pt x="56472" y="35863"/>
                </a:lnTo>
                <a:cubicBezTo>
                  <a:pt x="56364" y="35946"/>
                  <a:pt x="56162" y="36029"/>
                  <a:pt x="55983" y="36101"/>
                </a:cubicBezTo>
                <a:cubicBezTo>
                  <a:pt x="55805" y="36184"/>
                  <a:pt x="55638" y="36255"/>
                  <a:pt x="55650" y="36279"/>
                </a:cubicBezTo>
                <a:cubicBezTo>
                  <a:pt x="55579" y="36303"/>
                  <a:pt x="55471" y="36339"/>
                  <a:pt x="55352" y="36398"/>
                </a:cubicBezTo>
                <a:cubicBezTo>
                  <a:pt x="55269" y="36446"/>
                  <a:pt x="55162" y="36494"/>
                  <a:pt x="55067" y="36517"/>
                </a:cubicBezTo>
                <a:cubicBezTo>
                  <a:pt x="54986" y="36558"/>
                  <a:pt x="54916" y="36587"/>
                  <a:pt x="54887" y="36587"/>
                </a:cubicBezTo>
                <a:cubicBezTo>
                  <a:pt x="54873" y="36587"/>
                  <a:pt x="54868" y="36580"/>
                  <a:pt x="54876" y="36565"/>
                </a:cubicBezTo>
                <a:cubicBezTo>
                  <a:pt x="54317" y="36815"/>
                  <a:pt x="54043" y="37017"/>
                  <a:pt x="53364" y="37315"/>
                </a:cubicBezTo>
                <a:cubicBezTo>
                  <a:pt x="53090" y="37375"/>
                  <a:pt x="52447" y="37708"/>
                  <a:pt x="52019" y="37946"/>
                </a:cubicBezTo>
                <a:cubicBezTo>
                  <a:pt x="51221" y="38446"/>
                  <a:pt x="50709" y="38780"/>
                  <a:pt x="49935" y="39375"/>
                </a:cubicBezTo>
                <a:cubicBezTo>
                  <a:pt x="49411" y="39661"/>
                  <a:pt x="48840" y="40327"/>
                  <a:pt x="48363" y="40732"/>
                </a:cubicBezTo>
                <a:lnTo>
                  <a:pt x="48256" y="40887"/>
                </a:lnTo>
                <a:cubicBezTo>
                  <a:pt x="47923" y="41137"/>
                  <a:pt x="47542" y="41625"/>
                  <a:pt x="47089" y="41994"/>
                </a:cubicBezTo>
                <a:cubicBezTo>
                  <a:pt x="47006" y="42101"/>
                  <a:pt x="46958" y="42161"/>
                  <a:pt x="46947" y="42197"/>
                </a:cubicBezTo>
                <a:cubicBezTo>
                  <a:pt x="46956" y="42177"/>
                  <a:pt x="46982" y="42158"/>
                  <a:pt x="47004" y="42158"/>
                </a:cubicBezTo>
                <a:cubicBezTo>
                  <a:pt x="47009" y="42158"/>
                  <a:pt x="47014" y="42159"/>
                  <a:pt x="47018" y="42161"/>
                </a:cubicBezTo>
                <a:cubicBezTo>
                  <a:pt x="46909" y="42259"/>
                  <a:pt x="46711" y="42476"/>
                  <a:pt x="46668" y="42476"/>
                </a:cubicBezTo>
                <a:cubicBezTo>
                  <a:pt x="46664" y="42476"/>
                  <a:pt x="46662" y="42475"/>
                  <a:pt x="46661" y="42470"/>
                </a:cubicBezTo>
                <a:lnTo>
                  <a:pt x="46697" y="42447"/>
                </a:lnTo>
                <a:cubicBezTo>
                  <a:pt x="46695" y="42444"/>
                  <a:pt x="46693" y="42443"/>
                  <a:pt x="46690" y="42443"/>
                </a:cubicBezTo>
                <a:cubicBezTo>
                  <a:pt x="46640" y="42443"/>
                  <a:pt x="46354" y="42821"/>
                  <a:pt x="46196" y="42911"/>
                </a:cubicBezTo>
                <a:lnTo>
                  <a:pt x="46304" y="42875"/>
                </a:lnTo>
                <a:lnTo>
                  <a:pt x="46120" y="43049"/>
                </a:lnTo>
                <a:cubicBezTo>
                  <a:pt x="45687" y="43538"/>
                  <a:pt x="45334" y="43831"/>
                  <a:pt x="44970" y="44114"/>
                </a:cubicBezTo>
                <a:cubicBezTo>
                  <a:pt x="44613" y="44375"/>
                  <a:pt x="44220" y="44590"/>
                  <a:pt x="43684" y="44935"/>
                </a:cubicBezTo>
                <a:cubicBezTo>
                  <a:pt x="43707" y="44913"/>
                  <a:pt x="43713" y="44904"/>
                  <a:pt x="43709" y="44904"/>
                </a:cubicBezTo>
                <a:cubicBezTo>
                  <a:pt x="43694" y="44904"/>
                  <a:pt x="43516" y="45036"/>
                  <a:pt x="43452" y="45036"/>
                </a:cubicBezTo>
                <a:cubicBezTo>
                  <a:pt x="43444" y="45036"/>
                  <a:pt x="43438" y="45034"/>
                  <a:pt x="43434" y="45030"/>
                </a:cubicBezTo>
                <a:cubicBezTo>
                  <a:pt x="43125" y="45126"/>
                  <a:pt x="42910" y="45352"/>
                  <a:pt x="42708" y="45530"/>
                </a:cubicBezTo>
                <a:lnTo>
                  <a:pt x="42684" y="45542"/>
                </a:lnTo>
                <a:cubicBezTo>
                  <a:pt x="42684" y="45542"/>
                  <a:pt x="42589" y="45614"/>
                  <a:pt x="42494" y="45685"/>
                </a:cubicBezTo>
                <a:lnTo>
                  <a:pt x="42315" y="45840"/>
                </a:lnTo>
                <a:cubicBezTo>
                  <a:pt x="42348" y="45795"/>
                  <a:pt x="42359" y="45777"/>
                  <a:pt x="42357" y="45777"/>
                </a:cubicBezTo>
                <a:cubicBezTo>
                  <a:pt x="42349" y="45777"/>
                  <a:pt x="42214" y="45939"/>
                  <a:pt x="42213" y="45939"/>
                </a:cubicBezTo>
                <a:cubicBezTo>
                  <a:pt x="42213" y="45939"/>
                  <a:pt x="42225" y="45925"/>
                  <a:pt x="42255" y="45888"/>
                </a:cubicBezTo>
                <a:cubicBezTo>
                  <a:pt x="41303" y="46602"/>
                  <a:pt x="40112" y="47554"/>
                  <a:pt x="38898" y="48162"/>
                </a:cubicBezTo>
                <a:lnTo>
                  <a:pt x="38957" y="48150"/>
                </a:lnTo>
                <a:cubicBezTo>
                  <a:pt x="38660" y="48305"/>
                  <a:pt x="38279" y="48519"/>
                  <a:pt x="38029" y="48602"/>
                </a:cubicBezTo>
                <a:cubicBezTo>
                  <a:pt x="37779" y="48697"/>
                  <a:pt x="37529" y="48888"/>
                  <a:pt x="37433" y="48936"/>
                </a:cubicBezTo>
                <a:cubicBezTo>
                  <a:pt x="37251" y="49031"/>
                  <a:pt x="37077" y="49089"/>
                  <a:pt x="37022" y="49089"/>
                </a:cubicBezTo>
                <a:cubicBezTo>
                  <a:pt x="37009" y="49089"/>
                  <a:pt x="37002" y="49085"/>
                  <a:pt x="37005" y="49078"/>
                </a:cubicBezTo>
                <a:cubicBezTo>
                  <a:pt x="36731" y="49197"/>
                  <a:pt x="36493" y="49364"/>
                  <a:pt x="36100" y="49483"/>
                </a:cubicBezTo>
                <a:cubicBezTo>
                  <a:pt x="35955" y="49483"/>
                  <a:pt x="35126" y="49846"/>
                  <a:pt x="34988" y="49846"/>
                </a:cubicBezTo>
                <a:cubicBezTo>
                  <a:pt x="34978" y="49846"/>
                  <a:pt x="34971" y="49844"/>
                  <a:pt x="34969" y="49840"/>
                </a:cubicBezTo>
                <a:cubicBezTo>
                  <a:pt x="34683" y="49900"/>
                  <a:pt x="34409" y="49995"/>
                  <a:pt x="34147" y="50090"/>
                </a:cubicBezTo>
                <a:cubicBezTo>
                  <a:pt x="34445" y="49698"/>
                  <a:pt x="34731" y="49281"/>
                  <a:pt x="35028" y="48864"/>
                </a:cubicBezTo>
                <a:cubicBezTo>
                  <a:pt x="35886" y="47697"/>
                  <a:pt x="36707" y="46245"/>
                  <a:pt x="37553" y="44816"/>
                </a:cubicBezTo>
                <a:cubicBezTo>
                  <a:pt x="38076" y="44542"/>
                  <a:pt x="38576" y="44280"/>
                  <a:pt x="39100" y="43994"/>
                </a:cubicBezTo>
                <a:cubicBezTo>
                  <a:pt x="39434" y="43828"/>
                  <a:pt x="39886" y="43637"/>
                  <a:pt x="40029" y="43566"/>
                </a:cubicBezTo>
                <a:cubicBezTo>
                  <a:pt x="40243" y="43471"/>
                  <a:pt x="40481" y="43292"/>
                  <a:pt x="40743" y="43149"/>
                </a:cubicBezTo>
                <a:cubicBezTo>
                  <a:pt x="41136" y="42911"/>
                  <a:pt x="40958" y="43054"/>
                  <a:pt x="41172" y="42947"/>
                </a:cubicBezTo>
                <a:cubicBezTo>
                  <a:pt x="41263" y="42899"/>
                  <a:pt x="41278" y="42886"/>
                  <a:pt x="41265" y="42886"/>
                </a:cubicBezTo>
                <a:cubicBezTo>
                  <a:pt x="41250" y="42886"/>
                  <a:pt x="41196" y="42904"/>
                  <a:pt x="41181" y="42904"/>
                </a:cubicBezTo>
                <a:cubicBezTo>
                  <a:pt x="41174" y="42904"/>
                  <a:pt x="41176" y="42900"/>
                  <a:pt x="41196" y="42887"/>
                </a:cubicBezTo>
                <a:lnTo>
                  <a:pt x="41529" y="42744"/>
                </a:lnTo>
                <a:cubicBezTo>
                  <a:pt x="41435" y="42801"/>
                  <a:pt x="41420" y="42814"/>
                  <a:pt x="41433" y="42814"/>
                </a:cubicBezTo>
                <a:cubicBezTo>
                  <a:pt x="41444" y="42814"/>
                  <a:pt x="41477" y="42804"/>
                  <a:pt x="41493" y="42804"/>
                </a:cubicBezTo>
                <a:cubicBezTo>
                  <a:pt x="41767" y="42637"/>
                  <a:pt x="42196" y="42435"/>
                  <a:pt x="42244" y="42328"/>
                </a:cubicBezTo>
                <a:cubicBezTo>
                  <a:pt x="42601" y="42137"/>
                  <a:pt x="42613" y="42137"/>
                  <a:pt x="42767" y="42042"/>
                </a:cubicBezTo>
                <a:cubicBezTo>
                  <a:pt x="42717" y="42072"/>
                  <a:pt x="42634" y="42119"/>
                  <a:pt x="42608" y="42119"/>
                </a:cubicBezTo>
                <a:cubicBezTo>
                  <a:pt x="42603" y="42119"/>
                  <a:pt x="42601" y="42117"/>
                  <a:pt x="42601" y="42113"/>
                </a:cubicBezTo>
                <a:cubicBezTo>
                  <a:pt x="42664" y="42082"/>
                  <a:pt x="42683" y="42071"/>
                  <a:pt x="42679" y="42071"/>
                </a:cubicBezTo>
                <a:cubicBezTo>
                  <a:pt x="42675" y="42071"/>
                  <a:pt x="42634" y="42088"/>
                  <a:pt x="42601" y="42101"/>
                </a:cubicBezTo>
                <a:cubicBezTo>
                  <a:pt x="42791" y="41958"/>
                  <a:pt x="43744" y="41458"/>
                  <a:pt x="43744" y="41375"/>
                </a:cubicBezTo>
                <a:lnTo>
                  <a:pt x="43744" y="41387"/>
                </a:lnTo>
                <a:cubicBezTo>
                  <a:pt x="43779" y="41316"/>
                  <a:pt x="43672" y="41339"/>
                  <a:pt x="43803" y="41220"/>
                </a:cubicBezTo>
                <a:lnTo>
                  <a:pt x="43910" y="41185"/>
                </a:lnTo>
                <a:lnTo>
                  <a:pt x="44041" y="41066"/>
                </a:lnTo>
                <a:cubicBezTo>
                  <a:pt x="44090" y="41038"/>
                  <a:pt x="44107" y="41031"/>
                  <a:pt x="44112" y="41031"/>
                </a:cubicBezTo>
                <a:cubicBezTo>
                  <a:pt x="44118" y="41031"/>
                  <a:pt x="44106" y="41042"/>
                  <a:pt x="44113" y="41042"/>
                </a:cubicBezTo>
                <a:cubicBezTo>
                  <a:pt x="44339" y="40863"/>
                  <a:pt x="44684" y="40649"/>
                  <a:pt x="44970" y="40446"/>
                </a:cubicBezTo>
                <a:lnTo>
                  <a:pt x="44589" y="40565"/>
                </a:lnTo>
                <a:cubicBezTo>
                  <a:pt x="44851" y="40423"/>
                  <a:pt x="45303" y="40149"/>
                  <a:pt x="45339" y="40077"/>
                </a:cubicBezTo>
                <a:lnTo>
                  <a:pt x="45506" y="40006"/>
                </a:lnTo>
                <a:cubicBezTo>
                  <a:pt x="46018" y="39708"/>
                  <a:pt x="45815" y="39732"/>
                  <a:pt x="46006" y="39601"/>
                </a:cubicBezTo>
                <a:lnTo>
                  <a:pt x="46256" y="39458"/>
                </a:lnTo>
                <a:lnTo>
                  <a:pt x="46018" y="39637"/>
                </a:lnTo>
                <a:cubicBezTo>
                  <a:pt x="46280" y="39470"/>
                  <a:pt x="46363" y="39411"/>
                  <a:pt x="46577" y="39292"/>
                </a:cubicBezTo>
                <a:cubicBezTo>
                  <a:pt x="46554" y="39303"/>
                  <a:pt x="46542" y="39303"/>
                  <a:pt x="46542" y="39303"/>
                </a:cubicBezTo>
                <a:lnTo>
                  <a:pt x="46577" y="39280"/>
                </a:lnTo>
                <a:cubicBezTo>
                  <a:pt x="46589" y="39232"/>
                  <a:pt x="46708" y="39125"/>
                  <a:pt x="46851" y="39006"/>
                </a:cubicBezTo>
                <a:cubicBezTo>
                  <a:pt x="47089" y="38827"/>
                  <a:pt x="47256" y="38660"/>
                  <a:pt x="47649" y="38399"/>
                </a:cubicBezTo>
                <a:lnTo>
                  <a:pt x="47709" y="38291"/>
                </a:lnTo>
                <a:lnTo>
                  <a:pt x="47982" y="38089"/>
                </a:lnTo>
                <a:lnTo>
                  <a:pt x="48018" y="38113"/>
                </a:lnTo>
                <a:cubicBezTo>
                  <a:pt x="47744" y="38339"/>
                  <a:pt x="47256" y="38756"/>
                  <a:pt x="46899" y="39041"/>
                </a:cubicBezTo>
                <a:lnTo>
                  <a:pt x="46899" y="39053"/>
                </a:lnTo>
                <a:cubicBezTo>
                  <a:pt x="47089" y="38887"/>
                  <a:pt x="47328" y="38696"/>
                  <a:pt x="47470" y="38577"/>
                </a:cubicBezTo>
                <a:cubicBezTo>
                  <a:pt x="47519" y="38544"/>
                  <a:pt x="47624" y="38478"/>
                  <a:pt x="47647" y="38478"/>
                </a:cubicBezTo>
                <a:cubicBezTo>
                  <a:pt x="47651" y="38478"/>
                  <a:pt x="47652" y="38480"/>
                  <a:pt x="47651" y="38483"/>
                </a:cubicBezTo>
                <a:lnTo>
                  <a:pt x="47720" y="38399"/>
                </a:lnTo>
                <a:cubicBezTo>
                  <a:pt x="48387" y="37827"/>
                  <a:pt x="48387" y="37815"/>
                  <a:pt x="49113" y="37256"/>
                </a:cubicBezTo>
                <a:lnTo>
                  <a:pt x="49042" y="37291"/>
                </a:lnTo>
                <a:cubicBezTo>
                  <a:pt x="49173" y="37160"/>
                  <a:pt x="49292" y="37041"/>
                  <a:pt x="49352" y="37029"/>
                </a:cubicBezTo>
                <a:cubicBezTo>
                  <a:pt x="49768" y="36672"/>
                  <a:pt x="50209" y="36279"/>
                  <a:pt x="50507" y="36077"/>
                </a:cubicBezTo>
                <a:lnTo>
                  <a:pt x="50530" y="35982"/>
                </a:lnTo>
                <a:cubicBezTo>
                  <a:pt x="50626" y="35910"/>
                  <a:pt x="50780" y="35839"/>
                  <a:pt x="50780" y="35743"/>
                </a:cubicBezTo>
                <a:lnTo>
                  <a:pt x="50947" y="35553"/>
                </a:lnTo>
                <a:cubicBezTo>
                  <a:pt x="51066" y="35446"/>
                  <a:pt x="51114" y="35362"/>
                  <a:pt x="51257" y="35243"/>
                </a:cubicBezTo>
                <a:cubicBezTo>
                  <a:pt x="51280" y="35243"/>
                  <a:pt x="51280" y="35231"/>
                  <a:pt x="51292" y="35231"/>
                </a:cubicBezTo>
                <a:cubicBezTo>
                  <a:pt x="51554" y="34993"/>
                  <a:pt x="51257" y="35196"/>
                  <a:pt x="51578" y="34934"/>
                </a:cubicBezTo>
                <a:cubicBezTo>
                  <a:pt x="51697" y="34850"/>
                  <a:pt x="51638" y="34779"/>
                  <a:pt x="51780" y="34648"/>
                </a:cubicBezTo>
                <a:lnTo>
                  <a:pt x="51959" y="34541"/>
                </a:lnTo>
                <a:cubicBezTo>
                  <a:pt x="52233" y="34291"/>
                  <a:pt x="52245" y="34219"/>
                  <a:pt x="52590" y="33803"/>
                </a:cubicBezTo>
                <a:cubicBezTo>
                  <a:pt x="52701" y="33692"/>
                  <a:pt x="52789" y="33617"/>
                  <a:pt x="52820" y="33617"/>
                </a:cubicBezTo>
                <a:cubicBezTo>
                  <a:pt x="52836" y="33617"/>
                  <a:pt x="52836" y="33637"/>
                  <a:pt x="52816" y="33683"/>
                </a:cubicBezTo>
                <a:cubicBezTo>
                  <a:pt x="52907" y="33490"/>
                  <a:pt x="52858" y="33590"/>
                  <a:pt x="53019" y="33338"/>
                </a:cubicBezTo>
                <a:cubicBezTo>
                  <a:pt x="53031" y="33329"/>
                  <a:pt x="53039" y="33324"/>
                  <a:pt x="53043" y="33324"/>
                </a:cubicBezTo>
                <a:cubicBezTo>
                  <a:pt x="53054" y="33324"/>
                  <a:pt x="53036" y="33358"/>
                  <a:pt x="53019" y="33410"/>
                </a:cubicBezTo>
                <a:cubicBezTo>
                  <a:pt x="53209" y="33207"/>
                  <a:pt x="53102" y="33267"/>
                  <a:pt x="53221" y="33088"/>
                </a:cubicBezTo>
                <a:cubicBezTo>
                  <a:pt x="53221" y="33005"/>
                  <a:pt x="53209" y="32922"/>
                  <a:pt x="53257" y="32862"/>
                </a:cubicBezTo>
                <a:lnTo>
                  <a:pt x="53197" y="32922"/>
                </a:lnTo>
                <a:cubicBezTo>
                  <a:pt x="53304" y="32731"/>
                  <a:pt x="53435" y="32517"/>
                  <a:pt x="53578" y="32314"/>
                </a:cubicBezTo>
                <a:lnTo>
                  <a:pt x="53602" y="32326"/>
                </a:lnTo>
                <a:lnTo>
                  <a:pt x="53733" y="32088"/>
                </a:lnTo>
                <a:lnTo>
                  <a:pt x="53757" y="32088"/>
                </a:lnTo>
                <a:lnTo>
                  <a:pt x="53936" y="31743"/>
                </a:lnTo>
                <a:lnTo>
                  <a:pt x="53912" y="31791"/>
                </a:lnTo>
                <a:cubicBezTo>
                  <a:pt x="53959" y="31719"/>
                  <a:pt x="54078" y="31433"/>
                  <a:pt x="54162" y="31279"/>
                </a:cubicBezTo>
                <a:lnTo>
                  <a:pt x="54174" y="31302"/>
                </a:lnTo>
                <a:cubicBezTo>
                  <a:pt x="54436" y="30886"/>
                  <a:pt x="54519" y="30481"/>
                  <a:pt x="54698" y="29945"/>
                </a:cubicBezTo>
                <a:lnTo>
                  <a:pt x="54698" y="30017"/>
                </a:lnTo>
                <a:cubicBezTo>
                  <a:pt x="54793" y="29838"/>
                  <a:pt x="54674" y="29957"/>
                  <a:pt x="54757" y="29731"/>
                </a:cubicBezTo>
                <a:lnTo>
                  <a:pt x="54805" y="29731"/>
                </a:lnTo>
                <a:cubicBezTo>
                  <a:pt x="54817" y="29528"/>
                  <a:pt x="54888" y="29481"/>
                  <a:pt x="54948" y="29362"/>
                </a:cubicBezTo>
                <a:lnTo>
                  <a:pt x="54888" y="29409"/>
                </a:lnTo>
                <a:lnTo>
                  <a:pt x="54983" y="29159"/>
                </a:lnTo>
                <a:cubicBezTo>
                  <a:pt x="55024" y="29019"/>
                  <a:pt x="55051" y="28976"/>
                  <a:pt x="55069" y="28976"/>
                </a:cubicBezTo>
                <a:cubicBezTo>
                  <a:pt x="55087" y="28976"/>
                  <a:pt x="55096" y="29022"/>
                  <a:pt x="55102" y="29052"/>
                </a:cubicBezTo>
                <a:lnTo>
                  <a:pt x="55114" y="28838"/>
                </a:lnTo>
                <a:lnTo>
                  <a:pt x="55174" y="28814"/>
                </a:lnTo>
                <a:cubicBezTo>
                  <a:pt x="55162" y="28659"/>
                  <a:pt x="55221" y="28683"/>
                  <a:pt x="55245" y="28409"/>
                </a:cubicBezTo>
                <a:cubicBezTo>
                  <a:pt x="55247" y="28408"/>
                  <a:pt x="55250" y="28408"/>
                  <a:pt x="55251" y="28408"/>
                </a:cubicBezTo>
                <a:cubicBezTo>
                  <a:pt x="55262" y="28408"/>
                  <a:pt x="55267" y="28421"/>
                  <a:pt x="55273" y="28421"/>
                </a:cubicBezTo>
                <a:cubicBezTo>
                  <a:pt x="55278" y="28421"/>
                  <a:pt x="55284" y="28413"/>
                  <a:pt x="55293" y="28385"/>
                </a:cubicBezTo>
                <a:lnTo>
                  <a:pt x="55305" y="27969"/>
                </a:lnTo>
                <a:lnTo>
                  <a:pt x="55293" y="28219"/>
                </a:lnTo>
                <a:lnTo>
                  <a:pt x="55233" y="28171"/>
                </a:lnTo>
                <a:cubicBezTo>
                  <a:pt x="55233" y="27909"/>
                  <a:pt x="55305" y="27826"/>
                  <a:pt x="55329" y="27635"/>
                </a:cubicBezTo>
                <a:lnTo>
                  <a:pt x="55329" y="27766"/>
                </a:lnTo>
                <a:cubicBezTo>
                  <a:pt x="55352" y="27469"/>
                  <a:pt x="55388" y="27457"/>
                  <a:pt x="55424" y="27278"/>
                </a:cubicBezTo>
                <a:cubicBezTo>
                  <a:pt x="55417" y="27307"/>
                  <a:pt x="55405" y="27348"/>
                  <a:pt x="55397" y="27348"/>
                </a:cubicBezTo>
                <a:cubicBezTo>
                  <a:pt x="55392" y="27348"/>
                  <a:pt x="55388" y="27330"/>
                  <a:pt x="55388" y="27278"/>
                </a:cubicBezTo>
                <a:cubicBezTo>
                  <a:pt x="55400" y="27195"/>
                  <a:pt x="55412" y="27230"/>
                  <a:pt x="55424" y="27147"/>
                </a:cubicBezTo>
                <a:cubicBezTo>
                  <a:pt x="55412" y="27135"/>
                  <a:pt x="55400" y="27076"/>
                  <a:pt x="55400" y="26980"/>
                </a:cubicBezTo>
                <a:cubicBezTo>
                  <a:pt x="55400" y="26897"/>
                  <a:pt x="55412" y="26814"/>
                  <a:pt x="55448" y="26623"/>
                </a:cubicBezTo>
                <a:cubicBezTo>
                  <a:pt x="55448" y="26623"/>
                  <a:pt x="55460" y="26635"/>
                  <a:pt x="55460" y="26659"/>
                </a:cubicBezTo>
                <a:cubicBezTo>
                  <a:pt x="55460" y="26564"/>
                  <a:pt x="55460" y="26540"/>
                  <a:pt x="55471" y="26385"/>
                </a:cubicBezTo>
                <a:lnTo>
                  <a:pt x="55519" y="26457"/>
                </a:lnTo>
                <a:lnTo>
                  <a:pt x="55483" y="26195"/>
                </a:lnTo>
                <a:cubicBezTo>
                  <a:pt x="55519" y="25980"/>
                  <a:pt x="55507" y="25766"/>
                  <a:pt x="55531" y="25742"/>
                </a:cubicBezTo>
                <a:lnTo>
                  <a:pt x="55531" y="25837"/>
                </a:lnTo>
                <a:cubicBezTo>
                  <a:pt x="55531" y="25837"/>
                  <a:pt x="55531" y="25742"/>
                  <a:pt x="55543" y="25611"/>
                </a:cubicBezTo>
                <a:cubicBezTo>
                  <a:pt x="55543" y="25587"/>
                  <a:pt x="55543" y="25540"/>
                  <a:pt x="55567" y="25492"/>
                </a:cubicBezTo>
                <a:cubicBezTo>
                  <a:pt x="55531" y="25492"/>
                  <a:pt x="55483" y="25528"/>
                  <a:pt x="55460" y="25540"/>
                </a:cubicBezTo>
                <a:cubicBezTo>
                  <a:pt x="55388" y="25564"/>
                  <a:pt x="55293" y="25611"/>
                  <a:pt x="55221" y="25659"/>
                </a:cubicBezTo>
                <a:cubicBezTo>
                  <a:pt x="54888" y="25826"/>
                  <a:pt x="54567" y="25968"/>
                  <a:pt x="54567" y="25968"/>
                </a:cubicBezTo>
                <a:lnTo>
                  <a:pt x="54531" y="25945"/>
                </a:lnTo>
                <a:cubicBezTo>
                  <a:pt x="54507" y="25968"/>
                  <a:pt x="54447" y="26004"/>
                  <a:pt x="54376" y="26040"/>
                </a:cubicBezTo>
                <a:cubicBezTo>
                  <a:pt x="54328" y="26076"/>
                  <a:pt x="54281" y="26088"/>
                  <a:pt x="54233" y="26123"/>
                </a:cubicBezTo>
                <a:cubicBezTo>
                  <a:pt x="54150" y="26159"/>
                  <a:pt x="54078" y="26207"/>
                  <a:pt x="54090" y="26218"/>
                </a:cubicBezTo>
                <a:cubicBezTo>
                  <a:pt x="53950" y="26259"/>
                  <a:pt x="53665" y="26469"/>
                  <a:pt x="53608" y="26469"/>
                </a:cubicBezTo>
                <a:cubicBezTo>
                  <a:pt x="53597" y="26469"/>
                  <a:pt x="53595" y="26461"/>
                  <a:pt x="53602" y="26445"/>
                </a:cubicBezTo>
                <a:cubicBezTo>
                  <a:pt x="53102" y="26730"/>
                  <a:pt x="52888" y="26933"/>
                  <a:pt x="52304" y="27290"/>
                </a:cubicBezTo>
                <a:cubicBezTo>
                  <a:pt x="52066" y="27373"/>
                  <a:pt x="51530" y="27790"/>
                  <a:pt x="51185" y="28052"/>
                </a:cubicBezTo>
                <a:cubicBezTo>
                  <a:pt x="50530" y="28600"/>
                  <a:pt x="50114" y="28981"/>
                  <a:pt x="49506" y="29600"/>
                </a:cubicBezTo>
                <a:cubicBezTo>
                  <a:pt x="49054" y="29897"/>
                  <a:pt x="48602" y="30552"/>
                  <a:pt x="48197" y="30945"/>
                </a:cubicBezTo>
                <a:lnTo>
                  <a:pt x="48125" y="31076"/>
                </a:lnTo>
                <a:cubicBezTo>
                  <a:pt x="47840" y="31326"/>
                  <a:pt x="47530" y="31814"/>
                  <a:pt x="47149" y="32207"/>
                </a:cubicBezTo>
                <a:cubicBezTo>
                  <a:pt x="47089" y="32326"/>
                  <a:pt x="47054" y="32386"/>
                  <a:pt x="47030" y="32398"/>
                </a:cubicBezTo>
                <a:cubicBezTo>
                  <a:pt x="47054" y="32386"/>
                  <a:pt x="47078" y="32350"/>
                  <a:pt x="47089" y="32350"/>
                </a:cubicBezTo>
                <a:cubicBezTo>
                  <a:pt x="47002" y="32459"/>
                  <a:pt x="46854" y="32689"/>
                  <a:pt x="46821" y="32689"/>
                </a:cubicBezTo>
                <a:cubicBezTo>
                  <a:pt x="46819" y="32689"/>
                  <a:pt x="46817" y="32687"/>
                  <a:pt x="46816" y="32684"/>
                </a:cubicBezTo>
                <a:lnTo>
                  <a:pt x="46827" y="32648"/>
                </a:lnTo>
                <a:cubicBezTo>
                  <a:pt x="46826" y="32646"/>
                  <a:pt x="46824" y="32646"/>
                  <a:pt x="46822" y="32646"/>
                </a:cubicBezTo>
                <a:cubicBezTo>
                  <a:pt x="46775" y="32646"/>
                  <a:pt x="46573" y="33045"/>
                  <a:pt x="46458" y="33160"/>
                </a:cubicBezTo>
                <a:lnTo>
                  <a:pt x="46542" y="33112"/>
                </a:lnTo>
                <a:lnTo>
                  <a:pt x="46375" y="33350"/>
                </a:lnTo>
                <a:lnTo>
                  <a:pt x="46411" y="33279"/>
                </a:lnTo>
                <a:cubicBezTo>
                  <a:pt x="45815" y="34362"/>
                  <a:pt x="45423" y="34779"/>
                  <a:pt x="44934" y="35827"/>
                </a:cubicBezTo>
                <a:cubicBezTo>
                  <a:pt x="44941" y="35796"/>
                  <a:pt x="44942" y="35783"/>
                  <a:pt x="44940" y="35783"/>
                </a:cubicBezTo>
                <a:cubicBezTo>
                  <a:pt x="44928" y="35783"/>
                  <a:pt x="44843" y="36018"/>
                  <a:pt x="44794" y="36018"/>
                </a:cubicBezTo>
                <a:cubicBezTo>
                  <a:pt x="44793" y="36018"/>
                  <a:pt x="44792" y="36017"/>
                  <a:pt x="44792" y="36017"/>
                </a:cubicBezTo>
                <a:cubicBezTo>
                  <a:pt x="44577" y="36244"/>
                  <a:pt x="44530" y="36494"/>
                  <a:pt x="44434" y="36696"/>
                </a:cubicBezTo>
                <a:lnTo>
                  <a:pt x="44434" y="36720"/>
                </a:lnTo>
                <a:lnTo>
                  <a:pt x="44220" y="37077"/>
                </a:lnTo>
                <a:cubicBezTo>
                  <a:pt x="44232" y="37023"/>
                  <a:pt x="44235" y="37003"/>
                  <a:pt x="44232" y="37003"/>
                </a:cubicBezTo>
                <a:cubicBezTo>
                  <a:pt x="44226" y="37003"/>
                  <a:pt x="44189" y="37118"/>
                  <a:pt x="44176" y="37167"/>
                </a:cubicBezTo>
                <a:cubicBezTo>
                  <a:pt x="43862" y="37645"/>
                  <a:pt x="43559" y="38124"/>
                  <a:pt x="43244" y="38649"/>
                </a:cubicBezTo>
                <a:cubicBezTo>
                  <a:pt x="42887" y="39184"/>
                  <a:pt x="42529" y="39732"/>
                  <a:pt x="42172" y="40268"/>
                </a:cubicBezTo>
                <a:lnTo>
                  <a:pt x="42208" y="40244"/>
                </a:lnTo>
                <a:cubicBezTo>
                  <a:pt x="42029" y="40506"/>
                  <a:pt x="41839" y="40839"/>
                  <a:pt x="41672" y="41006"/>
                </a:cubicBezTo>
                <a:cubicBezTo>
                  <a:pt x="41517" y="41161"/>
                  <a:pt x="41398" y="41423"/>
                  <a:pt x="41339" y="41494"/>
                </a:cubicBezTo>
                <a:cubicBezTo>
                  <a:pt x="41209" y="41656"/>
                  <a:pt x="41050" y="41759"/>
                  <a:pt x="41039" y="41759"/>
                </a:cubicBezTo>
                <a:cubicBezTo>
                  <a:pt x="41038" y="41759"/>
                  <a:pt x="41039" y="41758"/>
                  <a:pt x="41041" y="41756"/>
                </a:cubicBezTo>
                <a:cubicBezTo>
                  <a:pt x="40862" y="41935"/>
                  <a:pt x="40696" y="42149"/>
                  <a:pt x="40362" y="42339"/>
                </a:cubicBezTo>
                <a:cubicBezTo>
                  <a:pt x="40238" y="42373"/>
                  <a:pt x="39586" y="42892"/>
                  <a:pt x="39471" y="42892"/>
                </a:cubicBezTo>
                <a:cubicBezTo>
                  <a:pt x="39465" y="42892"/>
                  <a:pt x="39460" y="42890"/>
                  <a:pt x="39458" y="42887"/>
                </a:cubicBezTo>
                <a:cubicBezTo>
                  <a:pt x="39077" y="43054"/>
                  <a:pt x="38731" y="43280"/>
                  <a:pt x="38326" y="43423"/>
                </a:cubicBezTo>
                <a:cubicBezTo>
                  <a:pt x="38505" y="43101"/>
                  <a:pt x="38719" y="42732"/>
                  <a:pt x="38922" y="42339"/>
                </a:cubicBezTo>
                <a:cubicBezTo>
                  <a:pt x="39398" y="41435"/>
                  <a:pt x="39862" y="40530"/>
                  <a:pt x="39934" y="40363"/>
                </a:cubicBezTo>
                <a:lnTo>
                  <a:pt x="39684" y="40720"/>
                </a:lnTo>
                <a:cubicBezTo>
                  <a:pt x="40303" y="39470"/>
                  <a:pt x="40636" y="38899"/>
                  <a:pt x="41077" y="37768"/>
                </a:cubicBezTo>
                <a:lnTo>
                  <a:pt x="41065" y="37827"/>
                </a:lnTo>
                <a:cubicBezTo>
                  <a:pt x="41112" y="37756"/>
                  <a:pt x="41112" y="37684"/>
                  <a:pt x="41220" y="37398"/>
                </a:cubicBezTo>
                <a:cubicBezTo>
                  <a:pt x="41315" y="37136"/>
                  <a:pt x="41529" y="36660"/>
                  <a:pt x="41886" y="35743"/>
                </a:cubicBezTo>
                <a:cubicBezTo>
                  <a:pt x="41891" y="35721"/>
                  <a:pt x="41894" y="35706"/>
                  <a:pt x="41898" y="35689"/>
                </a:cubicBezTo>
                <a:cubicBezTo>
                  <a:pt x="41894" y="35699"/>
                  <a:pt x="41890" y="35709"/>
                  <a:pt x="41886" y="35720"/>
                </a:cubicBezTo>
                <a:cubicBezTo>
                  <a:pt x="41863" y="35791"/>
                  <a:pt x="41815" y="35863"/>
                  <a:pt x="41815" y="35863"/>
                </a:cubicBezTo>
                <a:cubicBezTo>
                  <a:pt x="41874" y="35672"/>
                  <a:pt x="41886" y="35493"/>
                  <a:pt x="41958" y="35231"/>
                </a:cubicBezTo>
                <a:cubicBezTo>
                  <a:pt x="41970" y="35172"/>
                  <a:pt x="42005" y="35148"/>
                  <a:pt x="42005" y="35148"/>
                </a:cubicBezTo>
                <a:lnTo>
                  <a:pt x="42005" y="35124"/>
                </a:lnTo>
                <a:cubicBezTo>
                  <a:pt x="42291" y="34708"/>
                  <a:pt x="42648" y="34196"/>
                  <a:pt x="42756" y="34017"/>
                </a:cubicBezTo>
                <a:cubicBezTo>
                  <a:pt x="42958" y="33755"/>
                  <a:pt x="43125" y="33362"/>
                  <a:pt x="43339" y="33005"/>
                </a:cubicBezTo>
                <a:cubicBezTo>
                  <a:pt x="43684" y="32434"/>
                  <a:pt x="43553" y="32743"/>
                  <a:pt x="43732" y="32457"/>
                </a:cubicBezTo>
                <a:cubicBezTo>
                  <a:pt x="43804" y="32344"/>
                  <a:pt x="43823" y="32308"/>
                  <a:pt x="43818" y="32308"/>
                </a:cubicBezTo>
                <a:cubicBezTo>
                  <a:pt x="43810" y="32308"/>
                  <a:pt x="43737" y="32405"/>
                  <a:pt x="43729" y="32405"/>
                </a:cubicBezTo>
                <a:cubicBezTo>
                  <a:pt x="43727" y="32405"/>
                  <a:pt x="43731" y="32396"/>
                  <a:pt x="43744" y="32374"/>
                </a:cubicBezTo>
                <a:lnTo>
                  <a:pt x="44030" y="31957"/>
                </a:lnTo>
                <a:cubicBezTo>
                  <a:pt x="43969" y="32073"/>
                  <a:pt x="43954" y="32107"/>
                  <a:pt x="43959" y="32107"/>
                </a:cubicBezTo>
                <a:cubicBezTo>
                  <a:pt x="43965" y="32107"/>
                  <a:pt x="43998" y="32060"/>
                  <a:pt x="44018" y="32041"/>
                </a:cubicBezTo>
                <a:cubicBezTo>
                  <a:pt x="43970" y="32136"/>
                  <a:pt x="43922" y="32207"/>
                  <a:pt x="43899" y="32267"/>
                </a:cubicBezTo>
                <a:cubicBezTo>
                  <a:pt x="44011" y="32079"/>
                  <a:pt x="44035" y="32032"/>
                  <a:pt x="44028" y="32032"/>
                </a:cubicBezTo>
                <a:cubicBezTo>
                  <a:pt x="44027" y="32032"/>
                  <a:pt x="44023" y="32036"/>
                  <a:pt x="44018" y="32041"/>
                </a:cubicBezTo>
                <a:cubicBezTo>
                  <a:pt x="44232" y="31672"/>
                  <a:pt x="44613" y="31088"/>
                  <a:pt x="44625" y="30945"/>
                </a:cubicBezTo>
                <a:cubicBezTo>
                  <a:pt x="44897" y="30478"/>
                  <a:pt x="44940" y="30447"/>
                  <a:pt x="45036" y="30282"/>
                </a:cubicBezTo>
                <a:cubicBezTo>
                  <a:pt x="44993" y="30351"/>
                  <a:pt x="44932" y="30433"/>
                  <a:pt x="44922" y="30433"/>
                </a:cubicBezTo>
                <a:cubicBezTo>
                  <a:pt x="44980" y="30349"/>
                  <a:pt x="44996" y="30319"/>
                  <a:pt x="44992" y="30319"/>
                </a:cubicBezTo>
                <a:cubicBezTo>
                  <a:pt x="44987" y="30319"/>
                  <a:pt x="44949" y="30368"/>
                  <a:pt x="44922" y="30421"/>
                </a:cubicBezTo>
                <a:cubicBezTo>
                  <a:pt x="45065" y="30088"/>
                  <a:pt x="45875" y="28814"/>
                  <a:pt x="45839" y="28707"/>
                </a:cubicBezTo>
                <a:lnTo>
                  <a:pt x="45863" y="28707"/>
                </a:lnTo>
                <a:cubicBezTo>
                  <a:pt x="45863" y="28624"/>
                  <a:pt x="45756" y="28719"/>
                  <a:pt x="45839" y="28481"/>
                </a:cubicBezTo>
                <a:lnTo>
                  <a:pt x="45935" y="28338"/>
                </a:lnTo>
                <a:lnTo>
                  <a:pt x="46030" y="28100"/>
                </a:lnTo>
                <a:cubicBezTo>
                  <a:pt x="46067" y="28030"/>
                  <a:pt x="46083" y="28011"/>
                  <a:pt x="46089" y="28011"/>
                </a:cubicBezTo>
                <a:cubicBezTo>
                  <a:pt x="46097" y="28011"/>
                  <a:pt x="46089" y="28040"/>
                  <a:pt x="46089" y="28040"/>
                </a:cubicBezTo>
                <a:cubicBezTo>
                  <a:pt x="46244" y="27671"/>
                  <a:pt x="46506" y="27147"/>
                  <a:pt x="46708" y="26695"/>
                </a:cubicBezTo>
                <a:lnTo>
                  <a:pt x="46387" y="27135"/>
                </a:lnTo>
                <a:cubicBezTo>
                  <a:pt x="46589" y="26754"/>
                  <a:pt x="46935" y="26088"/>
                  <a:pt x="46935" y="26004"/>
                </a:cubicBezTo>
                <a:lnTo>
                  <a:pt x="47066" y="25778"/>
                </a:lnTo>
                <a:cubicBezTo>
                  <a:pt x="47447" y="25028"/>
                  <a:pt x="47256" y="25230"/>
                  <a:pt x="47387" y="24909"/>
                </a:cubicBezTo>
                <a:lnTo>
                  <a:pt x="47589" y="24528"/>
                </a:lnTo>
                <a:lnTo>
                  <a:pt x="47435" y="24933"/>
                </a:lnTo>
                <a:cubicBezTo>
                  <a:pt x="47601" y="24540"/>
                  <a:pt x="47673" y="24397"/>
                  <a:pt x="47828" y="24075"/>
                </a:cubicBezTo>
                <a:cubicBezTo>
                  <a:pt x="47818" y="24085"/>
                  <a:pt x="47812" y="24092"/>
                  <a:pt x="47809" y="24098"/>
                </a:cubicBezTo>
                <a:lnTo>
                  <a:pt x="47828" y="24052"/>
                </a:lnTo>
                <a:cubicBezTo>
                  <a:pt x="47828" y="23992"/>
                  <a:pt x="47887" y="23778"/>
                  <a:pt x="47970" y="23504"/>
                </a:cubicBezTo>
                <a:cubicBezTo>
                  <a:pt x="48090" y="23111"/>
                  <a:pt x="48173" y="22885"/>
                  <a:pt x="48399" y="22147"/>
                </a:cubicBezTo>
                <a:lnTo>
                  <a:pt x="48399" y="21968"/>
                </a:lnTo>
                <a:lnTo>
                  <a:pt x="48566" y="21492"/>
                </a:lnTo>
                <a:lnTo>
                  <a:pt x="48602" y="21504"/>
                </a:lnTo>
                <a:cubicBezTo>
                  <a:pt x="48471" y="21980"/>
                  <a:pt x="48221" y="22885"/>
                  <a:pt x="48018" y="23504"/>
                </a:cubicBezTo>
                <a:lnTo>
                  <a:pt x="48030" y="23516"/>
                </a:lnTo>
                <a:cubicBezTo>
                  <a:pt x="48149" y="23159"/>
                  <a:pt x="48268" y="22742"/>
                  <a:pt x="48351" y="22504"/>
                </a:cubicBezTo>
                <a:cubicBezTo>
                  <a:pt x="48378" y="22417"/>
                  <a:pt x="48448" y="22241"/>
                  <a:pt x="48470" y="22241"/>
                </a:cubicBezTo>
                <a:cubicBezTo>
                  <a:pt x="48474" y="22241"/>
                  <a:pt x="48477" y="22246"/>
                  <a:pt x="48477" y="22259"/>
                </a:cubicBezTo>
                <a:lnTo>
                  <a:pt x="48494" y="22087"/>
                </a:lnTo>
                <a:cubicBezTo>
                  <a:pt x="48673" y="21480"/>
                  <a:pt x="48732" y="21158"/>
                  <a:pt x="48804" y="20849"/>
                </a:cubicBezTo>
                <a:cubicBezTo>
                  <a:pt x="48887" y="20539"/>
                  <a:pt x="48983" y="20206"/>
                  <a:pt x="49102" y="19551"/>
                </a:cubicBezTo>
                <a:lnTo>
                  <a:pt x="49078" y="19658"/>
                </a:lnTo>
                <a:cubicBezTo>
                  <a:pt x="49102" y="19396"/>
                  <a:pt x="49137" y="19134"/>
                  <a:pt x="49185" y="19063"/>
                </a:cubicBezTo>
                <a:cubicBezTo>
                  <a:pt x="49316" y="18277"/>
                  <a:pt x="49399" y="17455"/>
                  <a:pt x="49459" y="16932"/>
                </a:cubicBezTo>
                <a:lnTo>
                  <a:pt x="49435" y="16813"/>
                </a:lnTo>
                <a:cubicBezTo>
                  <a:pt x="49447" y="16658"/>
                  <a:pt x="49518" y="16396"/>
                  <a:pt x="49459" y="16312"/>
                </a:cubicBezTo>
                <a:lnTo>
                  <a:pt x="49447" y="15955"/>
                </a:lnTo>
                <a:cubicBezTo>
                  <a:pt x="49447" y="15729"/>
                  <a:pt x="49435" y="15586"/>
                  <a:pt x="49447" y="15324"/>
                </a:cubicBezTo>
                <a:lnTo>
                  <a:pt x="49447" y="15289"/>
                </a:lnTo>
                <a:cubicBezTo>
                  <a:pt x="49447" y="14765"/>
                  <a:pt x="49423" y="15289"/>
                  <a:pt x="49423" y="14693"/>
                </a:cubicBezTo>
                <a:cubicBezTo>
                  <a:pt x="49447" y="14491"/>
                  <a:pt x="49364" y="14479"/>
                  <a:pt x="49364" y="14193"/>
                </a:cubicBezTo>
                <a:lnTo>
                  <a:pt x="49399" y="13896"/>
                </a:lnTo>
                <a:cubicBezTo>
                  <a:pt x="49399" y="13384"/>
                  <a:pt x="49340" y="13288"/>
                  <a:pt x="49268" y="12526"/>
                </a:cubicBezTo>
                <a:cubicBezTo>
                  <a:pt x="49260" y="12272"/>
                  <a:pt x="49269" y="12109"/>
                  <a:pt x="49302" y="12109"/>
                </a:cubicBezTo>
                <a:cubicBezTo>
                  <a:pt x="49317" y="12109"/>
                  <a:pt x="49337" y="12142"/>
                  <a:pt x="49364" y="12217"/>
                </a:cubicBezTo>
                <a:cubicBezTo>
                  <a:pt x="49268" y="11895"/>
                  <a:pt x="49316" y="12074"/>
                  <a:pt x="49244" y="11633"/>
                </a:cubicBezTo>
                <a:cubicBezTo>
                  <a:pt x="49248" y="11610"/>
                  <a:pt x="49252" y="11599"/>
                  <a:pt x="49257" y="11599"/>
                </a:cubicBezTo>
                <a:cubicBezTo>
                  <a:pt x="49267" y="11599"/>
                  <a:pt x="49280" y="11645"/>
                  <a:pt x="49304" y="11717"/>
                </a:cubicBezTo>
                <a:cubicBezTo>
                  <a:pt x="49280" y="11324"/>
                  <a:pt x="49256" y="11479"/>
                  <a:pt x="49221" y="11181"/>
                </a:cubicBezTo>
                <a:cubicBezTo>
                  <a:pt x="49185" y="11098"/>
                  <a:pt x="49090" y="11014"/>
                  <a:pt x="49078" y="10907"/>
                </a:cubicBezTo>
                <a:lnTo>
                  <a:pt x="49078" y="11026"/>
                </a:lnTo>
                <a:cubicBezTo>
                  <a:pt x="49018" y="10717"/>
                  <a:pt x="48971" y="10383"/>
                  <a:pt x="48947" y="10026"/>
                </a:cubicBezTo>
                <a:lnTo>
                  <a:pt x="48971" y="10050"/>
                </a:lnTo>
                <a:lnTo>
                  <a:pt x="48911" y="9669"/>
                </a:lnTo>
                <a:lnTo>
                  <a:pt x="48947" y="9645"/>
                </a:lnTo>
                <a:lnTo>
                  <a:pt x="48863" y="9109"/>
                </a:lnTo>
                <a:lnTo>
                  <a:pt x="48863" y="9181"/>
                </a:lnTo>
                <a:cubicBezTo>
                  <a:pt x="48852" y="9050"/>
                  <a:pt x="48780" y="8633"/>
                  <a:pt x="48768" y="8395"/>
                </a:cubicBezTo>
                <a:lnTo>
                  <a:pt x="48780" y="8395"/>
                </a:lnTo>
                <a:cubicBezTo>
                  <a:pt x="48732" y="7704"/>
                  <a:pt x="48602" y="7169"/>
                  <a:pt x="48506" y="6383"/>
                </a:cubicBezTo>
                <a:lnTo>
                  <a:pt x="48554" y="6490"/>
                </a:lnTo>
                <a:cubicBezTo>
                  <a:pt x="48554" y="6216"/>
                  <a:pt x="48494" y="6418"/>
                  <a:pt x="48482" y="6097"/>
                </a:cubicBezTo>
                <a:lnTo>
                  <a:pt x="48506" y="6085"/>
                </a:lnTo>
                <a:cubicBezTo>
                  <a:pt x="48435" y="5799"/>
                  <a:pt x="48482" y="5716"/>
                  <a:pt x="48482" y="5525"/>
                </a:cubicBezTo>
                <a:lnTo>
                  <a:pt x="48435" y="5609"/>
                </a:lnTo>
                <a:lnTo>
                  <a:pt x="48411" y="5240"/>
                </a:lnTo>
                <a:cubicBezTo>
                  <a:pt x="48392" y="5029"/>
                  <a:pt x="48403" y="4970"/>
                  <a:pt x="48422" y="4970"/>
                </a:cubicBezTo>
                <a:cubicBezTo>
                  <a:pt x="48440" y="4970"/>
                  <a:pt x="48465" y="5021"/>
                  <a:pt x="48482" y="5049"/>
                </a:cubicBezTo>
                <a:lnTo>
                  <a:pt x="48423" y="4775"/>
                </a:lnTo>
                <a:lnTo>
                  <a:pt x="48471" y="4716"/>
                </a:lnTo>
                <a:cubicBezTo>
                  <a:pt x="48411" y="4525"/>
                  <a:pt x="48471" y="4525"/>
                  <a:pt x="48411" y="4168"/>
                </a:cubicBezTo>
                <a:cubicBezTo>
                  <a:pt x="48413" y="4162"/>
                  <a:pt x="48415" y="4160"/>
                  <a:pt x="48417" y="4160"/>
                </a:cubicBezTo>
                <a:cubicBezTo>
                  <a:pt x="48422" y="4160"/>
                  <a:pt x="48426" y="4171"/>
                  <a:pt x="48429" y="4171"/>
                </a:cubicBezTo>
                <a:cubicBezTo>
                  <a:pt x="48433" y="4171"/>
                  <a:pt x="48435" y="4159"/>
                  <a:pt x="48435" y="4109"/>
                </a:cubicBezTo>
                <a:cubicBezTo>
                  <a:pt x="48435" y="4109"/>
                  <a:pt x="48411" y="3954"/>
                  <a:pt x="48387" y="3823"/>
                </a:cubicBezTo>
                <a:cubicBezTo>
                  <a:pt x="48375" y="3680"/>
                  <a:pt x="48351" y="3537"/>
                  <a:pt x="48351" y="3537"/>
                </a:cubicBezTo>
                <a:lnTo>
                  <a:pt x="48387" y="3882"/>
                </a:lnTo>
                <a:lnTo>
                  <a:pt x="48328" y="3835"/>
                </a:lnTo>
                <a:cubicBezTo>
                  <a:pt x="48268" y="3478"/>
                  <a:pt x="48316" y="3347"/>
                  <a:pt x="48292" y="3085"/>
                </a:cubicBezTo>
                <a:lnTo>
                  <a:pt x="48316" y="3263"/>
                </a:lnTo>
                <a:cubicBezTo>
                  <a:pt x="48292" y="2847"/>
                  <a:pt x="48304" y="2811"/>
                  <a:pt x="48316" y="2573"/>
                </a:cubicBezTo>
                <a:cubicBezTo>
                  <a:pt x="48308" y="2617"/>
                  <a:pt x="48301" y="2678"/>
                  <a:pt x="48291" y="2678"/>
                </a:cubicBezTo>
                <a:cubicBezTo>
                  <a:pt x="48285" y="2678"/>
                  <a:pt x="48277" y="2654"/>
                  <a:pt x="48268" y="2585"/>
                </a:cubicBezTo>
                <a:cubicBezTo>
                  <a:pt x="48268" y="2466"/>
                  <a:pt x="48292" y="2513"/>
                  <a:pt x="48304" y="2394"/>
                </a:cubicBezTo>
                <a:cubicBezTo>
                  <a:pt x="48268" y="2382"/>
                  <a:pt x="48244" y="2204"/>
                  <a:pt x="48244" y="2013"/>
                </a:cubicBezTo>
                <a:cubicBezTo>
                  <a:pt x="48256" y="1954"/>
                  <a:pt x="48292" y="1894"/>
                  <a:pt x="48304" y="1846"/>
                </a:cubicBezTo>
                <a:cubicBezTo>
                  <a:pt x="48292" y="1846"/>
                  <a:pt x="48268" y="1846"/>
                  <a:pt x="48244" y="1835"/>
                </a:cubicBezTo>
                <a:lnTo>
                  <a:pt x="48244" y="1787"/>
                </a:lnTo>
                <a:cubicBezTo>
                  <a:pt x="48244" y="1787"/>
                  <a:pt x="48256" y="1799"/>
                  <a:pt x="48256" y="1811"/>
                </a:cubicBezTo>
                <a:cubicBezTo>
                  <a:pt x="48256" y="1787"/>
                  <a:pt x="48256" y="1775"/>
                  <a:pt x="48244" y="1739"/>
                </a:cubicBezTo>
                <a:lnTo>
                  <a:pt x="48018"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637;p26"/>
          <p:cNvSpPr>
            <a:spLocks/>
          </p:cNvSpPr>
          <p:nvPr/>
        </p:nvSpPr>
        <p:spPr bwMode="auto">
          <a:xfrm rot="16200000">
            <a:off x="1353344" y="267494"/>
            <a:ext cx="831850" cy="566738"/>
          </a:xfrm>
          <a:custGeom>
            <a:avLst/>
            <a:gdLst>
              <a:gd name="T0" fmla="*/ 2147483646 w 37855"/>
              <a:gd name="T1" fmla="*/ 2147483646 h 25807"/>
              <a:gd name="T2" fmla="*/ 2147483646 w 37855"/>
              <a:gd name="T3" fmla="*/ 2147483646 h 25807"/>
              <a:gd name="T4" fmla="*/ 2147483646 w 37855"/>
              <a:gd name="T5" fmla="*/ 2147483646 h 25807"/>
              <a:gd name="T6" fmla="*/ 2147483646 w 37855"/>
              <a:gd name="T7" fmla="*/ 2147483646 h 25807"/>
              <a:gd name="T8" fmla="*/ 2147483646 w 37855"/>
              <a:gd name="T9" fmla="*/ 2147483646 h 25807"/>
              <a:gd name="T10" fmla="*/ 2147483646 w 37855"/>
              <a:gd name="T11" fmla="*/ 2147483646 h 25807"/>
              <a:gd name="T12" fmla="*/ 2147483646 w 37855"/>
              <a:gd name="T13" fmla="*/ 2147483646 h 25807"/>
              <a:gd name="T14" fmla="*/ 2147483646 w 37855"/>
              <a:gd name="T15" fmla="*/ 2147483646 h 25807"/>
              <a:gd name="T16" fmla="*/ 2147483646 w 37855"/>
              <a:gd name="T17" fmla="*/ 2147483646 h 25807"/>
              <a:gd name="T18" fmla="*/ 2147483646 w 37855"/>
              <a:gd name="T19" fmla="*/ 2147483646 h 25807"/>
              <a:gd name="T20" fmla="*/ 2147483646 w 37855"/>
              <a:gd name="T21" fmla="*/ 2147483646 h 25807"/>
              <a:gd name="T22" fmla="*/ 2147483646 w 37855"/>
              <a:gd name="T23" fmla="*/ 2147483646 h 25807"/>
              <a:gd name="T24" fmla="*/ 2147483646 w 37855"/>
              <a:gd name="T25" fmla="*/ 2147483646 h 25807"/>
              <a:gd name="T26" fmla="*/ 2147483646 w 37855"/>
              <a:gd name="T27" fmla="*/ 2147483646 h 25807"/>
              <a:gd name="T28" fmla="*/ 2147483646 w 37855"/>
              <a:gd name="T29" fmla="*/ 2147483646 h 25807"/>
              <a:gd name="T30" fmla="*/ 2147483646 w 37855"/>
              <a:gd name="T31" fmla="*/ 2147483646 h 25807"/>
              <a:gd name="T32" fmla="*/ 2147483646 w 37855"/>
              <a:gd name="T33" fmla="*/ 2147483646 h 25807"/>
              <a:gd name="T34" fmla="*/ 2147483646 w 37855"/>
              <a:gd name="T35" fmla="*/ 2147483646 h 25807"/>
              <a:gd name="T36" fmla="*/ 2147483646 w 37855"/>
              <a:gd name="T37" fmla="*/ 2147483646 h 25807"/>
              <a:gd name="T38" fmla="*/ 2147483646 w 37855"/>
              <a:gd name="T39" fmla="*/ 2147483646 h 25807"/>
              <a:gd name="T40" fmla="*/ 2147483646 w 37855"/>
              <a:gd name="T41" fmla="*/ 2147483646 h 25807"/>
              <a:gd name="T42" fmla="*/ 2147483646 w 37855"/>
              <a:gd name="T43" fmla="*/ 2147483646 h 25807"/>
              <a:gd name="T44" fmla="*/ 2147483646 w 37855"/>
              <a:gd name="T45" fmla="*/ 2147483646 h 25807"/>
              <a:gd name="T46" fmla="*/ 2147483646 w 37855"/>
              <a:gd name="T47" fmla="*/ 2147483646 h 25807"/>
              <a:gd name="T48" fmla="*/ 2147483646 w 37855"/>
              <a:gd name="T49" fmla="*/ 2147483646 h 25807"/>
              <a:gd name="T50" fmla="*/ 2147483646 w 37855"/>
              <a:gd name="T51" fmla="*/ 2147483646 h 25807"/>
              <a:gd name="T52" fmla="*/ 2147483646 w 37855"/>
              <a:gd name="T53" fmla="*/ 2147483646 h 25807"/>
              <a:gd name="T54" fmla="*/ 2147483646 w 37855"/>
              <a:gd name="T55" fmla="*/ 2147483646 h 25807"/>
              <a:gd name="T56" fmla="*/ 2147483646 w 37855"/>
              <a:gd name="T57" fmla="*/ 2147483646 h 25807"/>
              <a:gd name="T58" fmla="*/ 2147483646 w 37855"/>
              <a:gd name="T59" fmla="*/ 2147483646 h 25807"/>
              <a:gd name="T60" fmla="*/ 2147483646 w 37855"/>
              <a:gd name="T61" fmla="*/ 2147483646 h 25807"/>
              <a:gd name="T62" fmla="*/ 2147483646 w 37855"/>
              <a:gd name="T63" fmla="*/ 2147483646 h 25807"/>
              <a:gd name="T64" fmla="*/ 2147483646 w 37855"/>
              <a:gd name="T65" fmla="*/ 2147483646 h 25807"/>
              <a:gd name="T66" fmla="*/ 2147483646 w 37855"/>
              <a:gd name="T67" fmla="*/ 2147483646 h 25807"/>
              <a:gd name="T68" fmla="*/ 2147483646 w 37855"/>
              <a:gd name="T69" fmla="*/ 2147483646 h 25807"/>
              <a:gd name="T70" fmla="*/ 2147483646 w 37855"/>
              <a:gd name="T71" fmla="*/ 2147483646 h 25807"/>
              <a:gd name="T72" fmla="*/ 2147483646 w 37855"/>
              <a:gd name="T73" fmla="*/ 2147483646 h 25807"/>
              <a:gd name="T74" fmla="*/ 2147483646 w 37855"/>
              <a:gd name="T75" fmla="*/ 2147483646 h 25807"/>
              <a:gd name="T76" fmla="*/ 2147483646 w 37855"/>
              <a:gd name="T77" fmla="*/ 2147483646 h 25807"/>
              <a:gd name="T78" fmla="*/ 2147483646 w 37855"/>
              <a:gd name="T79" fmla="*/ 2147483646 h 25807"/>
              <a:gd name="T80" fmla="*/ 2147483646 w 37855"/>
              <a:gd name="T81" fmla="*/ 2147483646 h 25807"/>
              <a:gd name="T82" fmla="*/ 2147483646 w 37855"/>
              <a:gd name="T83" fmla="*/ 2147483646 h 25807"/>
              <a:gd name="T84" fmla="*/ 2147483646 w 37855"/>
              <a:gd name="T85" fmla="*/ 2147483646 h 25807"/>
              <a:gd name="T86" fmla="*/ 2147483646 w 37855"/>
              <a:gd name="T87" fmla="*/ 2147483646 h 25807"/>
              <a:gd name="T88" fmla="*/ 2147483646 w 37855"/>
              <a:gd name="T89" fmla="*/ 2147483646 h 258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855" h="25807" extrusionOk="0">
                <a:moveTo>
                  <a:pt x="30595" y="1"/>
                </a:moveTo>
                <a:cubicBezTo>
                  <a:pt x="28855" y="1"/>
                  <a:pt x="28101" y="1473"/>
                  <a:pt x="29536" y="2295"/>
                </a:cubicBezTo>
                <a:cubicBezTo>
                  <a:pt x="30922" y="2944"/>
                  <a:pt x="31947" y="3198"/>
                  <a:pt x="32655" y="3198"/>
                </a:cubicBezTo>
                <a:cubicBezTo>
                  <a:pt x="34765" y="3198"/>
                  <a:pt x="34071" y="948"/>
                  <a:pt x="31763" y="199"/>
                </a:cubicBezTo>
                <a:cubicBezTo>
                  <a:pt x="31340" y="61"/>
                  <a:pt x="30947" y="1"/>
                  <a:pt x="30595" y="1"/>
                </a:cubicBezTo>
                <a:close/>
                <a:moveTo>
                  <a:pt x="2501" y="4180"/>
                </a:moveTo>
                <a:cubicBezTo>
                  <a:pt x="758" y="4180"/>
                  <a:pt x="1" y="5661"/>
                  <a:pt x="1438" y="6474"/>
                </a:cubicBezTo>
                <a:cubicBezTo>
                  <a:pt x="2831" y="7127"/>
                  <a:pt x="3859" y="7382"/>
                  <a:pt x="4569" y="7382"/>
                </a:cubicBezTo>
                <a:cubicBezTo>
                  <a:pt x="6679" y="7382"/>
                  <a:pt x="5972" y="5127"/>
                  <a:pt x="3664" y="4378"/>
                </a:cubicBezTo>
                <a:cubicBezTo>
                  <a:pt x="3243" y="4241"/>
                  <a:pt x="2852" y="4180"/>
                  <a:pt x="2501" y="4180"/>
                </a:cubicBezTo>
                <a:close/>
                <a:moveTo>
                  <a:pt x="20308" y="7311"/>
                </a:moveTo>
                <a:cubicBezTo>
                  <a:pt x="18568" y="7311"/>
                  <a:pt x="17814" y="8783"/>
                  <a:pt x="19249" y="9605"/>
                </a:cubicBezTo>
                <a:cubicBezTo>
                  <a:pt x="20647" y="10263"/>
                  <a:pt x="21677" y="10520"/>
                  <a:pt x="22387" y="10520"/>
                </a:cubicBezTo>
                <a:cubicBezTo>
                  <a:pt x="24490" y="10520"/>
                  <a:pt x="23781" y="8266"/>
                  <a:pt x="21476" y="7510"/>
                </a:cubicBezTo>
                <a:cubicBezTo>
                  <a:pt x="21053" y="7371"/>
                  <a:pt x="20660" y="7311"/>
                  <a:pt x="20308" y="7311"/>
                </a:cubicBezTo>
                <a:close/>
                <a:moveTo>
                  <a:pt x="33290" y="10491"/>
                </a:moveTo>
                <a:cubicBezTo>
                  <a:pt x="31547" y="10491"/>
                  <a:pt x="30790" y="11971"/>
                  <a:pt x="32227" y="12784"/>
                </a:cubicBezTo>
                <a:cubicBezTo>
                  <a:pt x="33622" y="13441"/>
                  <a:pt x="34651" y="13697"/>
                  <a:pt x="35361" y="13697"/>
                </a:cubicBezTo>
                <a:cubicBezTo>
                  <a:pt x="37468" y="13697"/>
                  <a:pt x="36760" y="11437"/>
                  <a:pt x="34454" y="10689"/>
                </a:cubicBezTo>
                <a:cubicBezTo>
                  <a:pt x="34032" y="10551"/>
                  <a:pt x="33641" y="10491"/>
                  <a:pt x="33290" y="10491"/>
                </a:cubicBezTo>
                <a:close/>
                <a:moveTo>
                  <a:pt x="9830" y="11400"/>
                </a:moveTo>
                <a:cubicBezTo>
                  <a:pt x="8079" y="11400"/>
                  <a:pt x="7311" y="12877"/>
                  <a:pt x="8760" y="13701"/>
                </a:cubicBezTo>
                <a:cubicBezTo>
                  <a:pt x="10147" y="14354"/>
                  <a:pt x="11172" y="14609"/>
                  <a:pt x="11880" y="14609"/>
                </a:cubicBezTo>
                <a:cubicBezTo>
                  <a:pt x="13988" y="14609"/>
                  <a:pt x="13294" y="12351"/>
                  <a:pt x="10986" y="11593"/>
                </a:cubicBezTo>
                <a:cubicBezTo>
                  <a:pt x="10568" y="11459"/>
                  <a:pt x="10180" y="11400"/>
                  <a:pt x="9830" y="11400"/>
                </a:cubicBezTo>
                <a:close/>
                <a:moveTo>
                  <a:pt x="25161" y="14972"/>
                </a:moveTo>
                <a:cubicBezTo>
                  <a:pt x="23406" y="14972"/>
                  <a:pt x="22644" y="16449"/>
                  <a:pt x="24083" y="17273"/>
                </a:cubicBezTo>
                <a:cubicBezTo>
                  <a:pt x="25476" y="17926"/>
                  <a:pt x="26504" y="18181"/>
                  <a:pt x="27214" y="18181"/>
                </a:cubicBezTo>
                <a:cubicBezTo>
                  <a:pt x="29326" y="18181"/>
                  <a:pt x="28621" y="15923"/>
                  <a:pt x="26322" y="15165"/>
                </a:cubicBezTo>
                <a:cubicBezTo>
                  <a:pt x="25902" y="15031"/>
                  <a:pt x="25511" y="14972"/>
                  <a:pt x="25161" y="14972"/>
                </a:cubicBezTo>
                <a:close/>
                <a:moveTo>
                  <a:pt x="4235" y="18562"/>
                </a:moveTo>
                <a:cubicBezTo>
                  <a:pt x="2495" y="18562"/>
                  <a:pt x="1740" y="20035"/>
                  <a:pt x="3176" y="20857"/>
                </a:cubicBezTo>
                <a:cubicBezTo>
                  <a:pt x="4565" y="21505"/>
                  <a:pt x="5592" y="21758"/>
                  <a:pt x="6301" y="21758"/>
                </a:cubicBezTo>
                <a:cubicBezTo>
                  <a:pt x="8419" y="21758"/>
                  <a:pt x="7712" y="19501"/>
                  <a:pt x="5402" y="18761"/>
                </a:cubicBezTo>
                <a:cubicBezTo>
                  <a:pt x="4979" y="18623"/>
                  <a:pt x="4587" y="18562"/>
                  <a:pt x="4235" y="18562"/>
                </a:cubicBezTo>
                <a:close/>
                <a:moveTo>
                  <a:pt x="33694" y="21683"/>
                </a:moveTo>
                <a:cubicBezTo>
                  <a:pt x="31949" y="21683"/>
                  <a:pt x="31185" y="23163"/>
                  <a:pt x="32632" y="23976"/>
                </a:cubicBezTo>
                <a:cubicBezTo>
                  <a:pt x="34023" y="24634"/>
                  <a:pt x="35050" y="24891"/>
                  <a:pt x="35758" y="24891"/>
                </a:cubicBezTo>
                <a:cubicBezTo>
                  <a:pt x="37854" y="24891"/>
                  <a:pt x="37155" y="22637"/>
                  <a:pt x="34858" y="21880"/>
                </a:cubicBezTo>
                <a:cubicBezTo>
                  <a:pt x="34437" y="21743"/>
                  <a:pt x="34046" y="21683"/>
                  <a:pt x="33694" y="21683"/>
                </a:cubicBezTo>
                <a:close/>
                <a:moveTo>
                  <a:pt x="16874" y="22610"/>
                </a:moveTo>
                <a:cubicBezTo>
                  <a:pt x="15127" y="22610"/>
                  <a:pt x="14373" y="24083"/>
                  <a:pt x="15808" y="24905"/>
                </a:cubicBezTo>
                <a:cubicBezTo>
                  <a:pt x="17195" y="25553"/>
                  <a:pt x="18220" y="25806"/>
                  <a:pt x="18929" y="25806"/>
                </a:cubicBezTo>
                <a:cubicBezTo>
                  <a:pt x="21045" y="25806"/>
                  <a:pt x="20348" y="23549"/>
                  <a:pt x="18047" y="22809"/>
                </a:cubicBezTo>
                <a:cubicBezTo>
                  <a:pt x="17622" y="22671"/>
                  <a:pt x="17228" y="22610"/>
                  <a:pt x="16874" y="226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1" name="Google Shape;601;p26"/>
          <p:cNvSpPr txBox="1">
            <a:spLocks noGrp="1"/>
          </p:cNvSpPr>
          <p:nvPr>
            <p:ph type="title"/>
          </p:nvPr>
        </p:nvSpPr>
        <p:spPr>
          <a:xfrm>
            <a:off x="3225800" y="1226900"/>
            <a:ext cx="57404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602" name="Google Shape;602;p26"/>
          <p:cNvSpPr txBox="1">
            <a:spLocks noGrp="1"/>
          </p:cNvSpPr>
          <p:nvPr>
            <p:ph type="subTitle" idx="1"/>
          </p:nvPr>
        </p:nvSpPr>
        <p:spPr>
          <a:xfrm>
            <a:off x="3225800" y="1963693"/>
            <a:ext cx="57404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03" name="Google Shape;603;p26"/>
          <p:cNvSpPr txBox="1">
            <a:spLocks noGrp="1"/>
          </p:cNvSpPr>
          <p:nvPr>
            <p:ph type="title" idx="2"/>
          </p:nvPr>
        </p:nvSpPr>
        <p:spPr>
          <a:xfrm>
            <a:off x="3225800" y="2801688"/>
            <a:ext cx="57404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604" name="Google Shape;604;p26"/>
          <p:cNvSpPr txBox="1">
            <a:spLocks noGrp="1"/>
          </p:cNvSpPr>
          <p:nvPr>
            <p:ph type="subTitle" idx="3"/>
          </p:nvPr>
        </p:nvSpPr>
        <p:spPr>
          <a:xfrm>
            <a:off x="3225800" y="3538616"/>
            <a:ext cx="57404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05" name="Google Shape;605;p26"/>
          <p:cNvSpPr txBox="1">
            <a:spLocks noGrp="1"/>
          </p:cNvSpPr>
          <p:nvPr>
            <p:ph type="title" idx="4"/>
          </p:nvPr>
        </p:nvSpPr>
        <p:spPr>
          <a:xfrm>
            <a:off x="3225800" y="4381344"/>
            <a:ext cx="57404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606" name="Google Shape;606;p26"/>
          <p:cNvSpPr txBox="1">
            <a:spLocks noGrp="1"/>
          </p:cNvSpPr>
          <p:nvPr>
            <p:ph type="subTitle" idx="5"/>
          </p:nvPr>
        </p:nvSpPr>
        <p:spPr>
          <a:xfrm>
            <a:off x="3225800" y="5113504"/>
            <a:ext cx="57404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28187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CA93E9-F84A-4DC0-9742-228C999EA147}" type="datetimeFigureOut">
              <a:rPr lang="en-US" smtClean="0"/>
              <a:t>18/2/2022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42037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CA93E9-F84A-4DC0-9742-228C999EA147}" type="datetimeFigureOut">
              <a:rPr lang="en-US" smtClean="0"/>
              <a:t>18/2/2022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13482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CA93E9-F84A-4DC0-9742-228C999EA147}" type="datetimeFigureOut">
              <a:rPr lang="en-US" smtClean="0"/>
              <a:t>18/2/2022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16798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CA93E9-F84A-4DC0-9742-228C999EA147}" type="datetimeFigureOut">
              <a:rPr lang="en-US" smtClean="0"/>
              <a:t>18/2/2022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266332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A93E9-F84A-4DC0-9742-228C999EA147}" type="datetimeFigureOut">
              <a:rPr lang="en-US" smtClean="0"/>
              <a:t>18/2/2022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29897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CA93E9-F84A-4DC0-9742-228C999EA147}" type="datetimeFigureOut">
              <a:rPr lang="en-US" smtClean="0"/>
              <a:t>18/2/2022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00782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CA93E9-F84A-4DC0-9742-228C999EA147}" type="datetimeFigureOut">
              <a:rPr lang="en-US" smtClean="0"/>
              <a:t>18/2/2022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22406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A93E9-F84A-4DC0-9742-228C999EA147}" type="datetimeFigureOut">
              <a:rPr lang="en-US" smtClean="0"/>
              <a:t>18/2/2022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67A1F-EA99-4791-A3DA-98EF10A58DCD}" type="slidenum">
              <a:rPr lang="en-US" smtClean="0"/>
              <a:t>‹#›</a:t>
            </a:fld>
            <a:endParaRPr lang="en-US"/>
          </a:p>
        </p:txBody>
      </p:sp>
    </p:spTree>
    <p:extLst>
      <p:ext uri="{BB962C8B-B14F-4D97-AF65-F5344CB8AC3E}">
        <p14:creationId xmlns:p14="http://schemas.microsoft.com/office/powerpoint/2010/main" val="256287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915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15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15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E3DB85-8DFE-43F3-9867-9B2F6D626E5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6922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Đồ họa trường học Vector nhiếp ảnh minh họa - png tải về - Miễn phí trong  suốt Phim Hoạt Hình png Tải về.">
            <a:extLst>
              <a:ext uri="{FF2B5EF4-FFF2-40B4-BE49-F238E27FC236}">
                <a16:creationId xmlns:a16="http://schemas.microsoft.com/office/drawing/2014/main" id="{2B2AA72D-44A5-40A9-B779-C8CC1BA1252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483" b="98621" l="6333" r="92000">
                        <a14:foregroundMark x1="27556" y1="65345" x2="34556" y2="78103"/>
                        <a14:foregroundMark x1="34556" y1="78103" x2="53222" y2="89310"/>
                        <a14:foregroundMark x1="6778" y1="60517" x2="18778" y2="87759"/>
                        <a14:foregroundMark x1="18778" y1="87759" x2="22889" y2="92069"/>
                        <a14:foregroundMark x1="62667" y1="81207" x2="82556" y2="71897"/>
                        <a14:foregroundMark x1="82556" y1="71897" x2="87111" y2="71552"/>
                        <a14:foregroundMark x1="67667" y1="96034" x2="81111" y2="92931"/>
                        <a14:foregroundMark x1="81111" y1="92931" x2="86333" y2="92931"/>
                        <a14:foregroundMark x1="92111" y1="72241" x2="91333" y2="94138"/>
                        <a14:foregroundMark x1="48333" y1="62931" x2="55444" y2="76552"/>
                        <a14:foregroundMark x1="55444" y1="76552" x2="60333" y2="81207"/>
                        <a14:foregroundMark x1="6444" y1="59310" x2="8778" y2="87241"/>
                        <a14:foregroundMark x1="8778" y1="87241" x2="12000" y2="95690"/>
                        <a14:foregroundMark x1="12000" y1="95690" x2="25111" y2="95172"/>
                        <a14:foregroundMark x1="25111" y1="95172" x2="43253" y2="97538"/>
                        <a14:foregroundMark x1="58320" y1="97482" x2="71000" y2="95345"/>
                        <a14:foregroundMark x1="6000" y1="58966" x2="7556" y2="68103"/>
                        <a14:foregroundMark x1="7556" y1="68103" x2="6444" y2="87586"/>
                        <a14:foregroundMark x1="6444" y1="87586" x2="7000" y2="91207"/>
                        <a14:foregroundMark x1="36889" y1="6897" x2="53000" y2="4483"/>
                        <a14:backgroundMark x1="52556" y1="99310" x2="52556" y2="99310"/>
                        <a14:backgroundMark x1="46000" y1="98621" x2="56111" y2="98621"/>
                        <a14:backgroundMark x1="42667" y1="98966" x2="48333" y2="98966"/>
                        <a14:backgroundMark x1="56111" y1="98621" x2="58222" y2="97759"/>
                      </a14:backgroundRemoval>
                    </a14:imgEffect>
                  </a14:imgLayer>
                </a14:imgProps>
              </a:ext>
              <a:ext uri="{28A0092B-C50C-407E-A947-70E740481C1C}">
                <a14:useLocalDpi xmlns:a14="http://schemas.microsoft.com/office/drawing/2010/main" val="0"/>
              </a:ext>
            </a:extLst>
          </a:blip>
          <a:srcRect/>
          <a:stretch>
            <a:fillRect/>
          </a:stretch>
        </p:blipFill>
        <p:spPr bwMode="auto">
          <a:xfrm>
            <a:off x="2731669" y="3816522"/>
            <a:ext cx="6646313" cy="28551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1353E54-41C4-4F66-A7B6-422DF22D89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81" b="23071"/>
          <a:stretch/>
        </p:blipFill>
        <p:spPr>
          <a:xfrm>
            <a:off x="8916875" y="6313380"/>
            <a:ext cx="3275125" cy="584775"/>
          </a:xfrm>
          <a:prstGeom prst="rect">
            <a:avLst/>
          </a:prstGeom>
        </p:spPr>
      </p:pic>
      <p:pic>
        <p:nvPicPr>
          <p:cNvPr id="13" name="Picture 12">
            <a:extLst>
              <a:ext uri="{FF2B5EF4-FFF2-40B4-BE49-F238E27FC236}">
                <a16:creationId xmlns:a16="http://schemas.microsoft.com/office/drawing/2014/main" id="{42B4A5FB-FE78-4CC5-B526-1F23AAA987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81" b="23071"/>
          <a:stretch/>
        </p:blipFill>
        <p:spPr>
          <a:xfrm>
            <a:off x="2398709" y="6344744"/>
            <a:ext cx="3275125" cy="584775"/>
          </a:xfrm>
          <a:prstGeom prst="rect">
            <a:avLst/>
          </a:prstGeom>
        </p:spPr>
      </p:pic>
      <p:pic>
        <p:nvPicPr>
          <p:cNvPr id="14" name="Picture 13">
            <a:extLst>
              <a:ext uri="{FF2B5EF4-FFF2-40B4-BE49-F238E27FC236}">
                <a16:creationId xmlns:a16="http://schemas.microsoft.com/office/drawing/2014/main" id="{E064AA0D-AAC9-445E-A65D-0D797CD998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81" b="23071"/>
          <a:stretch/>
        </p:blipFill>
        <p:spPr>
          <a:xfrm>
            <a:off x="0" y="6360426"/>
            <a:ext cx="2414751" cy="584775"/>
          </a:xfrm>
          <a:prstGeom prst="rect">
            <a:avLst/>
          </a:prstGeom>
        </p:spPr>
      </p:pic>
      <p:sp>
        <p:nvSpPr>
          <p:cNvPr id="15" name="Text Box 14">
            <a:extLst>
              <a:ext uri="{FF2B5EF4-FFF2-40B4-BE49-F238E27FC236}">
                <a16:creationId xmlns:a16="http://schemas.microsoft.com/office/drawing/2014/main" id="{BE3F8057-7B7A-4C7D-9C60-84B0AF2F6789}"/>
              </a:ext>
            </a:extLst>
          </p:cNvPr>
          <p:cNvSpPr txBox="1">
            <a:spLocks noChangeArrowheads="1"/>
          </p:cNvSpPr>
          <p:nvPr/>
        </p:nvSpPr>
        <p:spPr bwMode="auto">
          <a:xfrm>
            <a:off x="2831111" y="885334"/>
            <a:ext cx="701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00" b="1" dirty="0" smtClean="0">
                <a:solidFill>
                  <a:srgbClr val="0066FF"/>
                </a:solidFill>
                <a:latin typeface="Times New Roman" panose="02020603050405020304" pitchFamily="18" charset="0"/>
                <a:cs typeface="Times New Roman" panose="02020603050405020304" pitchFamily="18" charset="0"/>
              </a:rPr>
              <a:t>MÔN TẬP ĐỌC LỚP 4</a:t>
            </a:r>
            <a:endParaRPr lang="en-US" altLang="en-US" sz="4800" b="1" dirty="0">
              <a:solidFill>
                <a:srgbClr val="0066FF"/>
              </a:solidFill>
              <a:latin typeface="Times New Roman" panose="02020603050405020304" pitchFamily="18" charset="0"/>
              <a:cs typeface="Times New Roman" panose="02020603050405020304" pitchFamily="18" charset="0"/>
            </a:endParaRPr>
          </a:p>
        </p:txBody>
      </p:sp>
      <p:pic>
        <p:nvPicPr>
          <p:cNvPr id="16" name="Picture 10" descr="Vector bông hoa phượng đỏ - Free.Vector6.com">
            <a:extLst>
              <a:ext uri="{FF2B5EF4-FFF2-40B4-BE49-F238E27FC236}">
                <a16:creationId xmlns:a16="http://schemas.microsoft.com/office/drawing/2014/main" id="{EC75222A-7988-4430-ADBE-EC71CD053D56}"/>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977" b="91837" l="10000" r="90000">
                        <a14:foregroundMark x1="36500" y1="91837" x2="36500" y2="91837"/>
                        <a14:backgroundMark x1="21333" y1="20862" x2="54167" y2="39683"/>
                      </a14:backgroundRemoval>
                    </a14:imgEffect>
                  </a14:imgLayer>
                </a14:imgProps>
              </a:ext>
              <a:ext uri="{28A0092B-C50C-407E-A947-70E740481C1C}">
                <a14:useLocalDpi xmlns:a14="http://schemas.microsoft.com/office/drawing/2010/main" val="0"/>
              </a:ext>
            </a:extLst>
          </a:blip>
          <a:srcRect l="19439" t="74627" r="21895"/>
          <a:stretch/>
        </p:blipFill>
        <p:spPr bwMode="auto">
          <a:xfrm>
            <a:off x="9204794" y="-306083"/>
            <a:ext cx="1275849" cy="4055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0561910" y="262166"/>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SD] Hoa phượng - Website Phan Tuấn Hải">
            <a:extLst>
              <a:ext uri="{FF2B5EF4-FFF2-40B4-BE49-F238E27FC236}">
                <a16:creationId xmlns:a16="http://schemas.microsoft.com/office/drawing/2014/main" id="{9B0517AD-4497-441E-A526-AACF0F9F075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600" r="12000" b="16602"/>
          <a:stretch/>
        </p:blipFill>
        <p:spPr bwMode="auto">
          <a:xfrm rot="847169" flipH="1">
            <a:off x="-212810" y="503109"/>
            <a:ext cx="3733800" cy="2637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DE55600-63FB-4337-BE1C-1BB3265EA8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81" b="23071"/>
          <a:stretch/>
        </p:blipFill>
        <p:spPr>
          <a:xfrm>
            <a:off x="5657792" y="6329062"/>
            <a:ext cx="3275125" cy="584775"/>
          </a:xfrm>
          <a:prstGeom prst="rect">
            <a:avLst/>
          </a:prstGeom>
        </p:spPr>
      </p:pic>
      <p:pic>
        <p:nvPicPr>
          <p:cNvPr id="22" name="Picture 2" descr="Download Kids Going School Vector - Trang trí mầm non | Diễn đàn chia sẻ  file thiết kế đồ họa miễn phí">
            <a:extLst>
              <a:ext uri="{FF2B5EF4-FFF2-40B4-BE49-F238E27FC236}">
                <a16:creationId xmlns:a16="http://schemas.microsoft.com/office/drawing/2014/main" id="{618813A8-DCE6-4F22-B53B-A52AFC8A7FEB}"/>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27187" y1="86042" x2="27187" y2="86042"/>
                        <a14:foregroundMark x1="23333" y1="85000" x2="31250" y2="85000"/>
                        <a14:foregroundMark x1="23125" y1="48854" x2="30312" y2="48646"/>
                        <a14:foregroundMark x1="30312" y1="48646" x2="33229" y2="48646"/>
                        <a14:foregroundMark x1="24792" y1="40729" x2="31667" y2="42396"/>
                        <a14:foregroundMark x1="31667" y1="42396" x2="31667" y2="41771"/>
                        <a14:foregroundMark x1="29792" y1="35729" x2="34063" y2="32292"/>
                        <a14:foregroundMark x1="53646" y1="40729" x2="58333" y2="42396"/>
                        <a14:foregroundMark x1="62500" y1="48229" x2="62708" y2="48854"/>
                        <a14:foregroundMark x1="56250" y1="49271" x2="56250" y2="49271"/>
                        <a14:foregroundMark x1="68750" y1="73125" x2="68750" y2="73125"/>
                      </a14:backgroundRemoval>
                    </a14:imgEffect>
                  </a14:imgLayer>
                </a14:imgProps>
              </a:ext>
              <a:ext uri="{28A0092B-C50C-407E-A947-70E740481C1C}">
                <a14:useLocalDpi xmlns:a14="http://schemas.microsoft.com/office/drawing/2010/main" val="0"/>
              </a:ext>
            </a:extLst>
          </a:blip>
          <a:srcRect l="10066" t="8626" r="10540" b="9422"/>
          <a:stretch/>
        </p:blipFill>
        <p:spPr bwMode="auto">
          <a:xfrm>
            <a:off x="3275126" y="4896870"/>
            <a:ext cx="1886008" cy="19467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يذهب الأطفال إلى المدرسة, طلاب مادة, زميل العناصر, مادة الأطفال PNG وملف  PSD للتحميل مجانا | Clip art, Kids clipart, Cartoon">
            <a:extLst>
              <a:ext uri="{FF2B5EF4-FFF2-40B4-BE49-F238E27FC236}">
                <a16:creationId xmlns:a16="http://schemas.microsoft.com/office/drawing/2014/main" id="{A887302F-4EE9-4334-94C8-D7BEE4F30314}"/>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109" b="97237" l="1385" r="97231">
                        <a14:foregroundMark x1="13077" y1="10535" x2="13077" y2="10535"/>
                        <a14:foregroundMark x1="14308" y1="8981" x2="31077" y2="8981"/>
                        <a14:foregroundMark x1="31077" y1="8981" x2="39077" y2="11572"/>
                        <a14:foregroundMark x1="39077" y1="11572" x2="39385" y2="11917"/>
                        <a14:foregroundMark x1="22154" y1="3282" x2="27846" y2="3109"/>
                        <a14:foregroundMark x1="8154" y1="10535" x2="5077" y2="15717"/>
                        <a14:foregroundMark x1="4615" y1="25043" x2="10615" y2="32124"/>
                        <a14:foregroundMark x1="10615" y1="32124" x2="11692" y2="34370"/>
                        <a14:foregroundMark x1="3846" y1="16235" x2="3846" y2="16235"/>
                        <a14:foregroundMark x1="2923" y1="25734" x2="2923" y2="25734"/>
                        <a14:foregroundMark x1="35077" y1="88601" x2="35077" y2="88601"/>
                        <a14:foregroundMark x1="32462" y1="86528" x2="40308" y2="94301"/>
                        <a14:foregroundMark x1="32462" y1="89119" x2="36000" y2="96891"/>
                        <a14:foregroundMark x1="39846" y1="97409" x2="39846" y2="97409"/>
                        <a14:foregroundMark x1="92462" y1="13990" x2="91385" y2="54059"/>
                        <a14:foregroundMark x1="91385" y1="54059" x2="97231" y2="74784"/>
                        <a14:foregroundMark x1="66308" y1="82211" x2="66308" y2="82211"/>
                        <a14:foregroundMark x1="83692" y1="38169" x2="83538" y2="46805"/>
                        <a14:foregroundMark x1="83538" y1="46805" x2="81692" y2="47668"/>
                        <a14:foregroundMark x1="76308" y1="35233" x2="76308" y2="35233"/>
                        <a14:foregroundMark x1="72615" y1="33506" x2="81692" y2="32470"/>
                        <a14:foregroundMark x1="81692" y1="32470" x2="82923" y2="32470"/>
                        <a14:foregroundMark x1="21231" y1="32988" x2="32308" y2="33333"/>
                        <a14:foregroundMark x1="32308" y1="33333" x2="32615" y2="33506"/>
                        <a14:foregroundMark x1="1385" y1="25734" x2="1385" y2="25734"/>
                        <a14:foregroundMark x1="66769" y1="81174" x2="67692" y2="86010"/>
                      </a14:backgroundRemoval>
                    </a14:imgEffect>
                  </a14:imgLayer>
                </a14:imgProps>
              </a:ext>
              <a:ext uri="{28A0092B-C50C-407E-A947-70E740481C1C}">
                <a14:useLocalDpi xmlns:a14="http://schemas.microsoft.com/office/drawing/2010/main" val="0"/>
              </a:ext>
            </a:extLst>
          </a:blip>
          <a:srcRect/>
          <a:stretch>
            <a:fillRect/>
          </a:stretch>
        </p:blipFill>
        <p:spPr bwMode="auto">
          <a:xfrm>
            <a:off x="6861907" y="5060638"/>
            <a:ext cx="1820985" cy="16220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9754378" y="1244470"/>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1019739" y="1060451"/>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0281303" y="2082863"/>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9204794" y="2717391"/>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Vector bông hoa phượng đỏ - Free.Vector6.com">
            <a:extLst>
              <a:ext uri="{FF2B5EF4-FFF2-40B4-BE49-F238E27FC236}">
                <a16:creationId xmlns:a16="http://schemas.microsoft.com/office/drawing/2014/main" id="{E0EBC924-508C-41C0-B2D2-6317DDE4686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1107450" y="2966866"/>
            <a:ext cx="726265" cy="65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5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32" presetClass="emph" presetSubtype="0" repeatCount="indefinite" fill="hold" nodeType="withEffect">
                                  <p:stCondLst>
                                    <p:cond delay="0"/>
                                  </p:stCondLst>
                                  <p:endCondLst>
                                    <p:cond evt="onNext" delay="0">
                                      <p:tgtEl>
                                        <p:sldTgt/>
                                      </p:tgtEl>
                                    </p:cond>
                                  </p:end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par>
                                <p:cTn id="16" presetID="32" presetClass="emph" presetSubtype="0" repeatCount="indefinite" fill="hold" nodeType="withEffect">
                                  <p:stCondLst>
                                    <p:cond delay="0"/>
                                  </p:stCondLst>
                                  <p:endCondLst>
                                    <p:cond evt="onNext" delay="0">
                                      <p:tgtEl>
                                        <p:sldTgt/>
                                      </p:tgtEl>
                                    </p:cond>
                                  </p:endCondLst>
                                  <p:childTnLst>
                                    <p:animRot by="120000">
                                      <p:cBhvr>
                                        <p:cTn id="17" dur="100" fill="hold">
                                          <p:stCondLst>
                                            <p:cond delay="0"/>
                                          </p:stCondLst>
                                        </p:cTn>
                                        <p:tgtEl>
                                          <p:spTgt spid="16"/>
                                        </p:tgtEl>
                                        <p:attrNameLst>
                                          <p:attrName>r</p:attrName>
                                        </p:attrNameLst>
                                      </p:cBhvr>
                                    </p:animRot>
                                    <p:animRot by="-240000">
                                      <p:cBhvr>
                                        <p:cTn id="18" dur="200" fill="hold">
                                          <p:stCondLst>
                                            <p:cond delay="200"/>
                                          </p:stCondLst>
                                        </p:cTn>
                                        <p:tgtEl>
                                          <p:spTgt spid="16"/>
                                        </p:tgtEl>
                                        <p:attrNameLst>
                                          <p:attrName>r</p:attrName>
                                        </p:attrNameLst>
                                      </p:cBhvr>
                                    </p:animRot>
                                    <p:animRot by="240000">
                                      <p:cBhvr>
                                        <p:cTn id="19" dur="200" fill="hold">
                                          <p:stCondLst>
                                            <p:cond delay="400"/>
                                          </p:stCondLst>
                                        </p:cTn>
                                        <p:tgtEl>
                                          <p:spTgt spid="16"/>
                                        </p:tgtEl>
                                        <p:attrNameLst>
                                          <p:attrName>r</p:attrName>
                                        </p:attrNameLst>
                                      </p:cBhvr>
                                    </p:animRot>
                                    <p:animRot by="-240000">
                                      <p:cBhvr>
                                        <p:cTn id="20" dur="200" fill="hold">
                                          <p:stCondLst>
                                            <p:cond delay="600"/>
                                          </p:stCondLst>
                                        </p:cTn>
                                        <p:tgtEl>
                                          <p:spTgt spid="16"/>
                                        </p:tgtEl>
                                        <p:attrNameLst>
                                          <p:attrName>r</p:attrName>
                                        </p:attrNameLst>
                                      </p:cBhvr>
                                    </p:animRot>
                                    <p:animRot by="120000">
                                      <p:cBhvr>
                                        <p:cTn id="21" dur="200" fill="hold">
                                          <p:stCondLst>
                                            <p:cond delay="800"/>
                                          </p:stCondLst>
                                        </p:cTn>
                                        <p:tgtEl>
                                          <p:spTgt spid="16"/>
                                        </p:tgtEl>
                                        <p:attrNameLst>
                                          <p:attrName>r</p:attrName>
                                        </p:attrNameLst>
                                      </p:cBhvr>
                                    </p:animRot>
                                  </p:childTnLst>
                                </p:cTn>
                              </p:par>
                              <p:par>
                                <p:cTn id="22" presetID="42" presetClass="path" presetSubtype="0" repeatCount="indefinite" accel="50000" decel="50000" fill="hold" nodeType="withEffect">
                                  <p:stCondLst>
                                    <p:cond delay="0"/>
                                  </p:stCondLst>
                                  <p:childTnLst>
                                    <p:animMotion origin="layout" path="M -1.66667E-6 -3.7037E-6 L -0.00534 1.00324 " pathEditMode="relative" rAng="0" ptsTypes="AA">
                                      <p:cBhvr>
                                        <p:cTn id="23" dur="3000" fill="hold"/>
                                        <p:tgtEl>
                                          <p:spTgt spid="16"/>
                                        </p:tgtEl>
                                        <p:attrNameLst>
                                          <p:attrName>ppt_x</p:attrName>
                                          <p:attrName>ppt_y</p:attrName>
                                        </p:attrNameLst>
                                      </p:cBhvr>
                                      <p:rCtr x="-273" y="50162"/>
                                    </p:animMotion>
                                  </p:childTnLst>
                                </p:cTn>
                              </p:par>
                              <p:par>
                                <p:cTn id="24" presetID="32" presetClass="emph" presetSubtype="0" repeatCount="indefinite" fill="hold" nodeType="withEffect">
                                  <p:stCondLst>
                                    <p:cond delay="250"/>
                                  </p:stCondLst>
                                  <p:childTnLst>
                                    <p:animRot by="120000">
                                      <p:cBhvr>
                                        <p:cTn id="25" dur="275" fill="hold">
                                          <p:stCondLst>
                                            <p:cond delay="0"/>
                                          </p:stCondLst>
                                        </p:cTn>
                                        <p:tgtEl>
                                          <p:spTgt spid="19"/>
                                        </p:tgtEl>
                                        <p:attrNameLst>
                                          <p:attrName>r</p:attrName>
                                        </p:attrNameLst>
                                      </p:cBhvr>
                                    </p:animRot>
                                    <p:animRot by="-240000">
                                      <p:cBhvr>
                                        <p:cTn id="26" dur="550" fill="hold">
                                          <p:stCondLst>
                                            <p:cond delay="550"/>
                                          </p:stCondLst>
                                        </p:cTn>
                                        <p:tgtEl>
                                          <p:spTgt spid="19"/>
                                        </p:tgtEl>
                                        <p:attrNameLst>
                                          <p:attrName>r</p:attrName>
                                        </p:attrNameLst>
                                      </p:cBhvr>
                                    </p:animRot>
                                    <p:animRot by="240000">
                                      <p:cBhvr>
                                        <p:cTn id="27" dur="550" fill="hold">
                                          <p:stCondLst>
                                            <p:cond delay="1100"/>
                                          </p:stCondLst>
                                        </p:cTn>
                                        <p:tgtEl>
                                          <p:spTgt spid="19"/>
                                        </p:tgtEl>
                                        <p:attrNameLst>
                                          <p:attrName>r</p:attrName>
                                        </p:attrNameLst>
                                      </p:cBhvr>
                                    </p:animRot>
                                    <p:animRot by="-240000">
                                      <p:cBhvr>
                                        <p:cTn id="28" dur="550" fill="hold">
                                          <p:stCondLst>
                                            <p:cond delay="1650"/>
                                          </p:stCondLst>
                                        </p:cTn>
                                        <p:tgtEl>
                                          <p:spTgt spid="19"/>
                                        </p:tgtEl>
                                        <p:attrNameLst>
                                          <p:attrName>r</p:attrName>
                                        </p:attrNameLst>
                                      </p:cBhvr>
                                    </p:animRot>
                                    <p:animRot by="120000">
                                      <p:cBhvr>
                                        <p:cTn id="29" dur="550" fill="hold">
                                          <p:stCondLst>
                                            <p:cond delay="2200"/>
                                          </p:stCondLst>
                                        </p:cTn>
                                        <p:tgtEl>
                                          <p:spTgt spid="19"/>
                                        </p:tgtEl>
                                        <p:attrNameLst>
                                          <p:attrName>r</p:attrName>
                                        </p:attrNameLst>
                                      </p:cBhvr>
                                    </p:animRot>
                                  </p:childTnLst>
                                </p:cTn>
                              </p:par>
                              <p:par>
                                <p:cTn id="30"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31" dur="2000" fill="hold"/>
                                        <p:tgtEl>
                                          <p:spTgt spid="19"/>
                                        </p:tgtEl>
                                        <p:attrNameLst>
                                          <p:attrName>ppt_x</p:attrName>
                                          <p:attrName>ppt_y</p:attrName>
                                        </p:attrNameLst>
                                      </p:cBhvr>
                                      <p:rCtr x="-91" y="34028"/>
                                    </p:animMotion>
                                  </p:childTnLst>
                                </p:cTn>
                              </p:par>
                              <p:par>
                                <p:cTn id="32" presetID="32" presetClass="emph" presetSubtype="0" repeatCount="indefinite" fill="hold" nodeType="withEffect">
                                  <p:stCondLst>
                                    <p:cond delay="250"/>
                                  </p:stCondLst>
                                  <p:endCondLst>
                                    <p:cond evt="onNext" delay="0">
                                      <p:tgtEl>
                                        <p:sldTgt/>
                                      </p:tgtEl>
                                    </p:cond>
                                  </p:endCondLst>
                                  <p:childTnLst>
                                    <p:animRot by="120000">
                                      <p:cBhvr>
                                        <p:cTn id="33" dur="100" fill="hold">
                                          <p:stCondLst>
                                            <p:cond delay="0"/>
                                          </p:stCondLst>
                                        </p:cTn>
                                        <p:tgtEl>
                                          <p:spTgt spid="22"/>
                                        </p:tgtEl>
                                        <p:attrNameLst>
                                          <p:attrName>r</p:attrName>
                                        </p:attrNameLst>
                                      </p:cBhvr>
                                    </p:animRot>
                                    <p:animRot by="-240000">
                                      <p:cBhvr>
                                        <p:cTn id="34" dur="200" fill="hold">
                                          <p:stCondLst>
                                            <p:cond delay="200"/>
                                          </p:stCondLst>
                                        </p:cTn>
                                        <p:tgtEl>
                                          <p:spTgt spid="22"/>
                                        </p:tgtEl>
                                        <p:attrNameLst>
                                          <p:attrName>r</p:attrName>
                                        </p:attrNameLst>
                                      </p:cBhvr>
                                    </p:animRot>
                                    <p:animRot by="240000">
                                      <p:cBhvr>
                                        <p:cTn id="35" dur="200" fill="hold">
                                          <p:stCondLst>
                                            <p:cond delay="400"/>
                                          </p:stCondLst>
                                        </p:cTn>
                                        <p:tgtEl>
                                          <p:spTgt spid="22"/>
                                        </p:tgtEl>
                                        <p:attrNameLst>
                                          <p:attrName>r</p:attrName>
                                        </p:attrNameLst>
                                      </p:cBhvr>
                                    </p:animRot>
                                    <p:animRot by="-240000">
                                      <p:cBhvr>
                                        <p:cTn id="36" dur="200" fill="hold">
                                          <p:stCondLst>
                                            <p:cond delay="600"/>
                                          </p:stCondLst>
                                        </p:cTn>
                                        <p:tgtEl>
                                          <p:spTgt spid="22"/>
                                        </p:tgtEl>
                                        <p:attrNameLst>
                                          <p:attrName>r</p:attrName>
                                        </p:attrNameLst>
                                      </p:cBhvr>
                                    </p:animRot>
                                    <p:animRot by="120000">
                                      <p:cBhvr>
                                        <p:cTn id="37" dur="200" fill="hold">
                                          <p:stCondLst>
                                            <p:cond delay="800"/>
                                          </p:stCondLst>
                                        </p:cTn>
                                        <p:tgtEl>
                                          <p:spTgt spid="22"/>
                                        </p:tgtEl>
                                        <p:attrNameLst>
                                          <p:attrName>r</p:attrName>
                                        </p:attrNameLst>
                                      </p:cBhvr>
                                    </p:animRot>
                                  </p:childTnLst>
                                </p:cTn>
                              </p:par>
                              <p:par>
                                <p:cTn id="38" presetID="32" presetClass="emph" presetSubtype="0" repeatCount="indefinite" fill="hold" nodeType="withEffect">
                                  <p:stCondLst>
                                    <p:cond delay="250"/>
                                  </p:stCondLst>
                                  <p:endCondLst>
                                    <p:cond evt="onNext" delay="0">
                                      <p:tgtEl>
                                        <p:sldTgt/>
                                      </p:tgtEl>
                                    </p:cond>
                                  </p:end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cTn>
                              </p:par>
                              <p:par>
                                <p:cTn id="44" presetID="32" presetClass="emph" presetSubtype="0" repeatCount="indefinite" fill="hold" nodeType="withEffect">
                                  <p:stCondLst>
                                    <p:cond delay="250"/>
                                  </p:stCondLst>
                                  <p:childTnLst>
                                    <p:animRot by="120000">
                                      <p:cBhvr>
                                        <p:cTn id="45" dur="275" fill="hold">
                                          <p:stCondLst>
                                            <p:cond delay="0"/>
                                          </p:stCondLst>
                                        </p:cTn>
                                        <p:tgtEl>
                                          <p:spTgt spid="25"/>
                                        </p:tgtEl>
                                        <p:attrNameLst>
                                          <p:attrName>r</p:attrName>
                                        </p:attrNameLst>
                                      </p:cBhvr>
                                    </p:animRot>
                                    <p:animRot by="-240000">
                                      <p:cBhvr>
                                        <p:cTn id="46" dur="550" fill="hold">
                                          <p:stCondLst>
                                            <p:cond delay="550"/>
                                          </p:stCondLst>
                                        </p:cTn>
                                        <p:tgtEl>
                                          <p:spTgt spid="25"/>
                                        </p:tgtEl>
                                        <p:attrNameLst>
                                          <p:attrName>r</p:attrName>
                                        </p:attrNameLst>
                                      </p:cBhvr>
                                    </p:animRot>
                                    <p:animRot by="240000">
                                      <p:cBhvr>
                                        <p:cTn id="47" dur="550" fill="hold">
                                          <p:stCondLst>
                                            <p:cond delay="1100"/>
                                          </p:stCondLst>
                                        </p:cTn>
                                        <p:tgtEl>
                                          <p:spTgt spid="25"/>
                                        </p:tgtEl>
                                        <p:attrNameLst>
                                          <p:attrName>r</p:attrName>
                                        </p:attrNameLst>
                                      </p:cBhvr>
                                    </p:animRot>
                                    <p:animRot by="-240000">
                                      <p:cBhvr>
                                        <p:cTn id="48" dur="550" fill="hold">
                                          <p:stCondLst>
                                            <p:cond delay="1650"/>
                                          </p:stCondLst>
                                        </p:cTn>
                                        <p:tgtEl>
                                          <p:spTgt spid="25"/>
                                        </p:tgtEl>
                                        <p:attrNameLst>
                                          <p:attrName>r</p:attrName>
                                        </p:attrNameLst>
                                      </p:cBhvr>
                                    </p:animRot>
                                    <p:animRot by="120000">
                                      <p:cBhvr>
                                        <p:cTn id="49" dur="550" fill="hold">
                                          <p:stCondLst>
                                            <p:cond delay="2200"/>
                                          </p:stCondLst>
                                        </p:cTn>
                                        <p:tgtEl>
                                          <p:spTgt spid="25"/>
                                        </p:tgtEl>
                                        <p:attrNameLst>
                                          <p:attrName>r</p:attrName>
                                        </p:attrNameLst>
                                      </p:cBhvr>
                                    </p:animRot>
                                  </p:childTnLst>
                                </p:cTn>
                              </p:par>
                              <p:par>
                                <p:cTn id="50"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51" dur="2000" fill="hold"/>
                                        <p:tgtEl>
                                          <p:spTgt spid="25"/>
                                        </p:tgtEl>
                                        <p:attrNameLst>
                                          <p:attrName>ppt_x</p:attrName>
                                          <p:attrName>ppt_y</p:attrName>
                                        </p:attrNameLst>
                                      </p:cBhvr>
                                      <p:rCtr x="-91" y="34028"/>
                                    </p:animMotion>
                                  </p:childTnLst>
                                </p:cTn>
                              </p:par>
                              <p:par>
                                <p:cTn id="52" presetID="32" presetClass="emph" presetSubtype="0" repeatCount="indefinite" fill="hold" nodeType="withEffect">
                                  <p:stCondLst>
                                    <p:cond delay="250"/>
                                  </p:stCondLst>
                                  <p:childTnLst>
                                    <p:animRot by="120000">
                                      <p:cBhvr>
                                        <p:cTn id="53" dur="275" fill="hold">
                                          <p:stCondLst>
                                            <p:cond delay="0"/>
                                          </p:stCondLst>
                                        </p:cTn>
                                        <p:tgtEl>
                                          <p:spTgt spid="26"/>
                                        </p:tgtEl>
                                        <p:attrNameLst>
                                          <p:attrName>r</p:attrName>
                                        </p:attrNameLst>
                                      </p:cBhvr>
                                    </p:animRot>
                                    <p:animRot by="-240000">
                                      <p:cBhvr>
                                        <p:cTn id="54" dur="550" fill="hold">
                                          <p:stCondLst>
                                            <p:cond delay="550"/>
                                          </p:stCondLst>
                                        </p:cTn>
                                        <p:tgtEl>
                                          <p:spTgt spid="26"/>
                                        </p:tgtEl>
                                        <p:attrNameLst>
                                          <p:attrName>r</p:attrName>
                                        </p:attrNameLst>
                                      </p:cBhvr>
                                    </p:animRot>
                                    <p:animRot by="240000">
                                      <p:cBhvr>
                                        <p:cTn id="55" dur="550" fill="hold">
                                          <p:stCondLst>
                                            <p:cond delay="1100"/>
                                          </p:stCondLst>
                                        </p:cTn>
                                        <p:tgtEl>
                                          <p:spTgt spid="26"/>
                                        </p:tgtEl>
                                        <p:attrNameLst>
                                          <p:attrName>r</p:attrName>
                                        </p:attrNameLst>
                                      </p:cBhvr>
                                    </p:animRot>
                                    <p:animRot by="-240000">
                                      <p:cBhvr>
                                        <p:cTn id="56" dur="550" fill="hold">
                                          <p:stCondLst>
                                            <p:cond delay="1650"/>
                                          </p:stCondLst>
                                        </p:cTn>
                                        <p:tgtEl>
                                          <p:spTgt spid="26"/>
                                        </p:tgtEl>
                                        <p:attrNameLst>
                                          <p:attrName>r</p:attrName>
                                        </p:attrNameLst>
                                      </p:cBhvr>
                                    </p:animRot>
                                    <p:animRot by="120000">
                                      <p:cBhvr>
                                        <p:cTn id="57" dur="550" fill="hold">
                                          <p:stCondLst>
                                            <p:cond delay="2200"/>
                                          </p:stCondLst>
                                        </p:cTn>
                                        <p:tgtEl>
                                          <p:spTgt spid="26"/>
                                        </p:tgtEl>
                                        <p:attrNameLst>
                                          <p:attrName>r</p:attrName>
                                        </p:attrNameLst>
                                      </p:cBhvr>
                                    </p:animRot>
                                  </p:childTnLst>
                                </p:cTn>
                              </p:par>
                              <p:par>
                                <p:cTn id="58"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59" dur="2000" fill="hold"/>
                                        <p:tgtEl>
                                          <p:spTgt spid="26"/>
                                        </p:tgtEl>
                                        <p:attrNameLst>
                                          <p:attrName>ppt_x</p:attrName>
                                          <p:attrName>ppt_y</p:attrName>
                                        </p:attrNameLst>
                                      </p:cBhvr>
                                      <p:rCtr x="-91" y="34028"/>
                                    </p:animMotion>
                                  </p:childTnLst>
                                </p:cTn>
                              </p:par>
                              <p:par>
                                <p:cTn id="60" presetID="32" presetClass="emph" presetSubtype="0" repeatCount="indefinite" fill="hold" nodeType="withEffect">
                                  <p:stCondLst>
                                    <p:cond delay="250"/>
                                  </p:stCondLst>
                                  <p:childTnLst>
                                    <p:animRot by="120000">
                                      <p:cBhvr>
                                        <p:cTn id="61" dur="275" fill="hold">
                                          <p:stCondLst>
                                            <p:cond delay="0"/>
                                          </p:stCondLst>
                                        </p:cTn>
                                        <p:tgtEl>
                                          <p:spTgt spid="27"/>
                                        </p:tgtEl>
                                        <p:attrNameLst>
                                          <p:attrName>r</p:attrName>
                                        </p:attrNameLst>
                                      </p:cBhvr>
                                    </p:animRot>
                                    <p:animRot by="-240000">
                                      <p:cBhvr>
                                        <p:cTn id="62" dur="550" fill="hold">
                                          <p:stCondLst>
                                            <p:cond delay="550"/>
                                          </p:stCondLst>
                                        </p:cTn>
                                        <p:tgtEl>
                                          <p:spTgt spid="27"/>
                                        </p:tgtEl>
                                        <p:attrNameLst>
                                          <p:attrName>r</p:attrName>
                                        </p:attrNameLst>
                                      </p:cBhvr>
                                    </p:animRot>
                                    <p:animRot by="240000">
                                      <p:cBhvr>
                                        <p:cTn id="63" dur="550" fill="hold">
                                          <p:stCondLst>
                                            <p:cond delay="1100"/>
                                          </p:stCondLst>
                                        </p:cTn>
                                        <p:tgtEl>
                                          <p:spTgt spid="27"/>
                                        </p:tgtEl>
                                        <p:attrNameLst>
                                          <p:attrName>r</p:attrName>
                                        </p:attrNameLst>
                                      </p:cBhvr>
                                    </p:animRot>
                                    <p:animRot by="-240000">
                                      <p:cBhvr>
                                        <p:cTn id="64" dur="550" fill="hold">
                                          <p:stCondLst>
                                            <p:cond delay="1650"/>
                                          </p:stCondLst>
                                        </p:cTn>
                                        <p:tgtEl>
                                          <p:spTgt spid="27"/>
                                        </p:tgtEl>
                                        <p:attrNameLst>
                                          <p:attrName>r</p:attrName>
                                        </p:attrNameLst>
                                      </p:cBhvr>
                                    </p:animRot>
                                    <p:animRot by="120000">
                                      <p:cBhvr>
                                        <p:cTn id="65" dur="550" fill="hold">
                                          <p:stCondLst>
                                            <p:cond delay="2200"/>
                                          </p:stCondLst>
                                        </p:cTn>
                                        <p:tgtEl>
                                          <p:spTgt spid="27"/>
                                        </p:tgtEl>
                                        <p:attrNameLst>
                                          <p:attrName>r</p:attrName>
                                        </p:attrNameLst>
                                      </p:cBhvr>
                                    </p:animRot>
                                  </p:childTnLst>
                                </p:cTn>
                              </p:par>
                              <p:par>
                                <p:cTn id="66"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67" dur="2000" fill="hold"/>
                                        <p:tgtEl>
                                          <p:spTgt spid="27"/>
                                        </p:tgtEl>
                                        <p:attrNameLst>
                                          <p:attrName>ppt_x</p:attrName>
                                          <p:attrName>ppt_y</p:attrName>
                                        </p:attrNameLst>
                                      </p:cBhvr>
                                      <p:rCtr x="-91" y="34028"/>
                                    </p:animMotion>
                                  </p:childTnLst>
                                </p:cTn>
                              </p:par>
                              <p:par>
                                <p:cTn id="68" presetID="32" presetClass="emph" presetSubtype="0" repeatCount="indefinite" fill="hold" nodeType="withEffect">
                                  <p:stCondLst>
                                    <p:cond delay="250"/>
                                  </p:stCondLst>
                                  <p:childTnLst>
                                    <p:animRot by="120000">
                                      <p:cBhvr>
                                        <p:cTn id="69" dur="275" fill="hold">
                                          <p:stCondLst>
                                            <p:cond delay="0"/>
                                          </p:stCondLst>
                                        </p:cTn>
                                        <p:tgtEl>
                                          <p:spTgt spid="28"/>
                                        </p:tgtEl>
                                        <p:attrNameLst>
                                          <p:attrName>r</p:attrName>
                                        </p:attrNameLst>
                                      </p:cBhvr>
                                    </p:animRot>
                                    <p:animRot by="-240000">
                                      <p:cBhvr>
                                        <p:cTn id="70" dur="550" fill="hold">
                                          <p:stCondLst>
                                            <p:cond delay="550"/>
                                          </p:stCondLst>
                                        </p:cTn>
                                        <p:tgtEl>
                                          <p:spTgt spid="28"/>
                                        </p:tgtEl>
                                        <p:attrNameLst>
                                          <p:attrName>r</p:attrName>
                                        </p:attrNameLst>
                                      </p:cBhvr>
                                    </p:animRot>
                                    <p:animRot by="240000">
                                      <p:cBhvr>
                                        <p:cTn id="71" dur="550" fill="hold">
                                          <p:stCondLst>
                                            <p:cond delay="1100"/>
                                          </p:stCondLst>
                                        </p:cTn>
                                        <p:tgtEl>
                                          <p:spTgt spid="28"/>
                                        </p:tgtEl>
                                        <p:attrNameLst>
                                          <p:attrName>r</p:attrName>
                                        </p:attrNameLst>
                                      </p:cBhvr>
                                    </p:animRot>
                                    <p:animRot by="-240000">
                                      <p:cBhvr>
                                        <p:cTn id="72" dur="550" fill="hold">
                                          <p:stCondLst>
                                            <p:cond delay="1650"/>
                                          </p:stCondLst>
                                        </p:cTn>
                                        <p:tgtEl>
                                          <p:spTgt spid="28"/>
                                        </p:tgtEl>
                                        <p:attrNameLst>
                                          <p:attrName>r</p:attrName>
                                        </p:attrNameLst>
                                      </p:cBhvr>
                                    </p:animRot>
                                    <p:animRot by="120000">
                                      <p:cBhvr>
                                        <p:cTn id="73" dur="550" fill="hold">
                                          <p:stCondLst>
                                            <p:cond delay="2200"/>
                                          </p:stCondLst>
                                        </p:cTn>
                                        <p:tgtEl>
                                          <p:spTgt spid="28"/>
                                        </p:tgtEl>
                                        <p:attrNameLst>
                                          <p:attrName>r</p:attrName>
                                        </p:attrNameLst>
                                      </p:cBhvr>
                                    </p:animRot>
                                  </p:childTnLst>
                                </p:cTn>
                              </p:par>
                              <p:par>
                                <p:cTn id="74"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75" dur="2000" fill="hold"/>
                                        <p:tgtEl>
                                          <p:spTgt spid="28"/>
                                        </p:tgtEl>
                                        <p:attrNameLst>
                                          <p:attrName>ppt_x</p:attrName>
                                          <p:attrName>ppt_y</p:attrName>
                                        </p:attrNameLst>
                                      </p:cBhvr>
                                      <p:rCtr x="-91" y="34028"/>
                                    </p:animMotion>
                                  </p:childTnLst>
                                </p:cTn>
                              </p:par>
                              <p:par>
                                <p:cTn id="76" presetID="32" presetClass="emph" presetSubtype="0" repeatCount="indefinite" fill="hold" nodeType="withEffect">
                                  <p:stCondLst>
                                    <p:cond delay="250"/>
                                  </p:stCondLst>
                                  <p:childTnLst>
                                    <p:animRot by="120000">
                                      <p:cBhvr>
                                        <p:cTn id="77" dur="275" fill="hold">
                                          <p:stCondLst>
                                            <p:cond delay="0"/>
                                          </p:stCondLst>
                                        </p:cTn>
                                        <p:tgtEl>
                                          <p:spTgt spid="29"/>
                                        </p:tgtEl>
                                        <p:attrNameLst>
                                          <p:attrName>r</p:attrName>
                                        </p:attrNameLst>
                                      </p:cBhvr>
                                    </p:animRot>
                                    <p:animRot by="-240000">
                                      <p:cBhvr>
                                        <p:cTn id="78" dur="550" fill="hold">
                                          <p:stCondLst>
                                            <p:cond delay="550"/>
                                          </p:stCondLst>
                                        </p:cTn>
                                        <p:tgtEl>
                                          <p:spTgt spid="29"/>
                                        </p:tgtEl>
                                        <p:attrNameLst>
                                          <p:attrName>r</p:attrName>
                                        </p:attrNameLst>
                                      </p:cBhvr>
                                    </p:animRot>
                                    <p:animRot by="240000">
                                      <p:cBhvr>
                                        <p:cTn id="79" dur="550" fill="hold">
                                          <p:stCondLst>
                                            <p:cond delay="1100"/>
                                          </p:stCondLst>
                                        </p:cTn>
                                        <p:tgtEl>
                                          <p:spTgt spid="29"/>
                                        </p:tgtEl>
                                        <p:attrNameLst>
                                          <p:attrName>r</p:attrName>
                                        </p:attrNameLst>
                                      </p:cBhvr>
                                    </p:animRot>
                                    <p:animRot by="-240000">
                                      <p:cBhvr>
                                        <p:cTn id="80" dur="550" fill="hold">
                                          <p:stCondLst>
                                            <p:cond delay="1650"/>
                                          </p:stCondLst>
                                        </p:cTn>
                                        <p:tgtEl>
                                          <p:spTgt spid="29"/>
                                        </p:tgtEl>
                                        <p:attrNameLst>
                                          <p:attrName>r</p:attrName>
                                        </p:attrNameLst>
                                      </p:cBhvr>
                                    </p:animRot>
                                    <p:animRot by="120000">
                                      <p:cBhvr>
                                        <p:cTn id="81" dur="550" fill="hold">
                                          <p:stCondLst>
                                            <p:cond delay="2200"/>
                                          </p:stCondLst>
                                        </p:cTn>
                                        <p:tgtEl>
                                          <p:spTgt spid="29"/>
                                        </p:tgtEl>
                                        <p:attrNameLst>
                                          <p:attrName>r</p:attrName>
                                        </p:attrNameLst>
                                      </p:cBhvr>
                                    </p:animRot>
                                  </p:childTnLst>
                                </p:cTn>
                              </p:par>
                              <p:par>
                                <p:cTn id="82"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83" dur="2000" fill="hold"/>
                                        <p:tgtEl>
                                          <p:spTgt spid="29"/>
                                        </p:tgtEl>
                                        <p:attrNameLst>
                                          <p:attrName>ppt_x</p:attrName>
                                          <p:attrName>ppt_y</p:attrName>
                                        </p:attrNameLst>
                                      </p:cBhvr>
                                      <p:rCtr x="-91" y="3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435429" y="624114"/>
            <a:ext cx="10949466" cy="771526"/>
          </a:xfrm>
          <a:prstGeom prst="rect">
            <a:avLst/>
          </a:prstGeom>
          <a:noFill/>
          <a:ln>
            <a:noFill/>
          </a:ln>
          <a:effectLst/>
        </p:spPr>
        <p:txBody>
          <a:bodyPr>
            <a:noAutofit/>
          </a:bodyPr>
          <a:lstStyle>
            <a:defPPr>
              <a:defRPr lang="en-US"/>
            </a:defPPr>
            <a:lvl1pPr marL="342900" indent="-342900" fontAlgn="base">
              <a:spcBef>
                <a:spcPct val="20000"/>
              </a:spcBef>
              <a:spcAft>
                <a:spcPct val="0"/>
              </a:spcAft>
              <a:buFontTx/>
              <a:buNone/>
              <a:defRPr sz="14400" b="1">
                <a:latin typeface="Times New Roman" pitchFamily="18" charset="0"/>
                <a:cs typeface="Times New Roman"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US" sz="6600" dirty="0"/>
              <a:t>  </a:t>
            </a:r>
            <a:r>
              <a:rPr lang="en-US" sz="6600" dirty="0" smtClean="0"/>
              <a:t> </a:t>
            </a:r>
            <a:r>
              <a:rPr lang="en-US" sz="3200" dirty="0" err="1" smtClean="0"/>
              <a:t>Mỗi</a:t>
            </a:r>
            <a:r>
              <a:rPr lang="en-US" sz="3200" dirty="0" smtClean="0"/>
              <a:t> </a:t>
            </a:r>
            <a:r>
              <a:rPr lang="en-US" sz="3200" dirty="0" err="1"/>
              <a:t>hoa</a:t>
            </a:r>
            <a:r>
              <a:rPr lang="en-US" sz="3200" dirty="0"/>
              <a:t> </a:t>
            </a:r>
            <a:r>
              <a:rPr lang="en-US" sz="3200" dirty="0" err="1"/>
              <a:t>chỉ</a:t>
            </a:r>
            <a:r>
              <a:rPr lang="en-US" sz="3200" dirty="0"/>
              <a:t> </a:t>
            </a:r>
            <a:r>
              <a:rPr lang="en-US" sz="3200" dirty="0" err="1"/>
              <a:t>là</a:t>
            </a:r>
            <a:r>
              <a:rPr lang="en-US" sz="3200" dirty="0"/>
              <a:t> </a:t>
            </a:r>
            <a:r>
              <a:rPr lang="en-US" sz="3200" dirty="0" err="1"/>
              <a:t>một</a:t>
            </a:r>
            <a:r>
              <a:rPr lang="en-US" sz="3200" dirty="0"/>
              <a:t> </a:t>
            </a:r>
            <a:r>
              <a:rPr lang="en-US" sz="3200" dirty="0" err="1"/>
              <a:t>phần</a:t>
            </a:r>
            <a:r>
              <a:rPr lang="en-US" sz="3200" dirty="0"/>
              <a:t> </a:t>
            </a:r>
            <a:r>
              <a:rPr lang="en-US" sz="3200" dirty="0" err="1"/>
              <a:t>tử</a:t>
            </a:r>
            <a:r>
              <a:rPr lang="en-US" sz="3200" dirty="0"/>
              <a:t> </a:t>
            </a:r>
            <a:r>
              <a:rPr lang="en-US" sz="3200" dirty="0" err="1"/>
              <a:t>của</a:t>
            </a:r>
            <a:r>
              <a:rPr lang="en-US" sz="3200" dirty="0"/>
              <a:t> </a:t>
            </a:r>
            <a:r>
              <a:rPr lang="en-US" sz="3200" dirty="0" err="1"/>
              <a:t>cả</a:t>
            </a:r>
            <a:r>
              <a:rPr lang="en-US" sz="3200" dirty="0"/>
              <a:t> </a:t>
            </a:r>
            <a:r>
              <a:rPr lang="en-US" sz="3200" dirty="0" err="1"/>
              <a:t>xã</a:t>
            </a:r>
            <a:r>
              <a:rPr lang="en-US" sz="3200" dirty="0"/>
              <a:t> </a:t>
            </a:r>
            <a:r>
              <a:rPr lang="en-US" sz="3200" dirty="0" err="1"/>
              <a:t>hội</a:t>
            </a:r>
            <a:r>
              <a:rPr lang="en-US" sz="3200" dirty="0"/>
              <a:t> </a:t>
            </a:r>
            <a:r>
              <a:rPr lang="en-US" sz="3200" dirty="0" err="1"/>
              <a:t>thắm</a:t>
            </a:r>
            <a:r>
              <a:rPr lang="en-US" sz="3200" dirty="0"/>
              <a:t> </a:t>
            </a:r>
            <a:r>
              <a:rPr lang="en-US" sz="3200" dirty="0" err="1"/>
              <a:t>tươi</a:t>
            </a:r>
            <a:r>
              <a:rPr lang="en-US" sz="3200" dirty="0"/>
              <a:t>; </a:t>
            </a:r>
            <a:r>
              <a:rPr lang="en-US" sz="3200" dirty="0" err="1"/>
              <a:t>người</a:t>
            </a:r>
            <a:r>
              <a:rPr lang="en-US" sz="3200" dirty="0"/>
              <a:t> ta </a:t>
            </a:r>
            <a:r>
              <a:rPr lang="en-US" sz="3200" dirty="0" err="1"/>
              <a:t>quên</a:t>
            </a:r>
            <a:r>
              <a:rPr lang="en-US" sz="3200" dirty="0"/>
              <a:t> </a:t>
            </a:r>
            <a:r>
              <a:rPr lang="en-US" sz="3200" dirty="0" err="1"/>
              <a:t>đoá</a:t>
            </a:r>
            <a:r>
              <a:rPr lang="en-US" sz="3200" dirty="0"/>
              <a:t> </a:t>
            </a:r>
            <a:r>
              <a:rPr lang="en-US" sz="3200" dirty="0" err="1"/>
              <a:t>hoa</a:t>
            </a:r>
            <a:r>
              <a:rPr lang="en-US" sz="3200" dirty="0"/>
              <a:t>, </a:t>
            </a:r>
            <a:r>
              <a:rPr lang="en-US" sz="3200" dirty="0" err="1"/>
              <a:t>chỉ</a:t>
            </a:r>
            <a:r>
              <a:rPr lang="en-US" sz="3200" dirty="0"/>
              <a:t> </a:t>
            </a:r>
            <a:r>
              <a:rPr lang="en-US" sz="3200" dirty="0" err="1"/>
              <a:t>nghĩ</a:t>
            </a:r>
            <a:r>
              <a:rPr lang="en-US" sz="3200" dirty="0"/>
              <a:t> </a:t>
            </a:r>
            <a:r>
              <a:rPr lang="en-US" sz="3200" dirty="0" err="1"/>
              <a:t>đến</a:t>
            </a:r>
            <a:r>
              <a:rPr lang="en-US" sz="3200" dirty="0"/>
              <a:t> </a:t>
            </a:r>
            <a:r>
              <a:rPr lang="en-US" sz="3200" dirty="0" err="1"/>
              <a:t>cây</a:t>
            </a:r>
            <a:r>
              <a:rPr lang="en-US" sz="3200" dirty="0"/>
              <a:t>, </a:t>
            </a:r>
            <a:r>
              <a:rPr lang="en-US" sz="3200" dirty="0" err="1"/>
              <a:t>đến</a:t>
            </a:r>
            <a:r>
              <a:rPr lang="en-US" sz="3200" dirty="0"/>
              <a:t> </a:t>
            </a:r>
            <a:r>
              <a:rPr lang="en-US" sz="3200" dirty="0" err="1"/>
              <a:t>hàng</a:t>
            </a:r>
            <a:r>
              <a:rPr lang="en-US" sz="3200" dirty="0"/>
              <a:t>, </a:t>
            </a:r>
            <a:r>
              <a:rPr lang="en-US" sz="3200" dirty="0" err="1"/>
              <a:t>đến</a:t>
            </a:r>
            <a:r>
              <a:rPr lang="en-US" sz="3200" dirty="0"/>
              <a:t> </a:t>
            </a:r>
            <a:r>
              <a:rPr lang="en-US" sz="3200" dirty="0" err="1"/>
              <a:t>những</a:t>
            </a:r>
            <a:r>
              <a:rPr lang="en-US" sz="3200" dirty="0"/>
              <a:t> </a:t>
            </a:r>
            <a:r>
              <a:rPr lang="en-US" sz="3200" dirty="0" err="1"/>
              <a:t>tán</a:t>
            </a:r>
            <a:r>
              <a:rPr lang="en-US" sz="3200" dirty="0"/>
              <a:t> </a:t>
            </a:r>
            <a:r>
              <a:rPr lang="en-US" sz="3200" dirty="0" err="1"/>
              <a:t>hoa</a:t>
            </a:r>
            <a:r>
              <a:rPr lang="en-US" sz="3200" dirty="0"/>
              <a:t> </a:t>
            </a:r>
            <a:r>
              <a:rPr lang="en-US" sz="3200" dirty="0" err="1"/>
              <a:t>lớn</a:t>
            </a:r>
            <a:r>
              <a:rPr lang="en-US" sz="3200" dirty="0"/>
              <a:t> </a:t>
            </a:r>
            <a:r>
              <a:rPr lang="en-US" sz="3200" dirty="0" err="1"/>
              <a:t>xoè</a:t>
            </a:r>
            <a:r>
              <a:rPr lang="en-US" sz="3200" dirty="0"/>
              <a:t> ra </a:t>
            </a:r>
            <a:r>
              <a:rPr lang="en-US" sz="3200" dirty="0" err="1"/>
              <a:t>như</a:t>
            </a:r>
            <a:r>
              <a:rPr lang="en-US" sz="3200" dirty="0"/>
              <a:t> </a:t>
            </a:r>
            <a:r>
              <a:rPr lang="en-US" sz="3200" dirty="0" err="1"/>
              <a:t>muôn</a:t>
            </a:r>
            <a:r>
              <a:rPr lang="en-US" sz="3200" dirty="0"/>
              <a:t> </a:t>
            </a:r>
            <a:r>
              <a:rPr lang="en-US" sz="3200" dirty="0" err="1"/>
              <a:t>ngàn</a:t>
            </a:r>
            <a:r>
              <a:rPr lang="en-US" sz="3200" dirty="0"/>
              <a:t> con </a:t>
            </a:r>
            <a:r>
              <a:rPr lang="en-US" sz="3200" dirty="0" err="1"/>
              <a:t>bướm</a:t>
            </a:r>
            <a:r>
              <a:rPr lang="en-US" sz="3200" dirty="0"/>
              <a:t> </a:t>
            </a:r>
            <a:r>
              <a:rPr lang="en-US" sz="3200" dirty="0" err="1"/>
              <a:t>thắm</a:t>
            </a:r>
            <a:r>
              <a:rPr lang="en-US" sz="3200" dirty="0"/>
              <a:t> </a:t>
            </a:r>
            <a:r>
              <a:rPr lang="en-US" sz="3200" dirty="0" err="1"/>
              <a:t>đậu</a:t>
            </a:r>
            <a:r>
              <a:rPr lang="en-US" sz="3200" dirty="0"/>
              <a:t> </a:t>
            </a:r>
            <a:r>
              <a:rPr lang="en-US" sz="3200" dirty="0" err="1"/>
              <a:t>khít</a:t>
            </a:r>
            <a:r>
              <a:rPr lang="en-US" sz="3200" dirty="0"/>
              <a:t> </a:t>
            </a:r>
            <a:r>
              <a:rPr lang="en-US" sz="3200" dirty="0" err="1"/>
              <a:t>nhau</a:t>
            </a:r>
            <a:r>
              <a:rPr lang="en-US" sz="3200" dirty="0"/>
              <a:t>.</a:t>
            </a:r>
          </a:p>
        </p:txBody>
      </p:sp>
      <p:cxnSp>
        <p:nvCxnSpPr>
          <p:cNvPr id="13" name="Straight Connector 12">
            <a:extLst>
              <a:ext uri="{FF2B5EF4-FFF2-40B4-BE49-F238E27FC236}">
                <a16:creationId xmlns:a16="http://schemas.microsoft.com/office/drawing/2014/main" id="{03EE6971-3F4B-4651-9940-833E90647C14}"/>
              </a:ext>
            </a:extLst>
          </p:cNvPr>
          <p:cNvCxnSpPr>
            <a:cxnSpLocks/>
          </p:cNvCxnSpPr>
          <p:nvPr/>
        </p:nvCxnSpPr>
        <p:spPr>
          <a:xfrm flipH="1">
            <a:off x="2090057" y="2157368"/>
            <a:ext cx="208026" cy="556804"/>
          </a:xfrm>
          <a:prstGeom prst="line">
            <a:avLst/>
          </a:prstGeom>
          <a:ln w="28575">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EE6971-3F4B-4651-9940-833E90647C14}"/>
              </a:ext>
            </a:extLst>
          </p:cNvPr>
          <p:cNvCxnSpPr>
            <a:cxnSpLocks/>
          </p:cNvCxnSpPr>
          <p:nvPr/>
        </p:nvCxnSpPr>
        <p:spPr>
          <a:xfrm flipH="1">
            <a:off x="8969828" y="2157368"/>
            <a:ext cx="208026" cy="556804"/>
          </a:xfrm>
          <a:prstGeom prst="line">
            <a:avLst/>
          </a:prstGeom>
          <a:ln w="28575">
            <a:solidFill>
              <a:srgbClr val="FF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818688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307056201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683405" y="854995"/>
            <a:ext cx="4388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smtClean="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b="1" i="0" u="none" strike="noStrike" kern="1200" cap="none" spc="0" normalizeH="0" baseline="0" noProof="0" dirty="0" err="1" smtClean="0">
                <a:ln>
                  <a:noFill/>
                </a:ln>
                <a:effectLst/>
                <a:uLnTx/>
                <a:uFillTx/>
                <a:latin typeface="Times New Roman" panose="02020603050405020304" pitchFamily="18" charset="0"/>
                <a:ea typeface="+mn-ea"/>
                <a:cs typeface="+mn-cs"/>
              </a:rPr>
              <a:t>phần</a:t>
            </a:r>
            <a:r>
              <a:rPr kumimoji="0" lang="en-US" altLang="en-US" b="1"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err="1" smtClean="0">
                <a:ln>
                  <a:noFill/>
                </a:ln>
                <a:effectLst/>
                <a:uLnTx/>
                <a:uFillTx/>
                <a:latin typeface="Times New Roman" panose="02020603050405020304" pitchFamily="18" charset="0"/>
                <a:ea typeface="+mn-ea"/>
                <a:cs typeface="+mn-cs"/>
              </a:rPr>
              <a:t>tử</a:t>
            </a:r>
            <a:endParaRPr kumimoji="0" lang="en-US" altLang="en-US" b="1" i="0" u="none" strike="noStrike" kern="1200" cap="none" spc="0" normalizeH="0" baseline="0" noProof="0" dirty="0" smtClean="0">
              <a:ln>
                <a:noFill/>
              </a:ln>
              <a:effectLst/>
              <a:uLnTx/>
              <a:uFillTx/>
              <a:latin typeface="Times New Roman" panose="02020603050405020304" pitchFamily="18" charset="0"/>
              <a:ea typeface="+mn-ea"/>
              <a:cs typeface="+mn-cs"/>
            </a:endParaRPr>
          </a:p>
        </p:txBody>
      </p:sp>
      <p:sp>
        <p:nvSpPr>
          <p:cNvPr id="3" name="Text Box 14"/>
          <p:cNvSpPr txBox="1">
            <a:spLocks noChangeArrowheads="1"/>
          </p:cNvSpPr>
          <p:nvPr/>
        </p:nvSpPr>
        <p:spPr bwMode="auto">
          <a:xfrm>
            <a:off x="564317" y="348555"/>
            <a:ext cx="12140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 Từ</a:t>
            </a:r>
            <a:r>
              <a:rPr kumimoji="0" lang="en-US" altLang="en-US" b="1" i="0" u="none" strike="noStrike" kern="1200" cap="none" spc="0" normalizeH="0" noProof="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nào</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trong</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bài</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chỉ</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một</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bộ</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phận</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một</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phần</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trong</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cái</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chung</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a:t>
            </a:r>
            <a:endPar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4" name="Text Box 15"/>
          <p:cNvSpPr txBox="1">
            <a:spLocks noChangeArrowheads="1"/>
          </p:cNvSpPr>
          <p:nvPr/>
        </p:nvSpPr>
        <p:spPr bwMode="auto">
          <a:xfrm>
            <a:off x="564317" y="2497712"/>
            <a:ext cx="117210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b="1" dirty="0" smtClean="0">
                <a:solidFill>
                  <a:srgbClr val="FF0000"/>
                </a:solidFill>
                <a:latin typeface="Times New Roman" panose="02020603050405020304" pitchFamily="18" charset="0"/>
                <a:sym typeface="Wingdings" panose="05000000000000000000" pitchFamily="2" charset="2"/>
              </a:rPr>
              <a:t> </a:t>
            </a:r>
            <a:r>
              <a:rPr kumimoji="0" lang="en-US" altLang="en-US" b="1" i="0" u="none" strike="noStrike" kern="120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FF0000"/>
                </a:solidFill>
                <a:effectLst/>
                <a:uLnTx/>
                <a:uFillTx/>
                <a:latin typeface="Times New Roman" panose="02020603050405020304" pitchFamily="18" charset="0"/>
              </a:rPr>
              <a:t>vô</a:t>
            </a:r>
            <a:r>
              <a:rPr kumimoji="0" lang="en-US" altLang="en-US" b="1" i="0" u="none" strike="noStrike" kern="120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FF0000"/>
                </a:solidFill>
                <a:effectLst/>
                <a:uLnTx/>
                <a:uFillTx/>
                <a:latin typeface="Times New Roman" panose="02020603050405020304" pitchFamily="18" charset="0"/>
              </a:rPr>
              <a:t>tâm</a:t>
            </a:r>
            <a:r>
              <a:rPr kumimoji="0" lang="en-US" altLang="en-US" b="1" i="0" u="none" strike="noStrike" kern="120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không</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để</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ý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đến</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những</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điều</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lẽ</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ra</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cần</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0000"/>
                </a:solidFill>
                <a:effectLst/>
                <a:uLnTx/>
                <a:uFillTx/>
                <a:latin typeface="Times New Roman" panose="02020603050405020304" pitchFamily="18" charset="0"/>
              </a:rPr>
              <a:t>để</a:t>
            </a:r>
            <a:r>
              <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rPr>
              <a:t> ý</a:t>
            </a:r>
          </a:p>
        </p:txBody>
      </p:sp>
      <p:sp>
        <p:nvSpPr>
          <p:cNvPr id="5" name="Text Box 14"/>
          <p:cNvSpPr txBox="1">
            <a:spLocks noChangeArrowheads="1"/>
          </p:cNvSpPr>
          <p:nvPr/>
        </p:nvSpPr>
        <p:spPr bwMode="auto">
          <a:xfrm>
            <a:off x="759605" y="1639801"/>
            <a:ext cx="74691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b="1" smtClean="0">
                <a:solidFill>
                  <a:srgbClr val="FF0000"/>
                </a:solidFill>
                <a:latin typeface="Times New Roman" panose="02020603050405020304" pitchFamily="18" charset="0"/>
              </a:rPr>
              <a:t>- Đặt </a:t>
            </a:r>
            <a:r>
              <a:rPr lang="en-US" altLang="en-US" b="1" dirty="0" err="1" smtClean="0">
                <a:solidFill>
                  <a:srgbClr val="FF0000"/>
                </a:solidFill>
                <a:latin typeface="Times New Roman" panose="02020603050405020304" pitchFamily="18" charset="0"/>
              </a:rPr>
              <a:t>câu</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với</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từ</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vô</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tâm</a:t>
            </a:r>
            <a:r>
              <a:rPr lang="en-US" altLang="en-US" b="1" dirty="0" smtClean="0">
                <a:solidFill>
                  <a:srgbClr val="FF0000"/>
                </a:solidFill>
                <a:latin typeface="Times New Roman" panose="02020603050405020304" pitchFamily="18" charset="0"/>
              </a:rPr>
              <a:t> </a:t>
            </a:r>
            <a:r>
              <a:rPr kumimoji="0" lang="en-US" altLang="en-US" b="1" i="0" u="none" strike="noStrike" kern="1200" cap="none" spc="0" normalizeH="0" noProof="0" dirty="0" smtClean="0">
                <a:ln>
                  <a:noFill/>
                </a:ln>
                <a:solidFill>
                  <a:srgbClr val="FF0000"/>
                </a:solidFill>
                <a:effectLst/>
                <a:uLnTx/>
                <a:uFillTx/>
                <a:latin typeface="Times New Roman" panose="02020603050405020304" pitchFamily="18" charset="0"/>
              </a:rPr>
              <a:t>? </a:t>
            </a:r>
            <a:endPar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endParaRPr>
          </a:p>
        </p:txBody>
      </p:sp>
      <p:sp>
        <p:nvSpPr>
          <p:cNvPr id="6" name="Text Box 14"/>
          <p:cNvSpPr txBox="1">
            <a:spLocks noChangeArrowheads="1"/>
          </p:cNvSpPr>
          <p:nvPr/>
        </p:nvSpPr>
        <p:spPr bwMode="auto">
          <a:xfrm>
            <a:off x="759605" y="3260753"/>
            <a:ext cx="97762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b="1" smtClean="0">
                <a:solidFill>
                  <a:srgbClr val="FF0000"/>
                </a:solidFill>
                <a:latin typeface="Times New Roman" panose="02020603050405020304" pitchFamily="18" charset="0"/>
              </a:rPr>
              <a:t>- Tin </a:t>
            </a:r>
            <a:r>
              <a:rPr lang="en-US" altLang="en-US" b="1" dirty="0" err="1" smtClean="0">
                <a:solidFill>
                  <a:srgbClr val="FF0000"/>
                </a:solidFill>
                <a:latin typeface="Times New Roman" panose="02020603050405020304" pitchFamily="18" charset="0"/>
              </a:rPr>
              <a:t>thắm</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có</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nghĩa</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như</a:t>
            </a:r>
            <a:r>
              <a:rPr lang="en-US" altLang="en-US" b="1" dirty="0" smtClean="0">
                <a:solidFill>
                  <a:srgbClr val="FF0000"/>
                </a:solidFill>
                <a:latin typeface="Times New Roman" panose="02020603050405020304" pitchFamily="18" charset="0"/>
              </a:rPr>
              <a:t> </a:t>
            </a:r>
            <a:r>
              <a:rPr lang="en-US" altLang="en-US" b="1" err="1" smtClean="0">
                <a:solidFill>
                  <a:srgbClr val="FF0000"/>
                </a:solidFill>
                <a:latin typeface="Times New Roman" panose="02020603050405020304" pitchFamily="18" charset="0"/>
              </a:rPr>
              <a:t>thế</a:t>
            </a:r>
            <a:r>
              <a:rPr lang="en-US" altLang="en-US" b="1" smtClean="0">
                <a:solidFill>
                  <a:srgbClr val="FF0000"/>
                </a:solidFill>
                <a:latin typeface="Times New Roman" panose="02020603050405020304" pitchFamily="18" charset="0"/>
              </a:rPr>
              <a:t> </a:t>
            </a:r>
            <a:r>
              <a:rPr lang="en-US" altLang="en-US" b="1" smtClean="0">
                <a:solidFill>
                  <a:srgbClr val="FF0000"/>
                </a:solidFill>
                <a:latin typeface="Times New Roman" panose="02020603050405020304" pitchFamily="18" charset="0"/>
              </a:rPr>
              <a:t>nào? </a:t>
            </a:r>
            <a:r>
              <a:rPr lang="en-US" altLang="en-US" b="1" noProof="0" smtClean="0">
                <a:solidFill>
                  <a:srgbClr val="FF0000"/>
                </a:solidFill>
                <a:latin typeface="Times New Roman" panose="02020603050405020304" pitchFamily="18" charset="0"/>
              </a:rPr>
              <a:t> </a:t>
            </a:r>
            <a:endPar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endParaRPr>
          </a:p>
        </p:txBody>
      </p:sp>
      <p:sp>
        <p:nvSpPr>
          <p:cNvPr id="11" name="Text Box 14"/>
          <p:cNvSpPr txBox="1">
            <a:spLocks noChangeArrowheads="1"/>
          </p:cNvSpPr>
          <p:nvPr/>
        </p:nvSpPr>
        <p:spPr bwMode="auto">
          <a:xfrm>
            <a:off x="564317" y="4062094"/>
            <a:ext cx="4388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smtClean="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b="1" i="0" u="none" strike="noStrike" kern="1200" cap="none" spc="0" normalizeH="0" baseline="0" noProof="0" dirty="0" smtClean="0">
                <a:ln>
                  <a:noFill/>
                </a:ln>
                <a:effectLst/>
                <a:uLnTx/>
                <a:uFillTx/>
                <a:latin typeface="Times New Roman" panose="02020603050405020304" pitchFamily="18" charset="0"/>
                <a:ea typeface="+mn-ea"/>
                <a:cs typeface="+mn-cs"/>
              </a:rPr>
              <a:t>tin </a:t>
            </a:r>
            <a:r>
              <a:rPr kumimoji="0" lang="en-US" altLang="en-US" b="1" i="0" u="none" strike="noStrike" kern="1200" cap="none" spc="0" normalizeH="0" baseline="0" noProof="0" dirty="0" err="1" smtClean="0">
                <a:ln>
                  <a:noFill/>
                </a:ln>
                <a:effectLst/>
                <a:uLnTx/>
                <a:uFillTx/>
                <a:latin typeface="Times New Roman" panose="02020603050405020304" pitchFamily="18" charset="0"/>
                <a:ea typeface="+mn-ea"/>
                <a:cs typeface="+mn-cs"/>
              </a:rPr>
              <a:t>vui</a:t>
            </a:r>
            <a:endParaRPr kumimoji="0" lang="en-US" altLang="en-US" b="1" i="0" u="none" strike="noStrike" kern="1200" cap="none" spc="0" normalizeH="0" baseline="0" noProof="0" dirty="0" smtClean="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821078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ox(in)">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241120260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5"/>
          <p:cNvSpPr txBox="1">
            <a:spLocks noChangeArrowheads="1"/>
          </p:cNvSpPr>
          <p:nvPr/>
        </p:nvSpPr>
        <p:spPr bwMode="auto">
          <a:xfrm>
            <a:off x="920994" y="480201"/>
            <a:ext cx="50840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None/>
              <a:tabLst/>
              <a:defRPr/>
            </a:pPr>
            <a:r>
              <a:rPr kumimoji="0" lang="en-US" altLang="en-US"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Đọc</a:t>
            </a:r>
            <a:r>
              <a:rPr kumimoji="0" lang="en-US" altLang="en-US" b="1" i="0" u="none" strike="noStrike" kern="1200" cap="none" spc="0" normalizeH="0" noProof="0" smtClean="0">
                <a:ln>
                  <a:noFill/>
                </a:ln>
                <a:solidFill>
                  <a:srgbClr val="0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thầm</a:t>
            </a:r>
            <a:r>
              <a:rPr kumimoji="0" lang="en-US" altLang="en-US"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đoạn</a:t>
            </a:r>
            <a:r>
              <a:rPr kumimoji="0" lang="en-US" altLang="en-US"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1 + TLCH</a:t>
            </a:r>
            <a:endParaRPr kumimoji="0" lang="en-US" altLang="en-US"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77830" name="Text Box 6"/>
          <p:cNvSpPr txBox="1">
            <a:spLocks noChangeArrowheads="1"/>
          </p:cNvSpPr>
          <p:nvPr/>
        </p:nvSpPr>
        <p:spPr bwMode="auto">
          <a:xfrm>
            <a:off x="798286" y="2743924"/>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 Tìm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những</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từ</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ngữ</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cho</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biết</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hoa</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phượng</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nở</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rất</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nhiều</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p>
        </p:txBody>
      </p:sp>
      <p:sp>
        <p:nvSpPr>
          <p:cNvPr id="77831" name="Text Box 7"/>
          <p:cNvSpPr txBox="1">
            <a:spLocks noChangeArrowheads="1"/>
          </p:cNvSpPr>
          <p:nvPr/>
        </p:nvSpPr>
        <p:spPr bwMode="auto">
          <a:xfrm>
            <a:off x="798286" y="3408458"/>
            <a:ext cx="10515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smtClean="0">
                <a:ln>
                  <a:noFill/>
                </a:ln>
                <a:solidFill>
                  <a:srgbClr val="0066FF"/>
                </a:solidFill>
                <a:effectLst/>
                <a:uLnTx/>
                <a:uFillTx/>
                <a:latin typeface="Times New Roman" panose="02020603050405020304" pitchFamily="18" charset="0"/>
                <a:ea typeface="+mn-ea"/>
                <a:cs typeface="+mn-cs"/>
              </a:rPr>
              <a:t>=&gt;</a:t>
            </a:r>
            <a:r>
              <a:rPr kumimoji="0" lang="en-US" altLang="en-US" b="0" i="0" u="none" strike="noStrike" kern="1200" cap="none" spc="0" normalizeH="0" noProof="0" smtClean="0">
                <a:ln>
                  <a:noFill/>
                </a:ln>
                <a:solidFill>
                  <a:srgbClr val="0066FF"/>
                </a:solidFill>
                <a:effectLst/>
                <a:uLnTx/>
                <a:uFillTx/>
                <a:latin typeface="Times New Roman" panose="02020603050405020304" pitchFamily="18" charset="0"/>
                <a:ea typeface="+mn-ea"/>
                <a:cs typeface="+mn-cs"/>
              </a:rPr>
              <a:t>  </a:t>
            </a:r>
            <a:r>
              <a:rPr kumimoji="0" lang="vi-VN"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K</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hông</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phải</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một</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đóa</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a:t>
            </a:r>
            <a:r>
              <a:rPr kumimoji="0" lang="vi-VN"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không</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phải</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vài</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cành</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a:t>
            </a:r>
            <a:r>
              <a:rPr kumimoji="0" lang="vi-VN"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cả</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một</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loạt</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a:t>
            </a:r>
            <a:r>
              <a:rPr kumimoji="0" lang="vi-VN"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cả</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một</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vùng,cả</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một</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góc</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trời</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đỏ</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rực</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người</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ta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chỉ</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nghĩ</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đến</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cây</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đến</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hàng</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đến</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những</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tán</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lớn</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xòe</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ra</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như</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muôn</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ngàn</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con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bướm</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thắm</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đậu</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khít</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ea typeface="+mn-ea"/>
                <a:cs typeface="+mn-cs"/>
              </a:rPr>
              <a:t>nhau</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rPr>
              <a:t>.</a:t>
            </a:r>
          </a:p>
        </p:txBody>
      </p:sp>
      <p:sp>
        <p:nvSpPr>
          <p:cNvPr id="7" name="Text Box 13"/>
          <p:cNvSpPr txBox="1">
            <a:spLocks noChangeArrowheads="1"/>
          </p:cNvSpPr>
          <p:nvPr/>
        </p:nvSpPr>
        <p:spPr bwMode="auto">
          <a:xfrm>
            <a:off x="798286" y="1659625"/>
            <a:ext cx="1051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mtClean="0">
                <a:solidFill>
                  <a:srgbClr val="0066FF"/>
                </a:solidFill>
                <a:latin typeface="Times New Roman" panose="02020603050405020304" pitchFamily="18" charset="0"/>
              </a:rPr>
              <a:t>=&gt; </a:t>
            </a:r>
            <a:r>
              <a:rPr lang="en-US" altLang="en-US" noProof="0" smtClean="0">
                <a:solidFill>
                  <a:srgbClr val="0066FF"/>
                </a:solidFill>
                <a:latin typeface="Times New Roman" panose="02020603050405020304" pitchFamily="18" charset="0"/>
              </a:rPr>
              <a:t> </a:t>
            </a:r>
            <a:r>
              <a:rPr lang="en-US" altLang="en-US" noProof="0" dirty="0" err="1" smtClean="0">
                <a:solidFill>
                  <a:srgbClr val="0066FF"/>
                </a:solidFill>
                <a:latin typeface="Times New Roman" panose="02020603050405020304" pitchFamily="18" charset="0"/>
              </a:rPr>
              <a:t>C</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ây</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phượng</a:t>
            </a:r>
            <a:r>
              <a:rPr kumimoji="0" lang="en-US" altLang="en-US" b="0" i="0" u="none" strike="noStrike" kern="1200" cap="none" spc="0" normalizeH="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noProof="0" dirty="0" err="1" smtClean="0">
                <a:ln>
                  <a:noFill/>
                </a:ln>
                <a:solidFill>
                  <a:srgbClr val="0066FF"/>
                </a:solidFill>
                <a:effectLst/>
                <a:uLnTx/>
                <a:uFillTx/>
                <a:latin typeface="Times New Roman" panose="02020603050405020304" pitchFamily="18" charset="0"/>
              </a:rPr>
              <a:t>là</a:t>
            </a:r>
            <a:r>
              <a:rPr kumimoji="0" lang="en-US" altLang="en-US" b="0" i="0" u="none" strike="noStrike" kern="1200" cap="none" spc="0" normalizeH="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noProof="0" dirty="0" err="1" smtClean="0">
                <a:ln>
                  <a:noFill/>
                </a:ln>
                <a:solidFill>
                  <a:srgbClr val="0066FF"/>
                </a:solidFill>
                <a:effectLst/>
                <a:uLnTx/>
                <a:uFillTx/>
                <a:latin typeface="Times New Roman" panose="02020603050405020304" pitchFamily="18" charset="0"/>
              </a:rPr>
              <a:t>cây</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bóng</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mát</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có</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hoa</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màu</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đỏ</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hoa</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mọc</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thành</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từng</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chùm</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nở</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vào</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mùa</a:t>
            </a:r>
            <a:r>
              <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0066FF"/>
                </a:solidFill>
                <a:effectLst/>
                <a:uLnTx/>
                <a:uFillTx/>
                <a:latin typeface="Times New Roman" panose="02020603050405020304" pitchFamily="18" charset="0"/>
              </a:rPr>
              <a:t>hè</a:t>
            </a:r>
            <a:endParaRPr kumimoji="0" lang="en-US" altLang="en-US" b="0" i="0" u="none" strike="noStrike" kern="1200" cap="none" spc="0" normalizeH="0" baseline="0" noProof="0" dirty="0" smtClean="0">
              <a:ln>
                <a:noFill/>
              </a:ln>
              <a:solidFill>
                <a:srgbClr val="0066FF"/>
              </a:solidFill>
              <a:effectLst/>
              <a:uLnTx/>
              <a:uFillTx/>
              <a:latin typeface="Times New Roman" panose="02020603050405020304" pitchFamily="18" charset="0"/>
            </a:endParaRPr>
          </a:p>
        </p:txBody>
      </p:sp>
      <p:sp>
        <p:nvSpPr>
          <p:cNvPr id="8" name="Text Box 6"/>
          <p:cNvSpPr txBox="1">
            <a:spLocks noChangeArrowheads="1"/>
          </p:cNvSpPr>
          <p:nvPr/>
        </p:nvSpPr>
        <p:spPr bwMode="auto">
          <a:xfrm>
            <a:off x="911802" y="1046830"/>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 </a:t>
            </a:r>
            <a:r>
              <a:rPr lang="en-US" altLang="en-US">
                <a:solidFill>
                  <a:srgbClr val="FF3300"/>
                </a:solidFill>
                <a:latin typeface="Times New Roman" panose="02020603050405020304" pitchFamily="18" charset="0"/>
              </a:rPr>
              <a:t>N</a:t>
            </a:r>
            <a:r>
              <a:rPr kumimoji="0" lang="en-US" altLang="en-US" b="0" i="0" u="none" strike="noStrike" kern="1200" cap="none" spc="0" normalizeH="0" noProof="0" smtClean="0">
                <a:ln>
                  <a:noFill/>
                </a:ln>
                <a:solidFill>
                  <a:srgbClr val="FF3300"/>
                </a:solidFill>
                <a:effectLst/>
                <a:uLnTx/>
                <a:uFillTx/>
                <a:latin typeface="Times New Roman" panose="02020603050405020304" pitchFamily="18" charset="0"/>
                <a:ea typeface="+mn-ea"/>
                <a:cs typeface="+mn-cs"/>
              </a:rPr>
              <a:t>êu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đặc</a:t>
            </a:r>
            <a:r>
              <a:rPr kumimoji="0" lang="en-US" altLang="en-US"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điểm</a:t>
            </a:r>
            <a:r>
              <a:rPr kumimoji="0" lang="en-US" altLang="en-US"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chung</a:t>
            </a:r>
            <a:r>
              <a:rPr kumimoji="0" lang="en-US" altLang="en-US"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của</a:t>
            </a:r>
            <a:r>
              <a:rPr kumimoji="0" lang="en-US" altLang="en-US"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cây</a:t>
            </a:r>
            <a:r>
              <a:rPr kumimoji="0" lang="en-US" altLang="en-US"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ea typeface="+mn-ea"/>
                <a:cs typeface="+mn-cs"/>
              </a:rPr>
              <a:t>phượng</a:t>
            </a:r>
            <a:r>
              <a:rPr kumimoji="0" lang="en-US" altLang="en-US" b="0" i="0" u="none" strike="noStrike" kern="1200" cap="none" spc="0" normalizeH="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p>
        </p:txBody>
      </p:sp>
      <p:sp>
        <p:nvSpPr>
          <p:cNvPr id="9" name="Text Box 6"/>
          <p:cNvSpPr txBox="1">
            <a:spLocks noChangeArrowheads="1"/>
          </p:cNvSpPr>
          <p:nvPr/>
        </p:nvSpPr>
        <p:spPr bwMode="auto">
          <a:xfrm>
            <a:off x="911802" y="5501227"/>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smtClean="0">
                <a:ln>
                  <a:noFill/>
                </a:ln>
                <a:solidFill>
                  <a:srgbClr val="FF3300"/>
                </a:solidFill>
                <a:effectLst/>
                <a:uLnTx/>
                <a:uFillTx/>
                <a:latin typeface="Times New Roman" panose="02020603050405020304" pitchFamily="18" charset="0"/>
              </a:rPr>
              <a:t>+ Từ</a:t>
            </a:r>
            <a:r>
              <a:rPr kumimoji="0" lang="en-US" altLang="en-US" b="0" i="0" u="none" strike="noStrike" kern="1200" cap="none" spc="0" normalizeH="0" noProof="0" smtClean="0">
                <a:ln>
                  <a:noFill/>
                </a:ln>
                <a:solidFill>
                  <a:srgbClr val="FF3300"/>
                </a:solidFill>
                <a:effectLst/>
                <a:uLnTx/>
                <a:uFillTx/>
                <a:latin typeface="Times New Roman" panose="02020603050405020304" pitchFamily="18" charset="0"/>
              </a:rPr>
              <a:t>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rPr>
              <a:t>nào</a:t>
            </a:r>
            <a:r>
              <a:rPr lang="en-US" altLang="en-US" dirty="0">
                <a:solidFill>
                  <a:srgbClr val="FF3300"/>
                </a:solidFill>
                <a:latin typeface="Times New Roman" panose="02020603050405020304" pitchFamily="18" charset="0"/>
              </a:rPr>
              <a:t>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rPr>
              <a:t>trong</a:t>
            </a:r>
            <a:r>
              <a:rPr kumimoji="0" lang="en-US" altLang="en-US" b="0" i="0" u="none" strike="noStrike" kern="1200" cap="none" spc="0" normalizeH="0" noProof="0" dirty="0" smtClean="0">
                <a:ln>
                  <a:noFill/>
                </a:ln>
                <a:solidFill>
                  <a:srgbClr val="FF3300"/>
                </a:solidFill>
                <a:effectLst/>
                <a:uLnTx/>
                <a:uFillTx/>
                <a:latin typeface="Times New Roman" panose="02020603050405020304" pitchFamily="18" charset="0"/>
              </a:rPr>
              <a:t> </a:t>
            </a:r>
            <a:r>
              <a:rPr kumimoji="0" lang="en-US" altLang="en-US" b="0" i="0" u="none" strike="noStrike" kern="1200" cap="none" spc="0" normalizeH="0" noProof="0" dirty="0" err="1" smtClean="0">
                <a:ln>
                  <a:noFill/>
                </a:ln>
                <a:solidFill>
                  <a:srgbClr val="FF3300"/>
                </a:solidFill>
                <a:effectLst/>
                <a:uLnTx/>
                <a:uFillTx/>
                <a:latin typeface="Times New Roman" panose="02020603050405020304" pitchFamily="18" charset="0"/>
              </a:rPr>
              <a:t>bài</a:t>
            </a:r>
            <a:r>
              <a:rPr lang="en-US" altLang="en-US" dirty="0">
                <a:solidFill>
                  <a:srgbClr val="FF3300"/>
                </a:solidFill>
                <a:latin typeface="Times New Roman" panose="02020603050405020304" pitchFamily="18" charset="0"/>
              </a:rPr>
              <a:t> </a:t>
            </a:r>
            <a:r>
              <a:rPr lang="en-US" altLang="en-US" dirty="0" err="1" smtClean="0">
                <a:solidFill>
                  <a:srgbClr val="FF3300"/>
                </a:solidFill>
                <a:latin typeface="Times New Roman" panose="02020603050405020304" pitchFamily="18" charset="0"/>
              </a:rPr>
              <a:t>có</a:t>
            </a:r>
            <a:r>
              <a:rPr lang="en-US" altLang="en-US" dirty="0" smtClean="0">
                <a:solidFill>
                  <a:srgbClr val="FF3300"/>
                </a:solidFill>
                <a:latin typeface="Times New Roman" panose="02020603050405020304" pitchFamily="18" charset="0"/>
              </a:rPr>
              <a:t> </a:t>
            </a:r>
            <a:r>
              <a:rPr lang="en-US" altLang="en-US" dirty="0" err="1" smtClean="0">
                <a:solidFill>
                  <a:srgbClr val="FF3300"/>
                </a:solidFill>
                <a:latin typeface="Times New Roman" panose="02020603050405020304" pitchFamily="18" charset="0"/>
              </a:rPr>
              <a:t>nghĩa</a:t>
            </a:r>
            <a:r>
              <a:rPr lang="en-US" altLang="en-US" dirty="0" smtClean="0">
                <a:solidFill>
                  <a:srgbClr val="FF3300"/>
                </a:solidFill>
                <a:latin typeface="Times New Roman" panose="02020603050405020304" pitchFamily="18" charset="0"/>
              </a:rPr>
              <a:t> </a:t>
            </a:r>
            <a:r>
              <a:rPr lang="en-US" altLang="en-US" dirty="0" err="1" smtClean="0">
                <a:solidFill>
                  <a:srgbClr val="FF3300"/>
                </a:solidFill>
                <a:latin typeface="Times New Roman" panose="02020603050405020304" pitchFamily="18" charset="0"/>
              </a:rPr>
              <a:t>là</a:t>
            </a:r>
            <a:r>
              <a:rPr lang="en-US" altLang="en-US" dirty="0" smtClean="0">
                <a:solidFill>
                  <a:srgbClr val="FF3300"/>
                </a:solidFill>
                <a:latin typeface="Times New Roman" panose="02020603050405020304" pitchFamily="18" charset="0"/>
              </a:rPr>
              <a:t> </a:t>
            </a:r>
            <a:r>
              <a:rPr lang="en-US" altLang="en-US" dirty="0" err="1" smtClean="0">
                <a:solidFill>
                  <a:srgbClr val="FF3300"/>
                </a:solidFill>
                <a:latin typeface="Times New Roman" panose="02020603050405020304" pitchFamily="18" charset="0"/>
              </a:rPr>
              <a:t>bông</a:t>
            </a:r>
            <a:r>
              <a:rPr lang="en-US" altLang="en-US" dirty="0" smtClean="0">
                <a:solidFill>
                  <a:srgbClr val="FF3300"/>
                </a:solidFill>
                <a:latin typeface="Times New Roman" panose="02020603050405020304" pitchFamily="18" charset="0"/>
              </a:rPr>
              <a:t>? </a:t>
            </a:r>
            <a:endParaRPr kumimoji="0" lang="en-US" altLang="en-US" b="0" i="0" u="none" strike="noStrike" kern="1200" cap="none" spc="0" normalizeH="0" baseline="0" noProof="0" dirty="0" smtClean="0">
              <a:ln>
                <a:noFill/>
              </a:ln>
              <a:solidFill>
                <a:srgbClr val="FF3300"/>
              </a:solidFill>
              <a:effectLst/>
              <a:uLnTx/>
              <a:uFillTx/>
              <a:latin typeface="Times New Roman" panose="02020603050405020304" pitchFamily="18" charset="0"/>
            </a:endParaRPr>
          </a:p>
        </p:txBody>
      </p:sp>
      <p:sp>
        <p:nvSpPr>
          <p:cNvPr id="10" name="Text Box 6"/>
          <p:cNvSpPr txBox="1">
            <a:spLocks noChangeArrowheads="1"/>
          </p:cNvSpPr>
          <p:nvPr/>
        </p:nvSpPr>
        <p:spPr bwMode="auto">
          <a:xfrm>
            <a:off x="7207967" y="5470561"/>
            <a:ext cx="176186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smtClean="0">
                <a:solidFill>
                  <a:srgbClr val="0070C0"/>
                </a:solidFill>
                <a:latin typeface="Times New Roman" panose="02020603050405020304" pitchFamily="18" charset="0"/>
                <a:sym typeface="Wingdings" panose="05000000000000000000" pitchFamily="2" charset="2"/>
              </a:rPr>
              <a:t> </a:t>
            </a:r>
            <a:r>
              <a:rPr lang="en-US" altLang="en-US" sz="3600" b="1" dirty="0" err="1" smtClean="0">
                <a:solidFill>
                  <a:srgbClr val="0070C0"/>
                </a:solidFill>
                <a:latin typeface="Times New Roman" panose="02020603050405020304" pitchFamily="18" charset="0"/>
                <a:sym typeface="Wingdings" panose="05000000000000000000" pitchFamily="2" charset="2"/>
              </a:rPr>
              <a:t>đóa</a:t>
            </a:r>
            <a:endParaRPr kumimoji="0" lang="en-US"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ndParaRPr>
          </a:p>
        </p:txBody>
      </p:sp>
    </p:spTree>
    <p:extLst>
      <p:ext uri="{BB962C8B-B14F-4D97-AF65-F5344CB8AC3E}">
        <p14:creationId xmlns:p14="http://schemas.microsoft.com/office/powerpoint/2010/main" val="136209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7830">
                                            <p:txEl>
                                              <p:pRg st="0" end="0"/>
                                            </p:txEl>
                                          </p:spTgt>
                                        </p:tgtEl>
                                        <p:attrNameLst>
                                          <p:attrName>style.visibility</p:attrName>
                                        </p:attrNameLst>
                                      </p:cBhvr>
                                      <p:to>
                                        <p:strVal val="visible"/>
                                      </p:to>
                                    </p:set>
                                    <p:animEffect transition="in" filter="checkerboard(across)">
                                      <p:cBhvr>
                                        <p:cTn id="17" dur="500"/>
                                        <p:tgtEl>
                                          <p:spTgt spid="778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7831">
                                            <p:txEl>
                                              <p:pRg st="0" end="0"/>
                                            </p:txEl>
                                          </p:spTgt>
                                        </p:tgtEl>
                                        <p:attrNameLst>
                                          <p:attrName>style.visibility</p:attrName>
                                        </p:attrNameLst>
                                      </p:cBhvr>
                                      <p:to>
                                        <p:strVal val="visible"/>
                                      </p:to>
                                    </p:set>
                                    <p:animEffect transition="in" filter="checkerboard(across)">
                                      <p:cBhvr>
                                        <p:cTn id="22" dur="500"/>
                                        <p:tgtEl>
                                          <p:spTgt spid="778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heckerboard(across)">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44864" y="1495892"/>
            <a:ext cx="10058400" cy="1406236"/>
          </a:xfrm>
        </p:spPr>
        <p:txBody>
          <a:bodyPr/>
          <a:lstStyle/>
          <a:p>
            <a:pPr marL="0" indent="0" algn="just">
              <a:buFontTx/>
              <a:buNone/>
            </a:pP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Trong</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đoạn</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văn</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tác</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giả</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đã</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sử</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dụng</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biện</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pháp</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nghê</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thuật</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gì</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đê</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miêu</a:t>
            </a:r>
            <a:r>
              <a:rPr lang="en-US" altLang="en-US" dirty="0" smtClean="0">
                <a:solidFill>
                  <a:srgbClr val="FF0000"/>
                </a:solidFill>
                <a:latin typeface="Times New Roman" panose="02020603050405020304" pitchFamily="18" charset="0"/>
                <a:cs typeface="Times New Roman" panose="02020603050405020304" pitchFamily="18" charset="0"/>
              </a:rPr>
              <a:t> tả </a:t>
            </a:r>
            <a:r>
              <a:rPr lang="en-US" altLang="en-US" dirty="0" err="1" smtClean="0">
                <a:solidFill>
                  <a:srgbClr val="FF0000"/>
                </a:solidFill>
                <a:latin typeface="Times New Roman" panose="02020603050405020304" pitchFamily="18" charset="0"/>
                <a:cs typeface="Times New Roman" panose="02020603050405020304" pitchFamily="18" charset="0"/>
              </a:rPr>
              <a:t>sô</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lượng</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hoa</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phượng</a:t>
            </a:r>
            <a:r>
              <a:rPr lang="en-US" altLang="en-US" dirty="0" smtClean="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4294967295"/>
          </p:nvPr>
        </p:nvSpPr>
        <p:spPr>
          <a:xfrm>
            <a:off x="652459" y="873054"/>
            <a:ext cx="10058400" cy="822325"/>
          </a:xfrm>
        </p:spPr>
        <p:txBody>
          <a:bodyPr/>
          <a:lstStyle/>
          <a:p>
            <a:pPr marL="0" indent="0" algn="just">
              <a:buFontTx/>
              <a:buNone/>
            </a:pPr>
            <a:r>
              <a:rPr lang="en-US" altLang="en-US" smtClean="0">
                <a:solidFill>
                  <a:srgbClr val="3333CC"/>
                </a:solidFill>
                <a:latin typeface="Times New Roman" panose="02020603050405020304" pitchFamily="18" charset="0"/>
                <a:cs typeface="Times New Roman" panose="02020603050405020304" pitchFamily="18" charset="0"/>
              </a:rPr>
              <a:t>  </a:t>
            </a:r>
            <a:r>
              <a:rPr lang="en-US" altLang="en-US" smtClean="0">
                <a:solidFill>
                  <a:srgbClr val="3333CC"/>
                </a:solidFill>
                <a:latin typeface="Times New Roman" panose="02020603050405020304" pitchFamily="18" charset="0"/>
                <a:cs typeface="Times New Roman" panose="02020603050405020304" pitchFamily="18" charset="0"/>
              </a:rPr>
              <a:t>=&gt;  </a:t>
            </a:r>
            <a:r>
              <a:rPr lang="en-US" altLang="en-US" dirty="0" err="1" smtClean="0">
                <a:solidFill>
                  <a:srgbClr val="3333CC"/>
                </a:solidFill>
                <a:latin typeface="Times New Roman" panose="02020603050405020304" pitchFamily="18" charset="0"/>
                <a:cs typeface="Times New Roman" panose="02020603050405020304" pitchFamily="18" charset="0"/>
              </a:rPr>
              <a:t>Đỏ</a:t>
            </a:r>
            <a:r>
              <a:rPr lang="en-US" altLang="en-US" dirty="0" smtClean="0">
                <a:solidFill>
                  <a:srgbClr val="3333CC"/>
                </a:solidFill>
                <a:latin typeface="Times New Roman" panose="02020603050405020304" pitchFamily="18" charset="0"/>
                <a:cs typeface="Times New Roman" panose="02020603050405020304" pitchFamily="18" charset="0"/>
              </a:rPr>
              <a:t> </a:t>
            </a:r>
            <a:r>
              <a:rPr lang="en-US" altLang="en-US" dirty="0" err="1" smtClean="0">
                <a:solidFill>
                  <a:srgbClr val="3333CC"/>
                </a:solidFill>
                <a:latin typeface="Times New Roman" panose="02020603050405020304" pitchFamily="18" charset="0"/>
                <a:cs typeface="Times New Roman" panose="02020603050405020304" pitchFamily="18" charset="0"/>
              </a:rPr>
              <a:t>rực</a:t>
            </a:r>
            <a:r>
              <a:rPr lang="en-US" altLang="en-US" dirty="0" smtClean="0">
                <a:solidFill>
                  <a:srgbClr val="3333CC"/>
                </a:solidFill>
                <a:latin typeface="Times New Roman" panose="02020603050405020304" pitchFamily="18" charset="0"/>
                <a:cs typeface="Times New Roman" panose="02020603050405020304" pitchFamily="18" charset="0"/>
              </a:rPr>
              <a:t> : </a:t>
            </a:r>
            <a:r>
              <a:rPr lang="en-US" altLang="en-US" dirty="0" err="1" smtClean="0">
                <a:solidFill>
                  <a:srgbClr val="3333CC"/>
                </a:solidFill>
                <a:latin typeface="Times New Roman" panose="02020603050405020304" pitchFamily="18" charset="0"/>
                <a:cs typeface="Times New Roman" panose="02020603050405020304" pitchFamily="18" charset="0"/>
              </a:rPr>
              <a:t>đỏ</a:t>
            </a:r>
            <a:r>
              <a:rPr lang="en-US" altLang="en-US" dirty="0" smtClean="0">
                <a:solidFill>
                  <a:srgbClr val="3333CC"/>
                </a:solidFill>
                <a:latin typeface="Times New Roman" panose="02020603050405020304" pitchFamily="18" charset="0"/>
                <a:cs typeface="Times New Roman" panose="02020603050405020304" pitchFamily="18" charset="0"/>
              </a:rPr>
              <a:t> </a:t>
            </a:r>
            <a:r>
              <a:rPr lang="en-US" altLang="en-US" dirty="0" err="1" smtClean="0">
                <a:solidFill>
                  <a:srgbClr val="3333CC"/>
                </a:solidFill>
                <a:latin typeface="Times New Roman" panose="02020603050405020304" pitchFamily="18" charset="0"/>
                <a:cs typeface="Times New Roman" panose="02020603050405020304" pitchFamily="18" charset="0"/>
              </a:rPr>
              <a:t>thắm</a:t>
            </a:r>
            <a:r>
              <a:rPr lang="en-US" altLang="en-US" dirty="0" smtClean="0">
                <a:solidFill>
                  <a:srgbClr val="3333CC"/>
                </a:solidFill>
                <a:latin typeface="Times New Roman" panose="02020603050405020304" pitchFamily="18" charset="0"/>
                <a:cs typeface="Times New Roman" panose="02020603050405020304" pitchFamily="18" charset="0"/>
              </a:rPr>
              <a:t>, </a:t>
            </a:r>
            <a:r>
              <a:rPr lang="en-US" altLang="en-US" dirty="0" err="1" smtClean="0">
                <a:solidFill>
                  <a:srgbClr val="3333CC"/>
                </a:solidFill>
                <a:latin typeface="Times New Roman" panose="02020603050405020304" pitchFamily="18" charset="0"/>
                <a:cs typeface="Times New Roman" panose="02020603050405020304" pitchFamily="18" charset="0"/>
              </a:rPr>
              <a:t>màu</a:t>
            </a:r>
            <a:r>
              <a:rPr lang="en-US" altLang="en-US" dirty="0" smtClean="0">
                <a:solidFill>
                  <a:srgbClr val="3333CC"/>
                </a:solidFill>
                <a:latin typeface="Times New Roman" panose="02020603050405020304" pitchFamily="18" charset="0"/>
                <a:cs typeface="Times New Roman" panose="02020603050405020304" pitchFamily="18" charset="0"/>
              </a:rPr>
              <a:t> </a:t>
            </a:r>
            <a:r>
              <a:rPr lang="en-US" altLang="en-US" dirty="0" err="1" smtClean="0">
                <a:solidFill>
                  <a:srgbClr val="3333CC"/>
                </a:solidFill>
                <a:latin typeface="Times New Roman" panose="02020603050405020304" pitchFamily="18" charset="0"/>
                <a:cs typeface="Times New Roman" panose="02020603050405020304" pitchFamily="18" charset="0"/>
              </a:rPr>
              <a:t>đỏ</a:t>
            </a:r>
            <a:r>
              <a:rPr lang="en-US" altLang="en-US" dirty="0" smtClean="0">
                <a:solidFill>
                  <a:srgbClr val="3333CC"/>
                </a:solidFill>
                <a:latin typeface="Times New Roman" panose="02020603050405020304" pitchFamily="18" charset="0"/>
                <a:cs typeface="Times New Roman" panose="02020603050405020304" pitchFamily="18" charset="0"/>
              </a:rPr>
              <a:t> </a:t>
            </a:r>
            <a:r>
              <a:rPr lang="en-US" altLang="en-US" dirty="0" err="1" smtClean="0">
                <a:solidFill>
                  <a:srgbClr val="3333CC"/>
                </a:solidFill>
                <a:latin typeface="Times New Roman" panose="02020603050405020304" pitchFamily="18" charset="0"/>
                <a:cs typeface="Times New Roman" panose="02020603050405020304" pitchFamily="18" charset="0"/>
              </a:rPr>
              <a:t>rất</a:t>
            </a:r>
            <a:r>
              <a:rPr lang="en-US" altLang="en-US" dirty="0" smtClean="0">
                <a:solidFill>
                  <a:srgbClr val="3333CC"/>
                </a:solidFill>
                <a:latin typeface="Times New Roman" panose="02020603050405020304" pitchFamily="18" charset="0"/>
                <a:cs typeface="Times New Roman" panose="02020603050405020304" pitchFamily="18" charset="0"/>
              </a:rPr>
              <a:t> </a:t>
            </a:r>
            <a:r>
              <a:rPr lang="en-US" altLang="en-US" dirty="0" err="1" smtClean="0">
                <a:solidFill>
                  <a:srgbClr val="3333CC"/>
                </a:solidFill>
                <a:latin typeface="Times New Roman" panose="02020603050405020304" pitchFamily="18" charset="0"/>
                <a:cs typeface="Times New Roman" panose="02020603050405020304" pitchFamily="18" charset="0"/>
              </a:rPr>
              <a:t>tươi</a:t>
            </a:r>
            <a:r>
              <a:rPr lang="en-US" altLang="en-US" dirty="0" smtClean="0">
                <a:solidFill>
                  <a:srgbClr val="3333CC"/>
                </a:solidFill>
                <a:latin typeface="Times New Roman" panose="02020603050405020304" pitchFamily="18" charset="0"/>
                <a:cs typeface="Times New Roman" panose="02020603050405020304" pitchFamily="18" charset="0"/>
              </a:rPr>
              <a:t> </a:t>
            </a:r>
            <a:r>
              <a:rPr lang="en-US" altLang="en-US" dirty="0" err="1" smtClean="0">
                <a:solidFill>
                  <a:srgbClr val="3333CC"/>
                </a:solidFill>
                <a:latin typeface="Times New Roman" panose="02020603050405020304" pitchFamily="18" charset="0"/>
                <a:cs typeface="Times New Roman" panose="02020603050405020304" pitchFamily="18" charset="0"/>
              </a:rPr>
              <a:t>và</a:t>
            </a:r>
            <a:r>
              <a:rPr lang="en-US" altLang="en-US" dirty="0" smtClean="0">
                <a:solidFill>
                  <a:srgbClr val="3333CC"/>
                </a:solidFill>
                <a:latin typeface="Times New Roman" panose="02020603050405020304" pitchFamily="18" charset="0"/>
                <a:cs typeface="Times New Roman" panose="02020603050405020304" pitchFamily="18" charset="0"/>
              </a:rPr>
              <a:t> </a:t>
            </a:r>
            <a:r>
              <a:rPr lang="en-US" altLang="en-US" dirty="0" err="1" smtClean="0">
                <a:solidFill>
                  <a:srgbClr val="3333CC"/>
                </a:solidFill>
                <a:latin typeface="Times New Roman" panose="02020603050405020304" pitchFamily="18" charset="0"/>
                <a:cs typeface="Times New Roman" panose="02020603050405020304" pitchFamily="18" charset="0"/>
              </a:rPr>
              <a:t>sáng</a:t>
            </a:r>
            <a:r>
              <a:rPr lang="en-US" altLang="en-US" dirty="0" smtClean="0">
                <a:solidFill>
                  <a:srgbClr val="3333CC"/>
                </a:solidFill>
                <a:latin typeface="Times New Roman" panose="02020603050405020304" pitchFamily="18" charset="0"/>
                <a:cs typeface="Times New Roman" panose="02020603050405020304" pitchFamily="18" charset="0"/>
              </a:rPr>
              <a:t>.</a:t>
            </a:r>
          </a:p>
        </p:txBody>
      </p:sp>
      <p:sp>
        <p:nvSpPr>
          <p:cNvPr id="2" name="Title 1"/>
          <p:cNvSpPr>
            <a:spLocks noGrp="1"/>
          </p:cNvSpPr>
          <p:nvPr>
            <p:ph type="title" idx="4294967295"/>
          </p:nvPr>
        </p:nvSpPr>
        <p:spPr>
          <a:xfrm>
            <a:off x="652459" y="61499"/>
            <a:ext cx="10058400" cy="1143000"/>
          </a:xfrm>
        </p:spPr>
        <p:txBody>
          <a:bodyPr/>
          <a:lstStyle/>
          <a:p>
            <a:pPr algn="just"/>
            <a:r>
              <a:rPr lang="en-US" altLang="en-US" sz="3200" dirty="0" smtClean="0">
                <a:solidFill>
                  <a:srgbClr val="FF0000"/>
                </a:solidFill>
                <a:latin typeface="Times New Roman" panose="02020603050405020304" pitchFamily="18" charset="0"/>
                <a:cs typeface="Times New Roman" panose="02020603050405020304" pitchFamily="18" charset="0"/>
              </a:rPr>
              <a:t>+ Con </a:t>
            </a:r>
            <a:r>
              <a:rPr lang="en-US" altLang="en-US" sz="3200" dirty="0" err="1" smtClean="0">
                <a:solidFill>
                  <a:srgbClr val="FF0000"/>
                </a:solidFill>
                <a:latin typeface="Times New Roman" panose="02020603050405020304" pitchFamily="18" charset="0"/>
                <a:cs typeface="Times New Roman" panose="02020603050405020304" pitchFamily="18" charset="0"/>
              </a:rPr>
              <a:t>hiểu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đỏ</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rực</a:t>
            </a:r>
            <a:r>
              <a:rPr lang="en-US" altLang="en-US" sz="3200" dirty="0" smtClean="0">
                <a:solidFill>
                  <a:srgbClr val="FF0000"/>
                </a:solidFill>
                <a:latin typeface="Times New Roman" panose="02020603050405020304" pitchFamily="18" charset="0"/>
                <a:cs typeface="Times New Roman" panose="02020603050405020304" pitchFamily="18" charset="0"/>
              </a:rPr>
              <a:t>” có </a:t>
            </a:r>
            <a:r>
              <a:rPr lang="en-US" altLang="en-US" sz="3200" dirty="0" err="1" smtClean="0">
                <a:solidFill>
                  <a:srgbClr val="FF0000"/>
                </a:solidFill>
                <a:latin typeface="Times New Roman" panose="02020603050405020304" pitchFamily="18" charset="0"/>
                <a:cs typeface="Times New Roman" panose="02020603050405020304" pitchFamily="18" charset="0"/>
              </a:rPr>
              <a:t>nghĩa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như</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thê</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nào</a:t>
            </a:r>
            <a:r>
              <a:rPr lang="en-US" altLang="en-US" sz="3200" dirty="0" smtClean="0">
                <a:solidFill>
                  <a:srgbClr val="FF0000"/>
                </a:solidFill>
                <a:latin typeface="Times New Roman" panose="02020603050405020304" pitchFamily="18" charset="0"/>
                <a:cs typeface="Times New Roman" panose="02020603050405020304" pitchFamily="18" charset="0"/>
              </a:rPr>
              <a:t>?</a:t>
            </a:r>
          </a:p>
        </p:txBody>
      </p:sp>
      <p:sp>
        <p:nvSpPr>
          <p:cNvPr id="5" name="Content Placeholder 3"/>
          <p:cNvSpPr txBox="1">
            <a:spLocks/>
          </p:cNvSpPr>
          <p:nvPr/>
        </p:nvSpPr>
        <p:spPr bwMode="auto">
          <a:xfrm>
            <a:off x="690923" y="2540233"/>
            <a:ext cx="100584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kern="0" smtClean="0">
                <a:solidFill>
                  <a:srgbClr val="0000FF"/>
                </a:solidFill>
                <a:latin typeface="Times New Roman" panose="02020603050405020304" pitchFamily="18" charset="0"/>
                <a:cs typeface="Times New Roman" panose="02020603050405020304" pitchFamily="18" charset="0"/>
              </a:rPr>
              <a:t>=&gt; </a:t>
            </a:r>
            <a:r>
              <a:rPr kumimoji="0" lang="en-US" b="0" i="0" u="none" strike="noStrike" kern="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Tác</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giả</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sử</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dụng</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biện</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pháp</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so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sánh</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đê</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sô</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lượng</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So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sánh</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với</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muôn</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ngàn</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con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bướm</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thắm</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đê</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cảm</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được</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nở</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rất</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nhiều</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rất</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đẹp</a:t>
            </a:r>
            <a:r>
              <a:rPr kumimoji="0" lang="en-US"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6" name="Text Box 10"/>
          <p:cNvSpPr txBox="1">
            <a:spLocks noChangeArrowheads="1"/>
          </p:cNvSpPr>
          <p:nvPr/>
        </p:nvSpPr>
        <p:spPr bwMode="auto">
          <a:xfrm>
            <a:off x="3142493" y="4881637"/>
            <a:ext cx="51552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dirty="0" err="1" smtClean="0">
                <a:ln>
                  <a:noFill/>
                </a:ln>
                <a:solidFill>
                  <a:srgbClr val="FF0000"/>
                </a:solidFill>
                <a:effectLst/>
                <a:uLnTx/>
                <a:uFillTx/>
                <a:latin typeface="Times New Roman" panose="02020603050405020304" pitchFamily="18" charset="0"/>
              </a:rPr>
              <a:t>Đoạn</a:t>
            </a:r>
            <a:r>
              <a:rPr kumimoji="0" lang="en-US" altLang="en-US" b="1" i="0" u="none" strike="noStrike" kern="1200" cap="none" spc="0" normalizeH="0" baseline="0" noProof="0" dirty="0" smtClean="0">
                <a:ln>
                  <a:noFill/>
                </a:ln>
                <a:solidFill>
                  <a:srgbClr val="FF0000"/>
                </a:solidFill>
                <a:effectLst/>
                <a:uLnTx/>
                <a:uFillTx/>
                <a:latin typeface="Times New Roman" panose="02020603050405020304" pitchFamily="18" charset="0"/>
              </a:rPr>
              <a:t> 1</a:t>
            </a:r>
            <a:r>
              <a:rPr lang="en-US" altLang="en-US" b="1" dirty="0">
                <a:solidFill>
                  <a:srgbClr val="FF0000"/>
                </a:solidFill>
                <a:latin typeface="Times New Roman" panose="02020603050405020304" pitchFamily="18" charset="0"/>
              </a:rPr>
              <a:t> </a:t>
            </a:r>
            <a:r>
              <a:rPr lang="en-US" altLang="en-US" b="1" err="1" smtClean="0">
                <a:solidFill>
                  <a:srgbClr val="FF0000"/>
                </a:solidFill>
                <a:latin typeface="Times New Roman" panose="02020603050405020304" pitchFamily="18" charset="0"/>
              </a:rPr>
              <a:t>cho</a:t>
            </a:r>
            <a:r>
              <a:rPr lang="en-US" altLang="en-US" b="1" smtClean="0">
                <a:solidFill>
                  <a:srgbClr val="FF0000"/>
                </a:solidFill>
                <a:latin typeface="Times New Roman" panose="02020603050405020304" pitchFamily="18" charset="0"/>
              </a:rPr>
              <a:t> </a:t>
            </a:r>
            <a:r>
              <a:rPr lang="en-US" altLang="en-US" b="1" smtClean="0">
                <a:solidFill>
                  <a:srgbClr val="FF0000"/>
                </a:solidFill>
                <a:latin typeface="Times New Roman" panose="02020603050405020304" pitchFamily="18" charset="0"/>
              </a:rPr>
              <a:t>ta biết </a:t>
            </a:r>
            <a:r>
              <a:rPr lang="en-US" altLang="en-US" b="1" dirty="0" err="1" smtClean="0">
                <a:solidFill>
                  <a:srgbClr val="FF0000"/>
                </a:solidFill>
                <a:latin typeface="Times New Roman" panose="02020603050405020304" pitchFamily="18" charset="0"/>
              </a:rPr>
              <a:t>điều</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gì</a:t>
            </a:r>
            <a:r>
              <a:rPr lang="en-US" altLang="en-US" b="1" dirty="0" smtClean="0">
                <a:solidFill>
                  <a:srgbClr val="FF0000"/>
                </a:solidFill>
                <a:latin typeface="Times New Roman" panose="02020603050405020304" pitchFamily="18" charset="0"/>
              </a:rPr>
              <a:t>? </a:t>
            </a:r>
            <a:endParaRPr kumimoji="0" lang="en-US" altLang="en-US"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7" name="Text Box 10"/>
          <p:cNvSpPr txBox="1">
            <a:spLocks noChangeArrowheads="1"/>
          </p:cNvSpPr>
          <p:nvPr/>
        </p:nvSpPr>
        <p:spPr bwMode="auto">
          <a:xfrm>
            <a:off x="2688173" y="5517628"/>
            <a:ext cx="59869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Vẻ </a:t>
            </a:r>
            <a:r>
              <a:rPr kumimoji="0" lang="en-US" altLang="en-US"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đẹp</a:t>
            </a:r>
            <a:r>
              <a:rPr kumimoji="0" lang="en-US" altLang="en-US"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độc</a:t>
            </a:r>
            <a:r>
              <a:rPr kumimoji="0" lang="en-US" altLang="en-US"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đáo</a:t>
            </a:r>
            <a:r>
              <a:rPr kumimoji="0" lang="en-US" altLang="en-US"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của</a:t>
            </a:r>
            <a:r>
              <a:rPr kumimoji="0" lang="en-US" altLang="en-US"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hoa</a:t>
            </a:r>
            <a:r>
              <a:rPr kumimoji="0" lang="en-US" altLang="en-US"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err="1" smtClean="0">
                <a:ln>
                  <a:noFill/>
                </a:ln>
                <a:solidFill>
                  <a:srgbClr val="000099"/>
                </a:solidFill>
                <a:effectLst/>
                <a:uLnTx/>
                <a:uFillTx/>
                <a:latin typeface="Times New Roman" panose="02020603050405020304" pitchFamily="18" charset="0"/>
                <a:ea typeface="+mn-ea"/>
                <a:cs typeface="+mn-cs"/>
              </a:rPr>
              <a:t>phượng</a:t>
            </a:r>
            <a:r>
              <a:rPr kumimoji="0" lang="en-US" altLang="en-US"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3765886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725310" y="766738"/>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Tại</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sao</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tác</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giả</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gọi</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hoa</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phượng</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là</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Hoa</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học</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trò</a:t>
            </a: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p>
        </p:txBody>
      </p:sp>
      <p:sp>
        <p:nvSpPr>
          <p:cNvPr id="15" name="Text Box 11"/>
          <p:cNvSpPr txBox="1">
            <a:spLocks noChangeArrowheads="1"/>
          </p:cNvSpPr>
          <p:nvPr/>
        </p:nvSpPr>
        <p:spPr bwMode="auto">
          <a:xfrm>
            <a:off x="725310" y="1400690"/>
            <a:ext cx="10515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lang="en-US" altLang="en-US" smtClean="0">
                <a:solidFill>
                  <a:srgbClr val="000066"/>
                </a:solidFill>
                <a:latin typeface="Times New Roman" panose="02020603050405020304" pitchFamily="18" charset="0"/>
              </a:rPr>
              <a:t>=&gt; </a:t>
            </a:r>
            <a:r>
              <a:rPr lang="en-US" altLang="en-US" smtClean="0">
                <a:solidFill>
                  <a:srgbClr val="000066"/>
                </a:solidFill>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Vì</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phượng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là</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loại</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cây</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rất</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gần</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gũi</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quen</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thuộc</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với</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học</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trò</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Phượng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thường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được</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trồng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trên</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các</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sân</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trường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và</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nở</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vào</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mùa</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thi</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của</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học</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trò</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Thấy</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màu</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hoa</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phượng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học</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trò</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nghĩ</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đến</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kì</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thi</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và</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những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ngày</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nghỉ</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hè</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Hoa</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phượng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gắn</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với</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rất</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nhiều</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kỉ</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niệm</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của</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học</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trò</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về</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mái</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i="0" u="none" strike="noStrike" kern="1200" cap="none" spc="0" normalizeH="0" baseline="0" noProof="0" dirty="0" err="1" smtClean="0">
                <a:ln>
                  <a:noFill/>
                </a:ln>
                <a:solidFill>
                  <a:srgbClr val="000066"/>
                </a:solidFill>
                <a:effectLst/>
                <a:uLnTx/>
                <a:uFillTx/>
                <a:latin typeface="Times New Roman" panose="02020603050405020304" pitchFamily="18" charset="0"/>
              </a:rPr>
              <a:t>trường</a:t>
            </a:r>
            <a:r>
              <a:rPr kumimoji="0" lang="en-US" altLang="en-US" i="0" u="none" strike="noStrike" kern="1200" cap="none" spc="0" normalizeH="0" baseline="0" noProof="0" dirty="0" smtClean="0">
                <a:ln>
                  <a:noFill/>
                </a:ln>
                <a:solidFill>
                  <a:srgbClr val="000066"/>
                </a:solidFill>
                <a:effectLst/>
                <a:uLnTx/>
                <a:uFillTx/>
                <a:latin typeface="Times New Roman" panose="02020603050405020304" pitchFamily="18" charset="0"/>
              </a:rPr>
              <a:t>.</a:t>
            </a:r>
            <a:endParaRPr kumimoji="0" lang="en-US" altLang="en-US" i="0" u="none" strike="noStrike" kern="1200" cap="none" spc="0" normalizeH="0" baseline="0" noProof="0" dirty="0" smtClean="0">
              <a:ln>
                <a:noFill/>
              </a:ln>
              <a:solidFill>
                <a:srgbClr val="000066"/>
              </a:solidFill>
              <a:effectLst/>
              <a:uLnTx/>
              <a:uFillTx/>
            </a:endParaRPr>
          </a:p>
        </p:txBody>
      </p:sp>
      <p:sp>
        <p:nvSpPr>
          <p:cNvPr id="15368" name="Text Box 8"/>
          <p:cNvSpPr txBox="1">
            <a:spLocks noChangeArrowheads="1"/>
          </p:cNvSpPr>
          <p:nvPr/>
        </p:nvSpPr>
        <p:spPr bwMode="auto">
          <a:xfrm>
            <a:off x="725310" y="174775"/>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Đọc</a:t>
            </a:r>
            <a:r>
              <a:rPr kumimoji="0" lang="en-US" altLang="en-US" b="1" i="0" u="none" strike="noStrike" kern="1200" cap="none" spc="0" normalizeH="0" noProof="0" smtClean="0">
                <a:ln>
                  <a:noFill/>
                </a:ln>
                <a:solidFill>
                  <a:srgbClr val="000066"/>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000066"/>
                </a:solidFill>
                <a:effectLst/>
                <a:uLnTx/>
                <a:uFillTx/>
                <a:latin typeface="Times New Roman" panose="02020603050405020304" pitchFamily="18" charset="0"/>
                <a:ea typeface="+mn-ea"/>
                <a:cs typeface="+mn-cs"/>
              </a:rPr>
              <a:t>thầm</a:t>
            </a:r>
            <a:r>
              <a:rPr kumimoji="0" lang="en-US" altLang="en-US" b="1" i="0" u="none" strike="noStrike" kern="1200" cap="none" spc="0" normalizeH="0" noProof="0" dirty="0" smtClean="0">
                <a:ln>
                  <a:noFill/>
                </a:ln>
                <a:solidFill>
                  <a:srgbClr val="000066"/>
                </a:solidFill>
                <a:effectLst/>
                <a:uLnTx/>
                <a:uFillTx/>
                <a:latin typeface="Times New Roman" panose="02020603050405020304" pitchFamily="18" charset="0"/>
                <a:ea typeface="+mn-ea"/>
                <a:cs typeface="+mn-cs"/>
              </a:rPr>
              <a:t> </a:t>
            </a:r>
            <a:r>
              <a:rPr kumimoji="0" lang="en-US" altLang="en-US" b="1" i="0" u="none" strike="noStrike" kern="1200" cap="none" spc="0" normalizeH="0" noProof="0" err="1" smtClean="0">
                <a:ln>
                  <a:noFill/>
                </a:ln>
                <a:solidFill>
                  <a:srgbClr val="000066"/>
                </a:solidFill>
                <a:effectLst/>
                <a:uLnTx/>
                <a:uFillTx/>
                <a:latin typeface="Times New Roman" panose="02020603050405020304" pitchFamily="18" charset="0"/>
                <a:ea typeface="+mn-ea"/>
                <a:cs typeface="+mn-cs"/>
              </a:rPr>
              <a:t>đoạn</a:t>
            </a:r>
            <a:r>
              <a:rPr kumimoji="0" lang="en-US" altLang="en-US" b="1" i="0" u="none" strike="noStrike" kern="1200" cap="none" spc="0" normalizeH="0" noProof="0" smtClean="0">
                <a:ln>
                  <a:noFill/>
                </a:ln>
                <a:solidFill>
                  <a:srgbClr val="000066"/>
                </a:solidFill>
                <a:effectLst/>
                <a:uLnTx/>
                <a:uFillTx/>
                <a:latin typeface="Times New Roman" panose="02020603050405020304" pitchFamily="18" charset="0"/>
                <a:ea typeface="+mn-ea"/>
                <a:cs typeface="+mn-cs"/>
              </a:rPr>
              <a:t> </a:t>
            </a:r>
            <a:r>
              <a:rPr kumimoji="0" lang="en-US" altLang="en-US" b="1" i="0" u="none" strike="noStrike" kern="1200" cap="none" spc="0" normalizeH="0" noProof="0" smtClean="0">
                <a:ln>
                  <a:noFill/>
                </a:ln>
                <a:solidFill>
                  <a:srgbClr val="000066"/>
                </a:solidFill>
                <a:effectLst/>
                <a:uLnTx/>
                <a:uFillTx/>
                <a:latin typeface="Times New Roman" panose="02020603050405020304" pitchFamily="18" charset="0"/>
                <a:ea typeface="+mn-ea"/>
                <a:cs typeface="+mn-cs"/>
              </a:rPr>
              <a:t>2 + </a:t>
            </a:r>
            <a:r>
              <a:rPr kumimoji="0" lang="en-US" altLang="en-US" b="1" i="0" u="none" strike="noStrike" kern="1200" cap="none" spc="0" normalizeH="0" noProof="0" dirty="0" smtClean="0">
                <a:ln>
                  <a:noFill/>
                </a:ln>
                <a:solidFill>
                  <a:srgbClr val="000066"/>
                </a:solidFill>
                <a:effectLst/>
                <a:uLnTx/>
                <a:uFillTx/>
                <a:latin typeface="Times New Roman" panose="02020603050405020304" pitchFamily="18" charset="0"/>
                <a:ea typeface="+mn-ea"/>
                <a:cs typeface="+mn-cs"/>
              </a:rPr>
              <a:t>TLCH</a:t>
            </a:r>
            <a:endParaRPr kumimoji="0" lang="en-US" altLang="en-US"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mn-cs"/>
            </a:endParaRPr>
          </a:p>
        </p:txBody>
      </p:sp>
      <p:sp>
        <p:nvSpPr>
          <p:cNvPr id="8" name="Text Box 9"/>
          <p:cNvSpPr txBox="1">
            <a:spLocks noChangeArrowheads="1"/>
          </p:cNvSpPr>
          <p:nvPr/>
        </p:nvSpPr>
        <p:spPr bwMode="auto">
          <a:xfrm>
            <a:off x="725310" y="3952857"/>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Hoa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phượng</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nở</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gợi</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cho</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mỗi</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người</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học</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trò</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cảm</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giác</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gì</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Vì</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sao</a:t>
            </a:r>
            <a:r>
              <a:rPr kumimoji="0" lang="en-US" altLang="en-US"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p>
        </p:txBody>
      </p:sp>
      <p:sp>
        <p:nvSpPr>
          <p:cNvPr id="10" name="Text Box 10"/>
          <p:cNvSpPr txBox="1">
            <a:spLocks noChangeArrowheads="1"/>
          </p:cNvSpPr>
          <p:nvPr/>
        </p:nvSpPr>
        <p:spPr bwMode="auto">
          <a:xfrm>
            <a:off x="612622" y="4937742"/>
            <a:ext cx="107409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mtClean="0">
                <a:solidFill>
                  <a:srgbClr val="002060"/>
                </a:solidFill>
              </a:rPr>
              <a:t>=&gt; </a:t>
            </a:r>
            <a:r>
              <a:rPr lang="en-US" altLang="en-US" noProof="0" smtClean="0">
                <a:solidFill>
                  <a:srgbClr val="002060"/>
                </a:solidFill>
              </a:rPr>
              <a:t> </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Hoa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phượng</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gợi</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cảm</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giác</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vừa</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buồn</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vừa</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vui</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buồn</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vì</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báo</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hiệu</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sắp</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thúc</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năm</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học</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sắp</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mái</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trường</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thầy</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bạn</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vui</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vì</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báo</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hiệu</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được</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nghỉ</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hè</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hứa</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hẹn</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ngày</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hè</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lí</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thú</a:t>
            </a:r>
            <a:r>
              <a:rPr kumimoji="0" lang="en-US" altLang="en-US"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5935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ox(i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771063" y="245516"/>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nở</a:t>
            </a:r>
            <a:r>
              <a:rPr kumimoji="0" lang="en-US" altLang="en-US" sz="36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như</a:t>
            </a:r>
            <a:r>
              <a:rPr kumimoji="0" lang="en-US" altLang="en-US" sz="36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thế</a:t>
            </a:r>
            <a:r>
              <a:rPr kumimoji="0" lang="en-US" altLang="en-US" sz="36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mn-cs"/>
              </a:rPr>
              <a:t>nào</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p>
        </p:txBody>
      </p:sp>
      <p:sp>
        <p:nvSpPr>
          <p:cNvPr id="9" name="Text Box 9"/>
          <p:cNvSpPr txBox="1">
            <a:spLocks noChangeArrowheads="1"/>
          </p:cNvSpPr>
          <p:nvPr/>
        </p:nvSpPr>
        <p:spPr bwMode="auto">
          <a:xfrm>
            <a:off x="771063" y="931590"/>
            <a:ext cx="10058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mn-cs"/>
              </a:rPr>
              <a:t>=&gt; </a:t>
            </a:r>
            <a:r>
              <a:rPr kumimoji="0" lang="en-US" altLang="en-US" sz="3600" b="0" i="0" u="none" strike="noStrike" kern="1200" cap="none" spc="0" normalizeH="0" noProof="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Hoa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nở</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nhanh</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bất</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ngờ</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màu</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mạnh</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mẽ</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làm</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khắp</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thành</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phố</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rực</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lên</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như</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tết</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nhà</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nhà</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dán</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câu</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đối</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đỏ</a:t>
            </a:r>
            <a:r>
              <a:rPr kumimoji="0" lang="en-US" alt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a:t>
            </a:r>
          </a:p>
        </p:txBody>
      </p:sp>
      <p:sp>
        <p:nvSpPr>
          <p:cNvPr id="10" name="Text Box 9"/>
          <p:cNvSpPr txBox="1">
            <a:spLocks noChangeArrowheads="1"/>
          </p:cNvSpPr>
          <p:nvPr/>
        </p:nvSpPr>
        <p:spPr bwMode="auto">
          <a:xfrm>
            <a:off x="771063" y="2581163"/>
            <a:ext cx="1005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Ở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đoạn</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2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tác</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giả</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đã</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dùng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những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giác</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quan</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nào</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đê</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cảm</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nhận</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vẻ</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đẹp</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của</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lá </a:t>
            </a:r>
            <a:r>
              <a:rPr kumimoji="0" lang="en-US" altLang="en-US" sz="3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phượng</a:t>
            </a:r>
            <a:r>
              <a:rPr kumimoji="0" lang="en-US"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a:t>
            </a:r>
          </a:p>
        </p:txBody>
      </p:sp>
      <p:sp>
        <p:nvSpPr>
          <p:cNvPr id="11" name="Text Box 10"/>
          <p:cNvSpPr txBox="1">
            <a:spLocks noChangeArrowheads="1"/>
          </p:cNvSpPr>
          <p:nvPr/>
        </p:nvSpPr>
        <p:spPr bwMode="auto">
          <a:xfrm>
            <a:off x="771063" y="3752089"/>
            <a:ext cx="1005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i="0" u="none" strike="noStrike" kern="1200" cap="none" spc="0" normalizeH="0" baseline="0" noProof="0" smtClean="0">
                <a:ln>
                  <a:noFill/>
                </a:ln>
                <a:solidFill>
                  <a:srgbClr val="002060"/>
                </a:solidFill>
                <a:effectLst/>
                <a:uLnTx/>
                <a:uFillTx/>
                <a:ea typeface="+mn-ea"/>
              </a:rPr>
              <a:t> </a:t>
            </a:r>
            <a:r>
              <a:rPr kumimoji="0" lang="en-US" altLang="en-US" sz="3600" i="0" u="none" strike="noStrike" kern="1200" cap="none" spc="0" normalizeH="0" baseline="0" noProof="0" smtClean="0">
                <a:ln>
                  <a:noFill/>
                </a:ln>
                <a:solidFill>
                  <a:srgbClr val="002060"/>
                </a:solidFill>
                <a:effectLst/>
                <a:uLnTx/>
                <a:uFillTx/>
                <a:ea typeface="+mn-ea"/>
              </a:rPr>
              <a:t>=&gt;</a:t>
            </a:r>
            <a:r>
              <a:rPr kumimoji="0" lang="en-US" altLang="en-US" sz="3600" i="0" u="none" strike="noStrike" kern="1200" cap="none" spc="0" normalizeH="0" noProof="0" smtClean="0">
                <a:ln>
                  <a:noFill/>
                </a:ln>
                <a:solidFill>
                  <a:srgbClr val="002060"/>
                </a:solidFill>
                <a:effectLst/>
                <a:uLnTx/>
                <a:uFillTx/>
                <a:ea typeface="+mn-ea"/>
              </a:rPr>
              <a:t> </a:t>
            </a:r>
            <a:r>
              <a:rPr kumimoji="0" lang="en-US" altLang="en-US" sz="3600"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Tác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đã</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dùng</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thi</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vị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xúc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đê</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cảm</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nhận</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vẻ</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đẹp</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của</a:t>
            </a:r>
            <a:r>
              <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lá </a:t>
            </a:r>
            <a:r>
              <a:rPr kumimoji="0" lang="en-US" altLang="en-US" sz="360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phượng</a:t>
            </a:r>
            <a:endParaRPr kumimoji="0" lang="en-US" altLang="en-US" sz="360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0"/>
          <p:cNvSpPr txBox="1">
            <a:spLocks noChangeArrowheads="1"/>
          </p:cNvSpPr>
          <p:nvPr/>
        </p:nvSpPr>
        <p:spPr bwMode="auto">
          <a:xfrm>
            <a:off x="887538" y="4882244"/>
            <a:ext cx="1005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2</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cho</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biết</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điều</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gì</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13" name="Text Box 10"/>
          <p:cNvSpPr txBox="1">
            <a:spLocks noChangeArrowheads="1"/>
          </p:cNvSpPr>
          <p:nvPr/>
        </p:nvSpPr>
        <p:spPr bwMode="auto">
          <a:xfrm>
            <a:off x="567131" y="5436242"/>
            <a:ext cx="10986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mn-cs"/>
              </a:rPr>
              <a:t>Hoa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rất</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gần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gũi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và</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thân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thiết</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với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tuổi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3092924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1000"/>
                                        <p:tgtEl>
                                          <p:spTgt spid="13">
                                            <p:txEl>
                                              <p:pRg st="0" end="0"/>
                                            </p:txEl>
                                          </p:spTgt>
                                        </p:tgtEl>
                                      </p:cBhvr>
                                    </p:animEffect>
                                    <p:anim calcmode="lin" valueType="num">
                                      <p:cBhvr>
                                        <p:cTn id="3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7"/>
          <p:cNvSpPr txBox="1">
            <a:spLocks noChangeArrowheads="1"/>
          </p:cNvSpPr>
          <p:nvPr/>
        </p:nvSpPr>
        <p:spPr bwMode="auto">
          <a:xfrm>
            <a:off x="395067" y="191193"/>
            <a:ext cx="9073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Đọc</a:t>
            </a:r>
            <a:r>
              <a:rPr kumimoji="0" lang="en-US" altLang="en-US" sz="2000" b="1" i="0" u="none" strike="noStrike" kern="1200" cap="none" spc="0" normalizeH="0" noProof="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thầm</a:t>
            </a:r>
            <a:r>
              <a:rPr kumimoji="0" lang="en-US" altLang="en-US" sz="20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noProof="0" err="1" smtClean="0">
                <a:ln>
                  <a:noFill/>
                </a:ln>
                <a:solidFill>
                  <a:srgbClr val="000000"/>
                </a:solidFill>
                <a:effectLst/>
                <a:uLnTx/>
                <a:uFillTx/>
                <a:latin typeface="Times New Roman" panose="02020603050405020304" pitchFamily="18" charset="0"/>
                <a:ea typeface="+mn-ea"/>
                <a:cs typeface="+mn-cs"/>
              </a:rPr>
              <a:t>đoạn</a:t>
            </a:r>
            <a:r>
              <a:rPr kumimoji="0" lang="en-US" altLang="en-US" sz="2000" b="1" i="0" u="none" strike="noStrike" kern="1200" cap="none" spc="0" normalizeH="0" noProof="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noProof="0" smtClean="0">
                <a:ln>
                  <a:noFill/>
                </a:ln>
                <a:solidFill>
                  <a:srgbClr val="000000"/>
                </a:solidFill>
                <a:effectLst/>
                <a:uLnTx/>
                <a:uFillTx/>
                <a:latin typeface="Times New Roman" panose="02020603050405020304" pitchFamily="18" charset="0"/>
                <a:ea typeface="+mn-ea"/>
                <a:cs typeface="+mn-cs"/>
              </a:rPr>
              <a:t>3, quan sát các hình ảnh+ </a:t>
            </a:r>
            <a:r>
              <a:rPr kumimoji="0" lang="en-US" altLang="en-US" sz="20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TLCH</a:t>
            </a:r>
            <a:endPar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8" name="Rectangle 3"/>
          <p:cNvSpPr txBox="1">
            <a:spLocks noChangeArrowheads="1"/>
          </p:cNvSpPr>
          <p:nvPr/>
        </p:nvSpPr>
        <p:spPr bwMode="auto">
          <a:xfrm>
            <a:off x="1661750" y="485814"/>
            <a:ext cx="8129446" cy="460716"/>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Màu</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hoa</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phượng</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thay</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đổi</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như</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thế</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nào</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theo</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thời</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gian</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a:t>
            </a:r>
          </a:p>
        </p:txBody>
      </p:sp>
      <p:sp>
        <p:nvSpPr>
          <p:cNvPr id="6" name="Text Box 7"/>
          <p:cNvSpPr txBox="1">
            <a:spLocks noChangeArrowheads="1"/>
          </p:cNvSpPr>
          <p:nvPr/>
        </p:nvSpPr>
        <p:spPr bwMode="auto">
          <a:xfrm>
            <a:off x="691403" y="3316672"/>
            <a:ext cx="5490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Bình</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minh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của</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hoa</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phượng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là</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đỏ</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còn</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non</a:t>
            </a:r>
          </a:p>
        </p:txBody>
      </p:sp>
      <p:pic>
        <p:nvPicPr>
          <p:cNvPr id="7"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889" y="1241151"/>
            <a:ext cx="4330477" cy="1969094"/>
          </a:xfrm>
        </p:spPr>
      </p:pic>
      <p:sp>
        <p:nvSpPr>
          <p:cNvPr id="9" name="Text Box 7"/>
          <p:cNvSpPr txBox="1">
            <a:spLocks noChangeArrowheads="1"/>
          </p:cNvSpPr>
          <p:nvPr/>
        </p:nvSpPr>
        <p:spPr bwMode="auto">
          <a:xfrm>
            <a:off x="7049420" y="3280197"/>
            <a:ext cx="3589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Nếu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có</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mưa</a:t>
            </a:r>
            <a:r>
              <a:rPr kumimoji="0" lang="vi-VN"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lại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càng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tươi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dịu</a:t>
            </a:r>
            <a:endPar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89885" y="1241152"/>
            <a:ext cx="4508391" cy="196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1124702" y="6037210"/>
            <a:ext cx="46243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Dần</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dần</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số</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hoa</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tăng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cũng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đậm</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dần</a:t>
            </a:r>
            <a:endPar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353" y="3860093"/>
            <a:ext cx="4328013" cy="2078237"/>
          </a:xfrm>
          <a:prstGeom prst="rect">
            <a:avLst/>
          </a:prstGeom>
        </p:spPr>
      </p:pic>
      <p:pic>
        <p:nvPicPr>
          <p:cNvPr id="13" name="Picture 4" descr="Phuong chùm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885" y="3860093"/>
            <a:ext cx="4508391" cy="217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5798130" y="6021610"/>
            <a:ext cx="60918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Hòa</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với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mặt</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trời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chói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lọi</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phượng</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rực</a:t>
            </a:r>
            <a:r>
              <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lên</a:t>
            </a:r>
            <a:endParaRPr kumimoji="0" lang="en-US" altLang="en-US" sz="2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030334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64790" y="964983"/>
            <a:ext cx="104343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mn-cs"/>
              </a:rPr>
              <a:t>Vẻ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đẹp</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màu</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thay</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đổi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theo</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thời</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gian</a:t>
            </a:r>
            <a:r>
              <a:rPr kumimoji="0" lang="en-US" alt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a:t>
            </a:r>
          </a:p>
        </p:txBody>
      </p:sp>
      <p:sp>
        <p:nvSpPr>
          <p:cNvPr id="9" name="Text Box 10"/>
          <p:cNvSpPr txBox="1">
            <a:spLocks noChangeArrowheads="1"/>
          </p:cNvSpPr>
          <p:nvPr/>
        </p:nvSpPr>
        <p:spPr bwMode="auto">
          <a:xfrm>
            <a:off x="3557414" y="317283"/>
            <a:ext cx="57379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3</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cho</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biết</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điều</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gì</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10" name="Text Box 10"/>
          <p:cNvSpPr txBox="1">
            <a:spLocks noChangeArrowheads="1"/>
          </p:cNvSpPr>
          <p:nvPr/>
        </p:nvSpPr>
        <p:spPr bwMode="auto">
          <a:xfrm>
            <a:off x="2018899" y="1731980"/>
            <a:ext cx="8692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err="1" smtClean="0">
                <a:solidFill>
                  <a:srgbClr val="FF0000"/>
                </a:solidFill>
                <a:latin typeface="Times New Roman" panose="02020603050405020304" pitchFamily="18" charset="0"/>
              </a:rPr>
              <a:t>Đọc</a:t>
            </a:r>
            <a:r>
              <a:rPr lang="en-US" altLang="en-US" sz="3600" b="1" dirty="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bài</a:t>
            </a:r>
            <a:r>
              <a:rPr lang="en-US" altLang="en-US" sz="3600" b="1" dirty="0" smtClean="0">
                <a:solidFill>
                  <a:srgbClr val="FF0000"/>
                </a:solidFill>
                <a:latin typeface="Times New Roman" panose="02020603050405020304" pitchFamily="18" charset="0"/>
              </a:rPr>
              <a:t> Hoa </a:t>
            </a:r>
            <a:r>
              <a:rPr lang="en-US" altLang="en-US" sz="3600" b="1" dirty="0" err="1" smtClean="0">
                <a:solidFill>
                  <a:srgbClr val="FF0000"/>
                </a:solidFill>
                <a:latin typeface="Times New Roman" panose="02020603050405020304" pitchFamily="18" charset="0"/>
              </a:rPr>
              <a:t>học</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trò</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em</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có</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cảm</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nhận</a:t>
            </a:r>
            <a:r>
              <a:rPr lang="en-US" altLang="en-US" sz="3600" b="1" dirty="0" smtClean="0">
                <a:solidFill>
                  <a:srgbClr val="FF0000"/>
                </a:solidFill>
                <a:latin typeface="Times New Roman" panose="02020603050405020304" pitchFamily="18" charset="0"/>
              </a:rPr>
              <a:t> </a:t>
            </a:r>
            <a:r>
              <a:rPr lang="en-US" altLang="en-US" sz="3600" b="1" dirty="0" err="1" smtClean="0">
                <a:solidFill>
                  <a:srgbClr val="FF0000"/>
                </a:solidFill>
                <a:latin typeface="Times New Roman" panose="02020603050405020304" pitchFamily="18" charset="0"/>
              </a:rPr>
              <a:t>gì</a:t>
            </a:r>
            <a:r>
              <a:rPr lang="en-US" altLang="en-US" sz="3600" b="1" dirty="0" smtClean="0">
                <a:solidFill>
                  <a:srgbClr val="FF0000"/>
                </a:solidFill>
                <a:latin typeface="Times New Roman" panose="02020603050405020304" pitchFamily="18" charset="0"/>
              </a:rPr>
              <a:t>? </a:t>
            </a:r>
            <a:endPar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13" name="Rectangle 12"/>
          <p:cNvSpPr>
            <a:spLocks noChangeArrowheads="1"/>
          </p:cNvSpPr>
          <p:nvPr/>
        </p:nvSpPr>
        <p:spPr bwMode="auto">
          <a:xfrm>
            <a:off x="755933" y="2724395"/>
            <a:ext cx="10434581" cy="255428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r>
              <a:rPr lang="en-US" altLang="en-US" sz="4000" b="1" dirty="0" smtClean="0">
                <a:solidFill>
                  <a:srgbClr val="0000FF"/>
                </a:solidFill>
                <a:latin typeface="Times New Roman" panose="02020603050405020304" pitchFamily="18" charset="0"/>
              </a:rPr>
              <a:t> </a:t>
            </a:r>
            <a:r>
              <a:rPr lang="vi-VN" altLang="en-US" sz="4000" b="1" dirty="0" smtClean="0">
                <a:solidFill>
                  <a:srgbClr val="0000FF"/>
                </a:solidFill>
                <a:latin typeface="Times New Roman" panose="02020603050405020304" pitchFamily="18" charset="0"/>
              </a:rPr>
              <a:t>B</a:t>
            </a:r>
            <a:r>
              <a:rPr lang="vi-VN" altLang="en-US" sz="4000" b="1" dirty="0" smtClean="0">
                <a:solidFill>
                  <a:srgbClr val="0000FF"/>
                </a:solidFill>
                <a:latin typeface="Times New Roman" panose="02020603050405020304" pitchFamily="18" charset="0"/>
                <a:cs typeface="Times New Roman" panose="02020603050405020304" pitchFamily="18" charset="0"/>
              </a:rPr>
              <a:t>à</a:t>
            </a:r>
            <a:r>
              <a:rPr lang="vi-VN" altLang="en-US" sz="4000" b="1" dirty="0" smtClean="0">
                <a:solidFill>
                  <a:srgbClr val="0000FF"/>
                </a:solidFill>
                <a:latin typeface="Times New Roman" panose="02020603050405020304" pitchFamily="18" charset="0"/>
              </a:rPr>
              <a:t>i văn đầy chất thơ của Xuân Diệu giúp ta cảm nhận vẻ đẹp độc đáo, rất riêng, lộng lẫy của hoa phượng. Hoa phượng l</a:t>
            </a:r>
            <a:r>
              <a:rPr lang="vi-VN" altLang="en-US" sz="4000" b="1" dirty="0" smtClean="0">
                <a:solidFill>
                  <a:srgbClr val="0000FF"/>
                </a:solidFill>
                <a:latin typeface="Times New Roman" panose="02020603050405020304" pitchFamily="18" charset="0"/>
                <a:cs typeface="Times New Roman" panose="02020603050405020304" pitchFamily="18" charset="0"/>
              </a:rPr>
              <a:t>à</a:t>
            </a:r>
            <a:r>
              <a:rPr lang="vi-VN" altLang="en-US" sz="4000" b="1" dirty="0" smtClean="0">
                <a:solidFill>
                  <a:srgbClr val="0000FF"/>
                </a:solidFill>
                <a:latin typeface="Times New Roman" panose="02020603050405020304" pitchFamily="18" charset="0"/>
              </a:rPr>
              <a:t> lo</a:t>
            </a:r>
            <a:r>
              <a:rPr lang="vi-VN" altLang="en-US" sz="4000" b="1" dirty="0" smtClean="0">
                <a:solidFill>
                  <a:srgbClr val="0000FF"/>
                </a:solidFill>
                <a:latin typeface="Times New Roman" panose="02020603050405020304" pitchFamily="18" charset="0"/>
                <a:cs typeface="Times New Roman" panose="02020603050405020304" pitchFamily="18" charset="0"/>
              </a:rPr>
              <a:t>à</a:t>
            </a:r>
            <a:r>
              <a:rPr lang="vi-VN" altLang="en-US" sz="4000" b="1" dirty="0" smtClean="0">
                <a:solidFill>
                  <a:srgbClr val="0000FF"/>
                </a:solidFill>
                <a:latin typeface="Times New Roman" panose="02020603050405020304" pitchFamily="18" charset="0"/>
              </a:rPr>
              <a:t>i hoa rất gần gũi, thân thiết với học trò.</a:t>
            </a:r>
            <a:endParaRPr lang="en-US" altLang="en-US" sz="4000" b="1"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8679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990600"/>
            <a:ext cx="9220200" cy="4610100"/>
            <a:chOff x="609600" y="342331"/>
            <a:chExt cx="3991330" cy="1866900"/>
          </a:xfrm>
        </p:grpSpPr>
        <p:pic>
          <p:nvPicPr>
            <p:cNvPr id="9226" name="Picture 64" descr="2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331"/>
              <a:ext cx="157684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a:extLst>
                <a:ext uri="{FF2B5EF4-FFF2-40B4-BE49-F238E27FC236}">
                  <a16:creationId xmlns:a16="http://schemas.microsoft.com/office/drawing/2014/main" id="{33E3F399-63AD-41BA-8D42-FC9DAC1598A2}"/>
                </a:ext>
              </a:extLst>
            </p:cNvPr>
            <p:cNvSpPr>
              <a:spLocks noChangeArrowheads="1"/>
            </p:cNvSpPr>
            <p:nvPr/>
          </p:nvSpPr>
          <p:spPr bwMode="auto">
            <a:xfrm>
              <a:off x="2245874" y="524375"/>
              <a:ext cx="2355056" cy="3739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fontAlgn="base" hangingPunct="0">
                <a:spcBef>
                  <a:spcPct val="0"/>
                </a:spcBef>
                <a:spcAft>
                  <a:spcPct val="0"/>
                </a:spcAft>
                <a:defRPr/>
              </a:pPr>
              <a:r>
                <a:rPr lang="vi-VN" altLang="zh-CN" sz="5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KHỞI ĐỘNG</a:t>
              </a:r>
            </a:p>
          </p:txBody>
        </p:sp>
      </p:grpSp>
    </p:spTree>
    <p:extLst>
      <p:ext uri="{BB962C8B-B14F-4D97-AF65-F5344CB8AC3E}">
        <p14:creationId xmlns:p14="http://schemas.microsoft.com/office/powerpoint/2010/main" val="4102529173"/>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0" name="Text Box 10"/>
          <p:cNvSpPr txBox="1">
            <a:spLocks noChangeArrowheads="1"/>
          </p:cNvSpPr>
          <p:nvPr/>
        </p:nvSpPr>
        <p:spPr bwMode="auto">
          <a:xfrm>
            <a:off x="706865" y="1158699"/>
            <a:ext cx="10475039"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sng" strike="noStrike" kern="1200" cap="none" spc="0" normalizeH="0" baseline="0" noProof="0" dirty="0" err="1" smtClean="0">
                <a:ln>
                  <a:noFill/>
                </a:ln>
                <a:solidFill>
                  <a:srgbClr val="002060"/>
                </a:solidFill>
                <a:effectLst/>
                <a:uLnTx/>
                <a:uFillTx/>
                <a:latin typeface="Times New Roman" panose="02020603050405020304" pitchFamily="18" charset="0"/>
              </a:rPr>
              <a:t>Nội</a:t>
            </a:r>
            <a:r>
              <a:rPr kumimoji="0" lang="en-US" altLang="en-US" b="1" i="0" u="sng" strike="noStrike" kern="1200" cap="none" spc="0" normalizeH="0" baseline="0" noProof="0" dirty="0" smtClean="0">
                <a:ln>
                  <a:noFill/>
                </a:ln>
                <a:solidFill>
                  <a:srgbClr val="002060"/>
                </a:solidFill>
                <a:effectLst/>
                <a:uLnTx/>
                <a:uFillTx/>
                <a:latin typeface="Times New Roman" panose="02020603050405020304" pitchFamily="18" charset="0"/>
              </a:rPr>
              <a:t> dung</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a:t>
            </a:r>
            <a:r>
              <a:rPr kumimoji="0" lang="en-US" altLang="en-US" b="1" i="0" u="none" strike="noStrike" kern="1200" cap="none" spc="0" normalizeH="0" noProof="0" dirty="0" smtClean="0">
                <a:ln>
                  <a:noFill/>
                </a:ln>
                <a:solidFill>
                  <a:srgbClr val="002060"/>
                </a:solidFill>
                <a:effectLst/>
                <a:uLnTx/>
                <a:uFillTx/>
                <a:latin typeface="Times New Roman" panose="02020603050405020304" pitchFamily="18" charset="0"/>
              </a:rPr>
              <a:t> </a:t>
            </a:r>
            <a:r>
              <a:rPr lang="en-US" altLang="en-US" b="1" dirty="0">
                <a:solidFill>
                  <a:srgbClr val="002060"/>
                </a:solidFill>
                <a:latin typeface="Times New Roman" panose="02020603050405020304" pitchFamily="18" charset="0"/>
              </a:rPr>
              <a:t>V</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ẻ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đẹp</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độc</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đáo</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của</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hoa</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phượng</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loài</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hoa</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gắn</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với</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những</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kỉ</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niệm</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và</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niềm</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vui</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của</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tuổi</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học</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 </a:t>
            </a:r>
            <a:r>
              <a:rPr kumimoji="0" lang="en-US" altLang="en-US" b="1" i="0" u="none" strike="noStrike" kern="1200" cap="none" spc="0" normalizeH="0" baseline="0" noProof="0" dirty="0" err="1" smtClean="0">
                <a:ln>
                  <a:noFill/>
                </a:ln>
                <a:solidFill>
                  <a:srgbClr val="002060"/>
                </a:solidFill>
                <a:effectLst/>
                <a:uLnTx/>
                <a:uFillTx/>
                <a:latin typeface="Times New Roman" panose="02020603050405020304" pitchFamily="18" charset="0"/>
              </a:rPr>
              <a:t>trò</a:t>
            </a:r>
            <a:r>
              <a:rPr kumimoji="0" lang="en-US" altLang="en-US" b="1" i="0" u="none" strike="noStrike" kern="1200" cap="none" spc="0" normalizeH="0" baseline="0" noProof="0" dirty="0" smtClean="0">
                <a:ln>
                  <a:noFill/>
                </a:ln>
                <a:solidFill>
                  <a:srgbClr val="002060"/>
                </a:solidFill>
                <a:effectLst/>
                <a:uLnTx/>
                <a:uFillTx/>
                <a:latin typeface="Times New Roman" panose="02020603050405020304" pitchFamily="18" charset="0"/>
              </a:rPr>
              <a:t>.</a:t>
            </a:r>
          </a:p>
        </p:txBody>
      </p:sp>
      <p:sp>
        <p:nvSpPr>
          <p:cNvPr id="10" name="Text Box 10"/>
          <p:cNvSpPr txBox="1">
            <a:spLocks noChangeArrowheads="1"/>
          </p:cNvSpPr>
          <p:nvPr/>
        </p:nvSpPr>
        <p:spPr bwMode="auto">
          <a:xfrm>
            <a:off x="692519" y="405610"/>
            <a:ext cx="5251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b="1" dirty="0" err="1" smtClean="0">
                <a:solidFill>
                  <a:srgbClr val="FF0000"/>
                </a:solidFill>
                <a:latin typeface="Times New Roman" panose="02020603050405020304" pitchFamily="18" charset="0"/>
              </a:rPr>
              <a:t>Nêu</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nội</a:t>
            </a:r>
            <a:r>
              <a:rPr lang="en-US" altLang="en-US" b="1" dirty="0" smtClean="0">
                <a:solidFill>
                  <a:srgbClr val="FF0000"/>
                </a:solidFill>
                <a:latin typeface="Times New Roman" panose="02020603050405020304" pitchFamily="18" charset="0"/>
              </a:rPr>
              <a:t> dung </a:t>
            </a:r>
            <a:r>
              <a:rPr lang="en-US" altLang="en-US" b="1" dirty="0" err="1" smtClean="0">
                <a:solidFill>
                  <a:srgbClr val="FF0000"/>
                </a:solidFill>
                <a:latin typeface="Times New Roman" panose="02020603050405020304" pitchFamily="18" charset="0"/>
              </a:rPr>
              <a:t>của</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bài</a:t>
            </a:r>
            <a:r>
              <a:rPr lang="en-US" altLang="en-US" b="1" dirty="0" smtClean="0">
                <a:solidFill>
                  <a:srgbClr val="FF0000"/>
                </a:solidFill>
                <a:latin typeface="Times New Roman" panose="02020603050405020304" pitchFamily="18" charset="0"/>
              </a:rPr>
              <a:t>? </a:t>
            </a:r>
            <a:endParaRPr kumimoji="0" lang="en-US" altLang="en-US"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11" name="Text Box 10"/>
          <p:cNvSpPr txBox="1">
            <a:spLocks noChangeArrowheads="1"/>
          </p:cNvSpPr>
          <p:nvPr/>
        </p:nvSpPr>
        <p:spPr bwMode="auto">
          <a:xfrm>
            <a:off x="706866" y="2575177"/>
            <a:ext cx="106468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b="1" dirty="0" err="1" smtClean="0">
                <a:solidFill>
                  <a:srgbClr val="FF0000"/>
                </a:solidFill>
                <a:latin typeface="Times New Roman" panose="02020603050405020304" pitchFamily="18" charset="0"/>
              </a:rPr>
              <a:t>Để</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thể</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hiện</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vẻ</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đẹp</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của</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hoa</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phượng</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toàn</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bài</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đọc</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với</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giọng</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như</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thế</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nào</a:t>
            </a:r>
            <a:r>
              <a:rPr lang="en-US" altLang="en-US" b="1" dirty="0" smtClean="0">
                <a:solidFill>
                  <a:srgbClr val="FF0000"/>
                </a:solidFill>
                <a:latin typeface="Times New Roman" panose="02020603050405020304" pitchFamily="18" charset="0"/>
              </a:rPr>
              <a:t>? </a:t>
            </a:r>
            <a:endParaRPr kumimoji="0" lang="en-US" altLang="en-US" b="1" i="0" u="none" strike="noStrike" kern="1200" cap="none" spc="0" normalizeH="0" baseline="0" noProof="0" dirty="0" smtClean="0">
              <a:ln>
                <a:noFill/>
              </a:ln>
              <a:solidFill>
                <a:srgbClr val="FF0000"/>
              </a:solidFill>
              <a:effectLst/>
              <a:uLnTx/>
              <a:uFillTx/>
              <a:latin typeface="Times New Roman" panose="02020603050405020304" pitchFamily="18" charset="0"/>
            </a:endParaRPr>
          </a:p>
        </p:txBody>
      </p:sp>
      <p:sp>
        <p:nvSpPr>
          <p:cNvPr id="8" name="Text Box 1"/>
          <p:cNvSpPr txBox="1">
            <a:spLocks noChangeArrowheads="1"/>
          </p:cNvSpPr>
          <p:nvPr/>
        </p:nvSpPr>
        <p:spPr bwMode="auto">
          <a:xfrm>
            <a:off x="692519" y="3980007"/>
            <a:ext cx="10475039" cy="2062103"/>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zh-CN" sz="3200" b="1" dirty="0">
                <a:solidFill>
                  <a:srgbClr val="002060"/>
                </a:solidFill>
                <a:latin typeface="Times New Roman" panose="02020603050405020304" pitchFamily="18" charset="0"/>
                <a:cs typeface="等线"/>
              </a:rPr>
              <a:t>   - </a:t>
            </a:r>
            <a:r>
              <a:rPr lang="en-US" altLang="zh-CN" sz="3200" b="1" dirty="0" err="1">
                <a:solidFill>
                  <a:srgbClr val="002060"/>
                </a:solidFill>
                <a:latin typeface="Times New Roman" panose="02020603050405020304" pitchFamily="18" charset="0"/>
                <a:cs typeface="等线"/>
              </a:rPr>
              <a:t>Giọng</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nhẹ</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nhàng</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suy</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tư</a:t>
            </a:r>
            <a:r>
              <a:rPr lang="en-US" altLang="zh-CN" sz="3200" b="1" dirty="0">
                <a:solidFill>
                  <a:srgbClr val="002060"/>
                </a:solidFill>
                <a:latin typeface="Times New Roman" panose="02020603050405020304" pitchFamily="18" charset="0"/>
                <a:cs typeface="等线"/>
              </a:rPr>
              <a:t>; </a:t>
            </a:r>
          </a:p>
          <a:p>
            <a:r>
              <a:rPr lang="en-US" altLang="zh-CN" sz="3200" b="1" dirty="0">
                <a:solidFill>
                  <a:srgbClr val="002060"/>
                </a:solidFill>
                <a:latin typeface="Times New Roman" panose="02020603050405020304" pitchFamily="18" charset="0"/>
                <a:cs typeface="等线"/>
              </a:rPr>
              <a:t>   - </a:t>
            </a:r>
            <a:r>
              <a:rPr lang="en-US" altLang="zh-CN" sz="3200" b="1" dirty="0" err="1">
                <a:solidFill>
                  <a:srgbClr val="002060"/>
                </a:solidFill>
                <a:latin typeface="Times New Roman" panose="02020603050405020304" pitchFamily="18" charset="0"/>
                <a:cs typeface="等线"/>
              </a:rPr>
              <a:t>Cần</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nhấn</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giọng</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những</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từ</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ngữ</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được</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dùng</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để</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tả</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vẻ</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đẹp</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đặc</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biệt</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của</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hoa</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phượng</a:t>
            </a:r>
            <a:r>
              <a:rPr lang="en-US" altLang="zh-CN" sz="3200" b="1" dirty="0">
                <a:solidFill>
                  <a:srgbClr val="002060"/>
                </a:solidFill>
                <a:latin typeface="Times New Roman" panose="02020603050405020304" pitchFamily="18" charset="0"/>
                <a:cs typeface="等线"/>
              </a:rPr>
              <a:t>; </a:t>
            </a:r>
          </a:p>
          <a:p>
            <a:r>
              <a:rPr lang="en-US" altLang="zh-CN" sz="3200" b="1" dirty="0">
                <a:solidFill>
                  <a:srgbClr val="002060"/>
                </a:solidFill>
                <a:latin typeface="Times New Roman" panose="02020603050405020304" pitchFamily="18" charset="0"/>
                <a:cs typeface="等线"/>
              </a:rPr>
              <a:t>   - </a:t>
            </a:r>
            <a:r>
              <a:rPr lang="en-US" altLang="zh-CN" sz="3200" b="1" dirty="0" err="1">
                <a:solidFill>
                  <a:srgbClr val="002060"/>
                </a:solidFill>
                <a:latin typeface="Times New Roman" panose="02020603050405020304" pitchFamily="18" charset="0"/>
                <a:cs typeface="等线"/>
              </a:rPr>
              <a:t>Sự</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thay</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đổi</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bất</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ngờ</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của</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màu</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hoa</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theo</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thời</a:t>
            </a:r>
            <a:r>
              <a:rPr lang="en-US" altLang="zh-CN" sz="3200" b="1" dirty="0">
                <a:solidFill>
                  <a:srgbClr val="002060"/>
                </a:solidFill>
                <a:latin typeface="Times New Roman" panose="02020603050405020304" pitchFamily="18" charset="0"/>
                <a:cs typeface="等线"/>
              </a:rPr>
              <a:t> </a:t>
            </a:r>
            <a:r>
              <a:rPr lang="en-US" altLang="zh-CN" sz="3200" b="1" dirty="0" err="1">
                <a:solidFill>
                  <a:srgbClr val="002060"/>
                </a:solidFill>
                <a:latin typeface="Times New Roman" panose="02020603050405020304" pitchFamily="18" charset="0"/>
                <a:cs typeface="等线"/>
              </a:rPr>
              <a:t>gian</a:t>
            </a:r>
            <a:r>
              <a:rPr lang="en-US" altLang="zh-CN" sz="3200" b="1" dirty="0">
                <a:solidFill>
                  <a:srgbClr val="002060"/>
                </a:solidFill>
                <a:latin typeface="Times New Roman" panose="02020603050405020304" pitchFamily="18" charset="0"/>
                <a:cs typeface="等线"/>
              </a:rPr>
              <a:t>.</a:t>
            </a:r>
          </a:p>
        </p:txBody>
      </p:sp>
    </p:spTree>
    <p:extLst>
      <p:ext uri="{BB962C8B-B14F-4D97-AF65-F5344CB8AC3E}">
        <p14:creationId xmlns:p14="http://schemas.microsoft.com/office/powerpoint/2010/main" val="19505282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9"/>
          <p:cNvSpPr>
            <a:spLocks noChangeArrowheads="1" noChangeShapeType="1" noTextEdit="1"/>
          </p:cNvSpPr>
          <p:nvPr/>
        </p:nvSpPr>
        <p:spPr bwMode="auto">
          <a:xfrm>
            <a:off x="2895600" y="2895600"/>
            <a:ext cx="6124575" cy="762000"/>
          </a:xfrm>
          <a:prstGeom prst="rect">
            <a:avLst/>
          </a:prstGeom>
        </p:spPr>
        <p:txBody>
          <a:bodyPr wrap="none" fromWordArt="1">
            <a:prstTxWarp prst="textPlain">
              <a:avLst>
                <a:gd name="adj" fmla="val 50000"/>
              </a:avLst>
            </a:prstTxWarp>
          </a:bodyPr>
          <a:lstStyle/>
          <a:p>
            <a:pPr algn="ctr"/>
            <a:r>
              <a:rPr lang="en-US" sz="4400" b="1" kern="10">
                <a:ln w="12700">
                  <a:solidFill>
                    <a:srgbClr val="FF0000"/>
                  </a:solidFill>
                  <a:round/>
                  <a:headEnd/>
                  <a:tailEnd/>
                </a:ln>
                <a:solidFill>
                  <a:schemeClr val="tx2"/>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 ĐỌC DIỄN CẢM</a:t>
            </a:r>
          </a:p>
        </p:txBody>
      </p:sp>
    </p:spTree>
    <p:extLst>
      <p:ext uri="{BB962C8B-B14F-4D97-AF65-F5344CB8AC3E}">
        <p14:creationId xmlns:p14="http://schemas.microsoft.com/office/powerpoint/2010/main" val="3297580437"/>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
        <p:nvSpPr>
          <p:cNvPr id="22531" name="Text Box 11"/>
          <p:cNvSpPr txBox="1">
            <a:spLocks noChangeArrowheads="1"/>
          </p:cNvSpPr>
          <p:nvPr/>
        </p:nvSpPr>
        <p:spPr bwMode="auto">
          <a:xfrm>
            <a:off x="812800" y="525463"/>
            <a:ext cx="10363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b="1">
                <a:solidFill>
                  <a:srgbClr val="000099"/>
                </a:solidFill>
                <a:latin typeface="Times New Roman" panose="02020603050405020304" pitchFamily="18" charset="0"/>
              </a:rPr>
              <a:t>	Phượng không phải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đoá, không phải v</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i c</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nh; phượng đây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cả một loạt, cả một vùng, cả một góc trời đỏ rực. Mỗi hoa chỉ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phần tử của cả xã hội thắm tươi; người ta quên đoá hoa, chỉ nghĩ đến cây, đến h</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ng, đến những tán hoa lớn xoè ra như muôn ng</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 con bướm thắm đậu khít nhau.</a:t>
            </a:r>
            <a:endParaRPr lang="en-US" altLang="en-US" sz="4000" b="1">
              <a:solidFill>
                <a:srgbClr val="000099"/>
              </a:solidFill>
              <a:latin typeface="Times New Roman" panose="02020603050405020304" pitchFamily="18" charset="0"/>
              <a:cs typeface="Arial" panose="020B0604020202020204" pitchFamily="34" charset="0"/>
            </a:endParaRPr>
          </a:p>
        </p:txBody>
      </p:sp>
      <p:sp>
        <p:nvSpPr>
          <p:cNvPr id="22532" name="Text Box 12"/>
          <p:cNvSpPr txBox="1">
            <a:spLocks noChangeArrowheads="1"/>
          </p:cNvSpPr>
          <p:nvPr/>
        </p:nvSpPr>
        <p:spPr bwMode="auto">
          <a:xfrm>
            <a:off x="1965325" y="6069013"/>
            <a:ext cx="777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Tree>
    <p:extLst>
      <p:ext uri="{BB962C8B-B14F-4D97-AF65-F5344CB8AC3E}">
        <p14:creationId xmlns:p14="http://schemas.microsoft.com/office/powerpoint/2010/main" val="131815210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
        <p:nvSpPr>
          <p:cNvPr id="23555" name="Text Box 11"/>
          <p:cNvSpPr txBox="1">
            <a:spLocks noChangeArrowheads="1"/>
          </p:cNvSpPr>
          <p:nvPr/>
        </p:nvSpPr>
        <p:spPr bwMode="auto">
          <a:xfrm>
            <a:off x="1676400" y="423863"/>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b="1">
                <a:solidFill>
                  <a:srgbClr val="000099"/>
                </a:solidFill>
                <a:latin typeface="Times New Roman" panose="02020603050405020304" pitchFamily="18" charset="0"/>
              </a:rPr>
              <a:t>	Phượng không phải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đoá, không phải v</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i c</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nh; phượng đây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cả một loạt, cả một vùng, cả một góc trời đỏ rực. Mỗi hoa chỉ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phần tử của cả xã hội thắm tươi; người ta quên đoá hoa, chỉ nghĩ đến cây, đến h</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ng, đến những tán hoa lớn xoè ra như muôn ng</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 con bướm thắm đậu khít nhau.</a:t>
            </a:r>
            <a:endParaRPr lang="en-US" altLang="en-US" sz="4000" b="1">
              <a:solidFill>
                <a:srgbClr val="000099"/>
              </a:solidFill>
              <a:latin typeface="Times New Roman" panose="02020603050405020304" pitchFamily="18" charset="0"/>
              <a:cs typeface="Arial" panose="020B0604020202020204" pitchFamily="34" charset="0"/>
            </a:endParaRPr>
          </a:p>
        </p:txBody>
      </p:sp>
      <p:sp>
        <p:nvSpPr>
          <p:cNvPr id="5" name="Line 17"/>
          <p:cNvSpPr>
            <a:spLocks noChangeShapeType="1"/>
          </p:cNvSpPr>
          <p:nvPr/>
        </p:nvSpPr>
        <p:spPr bwMode="auto">
          <a:xfrm flipH="1">
            <a:off x="10058400" y="4191000"/>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1"/>
          <p:cNvSpPr>
            <a:spLocks noChangeShapeType="1"/>
          </p:cNvSpPr>
          <p:nvPr/>
        </p:nvSpPr>
        <p:spPr bwMode="auto">
          <a:xfrm>
            <a:off x="1752600" y="2286000"/>
            <a:ext cx="2438400"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0" name="Line 11"/>
          <p:cNvSpPr>
            <a:spLocks noChangeShapeType="1"/>
          </p:cNvSpPr>
          <p:nvPr/>
        </p:nvSpPr>
        <p:spPr bwMode="auto">
          <a:xfrm>
            <a:off x="4610100" y="2259013"/>
            <a:ext cx="2552700"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1" name="Line 11"/>
          <p:cNvSpPr>
            <a:spLocks noChangeShapeType="1"/>
          </p:cNvSpPr>
          <p:nvPr/>
        </p:nvSpPr>
        <p:spPr bwMode="auto">
          <a:xfrm>
            <a:off x="7756525" y="2259013"/>
            <a:ext cx="2301875"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2" name="Line 11"/>
          <p:cNvSpPr>
            <a:spLocks noChangeShapeType="1"/>
          </p:cNvSpPr>
          <p:nvPr/>
        </p:nvSpPr>
        <p:spPr bwMode="auto">
          <a:xfrm>
            <a:off x="1752600" y="2819400"/>
            <a:ext cx="2438400"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3" name="Line 11"/>
          <p:cNvSpPr>
            <a:spLocks noChangeShapeType="1"/>
          </p:cNvSpPr>
          <p:nvPr/>
        </p:nvSpPr>
        <p:spPr bwMode="auto">
          <a:xfrm>
            <a:off x="2819400" y="5334000"/>
            <a:ext cx="6088063" cy="0"/>
          </a:xfrm>
          <a:prstGeom prst="line">
            <a:avLst/>
          </a:prstGeom>
          <a:noFill/>
          <a:ln w="28575">
            <a:solidFill>
              <a:srgbClr val="CC3300"/>
            </a:solidFill>
            <a:round/>
          </a:ln>
          <a:extLst/>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4" name="Line 17"/>
          <p:cNvSpPr>
            <a:spLocks noChangeShapeType="1"/>
          </p:cNvSpPr>
          <p:nvPr/>
        </p:nvSpPr>
        <p:spPr bwMode="auto">
          <a:xfrm flipH="1">
            <a:off x="9021170" y="4776788"/>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01092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cBhvr>
                                    </p:anim>
                                  </p:childTnLst>
                                </p:cTn>
                              </p:par>
                              <p:par>
                                <p:cTn id="11" presetID="24"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cBhvr>
                                    </p:anim>
                                  </p:childTnLst>
                                </p:cTn>
                              </p:par>
                              <p:par>
                                <p:cTn id="14" presetID="24"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cBhvr>
                                    </p:anim>
                                  </p:childTnLst>
                                </p:cTn>
                              </p:par>
                              <p:par>
                                <p:cTn id="17" presetID="24"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cBhvr>
                                    </p:anim>
                                  </p:childTnLst>
                                </p:cTn>
                              </p:par>
                              <p:par>
                                <p:cTn id="20" presetID="24"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cBhvr>
                                    </p:anim>
                                  </p:childTnLst>
                                </p:cTn>
                              </p:par>
                              <p:par>
                                <p:cTn id="23" presetID="24"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829800" y="6308726"/>
            <a:ext cx="762000" cy="396875"/>
          </a:xfrm>
          <a:prstGeom prst="rect">
            <a:avLst/>
          </a:prstGeom>
          <a:noFill/>
          <a:ln w="9525">
            <a:noFill/>
            <a:miter lim="800000"/>
            <a:headEnd/>
            <a:tailEnd/>
          </a:ln>
          <a:effectLst/>
        </p:spPr>
        <p:txBody>
          <a:bodyPr>
            <a:spAutoFit/>
          </a:bodyPr>
          <a:lstStyle/>
          <a:p>
            <a:pPr>
              <a:defRPr/>
            </a:pPr>
            <a:r>
              <a:rPr lang="en-US" sz="2000" dirty="0">
                <a:solidFill>
                  <a:srgbClr val="CC66FF"/>
                </a:solidFill>
                <a:effectLst>
                  <a:outerShdw blurRad="38100" dist="38100" dir="2700000" algn="tl">
                    <a:srgbClr val="000000"/>
                  </a:outerShdw>
                </a:effectLst>
                <a:latin typeface="UVN Bai Sau Nhe" pitchFamily="82" charset="0"/>
                <a:cs typeface="Arial" charset="0"/>
              </a:rPr>
              <a:t>Auto</a:t>
            </a:r>
          </a:p>
        </p:txBody>
      </p:sp>
      <p:sp>
        <p:nvSpPr>
          <p:cNvPr id="24579" name="Text Box 3"/>
          <p:cNvSpPr txBox="1">
            <a:spLocks noChangeArrowheads="1"/>
          </p:cNvSpPr>
          <p:nvPr/>
        </p:nvSpPr>
        <p:spPr bwMode="auto">
          <a:xfrm>
            <a:off x="3581400" y="51419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a:t>
            </a:r>
            <a:endParaRPr lang="en-US" sz="2400">
              <a:solidFill>
                <a:srgbClr val="00CC00"/>
              </a:solidFill>
              <a:latin typeface="UVN Bai Sau"/>
            </a:endParaRPr>
          </a:p>
        </p:txBody>
      </p:sp>
      <p:sp>
        <p:nvSpPr>
          <p:cNvPr id="24584" name="WordArt 8"/>
          <p:cNvSpPr>
            <a:spLocks noChangeArrowheads="1" noChangeShapeType="1" noTextEdit="1"/>
          </p:cNvSpPr>
          <p:nvPr/>
        </p:nvSpPr>
        <p:spPr bwMode="auto">
          <a:xfrm>
            <a:off x="4038601" y="5137439"/>
            <a:ext cx="5347855" cy="1524000"/>
          </a:xfrm>
          <a:prstGeom prst="rect">
            <a:avLst/>
          </a:prstGeom>
        </p:spPr>
        <p:txBody>
          <a:bodyPr wrap="none" fromWordArt="1">
            <a:prstTxWarp prst="textPlain">
              <a:avLst>
                <a:gd name="adj" fmla="val 50000"/>
              </a:avLst>
            </a:prstTxWarp>
          </a:bodyPr>
          <a:lstStyle/>
          <a:p>
            <a:pPr algn="ctr"/>
            <a:r>
              <a:rPr lang="vi-VN"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mj-lt"/>
                <a:cs typeface="Arial"/>
              </a:rPr>
              <a:t>Phượng</a:t>
            </a:r>
            <a:endParaRPr lang="en-US"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mj-lt"/>
              <a:cs typeface="Arial"/>
            </a:endParaRPr>
          </a:p>
        </p:txBody>
      </p:sp>
      <p:sp>
        <p:nvSpPr>
          <p:cNvPr id="82953" name="Oval 9"/>
          <p:cNvSpPr>
            <a:spLocks noChangeArrowheads="1"/>
          </p:cNvSpPr>
          <p:nvPr/>
        </p:nvSpPr>
        <p:spPr bwMode="auto">
          <a:xfrm>
            <a:off x="5486400" y="1954431"/>
            <a:ext cx="3886200" cy="17526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defRPr/>
            </a:pPr>
            <a:r>
              <a:rPr lang="en-US" sz="6600" b="1" i="1" spc="150" dirty="0" err="1">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Vẻ</a:t>
            </a:r>
            <a:r>
              <a:rPr lang="en-US" sz="6600" b="1" i="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en-US" sz="6600" b="1" i="1" spc="150" dirty="0" err="1">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đẹp</a:t>
            </a:r>
            <a:endParaRPr lang="en-US" sz="6600" b="1" i="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24586" name="WordArt 10"/>
          <p:cNvSpPr>
            <a:spLocks noChangeArrowheads="1" noChangeShapeType="1" noTextEdit="1"/>
          </p:cNvSpPr>
          <p:nvPr/>
        </p:nvSpPr>
        <p:spPr bwMode="auto">
          <a:xfrm>
            <a:off x="2895600" y="3727813"/>
            <a:ext cx="3657600" cy="1143000"/>
          </a:xfrm>
          <a:prstGeom prst="rect">
            <a:avLst/>
          </a:prstGeom>
        </p:spPr>
        <p:txBody>
          <a:bodyPr wrap="none" fromWordArt="1">
            <a:prstTxWarp prst="textPlain">
              <a:avLst>
                <a:gd name="adj" fmla="val 50000"/>
              </a:avLst>
            </a:prstTxWarp>
          </a:bodyPr>
          <a:lstStyle/>
          <a:p>
            <a:pPr algn="ctr"/>
            <a:r>
              <a:rPr lang="en-US" sz="5400" b="1" kern="10" dirty="0" err="1">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rPr>
              <a:t>Hoa</a:t>
            </a:r>
            <a:endParaRPr lang="en-US"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endParaRPr>
          </a:p>
        </p:txBody>
      </p:sp>
      <p:sp>
        <p:nvSpPr>
          <p:cNvPr id="24587" name="Rectangle 2"/>
          <p:cNvSpPr>
            <a:spLocks noChangeArrowheads="1"/>
          </p:cNvSpPr>
          <p:nvPr/>
        </p:nvSpPr>
        <p:spPr bwMode="auto">
          <a:xfrm>
            <a:off x="2705100" y="367145"/>
            <a:ext cx="472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a:solidFill>
                  <a:srgbClr val="3333FF"/>
                </a:solidFill>
                <a:latin typeface="Times New Roman" pitchFamily="18" charset="0"/>
                <a:cs typeface="Times New Roman" pitchFamily="18" charset="0"/>
              </a:rPr>
              <a:t>GÓC THƯ GIÃN</a:t>
            </a:r>
          </a:p>
        </p:txBody>
      </p:sp>
      <p:sp>
        <p:nvSpPr>
          <p:cNvPr id="24589" name="Text Box 7"/>
          <p:cNvSpPr txBox="1">
            <a:spLocks noChangeArrowheads="1"/>
          </p:cNvSpPr>
          <p:nvPr/>
        </p:nvSpPr>
        <p:spPr bwMode="auto">
          <a:xfrm>
            <a:off x="2286000" y="1328883"/>
            <a:ext cx="5143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Tìm</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hiểu</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thêm</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về</a:t>
            </a:r>
            <a:r>
              <a:rPr lang="en-US" sz="3600" b="1" dirty="0">
                <a:solidFill>
                  <a:schemeClr val="accent6">
                    <a:lumMod val="75000"/>
                  </a:schemeClr>
                </a:solidFill>
                <a:latin typeface="Times New Roman" pitchFamily="18" charset="0"/>
              </a:rPr>
              <a:t>:</a:t>
            </a:r>
          </a:p>
        </p:txBody>
      </p:sp>
    </p:spTree>
    <p:extLst>
      <p:ext uri="{BB962C8B-B14F-4D97-AF65-F5344CB8AC3E}">
        <p14:creationId xmlns:p14="http://schemas.microsoft.com/office/powerpoint/2010/main" val="3218510165"/>
      </p:ext>
    </p:extLst>
  </p:cSld>
  <p:clrMapOvr>
    <a:masterClrMapping/>
  </p:clrMapOvr>
  <p:transition advClick="0" advTm="4000">
    <p:sndAc>
      <p:stSnd loop="1">
        <p:snd r:embed="rId3" name="ketthuc.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ungfacebook.net/wp-content/uploads/2016/0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0285" y="689429"/>
            <a:ext cx="6270171" cy="47026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4002313" y="5580521"/>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dirty="0" err="1">
                <a:solidFill>
                  <a:srgbClr val="0066FF"/>
                </a:solidFill>
                <a:latin typeface="Times New Roman" pitchFamily="18" charset="0"/>
                <a:cs typeface="Times New Roman" pitchFamily="18" charset="0"/>
              </a:rPr>
              <a:t>Hoa</a:t>
            </a:r>
            <a:r>
              <a:rPr lang="en-US" sz="3600" b="1" dirty="0">
                <a:solidFill>
                  <a:srgbClr val="0066FF"/>
                </a:solidFill>
                <a:latin typeface="Times New Roman" pitchFamily="18" charset="0"/>
                <a:cs typeface="Times New Roman" pitchFamily="18" charset="0"/>
              </a:rPr>
              <a:t> </a:t>
            </a:r>
            <a:r>
              <a:rPr lang="en-US" sz="3600" b="1" dirty="0" err="1">
                <a:solidFill>
                  <a:srgbClr val="0066FF"/>
                </a:solidFill>
                <a:latin typeface="Times New Roman" pitchFamily="18" charset="0"/>
                <a:cs typeface="Times New Roman" pitchFamily="18" charset="0"/>
              </a:rPr>
              <a:t>phượng</a:t>
            </a:r>
            <a:r>
              <a:rPr lang="en-US" sz="3600" b="1" dirty="0">
                <a:solidFill>
                  <a:srgbClr val="0066FF"/>
                </a:solidFill>
                <a:latin typeface="Times New Roman" pitchFamily="18" charset="0"/>
                <a:cs typeface="Times New Roman" pitchFamily="18" charset="0"/>
              </a:rPr>
              <a:t> </a:t>
            </a:r>
            <a:r>
              <a:rPr lang="en-US" sz="3600" b="1" dirty="0" err="1">
                <a:solidFill>
                  <a:srgbClr val="0066FF"/>
                </a:solidFill>
                <a:latin typeface="Times New Roman" pitchFamily="18" charset="0"/>
                <a:cs typeface="Times New Roman" pitchFamily="18" charset="0"/>
              </a:rPr>
              <a:t>đỏ</a:t>
            </a:r>
            <a:endParaRPr lang="en-US" sz="3600" b="1" dirty="0">
              <a:solidFill>
                <a:srgbClr val="0066FF"/>
              </a:solidFill>
              <a:latin typeface="Times New Roman" pitchFamily="18" charset="0"/>
              <a:cs typeface="Times New Roman" pitchFamily="18" charset="0"/>
            </a:endParaRPr>
          </a:p>
        </p:txBody>
      </p:sp>
    </p:spTree>
    <p:extLst>
      <p:ext uri="{BB962C8B-B14F-4D97-AF65-F5344CB8AC3E}">
        <p14:creationId xmlns:p14="http://schemas.microsoft.com/office/powerpoint/2010/main" val="431409598"/>
      </p:ext>
    </p:extLst>
  </p:cSld>
  <p:clrMapOvr>
    <a:masterClrMapping/>
  </p:clrMapOvr>
  <p:transition spd="slow" advClick="0" advTm="3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457" y="760680"/>
            <a:ext cx="6894286" cy="43238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4"/>
          <p:cNvSpPr txBox="1">
            <a:spLocks noChangeArrowheads="1"/>
          </p:cNvSpPr>
          <p:nvPr/>
        </p:nvSpPr>
        <p:spPr bwMode="auto">
          <a:xfrm>
            <a:off x="3628571" y="5376760"/>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Hoa</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màu</a:t>
            </a:r>
            <a:r>
              <a:rPr lang="en-US" sz="3600" b="1" dirty="0">
                <a:solidFill>
                  <a:srgbClr val="3366FF"/>
                </a:solidFill>
                <a:latin typeface="Times New Roman" pitchFamily="18" charset="0"/>
                <a:cs typeface="Times New Roman" pitchFamily="18" charset="0"/>
              </a:rPr>
              <a:t> cam</a:t>
            </a:r>
          </a:p>
        </p:txBody>
      </p:sp>
    </p:spTree>
    <p:extLst>
      <p:ext uri="{BB962C8B-B14F-4D97-AF65-F5344CB8AC3E}">
        <p14:creationId xmlns:p14="http://schemas.microsoft.com/office/powerpoint/2010/main" val="3494075955"/>
      </p:ext>
    </p:extLst>
  </p:cSld>
  <p:clrMapOvr>
    <a:masterClrMapping/>
  </p:clrMapOvr>
  <mc:AlternateContent xmlns:mc="http://schemas.openxmlformats.org/markup-compatibility/2006" xmlns:p14="http://schemas.microsoft.com/office/powerpoint/2010/main">
    <mc:Choice Requires="p14">
      <p:transition spd="slow" p14:dur="2500" advClick="0" advTm="5000">
        <p:checker/>
      </p:transition>
    </mc:Choice>
    <mc:Fallback xmlns="">
      <p:transition spd="slow" advClick="0" advTm="5000">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3/32/Caesalpinia_pulcherrima_(Dwarf_Poinciana)_W2_IMG_1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828" y="634757"/>
            <a:ext cx="7866743" cy="49822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p:cNvSpPr txBox="1">
            <a:spLocks noChangeArrowheads="1"/>
          </p:cNvSpPr>
          <p:nvPr/>
        </p:nvSpPr>
        <p:spPr bwMode="auto">
          <a:xfrm>
            <a:off x="4038599" y="57658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Hoa</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hồng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341756390"/>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1129.photobucket.com/albums/m507/banghiagia59/HoaPhuongTi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314" y="547109"/>
            <a:ext cx="7895771" cy="4921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4038599" y="5667830"/>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tím</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394057088"/>
      </p:ext>
    </p:extLst>
  </p:cSld>
  <p:clrMapOvr>
    <a:masterClrMapping/>
  </p:clrMapOvr>
  <p:transition spd="slow" advClick="0" advTm="3000">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ohanews.vcmedia.vn/Article/2012/03/24/bb86e_images8832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257" y="534125"/>
            <a:ext cx="8519886" cy="51119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4038600" y="575128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trắng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494216621"/>
      </p:ext>
    </p:extLst>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58763"/>
            <a:ext cx="2079217"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698480" y="462973"/>
            <a:ext cx="102297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Đọc</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thuộc</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lòng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bài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Chơ</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Tết</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Times New Roman" panose="02020603050405020304" pitchFamily="18" charset="0"/>
            </a:endParaRPr>
          </a:p>
        </p:txBody>
      </p:sp>
      <p:sp>
        <p:nvSpPr>
          <p:cNvPr id="4" name="Title 2"/>
          <p:cNvSpPr>
            <a:spLocks noGrp="1"/>
          </p:cNvSpPr>
          <p:nvPr>
            <p:ph type="ctrTitle"/>
          </p:nvPr>
        </p:nvSpPr>
        <p:spPr>
          <a:xfrm>
            <a:off x="1563180" y="3210792"/>
            <a:ext cx="9144000" cy="1332179"/>
          </a:xfrm>
        </p:spPr>
        <p:txBody>
          <a:bodyPr/>
          <a:lstStyle/>
          <a:p>
            <a:pPr algn="just"/>
            <a:r>
              <a:rPr lang="en-US" altLang="en-US" sz="3600" dirty="0" smtClean="0">
                <a:latin typeface="Times New Roman" panose="02020603050405020304" pitchFamily="18" charset="0"/>
                <a:cs typeface="Times New Roman" panose="02020603050405020304" pitchFamily="18" charset="0"/>
              </a:rPr>
              <a:t>b) </a:t>
            </a:r>
            <a:r>
              <a:rPr lang="en-US" altLang="en-US" sz="3600" dirty="0" err="1" smtClean="0">
                <a:latin typeface="Times New Roman" panose="02020603050405020304" pitchFamily="18" charset="0"/>
                <a:cs typeface="Times New Roman" panose="02020603050405020304" pitchFamily="18" charset="0"/>
              </a:rPr>
              <a:t>Thê</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hiện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bức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tranh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chơ</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tết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miền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trung</a:t>
            </a:r>
            <a:r>
              <a:rPr lang="en-US" altLang="en-US" sz="3600" dirty="0" smtClean="0">
                <a:latin typeface="Times New Roman" panose="02020603050405020304" pitchFamily="18" charset="0"/>
                <a:cs typeface="Times New Roman" panose="02020603050405020304" pitchFamily="18" charset="0"/>
              </a:rPr>
              <a:t> du </a:t>
            </a:r>
            <a:r>
              <a:rPr lang="en-US" altLang="en-US" sz="3600" dirty="0" err="1" smtClean="0">
                <a:latin typeface="Times New Roman" panose="02020603050405020304" pitchFamily="18" charset="0"/>
                <a:cs typeface="Times New Roman" panose="02020603050405020304" pitchFamily="18" charset="0"/>
              </a:rPr>
              <a:t>giàu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màu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sắc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và</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vô</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sinh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động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đã</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nói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lên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cuộc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sống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vui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vẻ</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hạnh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phúc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những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người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dân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quê</a:t>
            </a:r>
            <a:r>
              <a:rPr lang="en-US" altLang="en-US" sz="3600" dirty="0" smtClean="0">
                <a:latin typeface="Times New Roman" panose="02020603050405020304" pitchFamily="18" charset="0"/>
                <a:cs typeface="Times New Roman" panose="02020603050405020304" pitchFamily="18" charset="0"/>
              </a:rPr>
              <a:t>.</a:t>
            </a:r>
          </a:p>
        </p:txBody>
      </p:sp>
      <p:sp>
        <p:nvSpPr>
          <p:cNvPr id="5" name="Subtitle 5"/>
          <p:cNvSpPr>
            <a:spLocks noGrp="1"/>
          </p:cNvSpPr>
          <p:nvPr>
            <p:ph type="subTitle" idx="1"/>
          </p:nvPr>
        </p:nvSpPr>
        <p:spPr>
          <a:xfrm>
            <a:off x="1495748" y="5180764"/>
            <a:ext cx="9144000" cy="858596"/>
          </a:xfrm>
        </p:spPr>
        <p:txBody>
          <a:bodyPr/>
          <a:lstStyle/>
          <a:p>
            <a:pPr algn="just"/>
            <a:r>
              <a:rPr lang="en-US" altLang="en-US" sz="3600" dirty="0" smtClean="0">
                <a:latin typeface="Times New Roman" panose="02020603050405020304" pitchFamily="18" charset="0"/>
                <a:cs typeface="Times New Roman" panose="02020603050405020304" pitchFamily="18" charset="0"/>
              </a:rPr>
              <a:t>c) </a:t>
            </a:r>
            <a:r>
              <a:rPr lang="en-US" altLang="en-US" sz="3600" dirty="0" err="1" smtClean="0">
                <a:latin typeface="Times New Roman" panose="02020603050405020304" pitchFamily="18" charset="0"/>
                <a:cs typeface="Times New Roman" panose="02020603050405020304" pitchFamily="18" charset="0"/>
              </a:rPr>
              <a:t>Thê</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hiện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cuộc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sống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vui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vẻ</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hạnh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phúc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người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dân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quê</a:t>
            </a:r>
            <a:r>
              <a:rPr lang="en-US" altLang="en-US" sz="3600" dirty="0" smtClean="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9633" y="1896466"/>
            <a:ext cx="9144000" cy="97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1776413" y="1124692"/>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Dòng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nêu</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đúng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Oval 1"/>
          <p:cNvSpPr/>
          <p:nvPr/>
        </p:nvSpPr>
        <p:spPr>
          <a:xfrm>
            <a:off x="1379633" y="2713184"/>
            <a:ext cx="710424" cy="710931"/>
          </a:xfrm>
          <a:prstGeom prst="ellipse">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9384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ttp://xomnhiepanh.com/uploads/gallery/2012/01/10769_1326344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561683"/>
            <a:ext cx="7721600" cy="49573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3937000" y="575128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vàng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803071937"/>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3CFD8C0-69B0-4C37-BAF7-B6F9A7EF5618}"/>
              </a:ext>
            </a:extLst>
          </p:cNvPr>
          <p:cNvSpPr/>
          <p:nvPr/>
        </p:nvSpPr>
        <p:spPr>
          <a:xfrm>
            <a:off x="5356412" y="4414247"/>
            <a:ext cx="6248399" cy="954107"/>
          </a:xfrm>
          <a:prstGeom prst="roundRect">
            <a:avLst>
              <a:gd name="adj" fmla="val 25321"/>
            </a:avLst>
          </a:prstGeom>
          <a:solidFill>
            <a:srgbClr val="0F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ACCB0BC-5B0D-4463-B22F-AE755AF63154}"/>
              </a:ext>
            </a:extLst>
          </p:cNvPr>
          <p:cNvSpPr/>
          <p:nvPr/>
        </p:nvSpPr>
        <p:spPr>
          <a:xfrm>
            <a:off x="5356412" y="3395603"/>
            <a:ext cx="6225987" cy="681691"/>
          </a:xfrm>
          <a:prstGeom prst="roundRect">
            <a:avLst>
              <a:gd name="adj" fmla="val 25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5F706DF-C58A-4FA6-A230-07FACF265C27}"/>
              </a:ext>
            </a:extLst>
          </p:cNvPr>
          <p:cNvSpPr/>
          <p:nvPr/>
        </p:nvSpPr>
        <p:spPr>
          <a:xfrm>
            <a:off x="5334000" y="2222211"/>
            <a:ext cx="6225986" cy="681691"/>
          </a:xfrm>
          <a:prstGeom prst="roundRect">
            <a:avLst>
              <a:gd name="adj" fmla="val 25321"/>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036F2E-6558-4751-87C0-C64428E997DE}"/>
              </a:ext>
            </a:extLst>
          </p:cNvPr>
          <p:cNvSpPr/>
          <p:nvPr/>
        </p:nvSpPr>
        <p:spPr>
          <a:xfrm rot="18820702">
            <a:off x="1524000" y="2514600"/>
            <a:ext cx="1828800" cy="1828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4DCA5B-0DC8-4478-8F3C-D9F6ADB9426F}"/>
              </a:ext>
            </a:extLst>
          </p:cNvPr>
          <p:cNvSpPr/>
          <p:nvPr/>
        </p:nvSpPr>
        <p:spPr>
          <a:xfrm rot="18834758">
            <a:off x="1369124" y="2061864"/>
            <a:ext cx="1828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17DFEBC-2C0D-40D2-B2EA-DF9879AFC740}"/>
              </a:ext>
            </a:extLst>
          </p:cNvPr>
          <p:cNvSpPr/>
          <p:nvPr/>
        </p:nvSpPr>
        <p:spPr>
          <a:xfrm rot="18825122">
            <a:off x="1715821" y="2044129"/>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3381270-53A5-434F-95C5-AEB536BA7EEC}"/>
              </a:ext>
            </a:extLst>
          </p:cNvPr>
          <p:cNvSpPr txBox="1"/>
          <p:nvPr/>
        </p:nvSpPr>
        <p:spPr>
          <a:xfrm>
            <a:off x="1902432" y="2745431"/>
            <a:ext cx="1600200" cy="461665"/>
          </a:xfrm>
          <a:prstGeom prst="rect">
            <a:avLst/>
          </a:prstGeom>
          <a:noFill/>
        </p:spPr>
        <p:txBody>
          <a:bodyPr wrap="square" rtlCol="0">
            <a:spAutoFit/>
          </a:bodyPr>
          <a:lstStyle/>
          <a:p>
            <a:r>
              <a:rPr lang="en-US" sz="2400" b="1" dirty="0" err="1">
                <a:solidFill>
                  <a:srgbClr val="0066FF"/>
                </a:solidFill>
                <a:latin typeface="Times New Roman" panose="02020603050405020304" pitchFamily="18" charset="0"/>
                <a:cs typeface="Times New Roman" panose="02020603050405020304" pitchFamily="18" charset="0"/>
              </a:rPr>
              <a:t>Mục</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Tiêu</a:t>
            </a:r>
            <a:endParaRPr lang="en-US" sz="2400" b="1" dirty="0">
              <a:solidFill>
                <a:srgbClr val="0066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F8613F1-03D2-4793-BA5B-649D4CB5A8C3}"/>
              </a:ext>
            </a:extLst>
          </p:cNvPr>
          <p:cNvSpPr txBox="1"/>
          <p:nvPr/>
        </p:nvSpPr>
        <p:spPr>
          <a:xfrm>
            <a:off x="5334000" y="2222211"/>
            <a:ext cx="580015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83B2815-C39F-4FB8-B1CE-3ABABF59597E}"/>
              </a:ext>
            </a:extLst>
          </p:cNvPr>
          <p:cNvSpPr txBox="1"/>
          <p:nvPr/>
        </p:nvSpPr>
        <p:spPr>
          <a:xfrm>
            <a:off x="5334000" y="3429000"/>
            <a:ext cx="552063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70469F-AA80-4C1D-8077-7F4754C1E613}"/>
              </a:ext>
            </a:extLst>
          </p:cNvPr>
          <p:cNvSpPr txBox="1"/>
          <p:nvPr/>
        </p:nvSpPr>
        <p:spPr>
          <a:xfrm>
            <a:off x="5356412" y="4340578"/>
            <a:ext cx="62484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endParaRPr 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E8701B6-9021-415D-AA06-136C957784FF}"/>
              </a:ext>
            </a:extLst>
          </p:cNvPr>
          <p:cNvSpPr/>
          <p:nvPr/>
        </p:nvSpPr>
        <p:spPr>
          <a:xfrm rot="18825122">
            <a:off x="4578902" y="2263201"/>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6CAE1AA-5702-4729-945C-31F0797F7A8F}"/>
              </a:ext>
            </a:extLst>
          </p:cNvPr>
          <p:cNvSpPr/>
          <p:nvPr/>
        </p:nvSpPr>
        <p:spPr>
          <a:xfrm rot="18825122">
            <a:off x="4613788" y="3406918"/>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97E485-1C5A-46EB-8B77-B29A3F63C365}"/>
              </a:ext>
            </a:extLst>
          </p:cNvPr>
          <p:cNvSpPr/>
          <p:nvPr/>
        </p:nvSpPr>
        <p:spPr>
          <a:xfrm rot="18825122">
            <a:off x="4648674" y="4550635"/>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98D4DE4-ED9D-42E7-B6C5-584ACA9BDD2F}"/>
              </a:ext>
            </a:extLst>
          </p:cNvPr>
          <p:cNvSpPr txBox="1"/>
          <p:nvPr/>
        </p:nvSpPr>
        <p:spPr>
          <a:xfrm>
            <a:off x="4743592" y="2316061"/>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id="{6926B9A8-19D0-420E-81BD-719E7D8B6E14}"/>
              </a:ext>
            </a:extLst>
          </p:cNvPr>
          <p:cNvSpPr txBox="1"/>
          <p:nvPr/>
        </p:nvSpPr>
        <p:spPr>
          <a:xfrm>
            <a:off x="4743592" y="3475167"/>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16" name="TextBox 15">
            <a:extLst>
              <a:ext uri="{FF2B5EF4-FFF2-40B4-BE49-F238E27FC236}">
                <a16:creationId xmlns:a16="http://schemas.microsoft.com/office/drawing/2014/main" id="{54A58ECF-910D-438A-B4EA-45CA8988C5AE}"/>
              </a:ext>
            </a:extLst>
          </p:cNvPr>
          <p:cNvSpPr txBox="1"/>
          <p:nvPr/>
        </p:nvSpPr>
        <p:spPr>
          <a:xfrm>
            <a:off x="4743592" y="4634273"/>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645981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animBg="1"/>
      <p:bldP spid="3" grpId="0" animBg="1"/>
      <p:bldP spid="5" grpId="0" animBg="1"/>
      <p:bldP spid="4" grpId="0" animBg="1"/>
      <p:bldP spid="2" grpId="0"/>
      <p:bldP spid="7" grpId="0"/>
      <p:bldP spid="8" grpId="0"/>
      <p:bldP spid="9" grpId="0"/>
      <p:bldP spid="10" grpId="0" animBg="1"/>
      <p:bldP spid="11" grpId="0" animBg="1"/>
      <p:bldP spid="12" grpId="0" animBg="1"/>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5"/>
          <p:cNvPicPr>
            <a:picLocks noChangeAspect="1" noChangeArrowheads="1"/>
          </p:cNvPicPr>
          <p:nvPr/>
        </p:nvPicPr>
        <p:blipFill>
          <a:blip r:embed="rId2">
            <a:extLst>
              <a:ext uri="{28A0092B-C50C-407E-A947-70E740481C1C}">
                <a14:useLocalDpi xmlns:a14="http://schemas.microsoft.com/office/drawing/2010/main" val="0"/>
              </a:ext>
            </a:extLst>
          </a:blip>
          <a:srcRect t="14928" b="15471"/>
          <a:stretch>
            <a:fillRect/>
          </a:stretch>
        </p:blipFill>
        <p:spPr bwMode="auto">
          <a:xfrm>
            <a:off x="0" y="-242888"/>
            <a:ext cx="117348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9"/>
          <p:cNvSpPr txBox="1">
            <a:spLocks noChangeArrowheads="1"/>
          </p:cNvSpPr>
          <p:nvPr/>
        </p:nvSpPr>
        <p:spPr bwMode="auto">
          <a:xfrm>
            <a:off x="2460625" y="2514600"/>
            <a:ext cx="68564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Char char="-"/>
            </a:pPr>
            <a:r>
              <a:rPr lang="en-US" altLang="en-US" b="1" smtClean="0">
                <a:solidFill>
                  <a:srgbClr val="FF5426"/>
                </a:solidFill>
                <a:latin typeface="Times New Roman" panose="02020603050405020304" pitchFamily="18" charset="0"/>
                <a:cs typeface="Times New Roman" panose="02020603050405020304" pitchFamily="18" charset="0"/>
                <a:sym typeface="Arial" panose="020B0604020202020204" pitchFamily="34" charset="0"/>
              </a:rPr>
              <a:t>Đọc lại bài.</a:t>
            </a:r>
            <a:endParaRPr lang="en-US" altLang="en-US" b="1">
              <a:solidFill>
                <a:srgbClr val="FF5426"/>
              </a:solidFill>
              <a:latin typeface="Times New Roman" panose="02020603050405020304" pitchFamily="18" charset="0"/>
              <a:cs typeface="Times New Roman" panose="02020603050405020304" pitchFamily="18" charset="0"/>
              <a:sym typeface="Arial" panose="020B0604020202020204" pitchFamily="34" charset="0"/>
            </a:endParaRPr>
          </a:p>
          <a:p>
            <a:pPr algn="just" eaLnBrk="1" hangingPunct="1">
              <a:spcBef>
                <a:spcPct val="50000"/>
              </a:spcBef>
              <a:buFontTx/>
              <a:buChar char="-"/>
            </a:pPr>
            <a:r>
              <a:rPr lang="en-US" altLang="en-US" b="1">
                <a:solidFill>
                  <a:srgbClr val="FF5426"/>
                </a:solidFill>
                <a:latin typeface="Times New Roman" panose="02020603050405020304" pitchFamily="18" charset="0"/>
                <a:cs typeface="Times New Roman" panose="02020603050405020304" pitchFamily="18" charset="0"/>
                <a:sym typeface="Arial" panose="020B0604020202020204" pitchFamily="34" charset="0"/>
              </a:rPr>
              <a:t>Chuẩn bị bài</a:t>
            </a:r>
          </a:p>
          <a:p>
            <a:pPr algn="just" eaLnBrk="1" hangingPunct="1">
              <a:spcBef>
                <a:spcPct val="50000"/>
              </a:spcBef>
              <a:buFontTx/>
              <a:buNone/>
            </a:pPr>
            <a:r>
              <a:rPr lang="en-US" altLang="en-US" b="1">
                <a:solidFill>
                  <a:srgbClr val="FF5426"/>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i="1">
                <a:latin typeface="Times New Roman" panose="02020603050405020304" pitchFamily="18" charset="0"/>
                <a:cs typeface="Times New Roman" panose="02020603050405020304" pitchFamily="18" charset="0"/>
                <a:sym typeface="Arial" panose="020B0604020202020204" pitchFamily="34" charset="0"/>
              </a:rPr>
              <a:t>“ </a:t>
            </a:r>
            <a:r>
              <a:rPr lang="en-US" altLang="en-US" b="1" i="1" smtClean="0">
                <a:latin typeface="Times New Roman" panose="02020603050405020304" pitchFamily="18" charset="0"/>
                <a:cs typeface="Times New Roman" panose="02020603050405020304" pitchFamily="18" charset="0"/>
                <a:sym typeface="Arial" panose="020B0604020202020204" pitchFamily="34" charset="0"/>
              </a:rPr>
              <a:t>Khúc hát ru những em bé lớn trên lưng mẹ”</a:t>
            </a:r>
            <a:endParaRPr lang="en-US" altLang="en-US" b="1" i="1">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angle 10"/>
          <p:cNvSpPr/>
          <p:nvPr/>
        </p:nvSpPr>
        <p:spPr>
          <a:xfrm>
            <a:off x="3444094" y="1600200"/>
            <a:ext cx="4889480" cy="707886"/>
          </a:xfrm>
          <a:prstGeom prst="rect">
            <a:avLst/>
          </a:prstGeom>
          <a:noFill/>
        </p:spPr>
        <p:txBody>
          <a:bodyPr wrap="non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algn="ctr">
              <a:defRPr/>
            </a:pPr>
            <a:r>
              <a:rPr lang="en-US" altLang="en-US" sz="4000" b="1" dirty="0" err="1"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Nhiệm</a:t>
            </a:r>
            <a:r>
              <a:rPr lang="en-US" altLang="en-US" sz="4000" b="1" dirty="0"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err="1"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vụ</a:t>
            </a:r>
            <a:r>
              <a:rPr lang="en-US" altLang="en-US" sz="4000" b="1"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sau bài học</a:t>
            </a:r>
            <a:endParaRPr lang="en-US" altLang="en-US" sz="4000" b="1" dirty="0"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387442"/>
      </p:ext>
    </p:extLst>
  </p:cSld>
  <p:clrMapOvr>
    <a:masterClrMapping/>
  </p:clrMapOvr>
  <p:transition spd="slow" advTm="1821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GG_2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3"/>
          <p:cNvSpPr>
            <a:spLocks noChangeArrowheads="1" noChangeShapeType="1" noTextEdit="1"/>
          </p:cNvSpPr>
          <p:nvPr/>
        </p:nvSpPr>
        <p:spPr bwMode="auto">
          <a:xfrm>
            <a:off x="2271486" y="2794000"/>
            <a:ext cx="8991600" cy="5058229"/>
          </a:xfrm>
          <a:prstGeom prst="rect">
            <a:avLst/>
          </a:prstGeom>
        </p:spPr>
        <p:txBody>
          <a:bodyPr wrap="none" fromWordArt="1">
            <a:prstTxWarp prst="textDeflateInflateDeflate">
              <a:avLst>
                <a:gd name="adj" fmla="val 24548"/>
              </a:avLst>
            </a:prstTxWarp>
          </a:bodyPr>
          <a:lstStyle/>
          <a:p>
            <a:pPr algn="ctr">
              <a:defRPr/>
            </a:pPr>
            <a:r>
              <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TIẾT HỌC KẾT THÚC</a:t>
            </a:r>
          </a:p>
        </p:txBody>
      </p:sp>
    </p:spTree>
    <p:extLst>
      <p:ext uri="{BB962C8B-B14F-4D97-AF65-F5344CB8AC3E}">
        <p14:creationId xmlns:p14="http://schemas.microsoft.com/office/powerpoint/2010/main" val="22294011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animEffect transition="in" filter="fade">
                                      <p:cBhvr>
                                        <p:cTn id="9"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1" descr="hinh-anh-hoa-phuong-dep-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72457" y="843018"/>
            <a:ext cx="6103257" cy="48945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1"/>
          <p:cNvSpPr>
            <a:spLocks noChangeArrowheads="1"/>
          </p:cNvSpPr>
          <p:nvPr/>
        </p:nvSpPr>
        <p:spPr bwMode="auto">
          <a:xfrm>
            <a:off x="7293428" y="595085"/>
            <a:ext cx="39624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err="1" smtClean="0">
                <a:ln>
                  <a:noFill/>
                </a:ln>
                <a:solidFill>
                  <a:srgbClr val="0066FF"/>
                </a:solidFill>
                <a:effectLst/>
                <a:uLnTx/>
                <a:uFillTx/>
                <a:latin typeface="Times New Roman" panose="02020603050405020304" pitchFamily="18" charset="0"/>
                <a:cs typeface="Times New Roman" panose="02020603050405020304" pitchFamily="18" charset="0"/>
              </a:rPr>
              <a:t>Quan</a:t>
            </a:r>
            <a:r>
              <a:rPr kumimoji="0" lang="en-US" altLang="en-US" b="1" i="0" u="none" strike="noStrike" kern="1200" cap="none" spc="0" normalizeH="0" baseline="0" noProof="0" dirty="0" smtClean="0">
                <a:ln>
                  <a:noFill/>
                </a:ln>
                <a:solidFill>
                  <a:srgbClr val="0066FF"/>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smtClean="0">
                <a:ln>
                  <a:noFill/>
                </a:ln>
                <a:solidFill>
                  <a:srgbClr val="0066FF"/>
                </a:solidFill>
                <a:effectLst/>
                <a:uLnTx/>
                <a:uFillTx/>
                <a:latin typeface="Times New Roman" panose="02020603050405020304" pitchFamily="18" charset="0"/>
                <a:cs typeface="Times New Roman" panose="02020603050405020304" pitchFamily="18" charset="0"/>
              </a:rPr>
              <a:t>sát</a:t>
            </a:r>
            <a:r>
              <a:rPr kumimoji="0" lang="en-US" altLang="en-US" b="1" i="0" u="none" strike="noStrike" kern="1200" cap="none" spc="0" normalizeH="0" noProof="0" dirty="0" smtClean="0">
                <a:ln>
                  <a:noFill/>
                </a:ln>
                <a:solidFill>
                  <a:srgbClr val="0066FF"/>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noProof="0" err="1" smtClean="0">
                <a:ln>
                  <a:noFill/>
                </a:ln>
                <a:solidFill>
                  <a:srgbClr val="0066FF"/>
                </a:solidFill>
                <a:effectLst/>
                <a:uLnTx/>
                <a:uFillTx/>
                <a:latin typeface="Times New Roman" panose="02020603050405020304" pitchFamily="18" charset="0"/>
                <a:cs typeface="Times New Roman" panose="02020603050405020304" pitchFamily="18" charset="0"/>
              </a:rPr>
              <a:t>tranh</a:t>
            </a:r>
            <a:r>
              <a:rPr kumimoji="0" lang="en-US" altLang="en-US" b="1" i="0" u="none" strike="noStrike" kern="1200" cap="none" spc="0" normalizeH="0" noProof="0" smtClean="0">
                <a:ln>
                  <a:noFill/>
                </a:ln>
                <a:solidFill>
                  <a:srgbClr val="0066FF"/>
                </a:solidFill>
                <a:effectLst/>
                <a:uLnTx/>
                <a:uFillTx/>
                <a:latin typeface="Times New Roman" panose="02020603050405020304" pitchFamily="18" charset="0"/>
                <a:cs typeface="Times New Roman" panose="02020603050405020304" pitchFamily="18" charset="0"/>
              </a:rPr>
              <a:t> </a:t>
            </a:r>
            <a:r>
              <a:rPr lang="en-US" altLang="en-US" b="1" smtClean="0">
                <a:solidFill>
                  <a:srgbClr val="0066FF"/>
                </a:solidFill>
                <a:latin typeface="Times New Roman" panose="02020603050405020304" pitchFamily="18" charset="0"/>
                <a:cs typeface="Times New Roman" panose="02020603050405020304" pitchFamily="18" charset="0"/>
              </a:rPr>
              <a:t>và trả lời câu hỏi: Đây là </a:t>
            </a:r>
            <a:r>
              <a:rPr kumimoji="0" lang="en-US" altLang="en-US" b="1" i="0" u="none" strike="noStrike" kern="1200" cap="none" spc="0" normalizeH="0" noProof="0" smtClean="0">
                <a:ln>
                  <a:noFill/>
                </a:ln>
                <a:solidFill>
                  <a:srgbClr val="0066FF"/>
                </a:solidFill>
                <a:effectLst/>
                <a:uLnTx/>
                <a:uFillTx/>
                <a:latin typeface="Times New Roman" panose="02020603050405020304" pitchFamily="18" charset="0"/>
                <a:cs typeface="Times New Roman" panose="02020603050405020304" pitchFamily="18" charset="0"/>
              </a:rPr>
              <a:t>hoa </a:t>
            </a:r>
            <a:r>
              <a:rPr kumimoji="0" lang="en-US" altLang="en-US" b="1" i="0" u="none" strike="noStrike" kern="1200" cap="none" spc="0" normalizeH="0" noProof="0" dirty="0" err="1" smtClean="0">
                <a:ln>
                  <a:noFill/>
                </a:ln>
                <a:solidFill>
                  <a:srgbClr val="0066FF"/>
                </a:solidFill>
                <a:effectLst/>
                <a:uLnTx/>
                <a:uFillTx/>
                <a:latin typeface="Times New Roman" panose="02020603050405020304" pitchFamily="18" charset="0"/>
                <a:cs typeface="Times New Roman" panose="02020603050405020304" pitchFamily="18" charset="0"/>
              </a:rPr>
              <a:t>gì</a:t>
            </a:r>
            <a:r>
              <a:rPr kumimoji="0" lang="en-US" altLang="en-US" b="1" i="0" u="none" strike="noStrike" kern="1200" cap="none" spc="0" normalizeH="0" noProof="0" dirty="0" smtClean="0">
                <a:ln>
                  <a:noFill/>
                </a:ln>
                <a:solidFill>
                  <a:srgbClr val="0066FF"/>
                </a:solidFill>
                <a:effectLst/>
                <a:uLnTx/>
                <a:uFillTx/>
                <a:latin typeface="Times New Roman" panose="02020603050405020304" pitchFamily="18" charset="0"/>
                <a:cs typeface="Times New Roman" panose="02020603050405020304" pitchFamily="18" charset="0"/>
              </a:rPr>
              <a:t>?</a:t>
            </a:r>
            <a:endParaRPr kumimoji="0" lang="en-US" altLang="en-US" b="1" i="0" u="none" strike="noStrike" kern="1200" cap="none" spc="0" normalizeH="0" baseline="0" noProof="0" dirty="0" smtClean="0">
              <a:ln>
                <a:noFill/>
              </a:ln>
              <a:solidFill>
                <a:srgbClr val="0066FF"/>
              </a:solidFill>
              <a:effectLst/>
              <a:uLnTx/>
              <a:uFillTx/>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7293428" y="2198179"/>
            <a:ext cx="376450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=&gt; Hoa </a:t>
            </a:r>
            <a:r>
              <a:rPr kumimoji="0" lang="en-US" altLang="en-US"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phượng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có</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gì</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đặc</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biệt</a:t>
            </a:r>
            <a:r>
              <a:rPr lang="en-US" altLang="en-US" b="1" dirty="0" smtClean="0">
                <a:solidFill>
                  <a:srgbClr val="FF0000"/>
                </a:solidFill>
                <a:latin typeface="Times New Roman" panose="02020603050405020304" pitchFamily="18" charset="0"/>
                <a:cs typeface="Times New Roman" panose="02020603050405020304" pitchFamily="18" charset="0"/>
              </a:rPr>
              <a:t>. Hoa </a:t>
            </a:r>
            <a:r>
              <a:rPr lang="en-US" altLang="en-US" b="1" dirty="0" err="1" smtClean="0">
                <a:solidFill>
                  <a:srgbClr val="FF0000"/>
                </a:solidFill>
                <a:latin typeface="Times New Roman" panose="02020603050405020304" pitchFamily="18" charset="0"/>
                <a:cs typeface="Times New Roman" panose="02020603050405020304" pitchFamily="18" charset="0"/>
              </a:rPr>
              <a:t>phượng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gợi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cho</a:t>
            </a:r>
            <a:r>
              <a:rPr lang="en-US" altLang="en-US" b="1" dirty="0" smtClean="0">
                <a:solidFill>
                  <a:srgbClr val="FF0000"/>
                </a:solidFill>
                <a:latin typeface="Times New Roman" panose="02020603050405020304" pitchFamily="18" charset="0"/>
                <a:cs typeface="Times New Roman" panose="02020603050405020304" pitchFamily="18" charset="0"/>
              </a:rPr>
              <a:t> ta </a:t>
            </a:r>
            <a:r>
              <a:rPr lang="en-US" altLang="en-US" b="1" dirty="0" err="1" smtClean="0">
                <a:solidFill>
                  <a:srgbClr val="FF0000"/>
                </a:solidFill>
                <a:latin typeface="Times New Roman" panose="02020603050405020304" pitchFamily="18" charset="0"/>
                <a:cs typeface="Times New Roman" panose="02020603050405020304" pitchFamily="18" charset="0"/>
              </a:rPr>
              <a:t>nhớ</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đến</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điều</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gì</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Các</a:t>
            </a:r>
            <a:r>
              <a:rPr lang="en-US" altLang="en-US" b="1" dirty="0" smtClean="0">
                <a:solidFill>
                  <a:srgbClr val="FF0000"/>
                </a:solidFill>
                <a:latin typeface="Times New Roman" panose="02020603050405020304" pitchFamily="18" charset="0"/>
                <a:cs typeface="Times New Roman" panose="02020603050405020304" pitchFamily="18" charset="0"/>
              </a:rPr>
              <a:t> con </a:t>
            </a:r>
            <a:r>
              <a:rPr lang="en-US" altLang="en-US" b="1" dirty="0" err="1" smtClean="0">
                <a:solidFill>
                  <a:srgbClr val="FF0000"/>
                </a:solidFill>
                <a:latin typeface="Times New Roman" panose="02020603050405020304" pitchFamily="18" charset="0"/>
                <a:cs typeface="Times New Roman" panose="02020603050405020304" pitchFamily="18" charset="0"/>
              </a:rPr>
              <a:t>sẽ</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được</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tìm</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hiểu</a:t>
            </a:r>
            <a:r>
              <a:rPr lang="en-US" altLang="en-US" b="1" dirty="0" smtClean="0">
                <a:solidFill>
                  <a:srgbClr val="FF0000"/>
                </a:solidFill>
                <a:latin typeface="Times New Roman" panose="02020603050405020304" pitchFamily="18" charset="0"/>
                <a:cs typeface="Times New Roman" panose="02020603050405020304" pitchFamily="18" charset="0"/>
              </a:rPr>
              <a:t> qua </a:t>
            </a:r>
            <a:r>
              <a:rPr lang="en-US" altLang="en-US" b="1" dirty="0" err="1" smtClean="0">
                <a:solidFill>
                  <a:srgbClr val="FF0000"/>
                </a:solidFill>
                <a:latin typeface="Times New Roman" panose="02020603050405020304" pitchFamily="18" charset="0"/>
                <a:cs typeface="Times New Roman" panose="02020603050405020304" pitchFamily="18" charset="0"/>
              </a:rPr>
              <a:t>bài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tập</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đọc</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ngày</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hôm</a:t>
            </a:r>
            <a:r>
              <a:rPr lang="en-US" altLang="en-US" b="1" dirty="0" smtClean="0">
                <a:solidFill>
                  <a:srgbClr val="FF0000"/>
                </a:solidFill>
                <a:latin typeface="Times New Roman" panose="02020603050405020304" pitchFamily="18" charset="0"/>
                <a:cs typeface="Times New Roman" panose="02020603050405020304" pitchFamily="18" charset="0"/>
              </a:rPr>
              <a:t> nay.</a:t>
            </a:r>
            <a:endParaRPr kumimoji="0" lang="en-US" altLang="en-US"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0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Hoa hoc 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29" y="1627004"/>
            <a:ext cx="8650514" cy="4360138"/>
          </a:xfrm>
          <a:prstGeom prst="round2DiagRect">
            <a:avLst>
              <a:gd name="adj1" fmla="val 16667"/>
              <a:gd name="adj2" fmla="val 0"/>
            </a:avLst>
          </a:prstGeom>
          <a:ln w="57150">
            <a:solidFill>
              <a:srgbClr val="FFC000"/>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195" name="Text Box 5"/>
          <p:cNvSpPr txBox="1">
            <a:spLocks noChangeArrowheads="1"/>
          </p:cNvSpPr>
          <p:nvPr/>
        </p:nvSpPr>
        <p:spPr bwMode="auto">
          <a:xfrm>
            <a:off x="4532086" y="75314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Tập</a:t>
            </a: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đọc</a:t>
            </a:r>
            <a:r>
              <a:rPr kumimoji="0" lang="en-US"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517918187"/>
      </p:ext>
    </p:extLst>
  </p:cSld>
  <p:clrMapOvr>
    <a:masterClrMapping/>
  </p:clrMapOvr>
  <p:transition spd="slow">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3CFD8C0-69B0-4C37-BAF7-B6F9A7EF5618}"/>
              </a:ext>
            </a:extLst>
          </p:cNvPr>
          <p:cNvSpPr/>
          <p:nvPr/>
        </p:nvSpPr>
        <p:spPr>
          <a:xfrm>
            <a:off x="5356412" y="4414247"/>
            <a:ext cx="6248399" cy="954107"/>
          </a:xfrm>
          <a:prstGeom prst="roundRect">
            <a:avLst>
              <a:gd name="adj" fmla="val 25321"/>
            </a:avLst>
          </a:prstGeom>
          <a:solidFill>
            <a:srgbClr val="0F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ACCB0BC-5B0D-4463-B22F-AE755AF63154}"/>
              </a:ext>
            </a:extLst>
          </p:cNvPr>
          <p:cNvSpPr/>
          <p:nvPr/>
        </p:nvSpPr>
        <p:spPr>
          <a:xfrm>
            <a:off x="5356412" y="3395603"/>
            <a:ext cx="6225987" cy="681691"/>
          </a:xfrm>
          <a:prstGeom prst="roundRect">
            <a:avLst>
              <a:gd name="adj" fmla="val 25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5F706DF-C58A-4FA6-A230-07FACF265C27}"/>
              </a:ext>
            </a:extLst>
          </p:cNvPr>
          <p:cNvSpPr/>
          <p:nvPr/>
        </p:nvSpPr>
        <p:spPr>
          <a:xfrm>
            <a:off x="5334000" y="2222211"/>
            <a:ext cx="6225986" cy="681691"/>
          </a:xfrm>
          <a:prstGeom prst="roundRect">
            <a:avLst>
              <a:gd name="adj" fmla="val 25321"/>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036F2E-6558-4751-87C0-C64428E997DE}"/>
              </a:ext>
            </a:extLst>
          </p:cNvPr>
          <p:cNvSpPr/>
          <p:nvPr/>
        </p:nvSpPr>
        <p:spPr>
          <a:xfrm rot="18820702">
            <a:off x="1524000" y="2514600"/>
            <a:ext cx="1828800" cy="1828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4DCA5B-0DC8-4478-8F3C-D9F6ADB9426F}"/>
              </a:ext>
            </a:extLst>
          </p:cNvPr>
          <p:cNvSpPr/>
          <p:nvPr/>
        </p:nvSpPr>
        <p:spPr>
          <a:xfrm rot="18834758">
            <a:off x="1369124" y="2061864"/>
            <a:ext cx="1828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17DFEBC-2C0D-40D2-B2EA-DF9879AFC740}"/>
              </a:ext>
            </a:extLst>
          </p:cNvPr>
          <p:cNvSpPr/>
          <p:nvPr/>
        </p:nvSpPr>
        <p:spPr>
          <a:xfrm rot="18825122">
            <a:off x="1715821" y="2044129"/>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3381270-53A5-434F-95C5-AEB536BA7EEC}"/>
              </a:ext>
            </a:extLst>
          </p:cNvPr>
          <p:cNvSpPr txBox="1"/>
          <p:nvPr/>
        </p:nvSpPr>
        <p:spPr>
          <a:xfrm>
            <a:off x="1902432" y="2745431"/>
            <a:ext cx="1600200" cy="461665"/>
          </a:xfrm>
          <a:prstGeom prst="rect">
            <a:avLst/>
          </a:prstGeom>
          <a:noFill/>
        </p:spPr>
        <p:txBody>
          <a:bodyPr wrap="square" rtlCol="0">
            <a:spAutoFit/>
          </a:bodyPr>
          <a:lstStyle/>
          <a:p>
            <a:r>
              <a:rPr lang="en-US" sz="2400" b="1" dirty="0" err="1">
                <a:solidFill>
                  <a:srgbClr val="0066FF"/>
                </a:solidFill>
                <a:latin typeface="Times New Roman" panose="02020603050405020304" pitchFamily="18" charset="0"/>
                <a:cs typeface="Times New Roman" panose="02020603050405020304" pitchFamily="18" charset="0"/>
              </a:rPr>
              <a:t>Mục</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Tiêu</a:t>
            </a:r>
            <a:endParaRPr lang="en-US" sz="2400" b="1" dirty="0">
              <a:solidFill>
                <a:srgbClr val="0066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F8613F1-03D2-4793-BA5B-649D4CB5A8C3}"/>
              </a:ext>
            </a:extLst>
          </p:cNvPr>
          <p:cNvSpPr txBox="1"/>
          <p:nvPr/>
        </p:nvSpPr>
        <p:spPr>
          <a:xfrm>
            <a:off x="5334000" y="2222211"/>
            <a:ext cx="580015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83B2815-C39F-4FB8-B1CE-3ABABF59597E}"/>
              </a:ext>
            </a:extLst>
          </p:cNvPr>
          <p:cNvSpPr txBox="1"/>
          <p:nvPr/>
        </p:nvSpPr>
        <p:spPr>
          <a:xfrm>
            <a:off x="5334000" y="3429000"/>
            <a:ext cx="552063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70469F-AA80-4C1D-8077-7F4754C1E613}"/>
              </a:ext>
            </a:extLst>
          </p:cNvPr>
          <p:cNvSpPr txBox="1"/>
          <p:nvPr/>
        </p:nvSpPr>
        <p:spPr>
          <a:xfrm>
            <a:off x="5356412" y="4340578"/>
            <a:ext cx="62484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endParaRPr 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E8701B6-9021-415D-AA06-136C957784FF}"/>
              </a:ext>
            </a:extLst>
          </p:cNvPr>
          <p:cNvSpPr/>
          <p:nvPr/>
        </p:nvSpPr>
        <p:spPr>
          <a:xfrm rot="18825122">
            <a:off x="4578902" y="2263201"/>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6CAE1AA-5702-4729-945C-31F0797F7A8F}"/>
              </a:ext>
            </a:extLst>
          </p:cNvPr>
          <p:cNvSpPr/>
          <p:nvPr/>
        </p:nvSpPr>
        <p:spPr>
          <a:xfrm rot="18825122">
            <a:off x="4613788" y="3406918"/>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97E485-1C5A-46EB-8B77-B29A3F63C365}"/>
              </a:ext>
            </a:extLst>
          </p:cNvPr>
          <p:cNvSpPr/>
          <p:nvPr/>
        </p:nvSpPr>
        <p:spPr>
          <a:xfrm rot="18825122">
            <a:off x="4648674" y="4550635"/>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8298D79-D551-46FD-8BC0-E1D5DD4AFDD6}"/>
              </a:ext>
            </a:extLst>
          </p:cNvPr>
          <p:cNvSpPr txBox="1"/>
          <p:nvPr/>
        </p:nvSpPr>
        <p:spPr>
          <a:xfrm>
            <a:off x="5219700" y="457200"/>
            <a:ext cx="3124200"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Hoa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trò</a:t>
            </a:r>
            <a:endParaRPr lang="en-US" sz="4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98D4DE4-ED9D-42E7-B6C5-584ACA9BDD2F}"/>
              </a:ext>
            </a:extLst>
          </p:cNvPr>
          <p:cNvSpPr txBox="1"/>
          <p:nvPr/>
        </p:nvSpPr>
        <p:spPr>
          <a:xfrm>
            <a:off x="4743592" y="2316061"/>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id="{6926B9A8-19D0-420E-81BD-719E7D8B6E14}"/>
              </a:ext>
            </a:extLst>
          </p:cNvPr>
          <p:cNvSpPr txBox="1"/>
          <p:nvPr/>
        </p:nvSpPr>
        <p:spPr>
          <a:xfrm>
            <a:off x="4743592" y="3475167"/>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16" name="TextBox 15">
            <a:extLst>
              <a:ext uri="{FF2B5EF4-FFF2-40B4-BE49-F238E27FC236}">
                <a16:creationId xmlns:a16="http://schemas.microsoft.com/office/drawing/2014/main" id="{54A58ECF-910D-438A-B4EA-45CA8988C5AE}"/>
              </a:ext>
            </a:extLst>
          </p:cNvPr>
          <p:cNvSpPr txBox="1"/>
          <p:nvPr/>
        </p:nvSpPr>
        <p:spPr>
          <a:xfrm>
            <a:off x="4743592" y="4634273"/>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441166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animBg="1"/>
      <p:bldP spid="3" grpId="0" animBg="1"/>
      <p:bldP spid="5" grpId="0" animBg="1"/>
      <p:bldP spid="4" grpId="0" animBg="1"/>
      <p:bldP spid="2" grpId="0"/>
      <p:bldP spid="7" grpId="0"/>
      <p:bldP spid="8" grpId="0"/>
      <p:bldP spid="9" grpId="0"/>
      <p:bldP spid="10" grpId="0" animBg="1"/>
      <p:bldP spid="11"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9036F15-7D31-4193-8AED-EC837BF5D85E}"/>
              </a:ext>
            </a:extLst>
          </p:cNvPr>
          <p:cNvSpPr/>
          <p:nvPr/>
        </p:nvSpPr>
        <p:spPr>
          <a:xfrm>
            <a:off x="4914900" y="228600"/>
            <a:ext cx="2362200" cy="990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1AC613-7001-45B5-9C6F-CC2E65A8F159}"/>
              </a:ext>
            </a:extLst>
          </p:cNvPr>
          <p:cNvSpPr txBox="1"/>
          <p:nvPr/>
        </p:nvSpPr>
        <p:spPr>
          <a:xfrm>
            <a:off x="4914900" y="381000"/>
            <a:ext cx="2362200"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Xuân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Diệu</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2E8317F-6B7D-4008-9423-D2D3DAB13905}"/>
              </a:ext>
            </a:extLst>
          </p:cNvPr>
          <p:cNvSpPr/>
          <p:nvPr/>
        </p:nvSpPr>
        <p:spPr>
          <a:xfrm>
            <a:off x="0" y="609600"/>
            <a:ext cx="49149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969154-396E-4695-9D76-5FB3C9C14C76}"/>
              </a:ext>
            </a:extLst>
          </p:cNvPr>
          <p:cNvSpPr/>
          <p:nvPr/>
        </p:nvSpPr>
        <p:spPr>
          <a:xfrm>
            <a:off x="7277100" y="610759"/>
            <a:ext cx="49149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D81D38-6893-47E5-BF56-2EF3567BFC85}"/>
              </a:ext>
            </a:extLst>
          </p:cNvPr>
          <p:cNvSpPr/>
          <p:nvPr/>
        </p:nvSpPr>
        <p:spPr>
          <a:xfrm>
            <a:off x="914400" y="213360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9A9515-23D1-4087-8CF6-FA790A0D813A}"/>
              </a:ext>
            </a:extLst>
          </p:cNvPr>
          <p:cNvPicPr>
            <a:picLocks noChangeAspect="1"/>
          </p:cNvPicPr>
          <p:nvPr/>
        </p:nvPicPr>
        <p:blipFill>
          <a:blip r:embed="rId2"/>
          <a:stretch>
            <a:fillRect/>
          </a:stretch>
        </p:blipFill>
        <p:spPr>
          <a:xfrm>
            <a:off x="685800" y="1950951"/>
            <a:ext cx="2362200" cy="3664989"/>
          </a:xfrm>
          <a:prstGeom prst="rect">
            <a:avLst/>
          </a:prstGeom>
        </p:spPr>
      </p:pic>
      <p:grpSp>
        <p:nvGrpSpPr>
          <p:cNvPr id="25" name="Group 24">
            <a:extLst>
              <a:ext uri="{FF2B5EF4-FFF2-40B4-BE49-F238E27FC236}">
                <a16:creationId xmlns:a16="http://schemas.microsoft.com/office/drawing/2014/main" id="{4EA87B30-62E3-4459-B209-82DCDFEC1844}"/>
              </a:ext>
            </a:extLst>
          </p:cNvPr>
          <p:cNvGrpSpPr/>
          <p:nvPr/>
        </p:nvGrpSpPr>
        <p:grpSpPr>
          <a:xfrm>
            <a:off x="3810000" y="1950950"/>
            <a:ext cx="2362200" cy="3664989"/>
            <a:chOff x="3810000" y="1950950"/>
            <a:chExt cx="2362200" cy="3664989"/>
          </a:xfrm>
        </p:grpSpPr>
        <p:sp>
          <p:nvSpPr>
            <p:cNvPr id="16" name="Rectangle 15">
              <a:extLst>
                <a:ext uri="{FF2B5EF4-FFF2-40B4-BE49-F238E27FC236}">
                  <a16:creationId xmlns:a16="http://schemas.microsoft.com/office/drawing/2014/main" id="{E60FD33C-C10E-4BC6-8658-720E2078F555}"/>
                </a:ext>
              </a:extLst>
            </p:cNvPr>
            <p:cNvSpPr/>
            <p:nvPr/>
          </p:nvSpPr>
          <p:spPr>
            <a:xfrm>
              <a:off x="38100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B08DE58-4FF0-45B5-A613-BCC5C8F9F4C0}"/>
                </a:ext>
              </a:extLst>
            </p:cNvPr>
            <p:cNvSpPr txBox="1"/>
            <p:nvPr/>
          </p:nvSpPr>
          <p:spPr>
            <a:xfrm>
              <a:off x="3886200" y="3276600"/>
              <a:ext cx="2286000" cy="120032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Ngô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Diệu</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( 1916 – 1985 )</a:t>
              </a:r>
            </a:p>
            <a:p>
              <a:r>
                <a:rPr lang="en-US" sz="2400" b="1" dirty="0" err="1">
                  <a:latin typeface="Times New Roman" panose="02020603050405020304" pitchFamily="18" charset="0"/>
                  <a:cs typeface="Times New Roman" panose="02020603050405020304" pitchFamily="18" charset="0"/>
                </a:rPr>
                <a:t>Quê</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Tĩnh</a:t>
              </a:r>
              <a:endParaRPr lang="en-US" sz="2400" b="1"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28D7AC6B-6A54-4FFC-B0C5-1CAEBD0DFAE6}"/>
                </a:ext>
              </a:extLst>
            </p:cNvPr>
            <p:cNvPicPr>
              <a:picLocks noChangeAspect="1"/>
            </p:cNvPicPr>
            <p:nvPr/>
          </p:nvPicPr>
          <p:blipFill>
            <a:blip r:embed="rId3">
              <a:duotone>
                <a:schemeClr val="accent6">
                  <a:shade val="45000"/>
                  <a:satMod val="135000"/>
                </a:schemeClr>
                <a:prstClr val="white"/>
              </a:duotone>
            </a:blip>
            <a:stretch>
              <a:fillRect/>
            </a:stretch>
          </p:blipFill>
          <p:spPr>
            <a:xfrm>
              <a:off x="4457660" y="2084392"/>
              <a:ext cx="914479" cy="914479"/>
            </a:xfrm>
            <a:prstGeom prst="rect">
              <a:avLst/>
            </a:prstGeom>
          </p:spPr>
        </p:pic>
      </p:grpSp>
      <p:grpSp>
        <p:nvGrpSpPr>
          <p:cNvPr id="26" name="Group 25">
            <a:extLst>
              <a:ext uri="{FF2B5EF4-FFF2-40B4-BE49-F238E27FC236}">
                <a16:creationId xmlns:a16="http://schemas.microsoft.com/office/drawing/2014/main" id="{461B3B53-0274-4CE7-8666-878174374688}"/>
              </a:ext>
            </a:extLst>
          </p:cNvPr>
          <p:cNvGrpSpPr/>
          <p:nvPr/>
        </p:nvGrpSpPr>
        <p:grpSpPr>
          <a:xfrm>
            <a:off x="6553200" y="1950950"/>
            <a:ext cx="2362200" cy="3664989"/>
            <a:chOff x="6553200" y="1950950"/>
            <a:chExt cx="2362200" cy="3664989"/>
          </a:xfrm>
        </p:grpSpPr>
        <p:sp>
          <p:nvSpPr>
            <p:cNvPr id="17" name="Rectangle 16">
              <a:extLst>
                <a:ext uri="{FF2B5EF4-FFF2-40B4-BE49-F238E27FC236}">
                  <a16:creationId xmlns:a16="http://schemas.microsoft.com/office/drawing/2014/main" id="{28C3AFA0-A661-45AB-87D6-A1B3F39FD400}"/>
                </a:ext>
              </a:extLst>
            </p:cNvPr>
            <p:cNvSpPr/>
            <p:nvPr/>
          </p:nvSpPr>
          <p:spPr>
            <a:xfrm>
              <a:off x="65532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Đồ họa 114" descr="Newspaper with solid fill">
              <a:extLst>
                <a:ext uri="{FF2B5EF4-FFF2-40B4-BE49-F238E27FC236}">
                  <a16:creationId xmlns:a16="http://schemas.microsoft.com/office/drawing/2014/main" id="{D20EE331-4A77-4C96-BA90-96B87D52471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54977" y="2084471"/>
              <a:ext cx="914400" cy="914400"/>
            </a:xfrm>
            <a:prstGeom prst="rect">
              <a:avLst/>
            </a:prstGeom>
          </p:spPr>
        </p:pic>
        <p:sp>
          <p:nvSpPr>
            <p:cNvPr id="23" name="TextBox 22">
              <a:extLst>
                <a:ext uri="{FF2B5EF4-FFF2-40B4-BE49-F238E27FC236}">
                  <a16:creationId xmlns:a16="http://schemas.microsoft.com/office/drawing/2014/main" id="{7AD55437-07FE-4876-97BB-3A02E94B80CD}"/>
                </a:ext>
              </a:extLst>
            </p:cNvPr>
            <p:cNvSpPr txBox="1"/>
            <p:nvPr/>
          </p:nvSpPr>
          <p:spPr>
            <a:xfrm>
              <a:off x="6553200" y="3265913"/>
              <a:ext cx="2362200" cy="1569660"/>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t>
              </a:r>
              <a:r>
                <a:rPr lang="vi-VN" sz="2400" b="1" dirty="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a:t>
              </a:r>
            </a:p>
          </p:txBody>
        </p:sp>
      </p:grpSp>
      <p:grpSp>
        <p:nvGrpSpPr>
          <p:cNvPr id="27" name="Group 26">
            <a:extLst>
              <a:ext uri="{FF2B5EF4-FFF2-40B4-BE49-F238E27FC236}">
                <a16:creationId xmlns:a16="http://schemas.microsoft.com/office/drawing/2014/main" id="{17E5593A-D985-47A0-A03D-AFDA683002BE}"/>
              </a:ext>
            </a:extLst>
          </p:cNvPr>
          <p:cNvGrpSpPr/>
          <p:nvPr/>
        </p:nvGrpSpPr>
        <p:grpSpPr>
          <a:xfrm>
            <a:off x="9296400" y="1950950"/>
            <a:ext cx="2362200" cy="3664989"/>
            <a:chOff x="9296400" y="1950950"/>
            <a:chExt cx="2362200" cy="3664989"/>
          </a:xfrm>
        </p:grpSpPr>
        <p:sp>
          <p:nvSpPr>
            <p:cNvPr id="18" name="Rectangle 17">
              <a:extLst>
                <a:ext uri="{FF2B5EF4-FFF2-40B4-BE49-F238E27FC236}">
                  <a16:creationId xmlns:a16="http://schemas.microsoft.com/office/drawing/2014/main" id="{44CCDF31-6DF1-48A4-8F26-1092C87D27EB}"/>
                </a:ext>
              </a:extLst>
            </p:cNvPr>
            <p:cNvSpPr/>
            <p:nvPr/>
          </p:nvSpPr>
          <p:spPr>
            <a:xfrm>
              <a:off x="92964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Đồ họa 36" descr="Diploma roll with solid fill">
              <a:extLst>
                <a:ext uri="{FF2B5EF4-FFF2-40B4-BE49-F238E27FC236}">
                  <a16:creationId xmlns:a16="http://schemas.microsoft.com/office/drawing/2014/main" id="{E824185C-F17B-4477-8269-BF8D2A622A2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020300" y="2148348"/>
              <a:ext cx="914400" cy="914400"/>
            </a:xfrm>
            <a:prstGeom prst="rect">
              <a:avLst/>
            </a:prstGeom>
          </p:spPr>
        </p:pic>
        <p:sp>
          <p:nvSpPr>
            <p:cNvPr id="24" name="TextBox 23">
              <a:extLst>
                <a:ext uri="{FF2B5EF4-FFF2-40B4-BE49-F238E27FC236}">
                  <a16:creationId xmlns:a16="http://schemas.microsoft.com/office/drawing/2014/main" id="{DB8E66BB-038B-4B53-B1A2-2B4C0F89FF82}"/>
                </a:ext>
              </a:extLst>
            </p:cNvPr>
            <p:cNvSpPr txBox="1"/>
            <p:nvPr/>
          </p:nvSpPr>
          <p:spPr>
            <a:xfrm>
              <a:off x="9296400" y="3276600"/>
              <a:ext cx="2362200" cy="1569660"/>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endParaRPr 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85437157"/>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5"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EC6DF-17AE-4F48-B92B-03945C25536B}"/>
              </a:ext>
            </a:extLst>
          </p:cNvPr>
          <p:cNvSpPr/>
          <p:nvPr/>
        </p:nvSpPr>
        <p:spPr>
          <a:xfrm>
            <a:off x="537029" y="0"/>
            <a:ext cx="10740572" cy="6740307"/>
          </a:xfrm>
          <a:prstGeom prst="rect">
            <a:avLst/>
          </a:prstGeom>
        </p:spPr>
        <p:txBody>
          <a:bodyPr wrap="square">
            <a:spAutoFit/>
          </a:bodyPr>
          <a:lstStyle/>
          <a:p>
            <a:pPr algn="ctr"/>
            <a:r>
              <a:rPr lang="vi-VN" sz="4800" b="1" dirty="0">
                <a:solidFill>
                  <a:srgbClr val="FF0000"/>
                </a:solidFill>
                <a:latin typeface="Times New Roman" panose="02020603050405020304" pitchFamily="18" charset="0"/>
                <a:cs typeface="Times New Roman" panose="02020603050405020304" pitchFamily="18" charset="0"/>
              </a:rPr>
              <a:t>Hoa </a:t>
            </a:r>
            <a:r>
              <a:rPr lang="vi-VN" sz="4800" b="1" dirty="0" err="1">
                <a:solidFill>
                  <a:srgbClr val="FF0000"/>
                </a:solidFill>
                <a:latin typeface="Times New Roman" panose="02020603050405020304" pitchFamily="18" charset="0"/>
                <a:cs typeface="Times New Roman" panose="02020603050405020304" pitchFamily="18" charset="0"/>
              </a:rPr>
              <a:t>học</a:t>
            </a:r>
            <a:r>
              <a:rPr lang="vi-VN" sz="4800" b="1" dirty="0">
                <a:solidFill>
                  <a:srgbClr val="FF0000"/>
                </a:solidFill>
                <a:latin typeface="Times New Roman" panose="02020603050405020304" pitchFamily="18" charset="0"/>
                <a:cs typeface="Times New Roman" panose="02020603050405020304" pitchFamily="18" charset="0"/>
              </a:rPr>
              <a:t> </a:t>
            </a:r>
            <a:r>
              <a:rPr lang="vi-VN" sz="4800" b="1" dirty="0" err="1">
                <a:solidFill>
                  <a:srgbClr val="FF0000"/>
                </a:solidFill>
                <a:latin typeface="Times New Roman" panose="02020603050405020304" pitchFamily="18" charset="0"/>
                <a:cs typeface="Times New Roman" panose="02020603050405020304" pitchFamily="18" charset="0"/>
              </a:rPr>
              <a:t>trò</a:t>
            </a:r>
            <a:r>
              <a:rPr lang="vi-VN" sz="4800" b="1" dirty="0">
                <a:solidFill>
                  <a:srgbClr val="FF0000"/>
                </a:solidFill>
                <a:latin typeface="Times New Roman" panose="02020603050405020304" pitchFamily="18" charset="0"/>
                <a:cs typeface="Times New Roman" panose="02020603050405020304" pitchFamily="18" charset="0"/>
              </a:rPr>
              <a:t>​</a:t>
            </a:r>
            <a:endParaRPr lang="vi-VN" sz="48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412410" y="6278642"/>
            <a:ext cx="6870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Bài</a:t>
            </a:r>
            <a:r>
              <a:rPr kumimoji="0" lang="en-US" altLang="en-US" sz="24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chia </a:t>
            </a:r>
            <a:r>
              <a:rPr kumimoji="0" lang="en-US" altLang="en-US" sz="2400" b="1" i="0" u="none" strike="noStrike" kern="1200" cap="none" spc="0" normalizeH="0" noProof="0" err="1" smtClean="0">
                <a:ln>
                  <a:noFill/>
                </a:ln>
                <a:solidFill>
                  <a:srgbClr val="000000"/>
                </a:solidFill>
                <a:effectLst/>
                <a:uLnTx/>
                <a:uFillTx/>
                <a:latin typeface="Times New Roman" panose="02020603050405020304" pitchFamily="18" charset="0"/>
                <a:ea typeface="+mn-ea"/>
                <a:cs typeface="+mn-cs"/>
              </a:rPr>
              <a:t>làm</a:t>
            </a:r>
            <a:r>
              <a:rPr kumimoji="0" lang="en-US" altLang="en-US" sz="2400" b="1" i="0" u="none" strike="noStrike" kern="1200" cap="none" spc="0" normalizeH="0" noProof="0" smtClean="0">
                <a:ln>
                  <a:noFill/>
                </a:ln>
                <a:solidFill>
                  <a:srgbClr val="000000"/>
                </a:solidFill>
                <a:effectLst/>
                <a:uLnTx/>
                <a:uFillTx/>
                <a:latin typeface="Times New Roman" panose="02020603050405020304" pitchFamily="18" charset="0"/>
                <a:ea typeface="+mn-ea"/>
                <a:cs typeface="+mn-cs"/>
              </a:rPr>
              <a:t> mấy đoạn </a:t>
            </a:r>
            <a:r>
              <a:rPr kumimoji="0" lang="en-US" altLang="en-US" sz="24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endParaRPr kumimoji="0" lang="en-US"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92995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1028617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1135</Words>
  <Application>Microsoft Office PowerPoint</Application>
  <PresentationFormat>Widescreen</PresentationFormat>
  <Paragraphs>132</Paragraphs>
  <Slides>33</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SimSun</vt:lpstr>
      <vt:lpstr>Arial</vt:lpstr>
      <vt:lpstr>Calibri</vt:lpstr>
      <vt:lpstr>Calibri Light</vt:lpstr>
      <vt:lpstr>等线</vt:lpstr>
      <vt:lpstr>Times New Roman</vt:lpstr>
      <vt:lpstr>UVN Bai Sau</vt:lpstr>
      <vt:lpstr>UVN Bai Sau Nhe</vt:lpstr>
      <vt:lpstr>Wingdings</vt:lpstr>
      <vt:lpstr>Office Theme</vt:lpstr>
      <vt:lpstr>Default Design</vt:lpstr>
      <vt:lpstr>PowerPoint Presentation</vt:lpstr>
      <vt:lpstr>PowerPoint Presentation</vt:lpstr>
      <vt:lpstr>b) Thể hiện bức tranh chợ tết miền trung du giàu màu sắc và vô cùng sinh động đã nói lên cuộc sống vui vẻ, hạnh phúc của những người dân quê.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 hiểu “đỏ rực” có nghĩa như thế nào?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created xsi:type="dcterms:W3CDTF">2021-03-07T02:50:39Z</dcterms:created>
  <dcterms:modified xsi:type="dcterms:W3CDTF">2022-02-18T12:32:58Z</dcterms:modified>
</cp:coreProperties>
</file>